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8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63" r:id="rId24"/>
    <p:sldId id="264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8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5E30-D349-4DF7-9DA6-27D8CB0D4DE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265314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5946C-9468-EEBD-A669-76DE4785C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AF64E96-034A-8C7B-BB9D-E0AA8C5D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11629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4955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71354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5519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7012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0B63C-C2F1-5C04-FE8F-A7232692F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2BE70-267F-50E1-4DF1-9423F650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726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</a:rPr>
              <a:t>( 1 / 4 )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04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3690-69DB-E34F-0C6D-DFAB10A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523554-1387-1B4E-352D-E8548DFB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450861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9365-1ABD-5C85-D7B6-E97BD7A9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C9D4031-A33B-2DC8-21DF-D859C6BB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4BEE0-7109-02EB-40C3-F68B2DCA3C14}"/>
              </a:ext>
            </a:extLst>
          </p:cNvPr>
          <p:cNvSpPr txBox="1"/>
          <p:nvPr/>
        </p:nvSpPr>
        <p:spPr>
          <a:xfrm>
            <a:off x="0" y="53382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77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4517A-AE0F-3B73-4DF6-E48FB3FC8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81A1767-2DC3-00B7-A599-A02A1A57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69E69-B0C5-E9D9-643A-BA69CA8A3A81}"/>
              </a:ext>
            </a:extLst>
          </p:cNvPr>
          <p:cNvSpPr txBox="1"/>
          <p:nvPr/>
        </p:nvSpPr>
        <p:spPr>
          <a:xfrm>
            <a:off x="0" y="53382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55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/ 3 )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17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8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1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3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25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3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6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130E3-128E-F2EC-45B7-AB41F65E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201D5A-24D4-D12D-DD65-8C8099B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68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0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29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845F-17C6-BE51-6112-8E5BD7B5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740E1C-1A9F-7676-C7DB-EE0864CB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99F78-4B4F-4D1C-64AF-85486B246722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74E3-49D3-B110-D82A-551FA9A1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C723F80-9A2E-8073-3E88-B7E6379F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9BDE-3864-37DD-3250-F21D5BC8E5C4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12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06839-9FF8-4B47-2155-1CBEFEA2E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23A6B47-24D2-0E83-26E9-A4A8B49A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05E5-70A4-80AE-5CED-242A9DA4FE9B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5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754916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9A864-AF72-06D0-CD52-6C06B058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57A094B-C090-6986-F1B5-F1BA701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E1B0-C58E-F88C-D8EF-0D8DF16C0F85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411313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1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211173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27761406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155</TotalTime>
  <Words>740</Words>
  <Application>Microsoft Office PowerPoint</Application>
  <PresentationFormat>Widescreen</PresentationFormat>
  <Paragraphs>102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微軟正黑體</vt:lpstr>
      <vt:lpstr>微軟正黑體</vt:lpstr>
      <vt:lpstr>Arial</vt:lpstr>
      <vt:lpstr>Calibri</vt:lpstr>
      <vt:lpstr>Theme1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2</cp:revision>
  <dcterms:created xsi:type="dcterms:W3CDTF">2025-01-01T15:06:19Z</dcterms:created>
  <dcterms:modified xsi:type="dcterms:W3CDTF">2025-01-01T17:42:17Z</dcterms:modified>
</cp:coreProperties>
</file>