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7" r:id="rId20"/>
    <p:sldId id="257" r:id="rId21"/>
    <p:sldId id="258" r:id="rId22"/>
    <p:sldId id="259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3" r:id="rId4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2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4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8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2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9109-CD5F-4CC1-842C-C4B8778C1EF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4777-98C9-4CC2-8855-E125122C6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7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</p:spTree>
    <p:extLst>
      <p:ext uri="{BB962C8B-B14F-4D97-AF65-F5344CB8AC3E}">
        <p14:creationId xmlns:p14="http://schemas.microsoft.com/office/powerpoint/2010/main" val="32755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願讚美崇揚都一一歸給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是偉大完美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539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538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常顧念扶持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460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741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727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511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7773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9431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6266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我獻作活祭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讓我永化作活祭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412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6427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主禱文</a:t>
            </a:r>
          </a:p>
        </p:txBody>
      </p:sp>
    </p:spTree>
    <p:extLst>
      <p:ext uri="{BB962C8B-B14F-4D97-AF65-F5344CB8AC3E}">
        <p14:creationId xmlns:p14="http://schemas.microsoft.com/office/powerpoint/2010/main" val="367432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榮耀遍全地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578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我沈默主座前  毋用多片言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在禱告前  祢已清楚我需要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5265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078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由祢全權來帶領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4524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0043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9487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1907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387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  我求問主的國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求問主的義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233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願讚美崇揚都一一歸給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是偉大完美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499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如陽光遍地彰顯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487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7603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163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0148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7779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6392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7967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9385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2425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986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4163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1072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結尾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861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常顧念扶持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676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560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我獻上頌讚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10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</p:spTree>
    <p:extLst>
      <p:ext uri="{BB962C8B-B14F-4D97-AF65-F5344CB8AC3E}">
        <p14:creationId xmlns:p14="http://schemas.microsoft.com/office/powerpoint/2010/main" val="327708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06765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815</Words>
  <Application>Microsoft Office PowerPoint</Application>
  <PresentationFormat>Widescreen</PresentationFormat>
  <Paragraphs>117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微軟正黑體</vt:lpstr>
      <vt:lpstr>微軟正黑體</vt:lpstr>
      <vt:lpstr>Arial</vt:lpstr>
      <vt:lpstr>Calibri</vt:lpstr>
      <vt:lpstr>Theme1</vt:lpstr>
      <vt:lpstr>獻給我天上的主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獻給我天上的主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主禱文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獻給我天上的主</dc:title>
  <dc:creator>batisuoc</dc:creator>
  <cp:lastModifiedBy>batisuoc</cp:lastModifiedBy>
  <cp:revision>1</cp:revision>
  <dcterms:created xsi:type="dcterms:W3CDTF">2024-05-05T08:49:37Z</dcterms:created>
  <dcterms:modified xsi:type="dcterms:W3CDTF">2024-05-05T08:54:12Z</dcterms:modified>
</cp:coreProperties>
</file>