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178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67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42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26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9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678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45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775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9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53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03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B6F8-510D-4470-856B-0109BED3A038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7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與主相連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: 1 – 10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我是真葡萄樹，我父是栽培的人。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凡屬我不結果子的枝子，他就剪去；凡結果子的，他就修理乾淨，使枝子結果子更多。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8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現在你們因我講給你們的道，已經乾淨了。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你們要常在我裡面，我也常在你們裡面。枝子若不常在葡萄樹上，自己就不能結果子；你們若不常在我裡面，也是這樣。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我是葡萄樹，你們是枝子。常在我裡面的，我也常在他裡面，這人就多結果子；因為離了我，你們就不能做什麼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1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若不常在我裡面，就像枝子丟在外面枯乾，人拾起來，扔在火裡燒了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你們若常在我裡面，我的話也常在你們裡面，凡你們所願意的，祈求，就給你們成就。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204762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你們多結果子，我父就因此得榮耀，你們也就是我的門徒了。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我愛你們，正如父愛我一樣；你們要常在我的愛裡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0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204762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們若遵守我的命令，就常在我的愛裡，正如我遵守了我父的命令，常在他的愛裡。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228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與主相連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葡萄樹與枝子</dc:title>
  <dc:creator>Windows User</dc:creator>
  <cp:lastModifiedBy>Windows User</cp:lastModifiedBy>
  <cp:revision>2</cp:revision>
  <dcterms:created xsi:type="dcterms:W3CDTF">2020-08-21T17:10:27Z</dcterms:created>
  <dcterms:modified xsi:type="dcterms:W3CDTF">2022-10-01T03:11:49Z</dcterms:modified>
</cp:coreProperties>
</file>