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3" r:id="rId4"/>
    <p:sldId id="268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14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9/24/2022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80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9/24/2022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15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9/24/2022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6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9/24/2022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13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9/24/2022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62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9/24/2022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03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9/24/2022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49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9/24/2022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30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9/24/2022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08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9/24/2022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56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9/24/2022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08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9/24/2022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13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9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基督再來</a:t>
            </a:r>
            <a:endParaRPr lang="en-US" sz="9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約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14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1-3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；徒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9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11</a:t>
            </a:r>
          </a:p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帖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16-18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；啟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22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6-7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11582400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你們心裡不要憂愁；你們信神，也當信我。</a:t>
            </a:r>
            <a:r>
              <a:rPr lang="en-US" altLang="zh-TW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在我父的家裡有許多住處；若是沒有，我就早已告訴你們了。我去原是為你們預備地方去。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11582400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我若去為你們預備了地方，就必再來接你們到我那裡去，</a:t>
            </a:r>
            <a:endParaRPr lang="en-US" altLang="zh-TW" sz="6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有一朵雲彩把他接去，便看不見他了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9430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11582400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離開你們被接升天的耶穌，你們見他怎樣往天上去，他還要怎樣來。</a:t>
            </a:r>
            <a:r>
              <a:rPr lang="en-US" altLang="zh-TW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4029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11582400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因為主必親自從天降臨，有呼叫的聲音和天使長的聲音，又有神的號吹響；那在基督裡死了的人必先復活。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916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11582400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以後我們這活著還存留的人必和他們一同被提到雲裡，在空中與主相遇。這樣，我們就要和主永遠同在。</a:t>
            </a:r>
            <a:endParaRPr lang="en-US" altLang="zh-TW" sz="6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15017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11582400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所以，你們當用這些話彼此勸慰。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這些話是真實可信的。</a:t>
            </a:r>
            <a:endParaRPr lang="en-US" altLang="zh-TW" sz="6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看哪，我必快來！凡遵守這書上預言的有福了！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2441487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34</TotalTime>
  <Words>296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Theme1</vt:lpstr>
      <vt:lpstr>基督再來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Windows User</cp:lastModifiedBy>
  <cp:revision>11</cp:revision>
  <dcterms:created xsi:type="dcterms:W3CDTF">2012-12-23T00:19:59Z</dcterms:created>
  <dcterms:modified xsi:type="dcterms:W3CDTF">2022-09-24T05:04:32Z</dcterms:modified>
</cp:coreProperties>
</file>