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67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8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8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594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1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91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26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539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057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826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44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E357-A3D4-4C67-A05F-5FB371ABE2B6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09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慈愛廣大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103 : 8 – 18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1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耶和華有憐憫，有恩典，不輕易發怒，且有豐盛的慈愛。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他不長久責備，也不永遠懷怒。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他沒有按我們的罪過待我們，也沒有照我們的罪孽報應我們。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0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天離地何等的高，他的慈愛向敬畏他的人也是何等的大！</a:t>
            </a:r>
            <a:r>
              <a:rPr lang="zh-TW" altLang="en-US" dirty="0"/>
              <a:t>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東離西有多遠，他叫我們的過犯離我們也有多遠！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父親怎樣憐恤他的兒女，耶和華也怎樣憐恤敬畏他的人！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61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因為他知道我們的本體，思念我們不過是塵土。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至於世人，他的年日如草一樣。他發旺如野地的花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經風一吹，便歸無有；他的原處也不再認識他。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59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但耶和華的慈愛歸於敬畏他的人，從亙古到永遠；他的公義也歸於子子孫孫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是那些遵守他的約、記念他的訓詞而遵行的人。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137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慈愛廣大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慈愛廣大</dc:title>
  <dc:creator>Windows User</dc:creator>
  <cp:lastModifiedBy>Windows User</cp:lastModifiedBy>
  <cp:revision>2</cp:revision>
  <dcterms:created xsi:type="dcterms:W3CDTF">2020-08-13T16:07:31Z</dcterms:created>
  <dcterms:modified xsi:type="dcterms:W3CDTF">2022-03-05T04:22:06Z</dcterms:modified>
</cp:coreProperties>
</file>