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02" y="8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救主代死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賽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53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林後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；彼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24-25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他誠然擔當我們的憂患，背負我們的痛苦；我們卻以為他受責罰，被神擊打苦待了。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6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哪知他為我們的過犯受害，為我們的罪孽壓傷。因他受的刑罰，我們得平安；因他受的鞭傷，我們得醫治。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6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我們都如羊走迷；各人偏行己路；耶和華使我們眾人的罪孽都歸在他身上。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因我們還軟弱的時候，基督就按所定的日期為罪人死。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1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惟有基督在我們還作罪人的時候為我們死，神的愛就在此向我們顯明了。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神使那無罪的，替我們成為罪，好叫我們在他裡面成為神的義。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9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他被掛在木頭上，親身擔當了我們的罪，使我們既然在罪上死，就得以在義上活。因他受的鞭傷，你們便得了醫治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你們從前好像迷路的羊，如今卻歸到你們靈魂的牧人監督了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126</TotalTime>
  <Words>306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救主代死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14</cp:revision>
  <dcterms:created xsi:type="dcterms:W3CDTF">2012-12-23T00:19:59Z</dcterms:created>
  <dcterms:modified xsi:type="dcterms:W3CDTF">2022-04-08T17:42:32Z</dcterms:modified>
</cp:coreProperties>
</file>