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62" y="4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3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4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信心的挑戰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</a:t>
            </a:r>
            <a:r>
              <a:rPr lang="en-US" altLang="zh-CN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17-22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39-40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亞伯拉罕因著信，被試驗的時候，就把以撒獻上；這便是那歡喜領受應許的，將自己獨生的兒子獻上。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論到這兒子，曾有話說：「從以撒生的才要稱為你的後裔。」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4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他以為神還能叫人從死裡復活；他也彷彿從死中得回他的兒子來。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以撒因著信，就指著將來的事給雅各、以掃祝福。 </a:t>
            </a:r>
          </a:p>
        </p:txBody>
      </p:sp>
    </p:spTree>
    <p:extLst>
      <p:ext uri="{BB962C8B-B14F-4D97-AF65-F5344CB8AC3E}">
        <p14:creationId xmlns:p14="http://schemas.microsoft.com/office/powerpoint/2010/main" val="19283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雅各因著信，臨死的時候，給約瑟的兩個兒子各自祝福，扶著杖頭敬拜神。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約瑟因著信，臨終的時候，提到以色列族將來要出埃及，並為自己的骸骨留下遺命。</a:t>
            </a:r>
          </a:p>
        </p:txBody>
      </p:sp>
    </p:spTree>
    <p:extLst>
      <p:ext uri="{BB962C8B-B14F-4D97-AF65-F5344CB8AC3E}">
        <p14:creationId xmlns:p14="http://schemas.microsoft.com/office/powerpoint/2010/main" val="10220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這些人都是因信得了美好的證據，卻仍未得著所應許的；</a:t>
            </a:r>
            <a:r>
              <a:rPr lang="zh-TW" altLang="en-US" sz="66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因為神給我們預備了更美的事，叫他們若不與我們同得，就不能完全。 </a:t>
            </a:r>
          </a:p>
        </p:txBody>
      </p:sp>
    </p:spTree>
    <p:extLst>
      <p:ext uri="{BB962C8B-B14F-4D97-AF65-F5344CB8AC3E}">
        <p14:creationId xmlns:p14="http://schemas.microsoft.com/office/powerpoint/2010/main" val="369240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我們既有這許多的見證人，如同雲彩圍著我們，就當放下各樣的重擔，脫去容易纏累我們的罪，存心忍耐，奔那擺在我們前頭的路程， </a:t>
            </a:r>
          </a:p>
        </p:txBody>
      </p:sp>
    </p:spTree>
    <p:extLst>
      <p:ext uri="{BB962C8B-B14F-4D97-AF65-F5344CB8AC3E}">
        <p14:creationId xmlns:p14="http://schemas.microsoft.com/office/powerpoint/2010/main" val="234800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仰望為我們信心創始成終的耶穌。他因那擺在前面的喜樂，就輕看羞辱，忍受了十字架的苦難，便坐在神寶座的右邊。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9173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375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信心的挑戰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15</cp:revision>
  <dcterms:created xsi:type="dcterms:W3CDTF">2012-12-09T00:24:41Z</dcterms:created>
  <dcterms:modified xsi:type="dcterms:W3CDTF">2022-08-18T16:51:21Z</dcterms:modified>
</cp:coreProperties>
</file>