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9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成為聖潔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25-26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；西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12-13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3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那召你們的既是聖潔，你們在一切所行的事上也要聖潔。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你們來到主面前，也就像活石，被建造成為靈宮，作聖潔的祭司，藉著耶穌基督奉獻神所悅納的靈祭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2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惟有你們是被揀選的族類，是有君尊的祭司，是聖潔的國度，是屬神的子民，要叫你們宣揚那召你們出黑暗入奇妙光明者的美德。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9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你們從前算不得子民，現在卻作了神的子民；從前未曾蒙憐恤，現在卻蒙了憐恤。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凡靠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到神面前的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能拯救到底；因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長遠活著，替他們祈求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像這樣聖潔、無邪惡、無玷污、遠離罪人、高過諸天的大祭司，原是與我們合宜的。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所以，你們既是神的選民聖潔蒙愛的人，就要存憐憫、恩慈、謙虛、溫柔、忍耐的心。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1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倘若這人與那人有嫌隙，總要彼此包容，彼此饒恕；主怎樣饒恕了你們，你們也要怎樣饒恕人。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然而，神堅固的根基立住了；上面有這印記說：「主認識誰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人」；又說：「凡稱呼主名的人總要離開不義。」</a:t>
            </a:r>
            <a:r>
              <a:rPr lang="en-US" altLang="zh-TW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7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r>
              <a:rPr lang="en-US" altLang="zh-TW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1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</TotalTime>
  <Words>436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成為聖潔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15</cp:revision>
  <dcterms:created xsi:type="dcterms:W3CDTF">2012-12-23T00:19:59Z</dcterms:created>
  <dcterms:modified xsi:type="dcterms:W3CDTF">2023-05-09T05:24:50Z</dcterms:modified>
</cp:coreProperties>
</file>