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22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1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2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脫離罪惡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弗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6-9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彼前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1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18-19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630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願頌讚歸與我們主耶穌基督的父神！他在基督裡曾賜給我們天上各樣屬靈的福氣：</a:t>
            </a:r>
            <a:r>
              <a:rPr lang="en-US" altLang="zh-TW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就如神從創立世界以前，在基督裡揀選了我們，使我們在他面前成為聖潔，無有瑕疵；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63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又因愛我們，就按著自己意旨所喜悅的，預定我們藉著耶穌基督得兒子的名分，使他榮耀的恩典得著稱讚；這恩典是他在愛子裡所賜給我們的。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63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我們藉這愛子的血得蒙救贖，過犯得以赦免，乃是照他豐富的恩典。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因為知道我們的舊人和他同釘十字架，使罪身滅絕叫我們不再作罪的奴僕</a:t>
            </a:r>
            <a:r>
              <a:rPr lang="en-US" altLang="zh-TW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63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因為已死的人是脫離了罪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我們若是與基督同死，就信必與他同活。</a:t>
            </a:r>
            <a:r>
              <a:rPr lang="en-US" altLang="zh-TW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因為知道基督既從死裡復活，就不再死，死也不再作他的主了。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63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知道你們得贖，脫去你們祖宗所傳流虛妄的行為，不是憑著能壞的金銀等物，</a:t>
            </a:r>
            <a:endParaRPr lang="en-US" altLang="zh-TW" sz="48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乃是憑著基督的寶血，如同無瑕疵、無玷污的羔羊之血。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</TotalTime>
  <Words>334</Words>
  <Application>Microsoft Office PowerPoint</Application>
  <PresentationFormat>On-screen Show (16:9)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Theme1</vt:lpstr>
      <vt:lpstr>脫離罪惡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12</cp:revision>
  <dcterms:created xsi:type="dcterms:W3CDTF">2012-12-23T00:19:59Z</dcterms:created>
  <dcterms:modified xsi:type="dcterms:W3CDTF">2021-11-19T14:21:58Z</dcterms:modified>
</cp:coreProperties>
</file>