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552" y="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4/22/2023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89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4/22/2023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01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4/22/2023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2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4/22/2023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04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4/22/2023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44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4/22/2023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0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4/22/2023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5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4/22/2023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6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4/22/2023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54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4/22/2023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00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4/22/2023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70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C4726-2204-402F-8651-3DE2807316DF}" type="datetimeFigureOut">
              <a:rPr lang="en-US" smtClean="0"/>
              <a:pPr/>
              <a:t>4/22/2023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92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信心</a:t>
            </a:r>
            <a:endParaRPr lang="en-US" sz="7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en-US" altLang="zh-CN" sz="2800" b="1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11</a:t>
            </a:r>
            <a:r>
              <a:rPr lang="zh-CN" altLang="en-US" sz="2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sz="2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1-7</a:t>
            </a:r>
            <a:r>
              <a:rPr lang="zh-CN" altLang="en-US" sz="2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sz="2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39-40</a:t>
            </a:r>
          </a:p>
        </p:txBody>
      </p:sp>
    </p:spTree>
    <p:extLst>
      <p:ext uri="{BB962C8B-B14F-4D97-AF65-F5344CB8AC3E}">
        <p14:creationId xmlns:p14="http://schemas.microsoft.com/office/powerpoint/2010/main" val="2305818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r>
              <a:rPr lang="zh-TW" altLang="en-US" sz="495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信就是所望之事的實底，是未見之事的確據。古人在這信上得了美好的證據。</a:t>
            </a:r>
            <a:r>
              <a:rPr lang="en-US" altLang="zh-TW" sz="495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495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495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25622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r>
              <a:rPr lang="zh-TW" altLang="en-US" sz="495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495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們因著信，就知道諸世界是藉神話造成的；這樣，所看見的，並不是從顯然之物造出來的。</a:t>
            </a:r>
            <a:r>
              <a:rPr lang="en-US" altLang="zh-TW" sz="495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6404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r>
              <a:rPr lang="zh-TW" altLang="en-US" sz="495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亞伯因著信，獻祭與神，比該隱所獻的更美，因此便得了稱義的見證，就是神指他禮物作的見證。他雖然死了，卻因這信，仍舊說話。</a:t>
            </a:r>
            <a:r>
              <a:rPr lang="en-US" altLang="zh-TW" sz="495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0235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r>
              <a:rPr lang="zh-TW" altLang="en-US" sz="495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以諾因著信，被接去，不至於見死，人也找不著他，因為神已經把他接去了；只是他被接去以先，已經得了神喜悅他的明證。</a:t>
            </a:r>
            <a:r>
              <a:rPr lang="en-US" altLang="zh-TW" sz="495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9805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915400" cy="5143500"/>
          </a:xfrm>
        </p:spPr>
        <p:txBody>
          <a:bodyPr anchor="ctr">
            <a:noAutofit/>
          </a:bodyPr>
          <a:lstStyle/>
          <a:p>
            <a:r>
              <a:rPr lang="zh-TW" altLang="en-US" sz="495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人非有信，就不能得神的喜悅；因為到神面前來的人必須信有神，且</a:t>
            </a:r>
            <a:r>
              <a:rPr lang="zh-TW" altLang="en-US" sz="495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信</a:t>
            </a:r>
            <a:r>
              <a:rPr lang="zh-CN" altLang="en-US" sz="495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495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賞</a:t>
            </a:r>
            <a:r>
              <a:rPr lang="zh-TW" altLang="en-US" sz="495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賜那尋</a:t>
            </a:r>
            <a:r>
              <a:rPr lang="zh-TW" altLang="en-US" sz="495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CN" altLang="en-US" sz="495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495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95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人。</a:t>
            </a:r>
            <a:r>
              <a:rPr lang="en-US" altLang="zh-TW" sz="495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1916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r>
              <a:rPr lang="zh-TW" altLang="en-US" sz="495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挪亞因著信，既蒙神指示他未見的事，動了敬畏的心，預備了一隻方舟，使他全家得救。因此就定了那世代的罪，自己也承受了那從信而來的義。</a:t>
            </a:r>
            <a:r>
              <a:rPr lang="en-US" altLang="zh-TW" sz="495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9144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r>
              <a:rPr lang="zh-TW" altLang="en-US" sz="495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這些人都是因信得了美好的證據，卻仍未得著所應許的；</a:t>
            </a:r>
            <a:r>
              <a:rPr lang="en-US" altLang="zh-TW" sz="495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495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因為神給我們預備了更美的事，叫他們若不與我們同得，就不能完全。</a:t>
            </a:r>
            <a:r>
              <a:rPr lang="en-US" altLang="zh-TW" sz="44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668280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62</TotalTime>
  <Words>358</Words>
  <Application>Microsoft Office PowerPoint</Application>
  <PresentationFormat>On-screen Show (16:9)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Theme1</vt:lpstr>
      <vt:lpstr>信心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切實相愛</dc:title>
  <dc:creator>Microsoft Windows</dc:creator>
  <cp:lastModifiedBy>Uncle Jo</cp:lastModifiedBy>
  <cp:revision>12</cp:revision>
  <dcterms:created xsi:type="dcterms:W3CDTF">2012-12-09T00:24:41Z</dcterms:created>
  <dcterms:modified xsi:type="dcterms:W3CDTF">2023-04-21T18:39:44Z</dcterms:modified>
</cp:coreProperties>
</file>