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0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0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1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8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5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7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1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1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2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父母子女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弗 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22-25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28 - 6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endParaRPr lang="en-US" altLang="zh-CN" sz="3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你們作妻子的，當順服自己的丈夫，如同順服主。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因為丈夫是妻子的頭，如同基督是教會的頭；他又是教會全體的救主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855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教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會怎樣順服基督，妻子也要怎樣凡事順服丈夫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你們作丈夫的，要愛你們的妻子，正如基督愛教會，為教會捨己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969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丈夫也當照樣愛妻子，如同愛自己的身子；愛妻子便是愛自己了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1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來沒有人恨惡自己的身子，總是保養顧惜，正像基督待教會一樣，因我們是他身上的肢體。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199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為這個緣故，人要離開父母，與妻子連合，二人成為一體。這是極大的奧秘，但我是指著基督和教會說的。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062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然而，你們各人都當愛妻子，如同愛自己一樣。妻子也當敬重他的丈夫。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6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你們作兒女的，要在主裡聽從父母，這是理所當然的。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「要孝敬父母，使你得福，在世長壽。」這是第一條帶應許的誡命。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8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你們作父親的，不要惹兒女的氣，只要照著主的教訓和警戒養育他們。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225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</TotalTime>
  <Words>354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Theme1</vt:lpstr>
      <vt:lpstr>父母子女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batisuoc</cp:lastModifiedBy>
  <cp:revision>8</cp:revision>
  <dcterms:created xsi:type="dcterms:W3CDTF">2012-12-09T00:24:41Z</dcterms:created>
  <dcterms:modified xsi:type="dcterms:W3CDTF">2023-08-11T17:51:08Z</dcterms:modified>
</cp:coreProperties>
</file>