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基督我友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31-32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12-15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眾稅吏和罪人都挨近耶穌，要聽他講道。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法利賽人和文士私下議論說：「這個人接待罪人，又同他們吃飯。」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2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耶穌對他們說：「無病的人用不著醫生，有病的人才用得著。</a:t>
            </a:r>
            <a:r>
              <a:rPr lang="en-US" altLang="zh-TW" sz="66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我來本不是召義人悔改，乃是召罪人悔改。」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1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你們要彼此相愛，像我愛你們一樣；這就是我的命令。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人為朋友捨命，人的愛心沒有比這個大的。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20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你們若遵行我所吩咐的，就是我的朋友了。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以後我不再稱你們為僕人，因僕人不知道主人所做的事。我乃稱你們為朋友；因我從我父所聽見的，已經都告訴你們了。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</TotalTime>
  <Words>227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基督我友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10</cp:revision>
  <dcterms:created xsi:type="dcterms:W3CDTF">2012-12-23T00:19:59Z</dcterms:created>
  <dcterms:modified xsi:type="dcterms:W3CDTF">2023-03-24T17:45:23Z</dcterms:modified>
</cp:coreProperties>
</file>