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3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0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0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3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1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3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3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2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6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0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4726-2204-402F-8651-3DE2807316DF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9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互相分擔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886200"/>
            <a:ext cx="9525000" cy="2362200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 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133</a:t>
            </a:r>
            <a:r>
              <a:rPr lang="zh-CN" altLang="en-US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1-2</a:t>
            </a:r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sz="36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羅 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12</a:t>
            </a:r>
            <a:r>
              <a:rPr lang="zh-CN" altLang="en-US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9-10</a:t>
            </a:r>
            <a:r>
              <a:rPr lang="zh-CN" altLang="en-US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13</a:t>
            </a:r>
            <a:r>
              <a:rPr lang="zh-CN" altLang="en-US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15-18</a:t>
            </a:r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sz="36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加 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CN" altLang="en-US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1-5</a:t>
            </a:r>
            <a:r>
              <a:rPr lang="zh-CN" altLang="en-US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9-10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看哪，弟兄和睦同居是何等的善，何等的美！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這好比那貴重的油澆在亞倫的頭上，流到鬍鬚，又流到他的衣襟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50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人不可虛假；惡要厭惡，善要親近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愛弟兄，要彼此親熱；恭敬人，要彼此推讓。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聖徒缺乏要幫補；客要一味的款待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372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與喜樂的人要同樂；與哀哭的人要同哭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要彼此同心；不要志氣高大，倒要俯就卑微的人；不要自以為聰明。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388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不要以惡報惡；眾人以為美的事要留心去做。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若是能行，總要盡力與眾人和睦。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355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弟兄們，若有人偶然被過犯所勝，你們屬靈的人就當用溫柔的心把他挽回過來；又當自己小心，恐怕也被引誘。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028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你們各人的重擔要互相擔當，如此，就完全了基督的律法。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人若無有，自己還以為有，就是自欺了。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017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各人應當察驗自己的行為；這樣，他所誇的就專在自己，不在別人了，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因為各人必擔當自己的擔子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我們行善，不可喪志；若不灰心，到了時候就要收成。</a:t>
            </a:r>
            <a:r>
              <a:rPr lang="en-US" altLang="zh-TW" sz="6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689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以，有了機會就當向眾人行善，向信徒一家的人更當這樣。</a:t>
            </a:r>
            <a:r>
              <a:rPr lang="en-US" altLang="zh-TW" sz="6600" b="1" dirty="0"/>
              <a:t> </a:t>
            </a:r>
            <a:endParaRPr lang="en-US" altLang="zh-TW" sz="6600" b="1" dirty="0"/>
          </a:p>
        </p:txBody>
      </p:sp>
    </p:spTree>
    <p:extLst>
      <p:ext uri="{BB962C8B-B14F-4D97-AF65-F5344CB8AC3E}">
        <p14:creationId xmlns:p14="http://schemas.microsoft.com/office/powerpoint/2010/main" val="329506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DE8FE50-4117-462D-9201-EDB57F086D9C}" vid="{AFF313EB-5300-4EDF-B8E8-B08305447E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19</TotalTime>
  <Words>397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Theme1</vt:lpstr>
      <vt:lpstr>互相分擔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切實相愛</dc:title>
  <dc:creator>Microsoft Windows</dc:creator>
  <cp:lastModifiedBy>Windows User</cp:lastModifiedBy>
  <cp:revision>6</cp:revision>
  <dcterms:created xsi:type="dcterms:W3CDTF">2012-12-09T00:24:41Z</dcterms:created>
  <dcterms:modified xsi:type="dcterms:W3CDTF">2022-06-03T17:19:25Z</dcterms:modified>
</cp:coreProperties>
</file>