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堅守不屈</a:t>
            </a:r>
            <a:endParaRPr lang="en-US" sz="8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腓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提後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；林前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只要你們行事為人與基督的福音相稱，叫我或來見你們，或不在你們那裡，可以聽見你們的景況，知道你們同有一個心志，站立得穩，為所信的福音齊心努力。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我還有末了的話：你們要靠著主，倚賴他的大能大力作剛強的人。要穿戴神所賜的全副軍裝，就能抵擋魔鬼的詭計。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因我們並不是與屬血氣的爭戰，乃是與那些執政的、掌權的、管轄這幽暗世界的，以及天空屬靈氣的惡魔爭戰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所以，要拿起神所賜的全副軍裝，好在磨難的日子抵擋仇敵，並且成就了一切，還能站立得住。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靠著聖靈，隨時多方禱告祈求；並要在此警醒不倦，為眾聖徒祈求，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你要在基督耶穌的恩典上剛強起來。你要和我同受苦難，好像基督耶穌的精兵。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凡在軍中當兵的，不將世務纏身，好叫那招他當兵的人喜悅</a:t>
            </a:r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25</TotalTime>
  <Words>384</Words>
  <Application>Microsoft Office PowerPoint</Application>
  <PresentationFormat>On-screen Show (16:9)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Church Theme</vt:lpstr>
      <vt:lpstr>堅守不屈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batisuoc</cp:lastModifiedBy>
  <cp:revision>15</cp:revision>
  <dcterms:created xsi:type="dcterms:W3CDTF">2012-12-09T00:24:41Z</dcterms:created>
  <dcterms:modified xsi:type="dcterms:W3CDTF">2023-07-29T04:38:45Z</dcterms:modified>
</cp:coreProperties>
</file>