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9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基督的身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體 </a:t>
            </a:r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— 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會</a:t>
            </a:r>
            <a:endParaRPr lang="en-US" altLang="zh-TW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18-19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endParaRPr lang="en-US" altLang="zh-TW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我還告訴你，你是彼得，我要把我的教會建造在這磐石上；陰間的權柄，不能勝過他。我要把天國的鑰匙給你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你在地上所捆綁的，在天上也要捆綁；凡你在地上所釋放的，在天上也要釋放。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1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你們就是基督的身子，並且各自作肢體。就如身子是一個，卻有許多肢體；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而且肢體雖多，仍是一個身子；基督也是這樣。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73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CN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賜的，有使徒，有先知，有傳福音的，有牧師和教師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為要成全聖徒，各盡其職，建立基督的身體，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4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直等到我們眾人在真道上同歸於一，認識神的兒子，得以長大成人，滿有基督長成的身量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是教會全體之首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元始，是從死裡首先復生的，使他可以在凡事上居首位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60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</TotalTime>
  <Words>291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基督的身體 — 教會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Uncle Jo</cp:lastModifiedBy>
  <cp:revision>20</cp:revision>
  <dcterms:created xsi:type="dcterms:W3CDTF">2012-12-23T00:19:59Z</dcterms:created>
  <dcterms:modified xsi:type="dcterms:W3CDTF">2023-06-09T12:54:04Z</dcterms:modified>
</cp:coreProperties>
</file>