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罪人認罪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: 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；路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 : 13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 : 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；路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 : 8 – 10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: 10 – 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；路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 : 7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天國近了，你們應當悔改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神啊，開恩可憐我這個罪人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你們要結出果子來，與悔改的心相稱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主啊，我把所有的一半給窮人；我若訛詐了誰，就還他四倍。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1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耶穌說：今天救恩到了這家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人子來，為要尋找，拯救失喪的人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婦人，那些人在那裡呢？沒有人定你的罪嗎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說：主啊，沒有。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49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耶穌說：我也不定你的罪。去吧，從此不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要再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犯罪了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我告訴你們，一個罪人悔改，在天上也要這樣為他歡喜。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8087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</TotalTime>
  <Words>212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Microsoft JhengHei</vt:lpstr>
      <vt:lpstr>新細明體</vt:lpstr>
      <vt:lpstr>Arial</vt:lpstr>
      <vt:lpstr>Calibri</vt:lpstr>
      <vt:lpstr>Theme1</vt:lpstr>
      <vt:lpstr>罪人認罪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23</cp:revision>
  <dcterms:created xsi:type="dcterms:W3CDTF">2012-12-23T00:19:59Z</dcterms:created>
  <dcterms:modified xsi:type="dcterms:W3CDTF">2021-09-21T14:12:30Z</dcterms:modified>
</cp:coreProperties>
</file>