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360" y="14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1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3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0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3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8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10/9/2021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7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關懷失喪的人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36-38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約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37-38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4-7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9-10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CN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看見許多的人，就憐憫他們；因為他們困苦流離，如同羊沒有牧人一般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67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是對門徒說：「要收的莊稼多，做工的人少。所以，你們當求莊稼的主打發工人出去收他的莊稼。」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07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你們豈不說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到收割的時候還有四個月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』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嗎？我告訴你們，舉目向田觀看，莊稼已經熟了，可以收割了。</a:t>
            </a:r>
            <a:r>
              <a:rPr lang="en-US" altLang="zh-TW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47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我多次願意聚集你的兒女，好像母雞把小雞聚集在翅膀底下，只是你們不願意。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看哪，你們的家成為荒場。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90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你們中間誰有一百隻羊失去一隻，不把這九十九隻撇在曠野、去找那失去的羊，直到找著呢？</a:t>
            </a:r>
            <a:r>
              <a:rPr lang="en-US" altLang="zh-TW" sz="6600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6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29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找著了，就歡歡喜喜的扛在肩上，回到家裡，就請朋友鄰舍來，對他們說：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我失去的羊已經找著了，你們和我一同歡喜吧！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』 </a:t>
            </a:r>
          </a:p>
        </p:txBody>
      </p:sp>
    </p:spTree>
    <p:extLst>
      <p:ext uri="{BB962C8B-B14F-4D97-AF65-F5344CB8AC3E}">
        <p14:creationId xmlns:p14="http://schemas.microsoft.com/office/powerpoint/2010/main" val="318935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1664619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我告訴你們，一個罪人悔改，在天上也要這樣為他歡喜，較比為九十九個不用悔改的義人歡喜更大。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人子來，為要尋找拯救失喪的人。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67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60</TotalTime>
  <Words>355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Theme1</vt:lpstr>
      <vt:lpstr>關懷失喪的人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19</cp:revision>
  <dcterms:created xsi:type="dcterms:W3CDTF">2012-12-23T00:19:59Z</dcterms:created>
  <dcterms:modified xsi:type="dcterms:W3CDTF">2021-10-09T03:52:53Z</dcterms:modified>
</cp:coreProperties>
</file>