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靠主得勝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 – 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 – 25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55 – 57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君王不能因兵多得勝；勇士不能因力大得救。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靠馬得救是枉然的；馬也不能因力大救人。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耶和華的眼目看顧敬畏他的人和仰望他慈愛的人</a:t>
            </a:r>
            <a:r>
              <a:rPr lang="zh-TW" altLang="en-US" sz="6600" dirty="0"/>
              <a:t>，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9116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我也知道在我裡頭，就是我肉體之中，沒有良善。因為，立志為善由得我，只是行出來由不得我。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我真是苦啊！誰能救我脫離這取死的身體呢？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感謝神，靠著我們的主耶穌基督就能脫離了。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既是這樣，還有什麼說的呢？神若幫助我們，誰能敵擋我們呢？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3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然而，靠著愛我們的主，在這一切的事上已經得勝有餘了。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死啊！你得勝的權勢在那裡？死啊！你的毒鉤在那裡？</a:t>
            </a:r>
          </a:p>
        </p:txBody>
      </p:sp>
    </p:spTree>
    <p:extLst>
      <p:ext uri="{BB962C8B-B14F-4D97-AF65-F5344CB8AC3E}">
        <p14:creationId xmlns:p14="http://schemas.microsoft.com/office/powerpoint/2010/main" val="10161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死的毒鉤就是罪，罪的權勢就是律法。感謝神，使我們藉著我們的主耶穌基督得勝。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2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</TotalTime>
  <Words>292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靠主得勝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2022-10-07T15:26:30Z</dcterms:modified>
</cp:coreProperties>
</file>