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68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遵行主話</a:t>
            </a:r>
            <a:endParaRPr 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23-24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24-27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；雅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22-25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27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20472" cy="52578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你們若愛我，就必遵守我的命令。</a:t>
            </a:r>
            <a:endParaRPr lang="en-US" altLang="zh-TW" sz="48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有了我的命令又遵守的，這人就是愛我的；愛我的必蒙我父愛他，我也要愛他，並且要向他顯現。</a:t>
            </a:r>
          </a:p>
        </p:txBody>
      </p:sp>
    </p:spTree>
    <p:extLst>
      <p:ext uri="{BB962C8B-B14F-4D97-AF65-F5344CB8AC3E}">
        <p14:creationId xmlns:p14="http://schemas.microsoft.com/office/powerpoint/2010/main" val="318661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20472" cy="52578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人若愛我，就必遵守我的道；我父也必愛他，並且我們要到他那裡去，與他同住。</a:t>
            </a:r>
            <a:r>
              <a:rPr lang="en-US" altLang="zh-TW" sz="60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20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748464" cy="5143500"/>
          </a:xfrm>
        </p:spPr>
        <p:txBody>
          <a:bodyPr anchor="ctr">
            <a:noAutofit/>
          </a:bodyPr>
          <a:lstStyle/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不愛我的人就不遵守我的道。你們所聽見的道不是我的，乃是差我來之父的道。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以，凡聽見我這話就去行的，好比一個聰明人，把房子蓋在磐石上；</a:t>
            </a:r>
            <a:r>
              <a:rPr lang="en-US" altLang="zh-TW" sz="60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293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20472" cy="514350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雨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淋，水沖，風吹，撞著那房子，房子總不倒塌，因為根基立在磐石上。</a:t>
            </a:r>
            <a:r>
              <a:rPr lang="en-US" altLang="zh-TW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凡聽見我這話不去行的，好比一個無知的人，把房子蓋在沙土上；</a:t>
            </a:r>
            <a:r>
              <a:rPr lang="en-US" altLang="zh-TW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986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748464" cy="514350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雨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淋，水沖，風吹，撞著那房子，房子就倒塌了，並且倒塌得很大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只是你們要行道，不要單單聽道，自己欺哄自己</a:t>
            </a:r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328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748464" cy="514350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為聽道而不行道的，就像人對著鏡子看自己本來的面目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看見，走後，隨即忘了他的相貌如何</a:t>
            </a:r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829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20472" cy="514350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有詳細察看那全備，使人自由之律法的，並且時常如此，這人既不是聽了就忘，乃是實在行出來，就在他所行的事上必然得福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437588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54</TotalTime>
  <Words>395</Words>
  <Application>Microsoft Office PowerPoint</Application>
  <PresentationFormat>On-screen Show (16:9)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Church Theme</vt:lpstr>
      <vt:lpstr>遵行主話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18</cp:revision>
  <dcterms:created xsi:type="dcterms:W3CDTF">2012-12-23T00:19:59Z</dcterms:created>
  <dcterms:modified xsi:type="dcterms:W3CDTF">2023-04-27T09:32:03Z</dcterms:modified>
</cp:coreProperties>
</file>