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4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1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6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1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與神和好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西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21-22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；林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後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18-20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10-11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你們從前與神隔絕，因著惡行，心裡與他為敵。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但如今他藉著基督的肉身受死，叫你們與自己和好，都成了聖潔，沒有瑕疵，無可責備，把你們引到自己面前</a:t>
            </a:r>
            <a:r>
              <a:rPr lang="zh-TW" altLang="en-US" sz="6600" b="1" dirty="0"/>
              <a:t>。</a:t>
            </a:r>
            <a:r>
              <a:rPr lang="en-US" altLang="zh-TW" sz="6600" b="1" dirty="0"/>
              <a:t> 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6606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一切都是出於神；他藉著基督使我們與他和好，又將勸人與他和好的職分賜給我們。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這就是神在基督裡，叫世人與自己和好，不將他們的過犯歸到他們身上，並且將這和好的道理託付了我們。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5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所以，我們作基督的使者，就好像神藉我們勸你們一般。我們替基督求你們與神和好。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若有人在基督裡，他就是新造的人，舊事已過，都變成新的了。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0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因為我們作仇敵的時候，且藉著神兒子的死，得與神和好；既已和好，就更要因他的生得救了。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600" b="1" dirty="0" smtClean="0"/>
              <a:t> 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36110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但如此，我們既藉著我主耶穌基督得與神和好，也就藉著他以神為樂。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1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</TotalTime>
  <Words>315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與神和好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12</cp:revision>
  <dcterms:created xsi:type="dcterms:W3CDTF">2012-12-23T00:19:59Z</dcterms:created>
  <dcterms:modified xsi:type="dcterms:W3CDTF">2021-10-15T04:32:21Z</dcterms:modified>
</cp:coreProperties>
</file>