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12/11/2021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553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12/11/2021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161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12/11/2021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549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12/11/2021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768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12/11/2021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132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12/11/2021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166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12/11/2021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989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12/11/2021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70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12/11/2021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03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12/11/2021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748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12/11/2021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6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54C3AD-B29D-46CA-905C-B25D423EB376}" type="datetimeFigureOut">
              <a:rPr lang="en-US" altLang="zh-TW" smtClean="0"/>
              <a:pPr>
                <a:defRPr/>
              </a:pPr>
              <a:t>12/11/2021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11F11-B800-441A-B10F-EF5C9DDE21A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01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榮耀無限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 – </a:t>
            </a:r>
            <a:r>
              <a:rPr lang="en-US" altLang="zh-CN" sz="40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  ;  96 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6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36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諸天述說神的榮耀；穹蒼傳揚他的手段。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這日到那日發出言語；這夜到那夜傳出知識。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無言無語，也無聲音可聽。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968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396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他的量帶通遍天下，他的言語傳到地極。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有尊榮和威嚴在他面前；有能力與華美在他聖所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935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396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將耶和華的名所當得的榮耀歸給他，拿供物來進入他的院宇。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在列邦中述說他的榮耀！在萬民中述說他的奇事！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91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中的萬族啊，你們要將榮耀、能力歸給耶和華，都歸給耶和華！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72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因耶和華為大，當受極大的讚美；他在萬神之上，當受敬畏。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願田和其中所有的都歡樂！那時，林中的樹木都要在耶和華面前歡呼。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49200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98</TotalTime>
  <Words>251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榮耀無限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31</cp:revision>
  <dcterms:created xsi:type="dcterms:W3CDTF">2012-12-23T00:19:59Z</dcterms:created>
  <dcterms:modified xsi:type="dcterms:W3CDTF">2021-12-11T04:14:27Z</dcterms:modified>
</cp:coreProperties>
</file>