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08" y="7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6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0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2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8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7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5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1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1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道成肉身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約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11-14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太初有道，道與神同在，道就是神。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這道太初與神同在。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萬物是藉著他造的；凡被造的，沒有一樣不是藉著他造的。</a:t>
            </a:r>
            <a:r>
              <a:rPr lang="en-US" altLang="zh-TW" sz="6600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22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生命在他裡頭，這生命就是人的光。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他到自己的地方來，自己的人倒不接待他。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凡接待他的，就是信他名的人，他就賜他們權柄，作神的兒女。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14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這等人不是從血氣生的，不是從情慾生的，也不是從人意生的，乃是從神生的。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974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道成了肉身，住在我們中間，充充滿滿的有恩典有真理。我們也見過他的榮光，正是父獨生子的榮光。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55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119</TotalTime>
  <Words>204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道成肉身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21</cp:revision>
  <dcterms:created xsi:type="dcterms:W3CDTF">2012-12-23T00:19:59Z</dcterms:created>
  <dcterms:modified xsi:type="dcterms:W3CDTF">2021-12-24T04:57:40Z</dcterms:modified>
</cp:coreProperties>
</file>