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4" y="7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4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3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7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1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1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8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2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1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2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3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傳揚福音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西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12-15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；林後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18-19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提前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；提後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我們傳揚他，是用諸般的智慧，勸戒各人，教導各人，要把各人在基督裡完完全全的引到神面前。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37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猶太人和希利尼人並沒有分別，因為眾人同有一位主；他也厚待一切求告他的人。因為「凡求告主名的，就必得救。」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21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然而，人未曾信他，怎能求他呢？未曾聽見他，怎能信他呢？沒有傳道的，怎能聽見呢？若沒有奉差遣，怎能傳道呢？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82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如經上所記：「報福音、傳喜信的人，他們的腳蹤何等佳美。」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一切都是出於神；他藉著基督使我們與他和好，又將勸人與他和好的職分賜給我們。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387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這就是神在基督裡，叫世人與自己和好，不將他們的過犯歸到他們身上，並且將這和好的道理託付了我們。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20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他願意萬人得救，明白真道。因為只有一位神，在神和人中間，只有一位中保，乃是降世為人的基督耶穌；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797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務要傳道，無論得時不得時，總要專心；並用百般的忍耐，各樣的教訓，責備人、警戒人、勸勉人。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431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59</TotalTime>
  <Words>382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Microsoft JhengHei</vt:lpstr>
      <vt:lpstr>新細明體</vt:lpstr>
      <vt:lpstr>Arial</vt:lpstr>
      <vt:lpstr>Calibri</vt:lpstr>
      <vt:lpstr>Theme1</vt:lpstr>
      <vt:lpstr>傳揚福音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18</cp:revision>
  <dcterms:created xsi:type="dcterms:W3CDTF">2012-12-23T00:19:59Z</dcterms:created>
  <dcterms:modified xsi:type="dcterms:W3CDTF">2022-01-01T06:25:36Z</dcterms:modified>
</cp:coreProperties>
</file>