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3"/>
  </p:normalViewPr>
  <p:slideViewPr>
    <p:cSldViewPr snapToGrid="0" snapToObjects="1">
      <p:cViewPr varScale="1">
        <p:scale>
          <a:sx n="85" d="100"/>
          <a:sy n="85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CBF6F-85FF-BA4E-B73B-CF0D7E98B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3909C-1BF3-C641-94CB-4CE03EA5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992C0-358A-8F44-A087-26EB2566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2AFF8-F5F0-DD4E-A5B5-E41D2516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0D4C-991A-C843-9BE8-4A289774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0EF2-C2DA-D142-8BEE-2E5A4A24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18B58-7ADB-6443-8078-FA30C552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5CA33-25FA-7443-B55A-372F09DF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25E41-54EA-0B4A-87D5-65AE4544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A4C8-C9B0-5D46-A5F6-80C179E1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29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95204-5150-1B46-BE03-B17788A8E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959E4-776F-804D-8D00-D3DDE1AC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120E3-68F1-2841-9FD9-34D92CF7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66F7C-DBD3-F241-AB7B-F6FCDFB1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3F970-6A19-424F-9EB0-4A57AF95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5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7C7A7-5C0C-DC47-9369-43466D5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849-61AB-394A-99F5-311E4A93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9F820-8BAB-CC4D-B668-FE010127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C5204-436F-AC4C-AFC2-ED660ED4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3FB2B-374B-7941-A377-A097EB7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88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9BFA9-8B85-0F41-B96A-52A14D13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E10F2-6323-5A46-B6E0-1CF1D92C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6BC8C-1F96-1A40-98E3-9BB7C010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79BF3-4C08-FA46-81F4-30874B9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874C5-805E-9F46-A433-7BDB4B8E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6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6721-C767-8342-8A91-E6E9AD89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5179C-5A1E-8048-93B4-212EC46E8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013E4-DC61-AD48-9F28-466539C3A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B519B-C781-0B4C-ACBB-65E52BB9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D2945-DACE-AB4A-A957-F9AEE26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3801A-38E0-5F48-B16D-F3206D05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10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C163-58D8-5C4D-968B-94961827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E34A8-C87A-7942-94CC-EDD98171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A84EF-CC2D-054B-BEE5-EDF6C93A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F42AA9-5594-A142-A239-58202A04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47E69-A0B6-F34D-AFA2-4456B88EA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722DA5-5155-5D4E-A95A-54F4E741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4DA1-4F63-6F4A-AD6F-249A9B39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449A1-2689-B54E-9AB1-19E3C73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1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6314-307F-2140-BE3B-7EFB75F0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EDA1B-D698-FF48-B94B-2A958C2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D35FE0-8CC5-3F48-9D2E-01D6B88C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59CAC-BC7B-4D4F-A437-D7AC1992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27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1B67C-0116-9542-88F5-A7FCFB62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05B8C9-9BA0-534E-8AC8-0E081A45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159B2-4E4D-E94F-B698-B51225A6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A8DF-899B-3940-AE82-3F3136D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4CA51-14C6-2F4E-9C1D-04F288F5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C5D0E-80FA-A343-B38D-662D50A6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B86EE-3465-DB4F-8808-6E8213F3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17D64-539F-2549-A41A-8350C088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C9FED-367F-5B4B-A0A3-A5360D75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1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ED771-DF35-C148-BF2F-94CA2EB3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9069-D65F-0445-9CBA-DA2F21324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E9F7D-EABF-7B46-86B5-B77DD306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EF126-35D8-F74D-8A5F-C70F3B07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DC84D-2700-304A-925F-182F52A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EFA68-4856-2444-846D-A5F96D1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78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F2D6E3-84E0-1A41-9A1A-C2061C39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CD824-FA79-6141-B9AA-0DD17205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389DF-EC10-6447-B3DC-282AB1E5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A5C2-AF09-AA4B-8C62-81001068D4BA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9F18D-40B1-E44B-BD30-35F6C6925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6F7BB-C39E-3149-BFD2-3B2D1AA18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1CAE-706A-484D-A777-536A7E3F4F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0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EB22D-1167-3E45-9764-E83868EAC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8900"/>
            <a:ext cx="9144000" cy="2556258"/>
          </a:xfrm>
        </p:spPr>
        <p:txBody>
          <a:bodyPr/>
          <a:lstStyle/>
          <a:p>
            <a:r>
              <a:rPr kumimoji="1" lang="zh-CN" altLang="en-US" sz="8000" b="1" dirty="0"/>
              <a:t>原型</a:t>
            </a:r>
            <a:r>
              <a:rPr kumimoji="1" lang="en-US" altLang="zh-CN" sz="8000" b="1" dirty="0"/>
              <a:t>&amp;</a:t>
            </a:r>
            <a:r>
              <a:rPr kumimoji="1" lang="zh-CN" altLang="en-US" sz="8000" b="1" dirty="0"/>
              <a:t>原型链</a:t>
            </a:r>
            <a:br>
              <a:rPr kumimoji="1" lang="en-US" altLang="zh-CN" b="1" dirty="0"/>
            </a:br>
            <a:endParaRPr kumimoji="1"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EB7E9-590B-E640-8334-2B11EAD2A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599" y="4687040"/>
            <a:ext cx="9144000" cy="1655762"/>
          </a:xfrm>
        </p:spPr>
        <p:txBody>
          <a:bodyPr/>
          <a:lstStyle/>
          <a:p>
            <a:r>
              <a:rPr kumimoji="1" lang="en-US" altLang="zh-CN" b="1" dirty="0"/>
              <a:t>by</a:t>
            </a:r>
            <a:r>
              <a:rPr kumimoji="1" lang="zh-CN" altLang="en-US" b="1" dirty="0"/>
              <a:t>林嘉声</a:t>
            </a:r>
          </a:p>
        </p:txBody>
      </p:sp>
    </p:spTree>
    <p:extLst>
      <p:ext uri="{BB962C8B-B14F-4D97-AF65-F5344CB8AC3E}">
        <p14:creationId xmlns:p14="http://schemas.microsoft.com/office/powerpoint/2010/main" val="426585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668BAD-5147-1344-A405-C6EF2A01E6D1}"/>
              </a:ext>
            </a:extLst>
          </p:cNvPr>
          <p:cNvSpPr/>
          <p:nvPr/>
        </p:nvSpPr>
        <p:spPr>
          <a:xfrm>
            <a:off x="1401817" y="633902"/>
            <a:ext cx="93883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test{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a:1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__proto__:</a:t>
            </a:r>
            <a:r>
              <a:rPr lang="en" altLang="zh-CN" sz="3200" b="0" i="1" dirty="0" err="1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Test.prototype</a:t>
            </a:r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 = {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	b:2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	__proto__:</a:t>
            </a:r>
            <a:r>
              <a:rPr lang="en" altLang="zh-CN" sz="3200" b="0" i="1" dirty="0" err="1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Object.prototype</a:t>
            </a:r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zh-CN" altLang="en-US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{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		c:3,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		__</a:t>
            </a:r>
            <a:r>
              <a:rPr lang="en" altLang="zh-CN" sz="3200" b="0" i="1" dirty="0" err="1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proto__:null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	}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	}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32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}</a:t>
            </a:r>
            <a:endParaRPr lang="en" altLang="zh-CN" sz="3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4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46AA2D-799A-2246-B3FD-C51ADC3C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608" y="953265"/>
            <a:ext cx="9558784" cy="5384721"/>
          </a:xfrm>
        </p:spPr>
      </p:pic>
    </p:spTree>
    <p:extLst>
      <p:ext uri="{BB962C8B-B14F-4D97-AF65-F5344CB8AC3E}">
        <p14:creationId xmlns:p14="http://schemas.microsoft.com/office/powerpoint/2010/main" val="62094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4CB9-0058-A842-BDFA-9EF1A6E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原型链有什么用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F0DEA-F765-9248-8DD5-0CDC2297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构造函数的所有实例都可以访问构造函数原型中的方法和属性。</a:t>
            </a:r>
          </a:p>
          <a:p>
            <a:r>
              <a:rPr lang="zh-CN" altLang="en-US" dirty="0"/>
              <a:t>也就是把共有的东西统一存放到一个共享空间。这样可以避免相同函数重复声明，减少空间占用，节省内存。</a:t>
            </a:r>
            <a:endParaRPr lang="en-US" altLang="zh-CN" dirty="0"/>
          </a:p>
          <a:p>
            <a:r>
              <a:rPr kumimoji="1" lang="zh-CN" altLang="en-US" dirty="0"/>
              <a:t>类的概念由原型链模拟</a:t>
            </a:r>
            <a:endParaRPr kumimoji="1" lang="en-US" altLang="zh-CN" dirty="0"/>
          </a:p>
          <a:p>
            <a:r>
              <a:rPr kumimoji="1" lang="zh-CN" altLang="en-US" dirty="0"/>
              <a:t>让我们看一个例子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0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B5A31-951C-9C44-AB96-FD15CCD4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instanceof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202D-2F4F-9942-97F6-74D46420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instanceof</a:t>
            </a:r>
            <a:br>
              <a:rPr lang="en" altLang="zh-CN" dirty="0"/>
            </a:br>
            <a:r>
              <a:rPr lang="zh-CN" altLang="en-US" dirty="0"/>
              <a:t>表达式：</a:t>
            </a:r>
            <a:r>
              <a:rPr lang="en" altLang="zh-CN" dirty="0"/>
              <a:t>A </a:t>
            </a:r>
            <a:r>
              <a:rPr lang="en" altLang="zh-CN" dirty="0" err="1"/>
              <a:t>instanceof</a:t>
            </a:r>
            <a:r>
              <a:rPr lang="en" altLang="zh-CN" dirty="0"/>
              <a:t> B</a:t>
            </a:r>
            <a:br>
              <a:rPr lang="en" altLang="zh-CN" dirty="0"/>
            </a:br>
            <a:r>
              <a:rPr lang="zh-CN" altLang="en-US" b="1" dirty="0"/>
              <a:t>如果</a:t>
            </a:r>
            <a:r>
              <a:rPr lang="en" altLang="zh-CN" b="1" dirty="0"/>
              <a:t>B</a:t>
            </a:r>
            <a:r>
              <a:rPr lang="zh-CN" altLang="en-US" b="1" dirty="0"/>
              <a:t>函数的显式原型对象在</a:t>
            </a:r>
            <a:r>
              <a:rPr lang="en" altLang="zh-CN" b="1" dirty="0"/>
              <a:t>A</a:t>
            </a:r>
            <a:r>
              <a:rPr lang="zh-CN" altLang="en-US" b="1" dirty="0"/>
              <a:t>对象的原型链上，返回</a:t>
            </a:r>
            <a:r>
              <a:rPr lang="en" altLang="zh-CN" b="1" dirty="0"/>
              <a:t>true</a:t>
            </a:r>
            <a:r>
              <a:rPr lang="zh-CN" altLang="en" b="1" dirty="0"/>
              <a:t>，</a:t>
            </a:r>
            <a:r>
              <a:rPr lang="zh-CN" altLang="en-US" b="1" dirty="0"/>
              <a:t>否则返回</a:t>
            </a:r>
            <a:r>
              <a:rPr lang="en" altLang="zh-CN" b="1" dirty="0"/>
              <a:t>false</a:t>
            </a:r>
          </a:p>
          <a:p>
            <a:r>
              <a:rPr kumimoji="1" lang="zh-CN" altLang="en-US" dirty="0"/>
              <a:t>让我们在实践中看一下</a:t>
            </a:r>
          </a:p>
        </p:txBody>
      </p:sp>
    </p:spTree>
    <p:extLst>
      <p:ext uri="{BB962C8B-B14F-4D97-AF65-F5344CB8AC3E}">
        <p14:creationId xmlns:p14="http://schemas.microsoft.com/office/powerpoint/2010/main" val="87174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C9BA-E5C8-EE4F-AF81-0043AC1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4BA2A-DDF5-6749-9911-76CCA91E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什么是原型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原型链</a:t>
            </a:r>
            <a:endParaRPr kumimoji="1" lang="en-US" altLang="zh-CN" dirty="0"/>
          </a:p>
          <a:p>
            <a:r>
              <a:rPr kumimoji="1" lang="en-US" altLang="zh-CN" dirty="0"/>
              <a:t>2.__proto__&amp;prototype</a:t>
            </a:r>
            <a:r>
              <a:rPr kumimoji="1" lang="zh-CN" altLang="en-US" dirty="0"/>
              <a:t>的从属关系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关于原型链的实践（话不多说 直接实战中了解）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原型链有什么用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拓展：关于</a:t>
            </a:r>
            <a:r>
              <a:rPr kumimoji="1" lang="en-US" altLang="zh-CN" dirty="0" err="1"/>
              <a:t>instanceof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9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1ACFC-949B-8149-A4F5-A4CF5371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什么是原型</a:t>
            </a:r>
            <a:r>
              <a:rPr kumimoji="1" lang="en-US" altLang="zh-CN" b="1" dirty="0"/>
              <a:t>&amp;</a:t>
            </a:r>
            <a:r>
              <a:rPr kumimoji="1" lang="zh-CN" altLang="en-US" b="1" dirty="0"/>
              <a:t>原型链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711E-94F1-9242-9F0A-16D7B461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问就是前端面试的重点！！</a:t>
            </a:r>
            <a:endParaRPr kumimoji="1" lang="en-US" altLang="zh-CN" sz="4000" dirty="0"/>
          </a:p>
          <a:p>
            <a:r>
              <a:rPr kumimoji="1" lang="zh-CN" altLang="en-US" sz="4000" dirty="0"/>
              <a:t>学完你就知道什么是原型</a:t>
            </a:r>
            <a:r>
              <a:rPr kumimoji="1" lang="en-US" altLang="zh-CN" sz="4000" dirty="0"/>
              <a:t>&amp;</a:t>
            </a:r>
            <a:r>
              <a:rPr kumimoji="1" lang="zh-CN" altLang="en-US" sz="4000" dirty="0"/>
              <a:t>原型链了</a:t>
            </a:r>
          </a:p>
        </p:txBody>
      </p:sp>
    </p:spTree>
    <p:extLst>
      <p:ext uri="{BB962C8B-B14F-4D97-AF65-F5344CB8AC3E}">
        <p14:creationId xmlns:p14="http://schemas.microsoft.com/office/powerpoint/2010/main" val="266840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A7063-DA22-224E-A4BF-C4AE3A25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放个概念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394AA-F503-724A-9D35-338B7643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原型链就是 以一个实例对象为基准 </a:t>
            </a:r>
            <a:endParaRPr lang="en-US" altLang="zh-CN" sz="4000" dirty="0"/>
          </a:p>
          <a:p>
            <a:r>
              <a:rPr lang="zh-CN" altLang="en-US" sz="4000" dirty="0"/>
              <a:t>以</a:t>
            </a:r>
            <a:r>
              <a:rPr lang="en-US" altLang="zh-CN" sz="4000" dirty="0"/>
              <a:t>__</a:t>
            </a:r>
            <a:r>
              <a:rPr lang="en" altLang="zh-CN" sz="4000" dirty="0"/>
              <a:t>proto__</a:t>
            </a:r>
            <a:r>
              <a:rPr lang="zh-CN" altLang="en-US" sz="4000" dirty="0"/>
              <a:t>为链接的 </a:t>
            </a:r>
            <a:endParaRPr lang="en-US" altLang="zh-CN" sz="4000" dirty="0"/>
          </a:p>
          <a:p>
            <a:r>
              <a:rPr lang="zh-CN" altLang="en-US" sz="4000" dirty="0"/>
              <a:t>一直到</a:t>
            </a:r>
            <a:r>
              <a:rPr lang="en" altLang="zh-CN" sz="4000" dirty="0" err="1"/>
              <a:t>Object.prototype</a:t>
            </a:r>
            <a:r>
              <a:rPr lang="zh-CN" altLang="en-US" sz="4000" dirty="0"/>
              <a:t>为止的链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6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38FB0-28D1-A64D-97A7-F6BE7631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从属关系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9D60D-53F0-CB4A-A9F8-C4FD4CDD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对应名称</a:t>
            </a:r>
          </a:p>
          <a:p>
            <a:r>
              <a:rPr lang="en" altLang="zh-CN" dirty="0"/>
              <a:t>prototype </a:t>
            </a:r>
            <a:r>
              <a:rPr lang="zh-CN" altLang="en" dirty="0"/>
              <a:t>：</a:t>
            </a:r>
            <a:r>
              <a:rPr lang="zh-CN" altLang="en-US" dirty="0"/>
              <a:t>显式原型</a:t>
            </a:r>
          </a:p>
          <a:p>
            <a:r>
              <a:rPr lang="en-US" altLang="zh-CN" dirty="0"/>
              <a:t>__</a:t>
            </a:r>
            <a:r>
              <a:rPr lang="en" altLang="zh-CN" dirty="0"/>
              <a:t>proto__</a:t>
            </a:r>
            <a:r>
              <a:rPr lang="zh-CN" altLang="en" dirty="0"/>
              <a:t>：</a:t>
            </a:r>
            <a:r>
              <a:rPr lang="zh-CN" altLang="en-US" dirty="0"/>
              <a:t>隐式原型 内置对象 系统已经定义好的东西 </a:t>
            </a:r>
            <a:r>
              <a:rPr lang="en" altLang="zh-CN" dirty="0"/>
              <a:t>x</a:t>
            </a:r>
            <a:r>
              <a:rPr lang="zh-CN" altLang="en" dirty="0"/>
              <a:t>（</a:t>
            </a:r>
            <a:r>
              <a:rPr lang="zh-CN" altLang="en-US" dirty="0"/>
              <a:t>原型的链接点） </a:t>
            </a:r>
            <a:endParaRPr lang="en-US" altLang="zh-CN" dirty="0"/>
          </a:p>
          <a:p>
            <a:r>
              <a:rPr lang="zh-CN" altLang="en-US" dirty="0"/>
              <a:t>从属关系 ：</a:t>
            </a:r>
          </a:p>
          <a:p>
            <a:r>
              <a:rPr lang="en" altLang="zh-CN" dirty="0"/>
              <a:t>prototype -&gt;</a:t>
            </a:r>
            <a:r>
              <a:rPr lang="zh-CN" altLang="en-US" dirty="0"/>
              <a:t>函数的一个属性 普通对象 </a:t>
            </a:r>
            <a:r>
              <a:rPr lang="en-US" altLang="zh-CN" dirty="0"/>
              <a:t>{}</a:t>
            </a:r>
            <a:endParaRPr lang="zh-CN" altLang="en-US" dirty="0"/>
          </a:p>
          <a:p>
            <a:r>
              <a:rPr lang="en-US" altLang="zh-CN" dirty="0"/>
              <a:t>__</a:t>
            </a:r>
            <a:r>
              <a:rPr lang="en" altLang="zh-CN" dirty="0"/>
              <a:t>proto__ -&gt;</a:t>
            </a:r>
            <a:r>
              <a:rPr lang="zh-CN" altLang="en-US" dirty="0"/>
              <a:t>对象</a:t>
            </a:r>
            <a:r>
              <a:rPr lang="en" altLang="zh-CN" dirty="0"/>
              <a:t>Object</a:t>
            </a:r>
            <a:r>
              <a:rPr lang="zh-CN" altLang="en-US" dirty="0"/>
              <a:t>的一个属性 对象</a:t>
            </a:r>
            <a:r>
              <a:rPr lang="en-US" altLang="zh-CN" dirty="0"/>
              <a:t>{}</a:t>
            </a:r>
            <a:endParaRPr lang="zh-CN" altLang="en-US" dirty="0"/>
          </a:p>
          <a:p>
            <a:r>
              <a:rPr lang="zh-CN" altLang="en-US" dirty="0"/>
              <a:t>对象的</a:t>
            </a:r>
            <a:r>
              <a:rPr lang="en-US" altLang="zh-CN" dirty="0"/>
              <a:t>__</a:t>
            </a:r>
            <a:r>
              <a:rPr lang="en" altLang="zh-CN" dirty="0"/>
              <a:t>proto__</a:t>
            </a:r>
            <a:r>
              <a:rPr lang="zh-CN" altLang="en-US" dirty="0"/>
              <a:t>保存着该对象的构造函数的</a:t>
            </a:r>
            <a:r>
              <a:rPr lang="en" altLang="zh-CN" dirty="0"/>
              <a:t>prototype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7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F9299-660F-484F-A324-FD8F63B5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kumimoji="1" lang="zh-CN" altLang="en-US" b="1" dirty="0"/>
              <a:t>看一看内存关系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3E6C15-02DE-9A47-A483-F361A0154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234" y="1253330"/>
            <a:ext cx="7961812" cy="460093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4F91D0-9C59-9D48-90DC-8EBA9D37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1" y="2092927"/>
            <a:ext cx="3901333" cy="13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6EDE54-2953-D949-AF9E-F562AB847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34" y="1372534"/>
            <a:ext cx="9458108" cy="52305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58A499-A7FD-4B4D-AA0D-9C15D7B9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343" y="76265"/>
            <a:ext cx="4595430" cy="12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0782C-640B-7048-BE4E-C21130EF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973" y="240413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6000" dirty="0"/>
              <a:t>实践环节</a:t>
            </a:r>
          </a:p>
        </p:txBody>
      </p:sp>
    </p:spTree>
    <p:extLst>
      <p:ext uri="{BB962C8B-B14F-4D97-AF65-F5344CB8AC3E}">
        <p14:creationId xmlns:p14="http://schemas.microsoft.com/office/powerpoint/2010/main" val="37398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86C8B-32DF-0C40-921B-3C74ACE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80FF2-9861-4B4B-8418-74DAEE8E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原型链访问函数对象属性的流程如下：</a:t>
            </a:r>
          </a:p>
          <a:p>
            <a:r>
              <a:rPr lang="zh-CN" altLang="en-US" dirty="0"/>
              <a:t>访问一个对象的属性时，先在</a:t>
            </a:r>
            <a:r>
              <a:rPr lang="zh-CN" altLang="en-US" b="1" dirty="0"/>
              <a:t>自身</a:t>
            </a:r>
            <a:r>
              <a:rPr lang="zh-CN" altLang="en-US" dirty="0"/>
              <a:t>属性中查找，找到则返回；</a:t>
            </a:r>
          </a:p>
          <a:p>
            <a:r>
              <a:rPr lang="zh-CN" altLang="en-US" dirty="0"/>
              <a:t>如果没有找到，再沿着 </a:t>
            </a:r>
            <a:r>
              <a:rPr lang="en-US" altLang="zh-CN" dirty="0"/>
              <a:t>__</a:t>
            </a:r>
            <a:r>
              <a:rPr lang="en" altLang="zh-CN" dirty="0"/>
              <a:t>proto__ </a:t>
            </a:r>
            <a:r>
              <a:rPr lang="zh-CN" altLang="en-US" dirty="0"/>
              <a:t>这条链上寻找，找到则返回；</a:t>
            </a:r>
          </a:p>
          <a:p>
            <a:r>
              <a:rPr lang="zh-CN" altLang="en-US" dirty="0"/>
              <a:t>如果最终没有找到，返回 </a:t>
            </a:r>
            <a:r>
              <a:rPr lang="en" altLang="zh-CN" dirty="0"/>
              <a:t>undefined.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0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400</Words>
  <Application>Microsoft Macintosh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Menlo</vt:lpstr>
      <vt:lpstr>Office 主题​​</vt:lpstr>
      <vt:lpstr>原型&amp;原型链 </vt:lpstr>
      <vt:lpstr>目录</vt:lpstr>
      <vt:lpstr>什么是原型&amp;原型链</vt:lpstr>
      <vt:lpstr>放个概念</vt:lpstr>
      <vt:lpstr>从属关系</vt:lpstr>
      <vt:lpstr>看一看内存关系</vt:lpstr>
      <vt:lpstr>PowerPoint 演示文稿</vt:lpstr>
      <vt:lpstr>实践环节</vt:lpstr>
      <vt:lpstr>结论：</vt:lpstr>
      <vt:lpstr>PowerPoint 演示文稿</vt:lpstr>
      <vt:lpstr>PowerPoint 演示文稿</vt:lpstr>
      <vt:lpstr>原型链有什么用</vt:lpstr>
      <vt:lpstr>instanceof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原型&amp;原型链 </dc:title>
  <dc:creator>林嘉声</dc:creator>
  <cp:lastModifiedBy>林嘉声</cp:lastModifiedBy>
  <cp:revision>16</cp:revision>
  <dcterms:created xsi:type="dcterms:W3CDTF">2021-04-23T01:49:14Z</dcterms:created>
  <dcterms:modified xsi:type="dcterms:W3CDTF">2021-04-24T09:15:49Z</dcterms:modified>
</cp:coreProperties>
</file>