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563e3cc1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563e3cc1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563ac6e0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563ac6e0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563e3cc1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563e3cc1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563ac6e0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563ac6e0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8563ac6e0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8563ac6e0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8563ac6e0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8563ac6e0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563e3cc1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8563e3cc1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8563e3cc1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8563e3cc1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563ac6e0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563ac6e0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563ac6e0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563ac6e0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563ac6e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563ac6e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563ac6e0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563ac6e0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563ac6e0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563ac6e0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563ac6e0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563ac6e0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563e3cc1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563e3cc1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563e3cc1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563e3cc1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jpg"/><Relationship Id="rId4" Type="http://schemas.openxmlformats.org/officeDocument/2006/relationships/image" Target="../media/image20.jpg"/><Relationship Id="rId5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jpg"/><Relationship Id="rId4" Type="http://schemas.openxmlformats.org/officeDocument/2006/relationships/image" Target="../media/image18.jpg"/><Relationship Id="rId5" Type="http://schemas.openxmlformats.org/officeDocument/2006/relationships/image" Target="../media/image2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Relationship Id="rId4" Type="http://schemas.openxmlformats.org/officeDocument/2006/relationships/image" Target="../media/image26.jpg"/><Relationship Id="rId5" Type="http://schemas.openxmlformats.org/officeDocument/2006/relationships/image" Target="../media/image2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Relationship Id="rId4" Type="http://schemas.openxmlformats.org/officeDocument/2006/relationships/image" Target="../media/image30.png"/><Relationship Id="rId5" Type="http://schemas.openxmlformats.org/officeDocument/2006/relationships/image" Target="../media/image35.png"/><Relationship Id="rId6" Type="http://schemas.openxmlformats.org/officeDocument/2006/relationships/image" Target="../media/image34.png"/><Relationship Id="rId7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8.jpg"/><Relationship Id="rId5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5.jpg"/><Relationship Id="rId5" Type="http://schemas.openxmlformats.org/officeDocument/2006/relationships/image" Target="../media/image1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7.jpg"/><Relationship Id="rId5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.jpg"/><Relationship Id="rId6" Type="http://schemas.openxmlformats.org/officeDocument/2006/relationships/image" Target="../media/image16.jpg"/><Relationship Id="rId7" Type="http://schemas.openxmlformats.org/officeDocument/2006/relationships/image" Target="../media/image21.jpg"/><Relationship Id="rId8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1: </a:t>
            </a:r>
            <a:r>
              <a:rPr lang="en"/>
              <a:t>Week 1 Report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Anny &amp; Thomas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671250" y="1928301"/>
            <a:ext cx="78015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Audio signal processing and speech recognition</a:t>
            </a:r>
            <a:endParaRPr sz="4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Frequency Response: Square Wave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Freq = 10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00" y="2189975"/>
            <a:ext cx="8978202" cy="23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Frequency Response: Square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10Hz square wave, different hardware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Sound card does not pick up entire square wave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525" y="2661826"/>
            <a:ext cx="3308875" cy="248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825" y="2051549"/>
            <a:ext cx="4122575" cy="309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4175" y="67723"/>
            <a:ext cx="3414225" cy="256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Frequency Response: Impulse Train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48" y="1017725"/>
            <a:ext cx="7587850" cy="191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250" y="2933225"/>
            <a:ext cx="7587850" cy="184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7761100" y="1298225"/>
            <a:ext cx="1394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Freq = 10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7761100" y="2933225"/>
            <a:ext cx="1394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Freq = 500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Frequency Response: Chirp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Chirp increases from 0Hz to 250Hz in 2s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Can see the frequency has more power in lower Hz</a:t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450" y="69050"/>
            <a:ext cx="3221075" cy="241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6962" y="2571750"/>
            <a:ext cx="3272050" cy="245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5200" y="2176375"/>
            <a:ext cx="3956174" cy="29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Response: </a:t>
            </a:r>
            <a:r>
              <a:rPr lang="en"/>
              <a:t>Drum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lot of low frequency signal</a:t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3250" y="2655723"/>
            <a:ext cx="2140450" cy="2131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3250" y="275299"/>
            <a:ext cx="2140449" cy="21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825" y="1930325"/>
            <a:ext cx="3948975" cy="296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Measured latency while changing parameters such as samples per frame, sample rate, etc to find how to get lowest latency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Latency: Loop Back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 rotWithShape="1">
          <a:blip r:embed="rId3">
            <a:alphaModFix/>
          </a:blip>
          <a:srcRect b="0" l="0" r="0" t="1438"/>
          <a:stretch/>
        </p:blipFill>
        <p:spPr>
          <a:xfrm>
            <a:off x="116400" y="1152475"/>
            <a:ext cx="4188283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4675" y="1152475"/>
            <a:ext cx="4794949" cy="9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 rotWithShape="1">
          <a:blip r:embed="rId5">
            <a:alphaModFix/>
          </a:blip>
          <a:srcRect b="0" l="0" r="5873" t="0"/>
          <a:stretch/>
        </p:blipFill>
        <p:spPr>
          <a:xfrm>
            <a:off x="4247450" y="3069425"/>
            <a:ext cx="4852176" cy="9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4675" y="2074075"/>
            <a:ext cx="4794951" cy="995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53875" y="3969127"/>
            <a:ext cx="4896550" cy="786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311700" y="3585150"/>
            <a:ext cx="8520600" cy="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Higher sample rate and lower samples per frame created lowest latency</a:t>
            </a:r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00" y="1197325"/>
            <a:ext cx="8378236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Noise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Modified RealTimeAudioSetup 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 FFT and PSD on final measured audio signal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Determined noise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Noise: Audio Card (no connections)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Small Noise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Very small PSD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175" y="67599"/>
            <a:ext cx="2907125" cy="21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0138" y="2475150"/>
            <a:ext cx="2977193" cy="22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5525" y="1183764"/>
            <a:ext cx="2833551" cy="236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5">
            <a:alphaModFix/>
          </a:blip>
          <a:srcRect b="47825" l="66970" r="11199" t="44686"/>
          <a:stretch/>
        </p:blipFill>
        <p:spPr>
          <a:xfrm>
            <a:off x="621399" y="3711075"/>
            <a:ext cx="4318926" cy="12344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4010500" y="2401925"/>
            <a:ext cx="603600" cy="1730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Noise: Loopback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Small periodic triangle noise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Small PSD, larger </a:t>
            </a:r>
            <a:r>
              <a:rPr lang="en"/>
              <a:t>than before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More signal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275" y="2716113"/>
            <a:ext cx="3073025" cy="23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3088" y="1839275"/>
            <a:ext cx="2619274" cy="14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4">
            <a:alphaModFix/>
          </a:blip>
          <a:srcRect b="44175" l="74251" r="12327" t="44036"/>
          <a:stretch/>
        </p:blipFill>
        <p:spPr>
          <a:xfrm>
            <a:off x="2510299" y="3494628"/>
            <a:ext cx="3107025" cy="15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9163" y="212499"/>
            <a:ext cx="2973250" cy="22299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4742675" y="2571750"/>
            <a:ext cx="507300" cy="1384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Noise: Room Audio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15125" y="1184675"/>
            <a:ext cx="553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Apple Earbuds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Less noise in signal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Maybe better mic filter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Smaller PSD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200" y="2457879"/>
            <a:ext cx="3227999" cy="24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4025" y="47275"/>
            <a:ext cx="3076176" cy="230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6138" y="1358325"/>
            <a:ext cx="2699700" cy="224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 rotWithShape="1">
          <a:blip r:embed="rId5">
            <a:alphaModFix/>
          </a:blip>
          <a:srcRect b="44388" l="69516" r="11283" t="41666"/>
          <a:stretch/>
        </p:blipFill>
        <p:spPr>
          <a:xfrm>
            <a:off x="3547604" y="3687123"/>
            <a:ext cx="1968324" cy="1191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/>
          <p:nvPr/>
        </p:nvSpPr>
        <p:spPr>
          <a:xfrm>
            <a:off x="4855375" y="2571750"/>
            <a:ext cx="491100" cy="1585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Noise: White Gaussian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1587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Low Pass</a:t>
            </a:r>
            <a:r>
              <a:rPr lang="en"/>
              <a:t> filter applied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FFT cuts off at high frequency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PSD also shows cut off for high Hz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424" y="3466395"/>
            <a:ext cx="1984325" cy="1488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0412" y="130162"/>
            <a:ext cx="2038249" cy="15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7375" y="1818500"/>
            <a:ext cx="1984325" cy="148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5900" y="3461960"/>
            <a:ext cx="2249299" cy="1574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5899" y="107463"/>
            <a:ext cx="2249299" cy="1574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05899" y="1784688"/>
            <a:ext cx="2249301" cy="15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/>
          <p:nvPr/>
        </p:nvSpPr>
        <p:spPr>
          <a:xfrm>
            <a:off x="5982200" y="2268625"/>
            <a:ext cx="823800" cy="82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Frequency Response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Modified audioLatencyMeasurementExampleApp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 audio, measured signal </a:t>
            </a:r>
            <a:r>
              <a:rPr lang="en"/>
              <a:t>received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Plotted FFT and PSD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not noted otherwise the samples/frame is 1024 and the sampling frequency is 96000.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Frequency Response: No Input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4013"/>
            <a:ext cx="9144003" cy="23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Frequency Response: Sine Wave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00" y="1062225"/>
            <a:ext cx="7919672" cy="204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500" y="3146349"/>
            <a:ext cx="7957345" cy="199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8070375" y="3556225"/>
            <a:ext cx="12699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samples/  Frame = 1024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Freq =50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7958100" y="1433888"/>
            <a:ext cx="12699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samples/  Frame =  32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Freq =1000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