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edefede49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edefede49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edefede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edefede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edefede49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edefede49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edefede49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edefede49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ef2460f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ef2460f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ef2460f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ef2460f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2 – Free space optical communication and imaging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</a:t>
            </a:r>
            <a:r>
              <a:rPr lang="en"/>
              <a:t> report </a:t>
            </a:r>
            <a:r>
              <a:rPr lang="en"/>
              <a:t>Thomas and Anny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Correlation Matrix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 for this week was to improve on last week’s brightness algorithm by finding and including a cross talk coefficient matrix.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setting intensity of one channel to 255 and seeing the bleed into other colors, the following matrix was determined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3229950" y="3198175"/>
            <a:ext cx="5294100" cy="15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0.995782564877803	0.187050683312930      0.0423889555822329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0.456669023164822	0.651571567698484      0.176187200806248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0.131296029522920	0.226844926819069        0.997239014124168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vector with cross talk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Lights with the following brightness was sent</a:t>
            </a:r>
            <a:endParaRPr sz="10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0 100</a:t>
            </a:r>
            <a:endParaRPr sz="10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0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0 175</a:t>
            </a:r>
            <a:endParaRPr sz="10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0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0 255</a:t>
            </a:r>
            <a:endParaRPr sz="10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0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0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0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175 0</a:t>
            </a:r>
            <a:endParaRPr sz="10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0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255 0</a:t>
            </a:r>
            <a:endParaRPr sz="10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0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Levels were more distinct, should make brightness encoded bits more recognizable.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025" y="682002"/>
            <a:ext cx="2895874" cy="23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00" y="2390250"/>
            <a:ext cx="4350525" cy="11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681775" y="286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Longer message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781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0 100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0 175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0 255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100 100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100 175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100 255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175 0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175 100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1640475"/>
            <a:ext cx="4204687" cy="334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5304725" y="1017675"/>
            <a:ext cx="2225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ABCDEFGHIJLKMNOP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2035050" y="890225"/>
            <a:ext cx="1538700" cy="3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175 175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255 0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175 255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255 100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255 175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255 255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0 0</a:t>
            </a:r>
            <a:endParaRPr sz="12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100 100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Thresholding graphs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990725"/>
            <a:ext cx="2946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signal went above 255/ below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signal was rounded to closest segment (100, 175, 255)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450" y="3198137"/>
            <a:ext cx="2232750" cy="132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3925" y="3148325"/>
            <a:ext cx="2400695" cy="142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4950" y="1627378"/>
            <a:ext cx="2398649" cy="1423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0450" y="1676622"/>
            <a:ext cx="2232750" cy="1325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decoder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819150" y="1477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 success was basically chance.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Tried to identify peaks, then identify the length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Based on graphs from previous slide, thresholds are human identifiable, so decoder needs fixing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00" y="2751350"/>
            <a:ext cx="6242378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00" y="3449925"/>
            <a:ext cx="6190917" cy="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300" y="4089300"/>
            <a:ext cx="6782556" cy="3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fix decoder and implement </a:t>
            </a:r>
            <a:r>
              <a:rPr lang="en"/>
              <a:t>spatial</a:t>
            </a:r>
            <a:r>
              <a:rPr lang="en"/>
              <a:t> encoding and decoding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Likely to add barcode decoder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