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4"/>
  </p:sldMasterIdLst>
  <p:notesMasterIdLst>
    <p:notesMasterId r:id="rId24"/>
  </p:notesMasterIdLst>
  <p:sldIdLst>
    <p:sldId id="257" r:id="rId15"/>
    <p:sldId id="265" r:id="rId16"/>
    <p:sldId id="270" r:id="rId17"/>
    <p:sldId id="269" r:id="rId18"/>
    <p:sldId id="266" r:id="rId19"/>
    <p:sldId id="267" r:id="rId20"/>
    <p:sldId id="268" r:id="rId21"/>
    <p:sldId id="272" r:id="rId22"/>
    <p:sldId id="273" r:id="rId23"/>
  </p:sldIdLst>
  <p:sldSz cx="4572000" cy="812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AD18D0-2D9C-43D7-A519-2006D1051D8D}">
          <p14:sldIdLst>
            <p14:sldId id="257"/>
            <p14:sldId id="265"/>
            <p14:sldId id="270"/>
            <p14:sldId id="269"/>
            <p14:sldId id="266"/>
            <p14:sldId id="267"/>
            <p14:sldId id="268"/>
          </p14:sldIdLst>
        </p14:section>
        <p14:section name="Device Frame" id="{F6570D42-1492-416B-9624-49A3F07D0FB3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120" userDrawn="1">
          <p15:clr>
            <a:srgbClr val="A4A3A4"/>
          </p15:clr>
        </p15:guide>
        <p15:guide id="2" pos="2760" userDrawn="1">
          <p15:clr>
            <a:srgbClr val="A4A3A4"/>
          </p15:clr>
        </p15:guide>
        <p15:guide id="3" orient="horz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47" y="48"/>
      </p:cViewPr>
      <p:guideLst>
        <p:guide pos="120"/>
        <p:guide pos="2760"/>
        <p:guide orient="horz"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2E530-8D4D-410D-A9FE-75CFB967D51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1420C-628F-4CCD-9CCB-C8BC2C24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Phone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0"/>
            <a:ext cx="4571428" cy="8126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091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1972"/>
            <a:ext cx="1474589" cy="1896904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170512"/>
            <a:ext cx="2314575" cy="577727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8877"/>
            <a:ext cx="1474589" cy="451832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5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2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32825"/>
            <a:ext cx="985838" cy="688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32825"/>
            <a:ext cx="2900363" cy="6889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330468"/>
            <a:ext cx="3886200" cy="2830301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269916"/>
            <a:ext cx="3429000" cy="196276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026754"/>
            <a:ext cx="3943350" cy="338168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5440428"/>
            <a:ext cx="3943350" cy="177834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164126"/>
            <a:ext cx="1943100" cy="5158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164126"/>
            <a:ext cx="1943100" cy="5158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2827"/>
            <a:ext cx="3943350" cy="1571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992879"/>
            <a:ext cx="1934170" cy="97667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969558"/>
            <a:ext cx="1934170" cy="4367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992879"/>
            <a:ext cx="1943696" cy="97667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969558"/>
            <a:ext cx="1943696" cy="4367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1972"/>
            <a:ext cx="1474589" cy="1896904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170512"/>
            <a:ext cx="2314575" cy="57772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8877"/>
            <a:ext cx="1474589" cy="451832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32827"/>
            <a:ext cx="3943350" cy="157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164126"/>
            <a:ext cx="3943350" cy="515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7534926"/>
            <a:ext cx="10287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4B3C-7652-4446-922A-7CA5D8738A8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7534926"/>
            <a:ext cx="154305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7534926"/>
            <a:ext cx="10287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wpappdesignfeedback@microsoft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icrosoft.com/en-us/windows/desig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10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8.xml"/><Relationship Id="rId11" Type="http://schemas.openxmlformats.org/officeDocument/2006/relationships/slideLayout" Target="../slideLayouts/slideLayout3.xml"/><Relationship Id="rId5" Type="http://schemas.openxmlformats.org/officeDocument/2006/relationships/customXml" Target="../../customXml/item3.xml"/><Relationship Id="rId10" Type="http://schemas.openxmlformats.org/officeDocument/2006/relationships/customXml" Target="../../customXml/item1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emf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9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048" y="731987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 to the PowerPoint UI Toolkit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048" y="1371600"/>
            <a:ext cx="3759536" cy="510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This toolkit is intended for non-designers. Use it to create wireframes built with standard controls and patterns.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Toolkits in Adobe Photoshop and Adobe Illustrator are also available.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For questions or feedback on this toolkit, contact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uwpappdesignfeedback@microsoft.com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1: Intro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2-3: How-to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4: Resources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5: Type </a:t>
            </a:r>
          </a:p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type styles.</a:t>
            </a:r>
          </a:p>
          <a:p>
            <a:pPr lvl="0"/>
            <a:endParaRPr lang="en-US" sz="1100" dirty="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6-7: Colors</a:t>
            </a:r>
          </a:p>
          <a:p>
            <a:pPr lvl="0"/>
            <a:r>
              <a:rPr lang="en-US" sz="11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colors. This toolkit was created for light theme.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8: Device Frame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device frames represent the three snap points that the design team is targeting (phone, tablet, desktop). Within each frame, the dotted lines indicate the standard page margins.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0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the Toolkit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" y="1371600"/>
            <a:ext cx="375818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Save a copy of this deck. Don’t save over the original!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Make sure you have Visual Studio 2013 Premium or Ultimate installed.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Go to the Storyboarding tab and open the Storyboard Shapes panel.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Click Import Shapes and add the latest shapes (*.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sbsx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) file, located in the Storyboard shapes folder.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“Controls shapes for UWP apps” should now appear in your Storyboard Shapes panel.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 the device frames. Most universal apps will need to show UI across all three.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Turn on Guides from the View tab. Your UI should fit within these bounds, though it can scroll off the bottom.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Drag controls and patterns from Storyboard Shapes into the device frames.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Be sure to keep the device frame on the top of the layers so that controls do not overlap. (Labeled “KEEP ON TOP (XXXXX Frame)”)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After you’ve created your screens, you can export individual slides by choosing “save as”, selecting PNG as the type, and choosing “just this one” when prompted.</a:t>
            </a:r>
          </a:p>
        </p:txBody>
      </p:sp>
    </p:spTree>
    <p:extLst>
      <p:ext uri="{BB962C8B-B14F-4D97-AF65-F5344CB8AC3E}">
        <p14:creationId xmlns:p14="http://schemas.microsoft.com/office/powerpoint/2010/main" val="283858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Helpful tip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" y="1371600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Did you know PowerPoint had a layer panel? You can find it under the Editing group in the Home tab.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0" y="2745544"/>
            <a:ext cx="1504950" cy="1485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65" y="2725936"/>
            <a:ext cx="2362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8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79" y="1371600"/>
            <a:ext cx="3758184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 the type styles and color swatches on Slides 6-7. 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For guidance on how to put together Windows UI, see 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https://developer.microsoft.com/en-us/windows/design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 NOTE ABOUT CONTROLS &amp; PATTERNS</a:t>
            </a: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Controls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are pieces of UI that are supplied for free by the platform. </a:t>
            </a: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Patterns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are common elements provided as guidance from design and are not built into the XAML framework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7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480" y="1371600"/>
            <a:ext cx="375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Copy and paste these styles into your comps to conform to the standard type styles.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11480" y="2479097"/>
            <a:ext cx="3352006" cy="4331691"/>
            <a:chOff x="2969638" y="3040326"/>
            <a:chExt cx="3352006" cy="4331691"/>
          </a:xfrm>
        </p:grpSpPr>
        <p:sp>
          <p:nvSpPr>
            <p:cNvPr id="16" name="TextBox 15"/>
            <p:cNvSpPr txBox="1"/>
            <p:nvPr>
              <p:custDataLst>
                <p:custData r:id="rId1"/>
              </p:custDataLst>
            </p:nvPr>
          </p:nvSpPr>
          <p:spPr>
            <a:xfrm>
              <a:off x="2969638" y="4848427"/>
              <a:ext cx="1514474" cy="3231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500" dirty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Subtitle</a:t>
              </a:r>
            </a:p>
          </p:txBody>
        </p:sp>
        <p:sp>
          <p:nvSpPr>
            <p:cNvPr id="17" name="TextBox 16"/>
            <p:cNvSpPr txBox="1"/>
            <p:nvPr>
              <p:custDataLst>
                <p:custData r:id="rId2"/>
              </p:custDataLst>
            </p:nvPr>
          </p:nvSpPr>
          <p:spPr>
            <a:xfrm>
              <a:off x="2969638" y="4373967"/>
              <a:ext cx="151447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>
                  <a:solidFill>
                    <a:srgbClr val="21212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Title</a:t>
              </a:r>
            </a:p>
          </p:txBody>
        </p:sp>
        <p:sp>
          <p:nvSpPr>
            <p:cNvPr id="18" name="TextBox 17"/>
            <p:cNvSpPr txBox="1"/>
            <p:nvPr>
              <p:custDataLst>
                <p:custData r:id="rId3"/>
              </p:custDataLst>
            </p:nvPr>
          </p:nvSpPr>
          <p:spPr>
            <a:xfrm>
              <a:off x="2969638" y="3776396"/>
              <a:ext cx="3352006" cy="49244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2600" dirty="0">
                  <a:solidFill>
                    <a:srgbClr val="21212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Subheader</a:t>
              </a:r>
            </a:p>
          </p:txBody>
        </p:sp>
        <p:sp>
          <p:nvSpPr>
            <p:cNvPr id="19" name="TextBox 18"/>
            <p:cNvSpPr txBox="1"/>
            <p:nvPr>
              <p:custDataLst>
                <p:custData r:id="rId4"/>
              </p:custDataLst>
            </p:nvPr>
          </p:nvSpPr>
          <p:spPr>
            <a:xfrm>
              <a:off x="2969638" y="3040326"/>
              <a:ext cx="2894267" cy="63094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3500" dirty="0">
                  <a:solidFill>
                    <a:srgbClr val="21212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0" name="TextBox 19"/>
            <p:cNvSpPr txBox="1"/>
            <p:nvPr>
              <p:custDataLst>
                <p:custData r:id="rId5"/>
              </p:custDataLst>
            </p:nvPr>
          </p:nvSpPr>
          <p:spPr>
            <a:xfrm>
              <a:off x="2969638" y="5689625"/>
              <a:ext cx="1380186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solidFill>
                    <a:srgbClr val="21212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Base</a:t>
              </a:r>
            </a:p>
          </p:txBody>
        </p:sp>
        <p:sp>
          <p:nvSpPr>
            <p:cNvPr id="21" name="TextBox 20"/>
            <p:cNvSpPr txBox="1"/>
            <p:nvPr>
              <p:custDataLst>
                <p:custData r:id="rId6"/>
              </p:custDataLst>
            </p:nvPr>
          </p:nvSpPr>
          <p:spPr>
            <a:xfrm>
              <a:off x="2969638" y="6423101"/>
              <a:ext cx="1380186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Body</a:t>
              </a:r>
            </a:p>
          </p:txBody>
        </p:sp>
        <p:sp>
          <p:nvSpPr>
            <p:cNvPr id="22" name="TextBox 21"/>
            <p:cNvSpPr txBox="1"/>
            <p:nvPr>
              <p:custDataLst>
                <p:custData r:id="rId7"/>
              </p:custDataLst>
            </p:nvPr>
          </p:nvSpPr>
          <p:spPr>
            <a:xfrm>
              <a:off x="2969638" y="7141185"/>
              <a:ext cx="789784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900" dirty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Caption</a:t>
              </a:r>
            </a:p>
          </p:txBody>
        </p:sp>
        <p:sp>
          <p:nvSpPr>
            <p:cNvPr id="23" name="TextBox 22"/>
            <p:cNvSpPr txBox="1"/>
            <p:nvPr>
              <p:custDataLst>
                <p:custData r:id="rId8"/>
              </p:custDataLst>
            </p:nvPr>
          </p:nvSpPr>
          <p:spPr>
            <a:xfrm>
              <a:off x="2969638" y="6789839"/>
              <a:ext cx="789784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000" dirty="0" err="1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CaptionAlt</a:t>
              </a:r>
              <a:endParaRPr lang="en-US" sz="10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>
              <p:custDataLst>
                <p:custData r:id="rId9"/>
              </p:custDataLst>
            </p:nvPr>
          </p:nvSpPr>
          <p:spPr>
            <a:xfrm>
              <a:off x="2969638" y="5276720"/>
              <a:ext cx="1514474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400" dirty="0" err="1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SubtitleAlt</a:t>
              </a:r>
              <a:endParaRPr lang="en-US" sz="14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>
              <p:custDataLst>
                <p:custData r:id="rId10"/>
              </p:custDataLst>
            </p:nvPr>
          </p:nvSpPr>
          <p:spPr>
            <a:xfrm>
              <a:off x="2969638" y="6056363"/>
              <a:ext cx="1380186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solidFill>
                    <a:srgbClr val="21212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BaseAlt</a:t>
              </a:r>
              <a:endParaRPr lang="en-US" sz="1100" dirty="0">
                <a:solidFill>
                  <a:srgbClr val="2121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2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Color Swatches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480" y="1371600"/>
            <a:ext cx="3380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 these colors for your text and UI elements. Note: These are light theme values.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50521" y="2104014"/>
            <a:ext cx="2011679" cy="365759"/>
            <a:chOff x="411480" y="2104014"/>
            <a:chExt cx="2011679" cy="365759"/>
          </a:xfrm>
        </p:grpSpPr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411480" y="2104014"/>
              <a:ext cx="365760" cy="36575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77239" y="2148394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BaseLow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50521" y="2557491"/>
            <a:ext cx="2011679" cy="365760"/>
            <a:chOff x="411480" y="2631222"/>
            <a:chExt cx="2011679" cy="365760"/>
          </a:xfrm>
        </p:grpSpPr>
        <p:sp>
          <p:nvSpPr>
            <p:cNvPr id="70" name="Rectangle 69"/>
            <p:cNvSpPr>
              <a:spLocks noChangeAspect="1"/>
            </p:cNvSpPr>
            <p:nvPr/>
          </p:nvSpPr>
          <p:spPr>
            <a:xfrm>
              <a:off x="411480" y="2631222"/>
              <a:ext cx="365760" cy="365760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7239" y="2675603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BaseMediumLow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1" y="3008592"/>
            <a:ext cx="2011679" cy="365760"/>
            <a:chOff x="411480" y="3156369"/>
            <a:chExt cx="2011679" cy="365760"/>
          </a:xfrm>
        </p:grpSpPr>
        <p:sp>
          <p:nvSpPr>
            <p:cNvPr id="73" name="Rectangle 72"/>
            <p:cNvSpPr>
              <a:spLocks noChangeAspect="1"/>
            </p:cNvSpPr>
            <p:nvPr/>
          </p:nvSpPr>
          <p:spPr>
            <a:xfrm>
              <a:off x="411480" y="3156369"/>
              <a:ext cx="365760" cy="36576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7239" y="320075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BaseMedium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0521" y="3460688"/>
            <a:ext cx="2011679" cy="365760"/>
            <a:chOff x="411480" y="3683578"/>
            <a:chExt cx="2011679" cy="365760"/>
          </a:xfrm>
        </p:grpSpPr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411480" y="3683578"/>
              <a:ext cx="365760" cy="36576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7239" y="3727959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BaseMediumHigh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0521" y="3912410"/>
            <a:ext cx="2011679" cy="365760"/>
            <a:chOff x="411480" y="4208725"/>
            <a:chExt cx="2011679" cy="365760"/>
          </a:xfrm>
        </p:grpSpPr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411480" y="4208725"/>
              <a:ext cx="365760" cy="365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7239" y="4253106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BaseHigh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286000" y="2555333"/>
            <a:ext cx="2011680" cy="365760"/>
            <a:chOff x="2514403" y="2630191"/>
            <a:chExt cx="2011680" cy="365760"/>
          </a:xfrm>
        </p:grpSpPr>
        <p:sp>
          <p:nvSpPr>
            <p:cNvPr id="82" name="Rectangle 81"/>
            <p:cNvSpPr/>
            <p:nvPr/>
          </p:nvSpPr>
          <p:spPr>
            <a:xfrm>
              <a:off x="2514403" y="2630191"/>
              <a:ext cx="365760" cy="36576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80163" y="2674572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ListMedium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286000" y="3008592"/>
            <a:ext cx="2011680" cy="365760"/>
            <a:chOff x="2514403" y="3156369"/>
            <a:chExt cx="2011680" cy="365760"/>
          </a:xfrm>
        </p:grpSpPr>
        <p:sp>
          <p:nvSpPr>
            <p:cNvPr id="85" name="Rectangle 84"/>
            <p:cNvSpPr/>
            <p:nvPr/>
          </p:nvSpPr>
          <p:spPr>
            <a:xfrm>
              <a:off x="2514403" y="3156369"/>
              <a:ext cx="365760" cy="365760"/>
            </a:xfrm>
            <a:prstGeom prst="rect">
              <a:avLst/>
            </a:prstGeom>
            <a:solidFill>
              <a:srgbClr val="0078D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80163" y="320075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ListAccentLow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286000" y="3460688"/>
            <a:ext cx="2011680" cy="365760"/>
            <a:chOff x="2514403" y="3682547"/>
            <a:chExt cx="2011680" cy="365760"/>
          </a:xfrm>
        </p:grpSpPr>
        <p:sp>
          <p:nvSpPr>
            <p:cNvPr id="88" name="Rectangle 87"/>
            <p:cNvSpPr/>
            <p:nvPr/>
          </p:nvSpPr>
          <p:spPr>
            <a:xfrm>
              <a:off x="2514403" y="3682547"/>
              <a:ext cx="365760" cy="365760"/>
            </a:xfrm>
            <a:prstGeom prst="rect">
              <a:avLst/>
            </a:prstGeom>
            <a:solidFill>
              <a:srgbClr val="0078D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880163" y="3726928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ListAccentMedium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286000" y="3912410"/>
            <a:ext cx="2011680" cy="365760"/>
            <a:chOff x="2514403" y="4208725"/>
            <a:chExt cx="2011680" cy="365760"/>
          </a:xfrm>
        </p:grpSpPr>
        <p:sp>
          <p:nvSpPr>
            <p:cNvPr id="91" name="Rectangle 90"/>
            <p:cNvSpPr/>
            <p:nvPr/>
          </p:nvSpPr>
          <p:spPr>
            <a:xfrm>
              <a:off x="2514403" y="4208725"/>
              <a:ext cx="365760" cy="365760"/>
            </a:xfrm>
            <a:prstGeom prst="rect">
              <a:avLst/>
            </a:prstGeom>
            <a:solidFill>
              <a:srgbClr val="0078D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80163" y="4253106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ListAccentHigh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286000" y="2103938"/>
            <a:ext cx="2011680" cy="365760"/>
            <a:chOff x="2514403" y="2103938"/>
            <a:chExt cx="2011680" cy="365760"/>
          </a:xfrm>
        </p:grpSpPr>
        <p:sp>
          <p:nvSpPr>
            <p:cNvPr id="94" name="Rectangle 93"/>
            <p:cNvSpPr/>
            <p:nvPr/>
          </p:nvSpPr>
          <p:spPr>
            <a:xfrm>
              <a:off x="2514403" y="2103938"/>
              <a:ext cx="365760" cy="36576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880163" y="2148319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ListLow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50521" y="4674394"/>
            <a:ext cx="2011679" cy="365759"/>
            <a:chOff x="411480" y="4891839"/>
            <a:chExt cx="2011679" cy="365759"/>
          </a:xfrm>
        </p:grpSpPr>
        <p:sp>
          <p:nvSpPr>
            <p:cNvPr id="97" name="Rectangle 96"/>
            <p:cNvSpPr>
              <a:spLocks noChangeAspect="1"/>
            </p:cNvSpPr>
            <p:nvPr/>
          </p:nvSpPr>
          <p:spPr>
            <a:xfrm>
              <a:off x="411480" y="4891839"/>
              <a:ext cx="365760" cy="36575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7239" y="4936219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AltLow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50521" y="5123577"/>
            <a:ext cx="2011679" cy="365760"/>
            <a:chOff x="411480" y="5420646"/>
            <a:chExt cx="2011679" cy="365760"/>
          </a:xfrm>
        </p:grpSpPr>
        <p:sp>
          <p:nvSpPr>
            <p:cNvPr id="100" name="Rectangle 99"/>
            <p:cNvSpPr/>
            <p:nvPr/>
          </p:nvSpPr>
          <p:spPr>
            <a:xfrm>
              <a:off x="411480" y="5420646"/>
              <a:ext cx="365760" cy="36576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77239" y="5465027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AltMediumLow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50521" y="5579048"/>
            <a:ext cx="2011679" cy="365760"/>
            <a:chOff x="370537" y="5946826"/>
            <a:chExt cx="2011679" cy="365760"/>
          </a:xfrm>
        </p:grpSpPr>
        <p:sp>
          <p:nvSpPr>
            <p:cNvPr id="103" name="Rectangle 102"/>
            <p:cNvSpPr/>
            <p:nvPr/>
          </p:nvSpPr>
          <p:spPr>
            <a:xfrm>
              <a:off x="370537" y="5946826"/>
              <a:ext cx="365760" cy="36576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6296" y="5991207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AltMedium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50521" y="6031026"/>
            <a:ext cx="2011679" cy="365760"/>
            <a:chOff x="411480" y="6469925"/>
            <a:chExt cx="2011679" cy="365760"/>
          </a:xfrm>
        </p:grpSpPr>
        <p:sp>
          <p:nvSpPr>
            <p:cNvPr id="106" name="Rectangle 105"/>
            <p:cNvSpPr/>
            <p:nvPr/>
          </p:nvSpPr>
          <p:spPr>
            <a:xfrm>
              <a:off x="411480" y="6469925"/>
              <a:ext cx="365760" cy="36576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7239" y="6514306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AltMediumHigh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50521" y="6483004"/>
            <a:ext cx="2011679" cy="365760"/>
            <a:chOff x="411480" y="6996103"/>
            <a:chExt cx="2011679" cy="365760"/>
          </a:xfrm>
        </p:grpSpPr>
        <p:sp>
          <p:nvSpPr>
            <p:cNvPr id="109" name="Rectangle 108"/>
            <p:cNvSpPr/>
            <p:nvPr/>
          </p:nvSpPr>
          <p:spPr>
            <a:xfrm>
              <a:off x="411480" y="6996103"/>
              <a:ext cx="36576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77239" y="7040484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AltHigh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286000" y="4675244"/>
            <a:ext cx="2011680" cy="365760"/>
            <a:chOff x="2514403" y="4891763"/>
            <a:chExt cx="2011680" cy="365760"/>
          </a:xfrm>
        </p:grpSpPr>
        <p:sp>
          <p:nvSpPr>
            <p:cNvPr id="112" name="Rectangle 111"/>
            <p:cNvSpPr/>
            <p:nvPr/>
          </p:nvSpPr>
          <p:spPr>
            <a:xfrm>
              <a:off x="2514403" y="4891763"/>
              <a:ext cx="365760" cy="365760"/>
            </a:xfrm>
            <a:prstGeom prst="rect">
              <a:avLst/>
            </a:prstGeom>
            <a:solidFill>
              <a:srgbClr val="A6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80163" y="4936144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AccentLight3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286000" y="5125560"/>
            <a:ext cx="2011680" cy="365760"/>
            <a:chOff x="2514403" y="5420441"/>
            <a:chExt cx="2011680" cy="365760"/>
          </a:xfrm>
        </p:grpSpPr>
        <p:sp>
          <p:nvSpPr>
            <p:cNvPr id="115" name="Rectangle 114"/>
            <p:cNvSpPr/>
            <p:nvPr/>
          </p:nvSpPr>
          <p:spPr>
            <a:xfrm>
              <a:off x="2514403" y="5420441"/>
              <a:ext cx="365760" cy="365760"/>
            </a:xfrm>
            <a:prstGeom prst="rect">
              <a:avLst/>
            </a:prstGeom>
            <a:solidFill>
              <a:srgbClr val="76B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80163" y="5464822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AccentLight2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286000" y="5579048"/>
            <a:ext cx="2011680" cy="365760"/>
            <a:chOff x="2514403" y="5944123"/>
            <a:chExt cx="2011680" cy="365760"/>
          </a:xfrm>
        </p:grpSpPr>
        <p:sp>
          <p:nvSpPr>
            <p:cNvPr id="118" name="Rectangle 117"/>
            <p:cNvSpPr/>
            <p:nvPr/>
          </p:nvSpPr>
          <p:spPr>
            <a:xfrm>
              <a:off x="2514403" y="5944123"/>
              <a:ext cx="365760" cy="365760"/>
            </a:xfrm>
            <a:prstGeom prst="rect">
              <a:avLst/>
            </a:prstGeom>
            <a:solidFill>
              <a:srgbClr val="429C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880163" y="5988504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AccentLight1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86000" y="6031026"/>
            <a:ext cx="2011680" cy="365760"/>
            <a:chOff x="2514403" y="6470303"/>
            <a:chExt cx="2011680" cy="365760"/>
          </a:xfrm>
        </p:grpSpPr>
        <p:sp>
          <p:nvSpPr>
            <p:cNvPr id="121" name="Rectangle 120"/>
            <p:cNvSpPr/>
            <p:nvPr/>
          </p:nvSpPr>
          <p:spPr>
            <a:xfrm>
              <a:off x="2514403" y="6470303"/>
              <a:ext cx="365760" cy="36576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880163" y="6514684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Accent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286000" y="6483240"/>
            <a:ext cx="2011680" cy="365760"/>
            <a:chOff x="2514403" y="6996483"/>
            <a:chExt cx="2011680" cy="365760"/>
          </a:xfrm>
        </p:grpSpPr>
        <p:sp>
          <p:nvSpPr>
            <p:cNvPr id="124" name="Rectangle 123"/>
            <p:cNvSpPr/>
            <p:nvPr/>
          </p:nvSpPr>
          <p:spPr>
            <a:xfrm>
              <a:off x="2514403" y="6996483"/>
              <a:ext cx="365760" cy="365760"/>
            </a:xfrm>
            <a:prstGeom prst="rect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80163" y="7040864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AccentDark1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286000" y="6935326"/>
            <a:ext cx="1920239" cy="365760"/>
            <a:chOff x="2530732" y="7151845"/>
            <a:chExt cx="1920239" cy="365760"/>
          </a:xfrm>
        </p:grpSpPr>
        <p:sp>
          <p:nvSpPr>
            <p:cNvPr id="127" name="Rectangle 126"/>
            <p:cNvSpPr/>
            <p:nvPr/>
          </p:nvSpPr>
          <p:spPr>
            <a:xfrm>
              <a:off x="2530732" y="7151845"/>
              <a:ext cx="365760" cy="365760"/>
            </a:xfrm>
            <a:prstGeom prst="rect">
              <a:avLst/>
            </a:prstGeom>
            <a:solidFill>
              <a:srgbClr val="0042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896491" y="7196226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AccentDark2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86000" y="7387412"/>
            <a:ext cx="1920239" cy="365760"/>
            <a:chOff x="2530732" y="7674871"/>
            <a:chExt cx="1920239" cy="365760"/>
          </a:xfrm>
        </p:grpSpPr>
        <p:sp>
          <p:nvSpPr>
            <p:cNvPr id="130" name="Rectangle 129"/>
            <p:cNvSpPr/>
            <p:nvPr/>
          </p:nvSpPr>
          <p:spPr>
            <a:xfrm>
              <a:off x="2530732" y="7674871"/>
              <a:ext cx="365760" cy="365760"/>
            </a:xfrm>
            <a:prstGeom prst="rect">
              <a:avLst/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96491" y="7719252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AccentDark3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96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Color Swatches (continued)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" y="1371600"/>
            <a:ext cx="3380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 these colors for your text and UI elements. Note: These are light theme values.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00" y="4216791"/>
            <a:ext cx="2011680" cy="365760"/>
            <a:chOff x="2514403" y="4532060"/>
            <a:chExt cx="2011680" cy="365760"/>
          </a:xfrm>
        </p:grpSpPr>
        <p:sp>
          <p:nvSpPr>
            <p:cNvPr id="15" name="Rectangle 14"/>
            <p:cNvSpPr/>
            <p:nvPr/>
          </p:nvSpPr>
          <p:spPr>
            <a:xfrm>
              <a:off x="2514403" y="4532060"/>
              <a:ext cx="365760" cy="3657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80163" y="4576441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ChromeWhite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000" y="3459964"/>
            <a:ext cx="2011680" cy="365760"/>
            <a:chOff x="2514403" y="3683589"/>
            <a:chExt cx="2011680" cy="365760"/>
          </a:xfrm>
        </p:grpSpPr>
        <p:sp>
          <p:nvSpPr>
            <p:cNvPr id="18" name="Rectangle 17"/>
            <p:cNvSpPr/>
            <p:nvPr/>
          </p:nvSpPr>
          <p:spPr>
            <a:xfrm>
              <a:off x="2514403" y="3683589"/>
              <a:ext cx="365760" cy="365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0163" y="372797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ChromeBlackHigh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008844"/>
            <a:ext cx="2011680" cy="365760"/>
            <a:chOff x="2514403" y="3158776"/>
            <a:chExt cx="2011680" cy="365760"/>
          </a:xfrm>
        </p:grpSpPr>
        <p:sp>
          <p:nvSpPr>
            <p:cNvPr id="21" name="Rectangle 20"/>
            <p:cNvSpPr/>
            <p:nvPr/>
          </p:nvSpPr>
          <p:spPr>
            <a:xfrm>
              <a:off x="2514403" y="3158776"/>
              <a:ext cx="365760" cy="36576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80163" y="3203157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ChromeBlackMedium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0" y="2556034"/>
            <a:ext cx="2286000" cy="365760"/>
            <a:chOff x="2514403" y="2629618"/>
            <a:chExt cx="2286000" cy="365760"/>
          </a:xfrm>
        </p:grpSpPr>
        <p:sp>
          <p:nvSpPr>
            <p:cNvPr id="24" name="Rectangle 23"/>
            <p:cNvSpPr/>
            <p:nvPr/>
          </p:nvSpPr>
          <p:spPr>
            <a:xfrm>
              <a:off x="2514403" y="2629618"/>
              <a:ext cx="365760" cy="365760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80163" y="2673999"/>
              <a:ext cx="192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ChromeBlackMediumLow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6000" y="2103224"/>
            <a:ext cx="2011680" cy="365760"/>
            <a:chOff x="2514403" y="2103224"/>
            <a:chExt cx="2011680" cy="365760"/>
          </a:xfrm>
        </p:grpSpPr>
        <p:sp>
          <p:nvSpPr>
            <p:cNvPr id="27" name="Rectangle 26"/>
            <p:cNvSpPr/>
            <p:nvPr/>
          </p:nvSpPr>
          <p:spPr>
            <a:xfrm>
              <a:off x="2514403" y="2103224"/>
              <a:ext cx="365760" cy="36576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80163" y="2147605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ChromeBlackLow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5758" y="2103938"/>
            <a:ext cx="2011680" cy="365760"/>
            <a:chOff x="411068" y="2103224"/>
            <a:chExt cx="2011680" cy="365760"/>
          </a:xfrm>
        </p:grpSpPr>
        <p:sp>
          <p:nvSpPr>
            <p:cNvPr id="30" name="Rectangle 29"/>
            <p:cNvSpPr/>
            <p:nvPr/>
          </p:nvSpPr>
          <p:spPr>
            <a:xfrm>
              <a:off x="411068" y="2103224"/>
              <a:ext cx="365760" cy="3657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6828" y="2147605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5758" y="2556034"/>
            <a:ext cx="2011680" cy="365760"/>
            <a:chOff x="411068" y="2630395"/>
            <a:chExt cx="2011680" cy="365760"/>
          </a:xfrm>
        </p:grpSpPr>
        <p:sp>
          <p:nvSpPr>
            <p:cNvPr id="33" name="Rectangle 32"/>
            <p:cNvSpPr/>
            <p:nvPr/>
          </p:nvSpPr>
          <p:spPr>
            <a:xfrm>
              <a:off x="411068" y="2630395"/>
              <a:ext cx="365760" cy="36576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6828" y="2674776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ChromeMediumLow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5758" y="3459964"/>
            <a:ext cx="2011680" cy="365760"/>
            <a:chOff x="411068" y="3683170"/>
            <a:chExt cx="2011680" cy="365760"/>
          </a:xfrm>
        </p:grpSpPr>
        <p:sp>
          <p:nvSpPr>
            <p:cNvPr id="36" name="Rectangle 35"/>
            <p:cNvSpPr/>
            <p:nvPr/>
          </p:nvSpPr>
          <p:spPr>
            <a:xfrm>
              <a:off x="411068" y="3683170"/>
              <a:ext cx="365760" cy="36576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6828" y="3727551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ChromeHigh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5758" y="3008130"/>
            <a:ext cx="2011680" cy="365760"/>
            <a:chOff x="411068" y="3154973"/>
            <a:chExt cx="2011680" cy="365760"/>
          </a:xfrm>
        </p:grpSpPr>
        <p:sp>
          <p:nvSpPr>
            <p:cNvPr id="39" name="TextBox 38"/>
            <p:cNvSpPr txBox="1"/>
            <p:nvPr/>
          </p:nvSpPr>
          <p:spPr>
            <a:xfrm>
              <a:off x="776828" y="3199354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ChromeMedium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1068" y="3154973"/>
              <a:ext cx="365760" cy="36576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5758" y="4216791"/>
            <a:ext cx="2016442" cy="365760"/>
            <a:chOff x="406306" y="4366681"/>
            <a:chExt cx="2016442" cy="365760"/>
          </a:xfrm>
        </p:grpSpPr>
        <p:sp>
          <p:nvSpPr>
            <p:cNvPr id="42" name="Rectangle 41"/>
            <p:cNvSpPr/>
            <p:nvPr/>
          </p:nvSpPr>
          <p:spPr>
            <a:xfrm>
              <a:off x="406306" y="4366681"/>
              <a:ext cx="365760" cy="36576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6828" y="4411062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ChromeAltLow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5758" y="4979839"/>
            <a:ext cx="2011680" cy="365760"/>
            <a:chOff x="401541" y="5052373"/>
            <a:chExt cx="2011680" cy="365760"/>
          </a:xfrm>
        </p:grpSpPr>
        <p:sp>
          <p:nvSpPr>
            <p:cNvPr id="45" name="Rectangle 44"/>
            <p:cNvSpPr/>
            <p:nvPr/>
          </p:nvSpPr>
          <p:spPr>
            <a:xfrm>
              <a:off x="401541" y="5052373"/>
              <a:ext cx="365760" cy="36576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7301" y="5096754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ChromeDisabledLow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5758" y="5434126"/>
            <a:ext cx="2011680" cy="365760"/>
            <a:chOff x="401541" y="5576526"/>
            <a:chExt cx="2011680" cy="365760"/>
          </a:xfrm>
        </p:grpSpPr>
        <p:sp>
          <p:nvSpPr>
            <p:cNvPr id="48" name="Rectangle 47"/>
            <p:cNvSpPr/>
            <p:nvPr/>
          </p:nvSpPr>
          <p:spPr>
            <a:xfrm>
              <a:off x="401541" y="5576526"/>
              <a:ext cx="365760" cy="36576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7301" y="5620907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ChromeDisabledHigh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60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2889"/>
            <a:ext cx="4571429" cy="8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9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2889"/>
            <a:ext cx="4571429" cy="8123809"/>
          </a:xfrm>
          <a:prstGeom prst="rect">
            <a:avLst/>
          </a:prstGeom>
        </p:spPr>
      </p:pic>
      <p:grpSp>
        <p:nvGrpSpPr>
          <p:cNvPr id="3" name="Group 1"/>
          <p:cNvGrpSpPr/>
          <p:nvPr>
            <p:custDataLst>
              <p:custData r:id="rId1"/>
            </p:custDataLst>
          </p:nvPr>
        </p:nvGrpSpPr>
        <p:grpSpPr>
          <a:xfrm>
            <a:off x="285" y="7061133"/>
            <a:ext cx="4568776" cy="457200"/>
            <a:chOff x="-667147" y="1637147"/>
            <a:chExt cx="4568776" cy="457200"/>
          </a:xfrm>
        </p:grpSpPr>
        <p:grpSp>
          <p:nvGrpSpPr>
            <p:cNvPr id="4" name="Group 2"/>
            <p:cNvGrpSpPr/>
            <p:nvPr>
              <p:custDataLst>
                <p:custData r:id="rId2"/>
              </p:custDataLst>
            </p:nvPr>
          </p:nvGrpSpPr>
          <p:grpSpPr>
            <a:xfrm>
              <a:off x="-667147" y="1637147"/>
              <a:ext cx="4568776" cy="457200"/>
              <a:chOff x="98474" y="1473704"/>
              <a:chExt cx="4568776" cy="457200"/>
            </a:xfrm>
          </p:grpSpPr>
          <p:sp>
            <p:nvSpPr>
              <p:cNvPr id="10" name="Rectangle 7"/>
              <p:cNvSpPr/>
              <p:nvPr/>
            </p:nvSpPr>
            <p:spPr>
              <a:xfrm>
                <a:off x="98474" y="1473704"/>
                <a:ext cx="4568776" cy="457200"/>
              </a:xfrm>
              <a:prstGeom prst="rect">
                <a:avLst/>
              </a:prstGeom>
              <a:solidFill>
                <a:srgbClr val="E6E6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8"/>
              <p:cNvGrpSpPr/>
              <p:nvPr/>
            </p:nvGrpSpPr>
            <p:grpSpPr>
              <a:xfrm>
                <a:off x="1500070" y="1603091"/>
                <a:ext cx="2381961" cy="215093"/>
                <a:chOff x="1500070" y="1603091"/>
                <a:chExt cx="2381961" cy="215093"/>
              </a:xfrm>
            </p:grpSpPr>
            <p:pic>
              <p:nvPicPr>
                <p:cNvPr id="12" name="Picture 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0070" y="1618414"/>
                  <a:ext cx="201168" cy="199770"/>
                </a:xfrm>
                <a:prstGeom prst="rect">
                  <a:avLst/>
                </a:prstGeom>
              </p:spPr>
            </p:pic>
            <p:pic>
              <p:nvPicPr>
                <p:cNvPr id="13" name="Picture 1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31645" y="1603091"/>
                  <a:ext cx="198427" cy="198427"/>
                </a:xfrm>
                <a:prstGeom prst="rect">
                  <a:avLst/>
                </a:prstGeom>
              </p:spPr>
            </p:pic>
            <p:pic>
              <p:nvPicPr>
                <p:cNvPr id="14" name="Picture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91237" y="1614413"/>
                  <a:ext cx="158059" cy="201168"/>
                </a:xfrm>
                <a:prstGeom prst="rect">
                  <a:avLst/>
                </a:prstGeom>
              </p:spPr>
            </p:pic>
            <p:pic>
              <p:nvPicPr>
                <p:cNvPr id="15" name="Picture 1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96441" y="1625914"/>
                  <a:ext cx="185590" cy="1781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" name="Group 3"/>
            <p:cNvGrpSpPr>
              <a:grpSpLocks noChangeAspect="1"/>
            </p:cNvGrpSpPr>
            <p:nvPr/>
          </p:nvGrpSpPr>
          <p:grpSpPr>
            <a:xfrm>
              <a:off x="3567346" y="1854578"/>
              <a:ext cx="170112" cy="27432"/>
              <a:chOff x="4224692" y="3360263"/>
              <a:chExt cx="170116" cy="27433"/>
            </a:xfrm>
          </p:grpSpPr>
          <p:sp>
            <p:nvSpPr>
              <p:cNvPr id="7" name="Oval 4"/>
              <p:cNvSpPr>
                <a:spLocks noChangeAspect="1"/>
              </p:cNvSpPr>
              <p:nvPr/>
            </p:nvSpPr>
            <p:spPr>
              <a:xfrm>
                <a:off x="4224692" y="3360263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4295125" y="3360263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6"/>
              <p:cNvSpPr/>
              <p:nvPr/>
            </p:nvSpPr>
            <p:spPr>
              <a:xfrm>
                <a:off x="4367376" y="3360264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47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10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11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12.xml><?xml version="1.0" encoding="utf-8"?>
<Control xmlns="http://schemas.microsoft.com/VisualStudio/2011/storyboarding/control">
  <Id Name="04629ad8-8efb-4327-acde-16d3464c1027" Revision="2" Stencil="System.MyShapes" StencilVersion="1.0"/>
</Control>
</file>

<file path=customXml/item13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2.xml><?xml version="1.0" encoding="utf-8"?>
<Control xmlns="http://schemas.microsoft.com/VisualStudio/2011/storyboarding/control">
  <Id Name="d2a90f40-92e7-404b-9156-9969935103ab" Revision="1" Stencil="System.MyShapes" StencilVersion="1.0"/>
</Control>
</file>

<file path=customXml/item3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4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5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6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8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9.xml><?xml version="1.0" encoding="utf-8"?>
<Control xmlns="http://schemas.microsoft.com/VisualStudio/2011/storyboarding/control">
  <Id Name="dae15615-90f3-4fcd-ab29-174fc5c1a3cb" Revision="1" Stencil="b722e69f-3eb3-425d-9ad4-73d21f9aadcf" StencilVersion="1.0"/>
</Control>
</file>

<file path=customXml/itemProps1.xml><?xml version="1.0" encoding="utf-8"?>
<ds:datastoreItem xmlns:ds="http://schemas.openxmlformats.org/officeDocument/2006/customXml" ds:itemID="{5A06149F-309B-4C18-A36F-CFD51995F54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E153C08-5B6E-49BE-9BAD-AC85721F070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4658A37-F386-4485-9FB8-4FB04E49700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DD785D1-9D77-4B6B-AD29-A378D48A32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232F2BF-D8D5-4E7B-831C-7AE0888E601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A9869BF-F76B-4324-BBBA-97F62C71995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FAB3159-124D-4E03-862B-363B8FDDE73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F46E8C3-E5D8-422E-A0E3-4EBBC486621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BA26B83-6BE1-446B-8301-81945AEDFD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0C67628-1629-4950-92B6-AC7598369BD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AC8F3D1-EFCE-4BA5-BFDF-94663F21BF5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9E52B8D-32F6-4F0F-B5F9-FF871D2FA24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AD9F4EF-D358-4F88-8CC1-90C1032538F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2703</TotalTime>
  <Words>522</Words>
  <Application>Microsoft Office PowerPoint</Application>
  <PresentationFormat>自定义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Turk (Aquent LLC)</dc:creator>
  <cp:lastModifiedBy>Ray Litchi</cp:lastModifiedBy>
  <cp:revision>66</cp:revision>
  <dcterms:created xsi:type="dcterms:W3CDTF">2014-10-28T00:55:14Z</dcterms:created>
  <dcterms:modified xsi:type="dcterms:W3CDTF">2016-11-28T02:49:00Z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