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8.jpg" ContentType="image/jpg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0" r:id="rId1"/>
  </p:sldMasterIdLst>
  <p:notesMasterIdLst>
    <p:notesMasterId r:id="rId16"/>
  </p:notesMasterIdLst>
  <p:sldIdLst>
    <p:sldId id="256" r:id="rId2"/>
    <p:sldId id="274" r:id="rId3"/>
    <p:sldId id="258" r:id="rId4"/>
    <p:sldId id="270" r:id="rId5"/>
    <p:sldId id="259" r:id="rId6"/>
    <p:sldId id="260" r:id="rId7"/>
    <p:sldId id="262" r:id="rId8"/>
    <p:sldId id="264" r:id="rId9"/>
    <p:sldId id="269" r:id="rId10"/>
    <p:sldId id="263" r:id="rId11"/>
    <p:sldId id="272" r:id="rId12"/>
    <p:sldId id="273" r:id="rId13"/>
    <p:sldId id="271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GB" spc="10" smtClean="0"/>
              <a:t>‹#›</a:t>
            </a:fld>
            <a:endParaRPr lang="en-GB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GB" spc="10" smtClean="0"/>
              <a:t>‹#›</a:t>
            </a:fld>
            <a:endParaRPr lang="en-GB" spc="10" dirty="0"/>
          </a:p>
        </p:txBody>
      </p:sp>
    </p:spTree>
    <p:extLst>
      <p:ext uri="{BB962C8B-B14F-4D97-AF65-F5344CB8AC3E}">
        <p14:creationId xmlns:p14="http://schemas.microsoft.com/office/powerpoint/2010/main" val="152897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GB" spc="10" smtClean="0"/>
              <a:t>‹#›</a:t>
            </a:fld>
            <a:endParaRPr lang="en-GB" spc="10" dirty="0"/>
          </a:p>
        </p:txBody>
      </p:sp>
    </p:spTree>
    <p:extLst>
      <p:ext uri="{BB962C8B-B14F-4D97-AF65-F5344CB8AC3E}">
        <p14:creationId xmlns:p14="http://schemas.microsoft.com/office/powerpoint/2010/main" val="1354726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25763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GB" spc="10" smtClean="0"/>
              <a:t>‹#›</a:t>
            </a:fld>
            <a:endParaRPr lang="en-GB" spc="10" dirty="0"/>
          </a:p>
        </p:txBody>
      </p:sp>
    </p:spTree>
    <p:extLst>
      <p:ext uri="{BB962C8B-B14F-4D97-AF65-F5344CB8AC3E}">
        <p14:creationId xmlns:p14="http://schemas.microsoft.com/office/powerpoint/2010/main" val="413996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GB" spc="10" smtClean="0"/>
              <a:t>‹#›</a:t>
            </a:fld>
            <a:endParaRPr lang="en-GB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1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GB" spc="10" smtClean="0"/>
              <a:t>‹#›</a:t>
            </a:fld>
            <a:endParaRPr lang="en-GB" spc="10" dirty="0"/>
          </a:p>
        </p:txBody>
      </p:sp>
    </p:spTree>
    <p:extLst>
      <p:ext uri="{BB962C8B-B14F-4D97-AF65-F5344CB8AC3E}">
        <p14:creationId xmlns:p14="http://schemas.microsoft.com/office/powerpoint/2010/main" val="14852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GB" spc="10" smtClean="0"/>
              <a:t>‹#›</a:t>
            </a:fld>
            <a:endParaRPr lang="en-GB" spc="10" dirty="0"/>
          </a:p>
        </p:txBody>
      </p:sp>
    </p:spTree>
    <p:extLst>
      <p:ext uri="{BB962C8B-B14F-4D97-AF65-F5344CB8AC3E}">
        <p14:creationId xmlns:p14="http://schemas.microsoft.com/office/powerpoint/2010/main" val="301780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GB" spc="10" smtClean="0"/>
              <a:t>‹#›</a:t>
            </a:fld>
            <a:endParaRPr lang="en-GB" spc="10" dirty="0"/>
          </a:p>
        </p:txBody>
      </p:sp>
    </p:spTree>
    <p:extLst>
      <p:ext uri="{BB962C8B-B14F-4D97-AF65-F5344CB8AC3E}">
        <p14:creationId xmlns:p14="http://schemas.microsoft.com/office/powerpoint/2010/main" val="329089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GB" spc="10" smtClean="0"/>
              <a:t>‹#›</a:t>
            </a:fld>
            <a:endParaRPr lang="en-GB" spc="10" dirty="0"/>
          </a:p>
        </p:txBody>
      </p:sp>
    </p:spTree>
    <p:extLst>
      <p:ext uri="{BB962C8B-B14F-4D97-AF65-F5344CB8AC3E}">
        <p14:creationId xmlns:p14="http://schemas.microsoft.com/office/powerpoint/2010/main" val="18457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GB" spc="10" smtClean="0"/>
              <a:t>‹#›</a:t>
            </a:fld>
            <a:endParaRPr lang="en-GB" spc="10" dirty="0"/>
          </a:p>
        </p:txBody>
      </p:sp>
    </p:spTree>
    <p:extLst>
      <p:ext uri="{BB962C8B-B14F-4D97-AF65-F5344CB8AC3E}">
        <p14:creationId xmlns:p14="http://schemas.microsoft.com/office/powerpoint/2010/main" val="210893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GB" spc="10" smtClean="0"/>
              <a:t>‹#›</a:t>
            </a:fld>
            <a:endParaRPr lang="en-GB" spc="10" dirty="0"/>
          </a:p>
        </p:txBody>
      </p:sp>
    </p:spTree>
    <p:extLst>
      <p:ext uri="{BB962C8B-B14F-4D97-AF65-F5344CB8AC3E}">
        <p14:creationId xmlns:p14="http://schemas.microsoft.com/office/powerpoint/2010/main" val="413261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GB" spc="10" smtClean="0"/>
              <a:t>‹#›</a:t>
            </a:fld>
            <a:endParaRPr lang="en-GB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9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104019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962400" y="98304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53340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659565"/>
            <a:ext cx="17918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u="sng" dirty="0"/>
              <a:t>STUDENT NAME: </a:t>
            </a:r>
            <a:r>
              <a:rPr lang="en-US" sz="2400" b="1" i="1" u="sng" dirty="0" err="1"/>
              <a:t>M.N.Rudrashan</a:t>
            </a:r>
            <a:endParaRPr lang="en-US" sz="2400" b="1" i="1" u="sng" dirty="0"/>
          </a:p>
          <a:p>
            <a:r>
              <a:rPr lang="en-US" sz="2400" b="1" i="1" u="sng" dirty="0"/>
              <a:t>REGISTER NO AND NMID: 222407877 AND autunm1455ds242717</a:t>
            </a:r>
            <a:endParaRPr lang="en-US" sz="2400" b="1" i="1" u="sng" dirty="0">
              <a:cs typeface="Calibri"/>
            </a:endParaRPr>
          </a:p>
          <a:p>
            <a:r>
              <a:rPr lang="en-US" sz="2400" b="1" i="1" u="sng" dirty="0"/>
              <a:t>DEPARTMENT:.SC(CS WITH DS)</a:t>
            </a:r>
          </a:p>
          <a:p>
            <a:r>
              <a:rPr lang="en-US" sz="2400" b="1" i="1" u="sng" dirty="0"/>
              <a:t> COLLEGE: TAGORE  ARTS &amp; SCIENCE</a:t>
            </a:r>
          </a:p>
          <a:p>
            <a:r>
              <a:rPr lang="en-US" sz="2400" b="1" i="1" u="sng" dirty="0"/>
              <a:t>           </a:t>
            </a:r>
            <a:endParaRPr lang="en-IN" sz="2400" b="1" i="1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CODING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AD9A2B-F53A-54E8-B65C-935CC6EFC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862808"/>
            <a:ext cx="5197078" cy="4461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65997A-32CD-1568-E6EF-0A65B0260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28800"/>
            <a:ext cx="519707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9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s of a computer screen&#10;&#10;AI-generated content may be incorrect.">
            <a:extLst>
              <a:ext uri="{FF2B5EF4-FFF2-40B4-BE49-F238E27FC236}">
                <a16:creationId xmlns:a16="http://schemas.microsoft.com/office/drawing/2014/main" id="{03F9CC88-56F5-003A-8CA5-B90930E8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61" y="1798506"/>
            <a:ext cx="5197078" cy="44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3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5238-499D-3CBE-2C6A-CDBD7091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SCREENSHOT</a:t>
            </a:r>
            <a:endParaRPr lang="en-GB" dirty="0"/>
          </a:p>
        </p:txBody>
      </p:sp>
      <p:pic>
        <p:nvPicPr>
          <p:cNvPr id="4" name="Picture 3" descr="A screenshot of a website&#10;&#10;AI-generated content may be incorrect.">
            <a:extLst>
              <a:ext uri="{FF2B5EF4-FFF2-40B4-BE49-F238E27FC236}">
                <a16:creationId xmlns:a16="http://schemas.microsoft.com/office/drawing/2014/main" id="{4F4C327B-EEE8-C60C-A617-18EED8293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842" y="1828800"/>
            <a:ext cx="589231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68A0CC-254F-FA26-C850-35A9B0F2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sz="2400" dirty="0"/>
              <a:t>RX100  digital  advertisement successfully  transforms a  classic  bike  into  a   Modern digital   icon.</a:t>
            </a:r>
          </a:p>
          <a:p>
            <a:r>
              <a:rPr lang="en-US" sz="2400" dirty="0"/>
              <a:t>                 Unlike   posters , this  interactive ad  reaches wide audiences across devices.</a:t>
            </a:r>
          </a:p>
          <a:p>
            <a:r>
              <a:rPr lang="en-US" sz="2400" dirty="0"/>
              <a:t>                 RevivesRX100’s brand  legacy while   engaging   the  new   tech-savvy generation.</a:t>
            </a:r>
          </a:p>
          <a:p>
            <a:r>
              <a:rPr lang="en-US" sz="2400" dirty="0"/>
              <a:t>                 Creates   opportunities   for  dealers , showrooms,   and Yamaha  to  boost   promotions.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836A5646-3827-C031-DFB3-1B229E977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31C29DE5-442B-CA4B-6B09-A4239AD1F5A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33350" y="914400"/>
            <a:ext cx="9729850" cy="6309420"/>
          </a:xfrm>
        </p:spPr>
        <p:txBody>
          <a:bodyPr/>
          <a:lstStyle/>
          <a:p>
            <a:r>
              <a:rPr lang="en-US" sz="3600" dirty="0"/>
              <a:t>PROJECT TITLE</a:t>
            </a:r>
          </a:p>
          <a:p>
            <a:r>
              <a:rPr lang="en-US" dirty="0"/>
              <a:t>                    </a:t>
            </a:r>
          </a:p>
          <a:p>
            <a:r>
              <a:rPr lang="en-US" sz="2800" dirty="0"/>
              <a:t>                      RX100   Bike  advertisement  (digital portfolio)</a:t>
            </a:r>
          </a:p>
          <a:p>
            <a:endParaRPr lang="en-US" sz="2800" dirty="0"/>
          </a:p>
          <a:p>
            <a:r>
              <a:rPr lang="en-US" sz="2800" dirty="0"/>
              <a:t>             Tagline: “The  Legend Returns-Power. style. Freedom</a:t>
            </a:r>
            <a:r>
              <a:rPr lang="en-US" dirty="0"/>
              <a:t>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GB" dirty="0"/>
              <a:pPr/>
              <a:t>2</a:t>
            </a:fld>
            <a:endParaRPr lang="en-GB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903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28B3-016E-80C9-4086-F9E0A7AD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C14F222-415D-6009-6E2E-F62B7C7663C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19200" y="1981200"/>
            <a:ext cx="9372600" cy="365433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GB" dirty="0"/>
              <a:t>       </a:t>
            </a:r>
          </a:p>
          <a:p>
            <a:r>
              <a:rPr lang="en-GB" dirty="0"/>
              <a:t>             </a:t>
            </a:r>
            <a:r>
              <a:rPr lang="en-GB" sz="2400" dirty="0"/>
              <a:t>RX100  is  an iconic  bike loved for  decades,but  its  promotion  was   limited  to posters  and  old-school  ads.</a:t>
            </a:r>
          </a:p>
          <a:p>
            <a:r>
              <a:rPr lang="en-GB" sz="2400" dirty="0"/>
              <a:t>               Today’s   youth  connect  more  with  digital-first  content  than   traditional Marketing.</a:t>
            </a:r>
          </a:p>
          <a:p>
            <a:r>
              <a:rPr lang="en-GB" sz="2400" dirty="0"/>
              <a:t>              There is  no  interactive ,  modern advertisement   for  RX100  that  can  match   its   legacy   with  today’s style.</a:t>
            </a:r>
          </a:p>
          <a:p>
            <a:r>
              <a:rPr lang="en-GB" sz="2400" dirty="0"/>
              <a:t>                hence,  a  digital   advertisement  portfolio  is   needed  to bring  RX100  closer  to  the  new  generation.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B8E4E-63A6-9A22-6553-5A250BDDEDB7}"/>
              </a:ext>
            </a:extLst>
          </p:cNvPr>
          <p:cNvSpPr txBox="1"/>
          <p:nvPr/>
        </p:nvSpPr>
        <p:spPr>
          <a:xfrm>
            <a:off x="1143000" y="656216"/>
            <a:ext cx="6555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PROBLEM STATEMENT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1067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95400" y="632324"/>
            <a:ext cx="580085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</a:t>
            </a:r>
            <a:r>
              <a:rPr lang="en-US" sz="4250" spc="15" dirty="0"/>
              <a:t>JECT OVERVIEW</a:t>
            </a:r>
            <a:endParaRPr sz="425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50F9AB5-9B68-F94F-0137-7ADF1BB0ED4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81000" y="1981200"/>
            <a:ext cx="7610475" cy="3654334"/>
          </a:xfrm>
        </p:spPr>
        <p:txBody>
          <a:bodyPr/>
          <a:lstStyle/>
          <a:p>
            <a:r>
              <a:rPr lang="en-US" sz="2400" dirty="0"/>
              <a:t>                  RX100    Advertisement  portfolio  is   a  web-based  showcase  Designed like a  modern  ad  campaign.</a:t>
            </a:r>
          </a:p>
          <a:p>
            <a:r>
              <a:rPr lang="en-US" sz="2400" dirty="0"/>
              <a:t>                    Highlights   speed,  mileage, comfort, and style in a sleek  Digital format.</a:t>
            </a:r>
          </a:p>
          <a:p>
            <a:r>
              <a:rPr lang="en-US" sz="2400" dirty="0"/>
              <a:t>                     Includes interactive visuals ,  gallery , and enquiry options to   Engage  customers.</a:t>
            </a:r>
          </a:p>
          <a:p>
            <a:r>
              <a:rPr lang="en-US" sz="2400" dirty="0"/>
              <a:t>                     Acts   as both a promotion tool for dealers and a brand  Identity  revival for Yamaha RX100.</a:t>
            </a:r>
          </a:p>
          <a:p>
            <a:endParaRPr lang="en-GB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EAEBBAF2-26F4-0856-11ED-283D72FF5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426" y="870965"/>
            <a:ext cx="8000999" cy="1034035"/>
          </a:xfrm>
        </p:spPr>
        <p:txBody>
          <a:bodyPr/>
          <a:lstStyle/>
          <a:p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endParaRPr lang="en-GB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901F02C2-91CF-BA55-4B93-F02530D1259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43000" y="1999128"/>
            <a:ext cx="8001000" cy="3197798"/>
          </a:xfrm>
        </p:spPr>
        <p:txBody>
          <a:bodyPr/>
          <a:lstStyle/>
          <a:p>
            <a:r>
              <a:rPr lang="en-US" dirty="0"/>
              <a:t>          </a:t>
            </a:r>
            <a:r>
              <a:rPr lang="en-US" sz="2400" dirty="0"/>
              <a:t>Young  Riders(18-30 yrs): Attracted by  performance  ,  </a:t>
            </a:r>
            <a:r>
              <a:rPr lang="en-US" sz="2400" dirty="0" err="1"/>
              <a:t>speed,And</a:t>
            </a:r>
            <a:r>
              <a:rPr lang="en-US" sz="2400" dirty="0"/>
              <a:t> style.</a:t>
            </a:r>
          </a:p>
          <a:p>
            <a:r>
              <a:rPr lang="en-US" sz="2400" dirty="0"/>
              <a:t>           Classic  Bike  Enthusiasts:  Loyal  RX100  fans  reliving nostalgia.</a:t>
            </a:r>
          </a:p>
          <a:p>
            <a:r>
              <a:rPr lang="en-US" sz="2400" dirty="0"/>
              <a:t>           Dealers  &amp; Showrooms: Use protfolio   to   attract customers  and   Boost sales.          </a:t>
            </a:r>
          </a:p>
          <a:p>
            <a:r>
              <a:rPr lang="en-US" sz="2400" dirty="0"/>
              <a:t>           General  Public:  New customers  who may  get interested  after seeing   digital  ads.  </a:t>
            </a:r>
            <a:endParaRPr lang="en-GB"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810246" y="811754"/>
            <a:ext cx="5800851" cy="518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4D954E0-111E-5E6C-57AC-B47A6159347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19400" y="1905000"/>
            <a:ext cx="8305800" cy="4345805"/>
          </a:xfrm>
        </p:spPr>
        <p:txBody>
          <a:bodyPr/>
          <a:lstStyle/>
          <a:p>
            <a:r>
              <a:rPr lang="en-US" dirty="0"/>
              <a:t>           </a:t>
            </a:r>
            <a:r>
              <a:rPr lang="en-US" sz="2400" dirty="0"/>
              <a:t>Frontend: HTML  ,CSS    ,   JavaScript  -   interactive  web design.</a:t>
            </a:r>
          </a:p>
          <a:p>
            <a:r>
              <a:rPr lang="en-US" sz="2400" dirty="0"/>
              <a:t>           Design  Tools:  Canva/Photoshop-High-quality RX100 posters  ,banners.</a:t>
            </a:r>
          </a:p>
          <a:p>
            <a:r>
              <a:rPr lang="en-US" sz="2400" dirty="0"/>
              <a:t>           Database:  MySQL/SQLite-storing enquiries and  leads. </a:t>
            </a:r>
          </a:p>
          <a:p>
            <a:r>
              <a:rPr lang="en-US" sz="2400" dirty="0"/>
              <a:t>           Backend(optional): Flask/Nodes.js-For managing customers queries.</a:t>
            </a:r>
          </a:p>
          <a:p>
            <a:r>
              <a:rPr lang="en-US" sz="2400" dirty="0"/>
              <a:t>           Hosting:  GitHub  pages –free accessible hosting.</a:t>
            </a:r>
          </a:p>
          <a:p>
            <a:r>
              <a:rPr lang="en-US" sz="2400" dirty="0"/>
              <a:t>           Version Control:   GitHub –for project tracking &amp; updates</a:t>
            </a:r>
            <a:r>
              <a:rPr lang="en-US" dirty="0"/>
              <a:t>.</a:t>
            </a:r>
          </a:p>
          <a:p>
            <a:endParaRPr lang="en-GB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866AB-5DFE-5290-64F0-0AD8AFDA4C6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0" y="1979320"/>
            <a:ext cx="9296400" cy="3889270"/>
          </a:xfrm>
        </p:spPr>
        <p:txBody>
          <a:bodyPr/>
          <a:lstStyle/>
          <a:p>
            <a:r>
              <a:rPr lang="en-US" dirty="0"/>
              <a:t>          </a:t>
            </a:r>
            <a:r>
              <a:rPr lang="en-US" sz="2400" dirty="0"/>
              <a:t>Home  page:  Hero   banner of  RX100  with tagline “ The  Legends  Returns”.</a:t>
            </a:r>
          </a:p>
          <a:p>
            <a:r>
              <a:rPr lang="en-US" sz="2400" dirty="0"/>
              <a:t>          Features   page:  Unique selling  points-speed, mileage , power, comfort.</a:t>
            </a:r>
          </a:p>
          <a:p>
            <a:r>
              <a:rPr lang="en-US" sz="2400" dirty="0"/>
              <a:t>          Gallery page: High –quality  RX100 images,  retro + modern  shots.</a:t>
            </a:r>
          </a:p>
          <a:p>
            <a:r>
              <a:rPr lang="en-US" sz="2400" dirty="0"/>
              <a:t>          Offers  page:  Seasonal  promotions , best deals.</a:t>
            </a:r>
          </a:p>
          <a:p>
            <a:r>
              <a:rPr lang="en-US" sz="2400" dirty="0"/>
              <a:t>          Contact  page:</a:t>
            </a:r>
            <a:r>
              <a:rPr lang="en-GB" sz="2400" dirty="0"/>
              <a:t>  Dealers  contact +   customers enquiry  form.</a:t>
            </a:r>
          </a:p>
          <a:p>
            <a:r>
              <a:rPr lang="en-GB" sz="2400" dirty="0"/>
              <a:t>          Modern   Layout:  Bold  fonts , dark theme,  minimal design-  matches  RX100’S Bold  personality.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DC2DE-3C11-B697-BCAF-2EA9CA26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                 Fully   responsive design (mobile-friendly).</a:t>
            </a:r>
          </a:p>
          <a:p>
            <a:r>
              <a:rPr lang="en-US" sz="2400" dirty="0"/>
              <a:t>                  Image gallery with zoom  &amp;  slider.</a:t>
            </a:r>
          </a:p>
          <a:p>
            <a:r>
              <a:rPr lang="en-US" sz="2400" dirty="0"/>
              <a:t>                  Bold  headlines +  modern  animations   for  attention.</a:t>
            </a:r>
          </a:p>
          <a:p>
            <a:r>
              <a:rPr lang="en-US" sz="2400" dirty="0"/>
              <a:t>                  “Book   now/ Enquiry” call-to-action buttons.</a:t>
            </a:r>
          </a:p>
          <a:p>
            <a:r>
              <a:rPr lang="en-US" sz="2400" dirty="0"/>
              <a:t>                   Integrated enquiry   form   to  capture  customer  interest.</a:t>
            </a:r>
          </a:p>
          <a:p>
            <a:r>
              <a:rPr lang="en-US" sz="2400" dirty="0"/>
              <a:t>                  Combination  of  nostalgia+  modern branding  for   RX100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470</TotalTime>
  <Words>577</Words>
  <Application>Microsoft Office PowerPoint</Application>
  <PresentationFormat>Widescreen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Times New Roman</vt:lpstr>
      <vt:lpstr>Trebuchet MS</vt:lpstr>
      <vt:lpstr>Retrospect</vt:lpstr>
      <vt:lpstr>Digital Portfolio  </vt:lpstr>
      <vt:lpstr> </vt:lpstr>
      <vt:lpstr>AGENDA</vt:lpstr>
      <vt:lpstr> </vt:lpstr>
      <vt:lpstr>PROJECT OVERVIEW</vt:lpstr>
      <vt:lpstr>WHO ARE THE END USERS? </vt:lpstr>
      <vt:lpstr>TOOLS AND TECHNIQUES</vt:lpstr>
      <vt:lpstr>PowerPoint Presentation</vt:lpstr>
      <vt:lpstr>FEATURES AND FUNCTIONALITY</vt:lpstr>
      <vt:lpstr>CODING AND SCREENSHOTS</vt:lpstr>
      <vt:lpstr>PowerPoint Presentation</vt:lpstr>
      <vt:lpstr>PowerPoint Presentation</vt:lpstr>
      <vt:lpstr>RESULT AND SCREENSHOT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Vinith Vin</cp:lastModifiedBy>
  <cp:revision>28</cp:revision>
  <dcterms:created xsi:type="dcterms:W3CDTF">2024-03-29T15:07:22Z</dcterms:created>
  <dcterms:modified xsi:type="dcterms:W3CDTF">2025-08-29T16:25:44Z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