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ipynb?commit=9ee5b04874b7e0a235766a866b6113f859c61761&amp;enc_url=68747470733a2f2f7261772e67697468756275736572636f6e74656e742e636f6d2f6261746d616e647564653130312f64735f63617073746f6e652f396565356230343837346237653061323335373636613836366236313133663835396336313736312f63617073746f6e652e6970796e62&amp;nwo=batmandude101%2Fds_capstone&amp;path=capstone.ipynb&amp;repository_id=192695481&amp;repository_type=Repository#I-will-use-datasets-regarding-neighbourhoods-in-toronto-and-comlement-them-with-foursquare-API-data-on-popular-places-or-hotspots-close-to-the-places-of-interest-then-i-can-cluster-the-neighbourhoods-with-thier-anemities/-hotspots-and-map-them-using-foli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Toronto city explorer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 smtClean="0"/>
              <a:t>Coursera data science capstone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47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84251" cy="1034562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823"/>
            <a:ext cx="8596668" cy="446753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maps show which neighbourhoods are popular with respect to specific venues and assorted venue types. </a:t>
            </a:r>
          </a:p>
          <a:p>
            <a:pPr marL="0" indent="0">
              <a:buNone/>
            </a:pPr>
            <a:r>
              <a:rPr lang="en-IN" dirty="0" smtClean="0"/>
              <a:t>This is just a singular paradigm of what we could do with this data, </a:t>
            </a:r>
          </a:p>
          <a:p>
            <a:pPr marL="0" indent="0">
              <a:buNone/>
            </a:pPr>
            <a:r>
              <a:rPr lang="en-IN" dirty="0" smtClean="0"/>
              <a:t>We could also sort neighbourhoods and study investment opportunities with respect to opening new business in that particular area.</a:t>
            </a:r>
          </a:p>
          <a:p>
            <a:pPr marL="0" indent="0">
              <a:buNone/>
            </a:pPr>
            <a:r>
              <a:rPr lang="en-IN" dirty="0"/>
              <a:t>T</a:t>
            </a:r>
            <a:r>
              <a:rPr lang="en-IN" dirty="0" smtClean="0"/>
              <a:t>here’s a lot more we can attempt to do but that would take another project </a:t>
            </a:r>
          </a:p>
          <a:p>
            <a:pPr marL="0" indent="0">
              <a:buNone/>
            </a:pPr>
            <a:r>
              <a:rPr lang="en-IN" dirty="0" smtClean="0"/>
              <a:t>This sums up my project report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14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549162"/>
          </a:xfrm>
        </p:spPr>
        <p:txBody>
          <a:bodyPr/>
          <a:lstStyle/>
          <a:p>
            <a:r>
              <a:rPr lang="en-IN" dirty="0" smtClean="0"/>
              <a:t>Thank you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3560885"/>
            <a:ext cx="8596668" cy="2480477"/>
          </a:xfrm>
        </p:spPr>
        <p:txBody>
          <a:bodyPr/>
          <a:lstStyle/>
          <a:p>
            <a:r>
              <a:rPr lang="en-IN" dirty="0" smtClean="0"/>
              <a:t>Happy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71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6" y="70338"/>
            <a:ext cx="10058400" cy="6711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228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IN" sz="2400" dirty="0" smtClean="0"/>
              <a:t>Introduction/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Data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Exploration and analysis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Methodology 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Results 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Discussion 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Conclusion 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409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/problem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50731"/>
            <a:ext cx="8711294" cy="459063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Introduction</a:t>
            </a:r>
            <a:r>
              <a:rPr lang="en-US" b="1" dirty="0" smtClean="0"/>
              <a:t>/ </a:t>
            </a:r>
            <a:r>
              <a:rPr lang="en-US" b="1" dirty="0" err="1" smtClean="0"/>
              <a:t>buisness</a:t>
            </a:r>
            <a:r>
              <a:rPr lang="en-US" b="1" dirty="0" smtClean="0"/>
              <a:t> </a:t>
            </a:r>
            <a:r>
              <a:rPr lang="en-US" b="1" dirty="0"/>
              <a:t>problem</a:t>
            </a:r>
          </a:p>
          <a:p>
            <a:pPr marL="400050" lvl="1" indent="0">
              <a:buNone/>
            </a:pPr>
            <a:r>
              <a:rPr lang="en-US" sz="1800" b="1" dirty="0"/>
              <a:t>A lot of potential thoughts and considerations are given to the locations whenever we visit a city. What if we could look at specific important/busy areas in the city or place of interest of a city we are visiting. In that case what if we could cluster </a:t>
            </a:r>
            <a:r>
              <a:rPr lang="en-US" sz="1800" b="1" dirty="0" smtClean="0"/>
              <a:t>neighborhoods </a:t>
            </a:r>
            <a:r>
              <a:rPr lang="en-US" sz="1800" b="1" dirty="0"/>
              <a:t>on the basis of the potential tourism </a:t>
            </a:r>
            <a:r>
              <a:rPr lang="en-US" sz="1800" b="1" dirty="0" smtClean="0"/>
              <a:t>interests. </a:t>
            </a:r>
            <a:r>
              <a:rPr lang="en-US" sz="1800" b="1" dirty="0"/>
              <a:t>It would help </a:t>
            </a:r>
            <a:r>
              <a:rPr lang="en-US" sz="1800" b="1" dirty="0" smtClean="0"/>
              <a:t>travelers, </a:t>
            </a:r>
            <a:r>
              <a:rPr lang="en-US" sz="1800" b="1" dirty="0"/>
              <a:t>tourism agencies and real estate investors too.</a:t>
            </a:r>
          </a:p>
          <a:p>
            <a:r>
              <a:rPr lang="en-US" b="1" dirty="0" smtClean="0"/>
              <a:t>Explanation</a:t>
            </a:r>
            <a:endParaRPr lang="en-US" b="1" dirty="0"/>
          </a:p>
          <a:p>
            <a:pPr marL="400050" lvl="1" indent="0">
              <a:buNone/>
            </a:pPr>
            <a:r>
              <a:rPr lang="en-US" sz="1800" b="1" dirty="0"/>
              <a:t>Toronto is a fast growing </a:t>
            </a:r>
            <a:r>
              <a:rPr lang="en-US" sz="1800" b="1" dirty="0" smtClean="0"/>
              <a:t>financial </a:t>
            </a:r>
            <a:r>
              <a:rPr lang="en-US" sz="1800" b="1" dirty="0"/>
              <a:t>hub. With increasing city </a:t>
            </a:r>
            <a:r>
              <a:rPr lang="en-US" sz="1800" b="1" dirty="0" smtClean="0"/>
              <a:t>centers </a:t>
            </a:r>
            <a:r>
              <a:rPr lang="en-US" sz="1800" b="1" dirty="0"/>
              <a:t>and </a:t>
            </a:r>
            <a:r>
              <a:rPr lang="en-US" sz="1800" b="1" dirty="0" smtClean="0"/>
              <a:t>sparling </a:t>
            </a:r>
            <a:r>
              <a:rPr lang="en-US" sz="1800" b="1" dirty="0"/>
              <a:t>residential hubs. This makes tourism and real estate one of many growing business ventures </a:t>
            </a:r>
            <a:r>
              <a:rPr lang="en-US" sz="1800" b="1" dirty="0" smtClean="0"/>
              <a:t>Toronto </a:t>
            </a:r>
            <a:r>
              <a:rPr lang="en-US" sz="1800" b="1" dirty="0"/>
              <a:t>has had. The city is well connected and well planned and is financially flourishing and that aspect brings in a lot of </a:t>
            </a:r>
            <a:r>
              <a:rPr lang="en-US" sz="1800" b="1" dirty="0" smtClean="0"/>
              <a:t>travelers. </a:t>
            </a:r>
            <a:r>
              <a:rPr lang="en-US" sz="1800" b="1" dirty="0"/>
              <a:t>Hence determining </a:t>
            </a:r>
            <a:r>
              <a:rPr lang="en-US" sz="1800" b="1" dirty="0" smtClean="0"/>
              <a:t>interests </a:t>
            </a:r>
            <a:r>
              <a:rPr lang="en-US" sz="1800" b="1" dirty="0"/>
              <a:t>and hotspots is definitely </a:t>
            </a:r>
            <a:r>
              <a:rPr lang="en-US" sz="1800" b="1" dirty="0" smtClean="0"/>
              <a:t>beneficial </a:t>
            </a:r>
            <a:r>
              <a:rPr lang="en-US" sz="1800" b="1" dirty="0"/>
              <a:t>and aids new tourists and investors</a:t>
            </a:r>
          </a:p>
          <a:p>
            <a:r>
              <a:rPr lang="en-US" b="1" dirty="0"/>
              <a:t>Who are our stakeholders</a:t>
            </a:r>
          </a:p>
          <a:p>
            <a:pPr marL="0" indent="0">
              <a:buNone/>
            </a:pPr>
            <a:r>
              <a:rPr lang="en-US" b="1" dirty="0" smtClean="0"/>
              <a:t>	Anyone </a:t>
            </a:r>
            <a:r>
              <a:rPr lang="en-US" b="1" dirty="0"/>
              <a:t>who's </a:t>
            </a:r>
            <a:r>
              <a:rPr lang="en-US" b="1" dirty="0" smtClean="0"/>
              <a:t>interested </a:t>
            </a:r>
            <a:r>
              <a:rPr lang="en-US" b="1" dirty="0"/>
              <a:t>in the </a:t>
            </a:r>
            <a:r>
              <a:rPr lang="en-US" b="1" dirty="0" smtClean="0"/>
              <a:t>region, </a:t>
            </a:r>
            <a:r>
              <a:rPr lang="en-US" b="1" dirty="0"/>
              <a:t>it can be individuals, tourists or even the residents who </a:t>
            </a:r>
            <a:r>
              <a:rPr lang="en-US" b="1" dirty="0" smtClean="0"/>
              <a:t>	would </a:t>
            </a:r>
            <a:r>
              <a:rPr lang="en-US" b="1" dirty="0"/>
              <a:t>want to know if they are in the right </a:t>
            </a:r>
            <a:r>
              <a:rPr lang="en-US" b="1" dirty="0" smtClean="0"/>
              <a:t>neighborhood according </a:t>
            </a:r>
            <a:r>
              <a:rPr lang="en-US" b="1" dirty="0"/>
              <a:t>to </a:t>
            </a:r>
            <a:r>
              <a:rPr lang="en-US" b="1" dirty="0" smtClean="0"/>
              <a:t>their interests </a:t>
            </a:r>
            <a:r>
              <a:rPr lang="en-US" b="1" dirty="0"/>
              <a:t>and </a:t>
            </a:r>
            <a:r>
              <a:rPr lang="en-US" b="1" dirty="0" smtClean="0"/>
              <a:t>	needs</a:t>
            </a:r>
            <a:r>
              <a:rPr lang="en-US" b="1" dirty="0"/>
              <a:t>. </a:t>
            </a:r>
            <a:r>
              <a:rPr lang="en-US" b="1" dirty="0" smtClean="0"/>
              <a:t>Well </a:t>
            </a:r>
            <a:r>
              <a:rPr lang="en-US" b="1" dirty="0"/>
              <a:t>for tourists they get a comprehensive city guide and real estate investors get to </a:t>
            </a:r>
            <a:r>
              <a:rPr lang="en-US" b="1" dirty="0" smtClean="0"/>
              <a:t>	know where their </a:t>
            </a:r>
            <a:r>
              <a:rPr lang="en-US" b="1" dirty="0"/>
              <a:t>gold lies</a:t>
            </a:r>
          </a:p>
          <a:p>
            <a:r>
              <a:rPr lang="en-US" b="1" dirty="0"/>
              <a:t>What am i trying to do</a:t>
            </a:r>
          </a:p>
          <a:p>
            <a:pPr marL="400050" lvl="1" indent="0">
              <a:buNone/>
            </a:pPr>
            <a:r>
              <a:rPr lang="en-US" sz="1800" b="1" dirty="0"/>
              <a:t>I will use datasets regarding </a:t>
            </a:r>
            <a:r>
              <a:rPr lang="en-US" sz="1800" b="1" dirty="0" smtClean="0"/>
              <a:t>neighborhoods </a:t>
            </a:r>
            <a:r>
              <a:rPr lang="en-US" sz="1800" b="1" dirty="0"/>
              <a:t>in </a:t>
            </a:r>
            <a:r>
              <a:rPr lang="en-US" sz="1800" b="1" dirty="0" smtClean="0"/>
              <a:t>Toronto </a:t>
            </a:r>
            <a:r>
              <a:rPr lang="en-US" sz="1800" b="1" dirty="0"/>
              <a:t>and </a:t>
            </a:r>
            <a:r>
              <a:rPr lang="en-US" sz="1800" b="1" dirty="0" smtClean="0"/>
              <a:t>complement </a:t>
            </a:r>
            <a:r>
              <a:rPr lang="en-US" sz="1800" b="1" dirty="0"/>
              <a:t>them with foursquare API data on popular places or hotspots close to the places of interest then i can cluster the </a:t>
            </a:r>
            <a:r>
              <a:rPr lang="en-US" sz="1800" b="1" dirty="0" smtClean="0"/>
              <a:t>neighborhoods </a:t>
            </a:r>
            <a:r>
              <a:rPr lang="en-US" sz="1800" b="1" dirty="0"/>
              <a:t>with </a:t>
            </a:r>
            <a:r>
              <a:rPr lang="en-US" sz="1800" b="1" dirty="0" smtClean="0"/>
              <a:t>their amenities/ </a:t>
            </a:r>
            <a:r>
              <a:rPr lang="en-US" sz="1800" b="1" dirty="0"/>
              <a:t>hotspots and map them using folium</a:t>
            </a:r>
            <a:r>
              <a:rPr lang="en-US" sz="1800" b="1" dirty="0">
                <a:hlinkClick r:id="rId2"/>
              </a:rPr>
              <a:t>¶</a:t>
            </a:r>
            <a:endParaRPr lang="en-US" sz="18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582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IN" dirty="0" smtClean="0"/>
              <a:t>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39715"/>
            <a:ext cx="8931102" cy="480164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 required the city’s neighbourhood data which was acquired from wiki, geospatial data was acquired too for mapping proposes.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078883"/>
            <a:ext cx="3452159" cy="1623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046440"/>
            <a:ext cx="6594231" cy="18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8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6977"/>
          </a:xfrm>
        </p:spPr>
        <p:txBody>
          <a:bodyPr/>
          <a:lstStyle/>
          <a:p>
            <a:r>
              <a:rPr lang="en-IN" dirty="0" smtClean="0"/>
              <a:t>Exploration /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5" y="2233986"/>
            <a:ext cx="5089920" cy="4364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0" y="1248507"/>
            <a:ext cx="9360047" cy="254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4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venues data exploration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" y="1415561"/>
            <a:ext cx="10058400" cy="26376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" y="4053254"/>
            <a:ext cx="10058400" cy="27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6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IN" dirty="0" smtClean="0"/>
              <a:t>Results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07423"/>
            <a:ext cx="8596312" cy="3789254"/>
          </a:xfrm>
        </p:spPr>
      </p:pic>
    </p:spTree>
    <p:extLst>
      <p:ext uri="{BB962C8B-B14F-4D97-AF65-F5344CB8AC3E}">
        <p14:creationId xmlns:p14="http://schemas.microsoft.com/office/powerpoint/2010/main" val="11252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851204" cy="62132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Venues assorted by neighbourhoods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9" y="1236065"/>
            <a:ext cx="7293940" cy="4397817"/>
          </a:xfrm>
        </p:spPr>
      </p:pic>
    </p:spTree>
    <p:extLst>
      <p:ext uri="{BB962C8B-B14F-4D97-AF65-F5344CB8AC3E}">
        <p14:creationId xmlns:p14="http://schemas.microsoft.com/office/powerpoint/2010/main" val="14251929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135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Toronto city explorer</vt:lpstr>
      <vt:lpstr>PowerPoint Presentation</vt:lpstr>
      <vt:lpstr>Contents </vt:lpstr>
      <vt:lpstr>Introduction /problem</vt:lpstr>
      <vt:lpstr>Data </vt:lpstr>
      <vt:lpstr>Exploration / analysis</vt:lpstr>
      <vt:lpstr>venues data exploration  </vt:lpstr>
      <vt:lpstr>Results </vt:lpstr>
      <vt:lpstr>Venues assorted by neighbourhoods </vt:lpstr>
      <vt:lpstr>Conclusion</vt:lpstr>
      <vt:lpstr>Thank you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saksham kulshrestha</dc:creator>
  <cp:lastModifiedBy>saksham kulshrestha</cp:lastModifiedBy>
  <cp:revision>7</cp:revision>
  <dcterms:created xsi:type="dcterms:W3CDTF">2019-06-20T15:52:53Z</dcterms:created>
  <dcterms:modified xsi:type="dcterms:W3CDTF">2019-06-20T16:49:14Z</dcterms:modified>
</cp:coreProperties>
</file>