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B779-2BF2-48A2-BEED-118B77DB56A8}" type="datetimeFigureOut">
              <a:rPr lang="es-ES" smtClean="0"/>
              <a:t>28/07/2024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E815-F9B0-4ABE-9000-30B0718C11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544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B779-2BF2-48A2-BEED-118B77DB56A8}" type="datetimeFigureOut">
              <a:rPr lang="es-ES" smtClean="0"/>
              <a:t>28/07/2024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E815-F9B0-4ABE-9000-30B0718C11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3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B779-2BF2-48A2-BEED-118B77DB56A8}" type="datetimeFigureOut">
              <a:rPr lang="es-ES" smtClean="0"/>
              <a:t>28/07/2024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E815-F9B0-4ABE-9000-30B0718C11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8026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B779-2BF2-48A2-BEED-118B77DB56A8}" type="datetimeFigureOut">
              <a:rPr lang="es-ES" smtClean="0"/>
              <a:t>28/07/2024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E815-F9B0-4ABE-9000-30B0718C11CB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2336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B779-2BF2-48A2-BEED-118B77DB56A8}" type="datetimeFigureOut">
              <a:rPr lang="es-ES" smtClean="0"/>
              <a:t>28/07/2024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E815-F9B0-4ABE-9000-30B0718C11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7671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B779-2BF2-48A2-BEED-118B77DB56A8}" type="datetimeFigureOut">
              <a:rPr lang="es-ES" smtClean="0"/>
              <a:t>28/07/2024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E815-F9B0-4ABE-9000-30B0718C11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9128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B779-2BF2-48A2-BEED-118B77DB56A8}" type="datetimeFigureOut">
              <a:rPr lang="es-ES" smtClean="0"/>
              <a:t>28/07/2024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E815-F9B0-4ABE-9000-30B0718C11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9283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B779-2BF2-48A2-BEED-118B77DB56A8}" type="datetimeFigureOut">
              <a:rPr lang="es-ES" smtClean="0"/>
              <a:t>28/07/2024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E815-F9B0-4ABE-9000-30B0718C11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017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B779-2BF2-48A2-BEED-118B77DB56A8}" type="datetimeFigureOut">
              <a:rPr lang="es-ES" smtClean="0"/>
              <a:t>28/07/2024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E815-F9B0-4ABE-9000-30B0718C11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163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B779-2BF2-48A2-BEED-118B77DB56A8}" type="datetimeFigureOut">
              <a:rPr lang="es-ES" smtClean="0"/>
              <a:t>28/07/2024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E815-F9B0-4ABE-9000-30B0718C11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764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B779-2BF2-48A2-BEED-118B77DB56A8}" type="datetimeFigureOut">
              <a:rPr lang="es-ES" smtClean="0"/>
              <a:t>28/07/2024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E815-F9B0-4ABE-9000-30B0718C11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979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B779-2BF2-48A2-BEED-118B77DB56A8}" type="datetimeFigureOut">
              <a:rPr lang="es-ES" smtClean="0"/>
              <a:t>28/07/2024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E815-F9B0-4ABE-9000-30B0718C11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685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B779-2BF2-48A2-BEED-118B77DB56A8}" type="datetimeFigureOut">
              <a:rPr lang="es-ES" smtClean="0"/>
              <a:t>28/07/2024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E815-F9B0-4ABE-9000-30B0718C11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255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B779-2BF2-48A2-BEED-118B77DB56A8}" type="datetimeFigureOut">
              <a:rPr lang="es-ES" smtClean="0"/>
              <a:t>28/07/2024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E815-F9B0-4ABE-9000-30B0718C11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039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B779-2BF2-48A2-BEED-118B77DB56A8}" type="datetimeFigureOut">
              <a:rPr lang="es-ES" smtClean="0"/>
              <a:t>28/07/2024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E815-F9B0-4ABE-9000-30B0718C11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978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B779-2BF2-48A2-BEED-118B77DB56A8}" type="datetimeFigureOut">
              <a:rPr lang="es-ES" smtClean="0"/>
              <a:t>28/07/2024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E815-F9B0-4ABE-9000-30B0718C11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571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B779-2BF2-48A2-BEED-118B77DB56A8}" type="datetimeFigureOut">
              <a:rPr lang="es-ES" smtClean="0"/>
              <a:t>28/07/2024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E815-F9B0-4ABE-9000-30B0718C11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931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EB779-2BF2-48A2-BEED-118B77DB56A8}" type="datetimeFigureOut">
              <a:rPr lang="es-ES" smtClean="0"/>
              <a:t>28/07/2024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0E815-F9B0-4ABE-9000-30B0718C11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514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tmanhot/tiendavirtual" TargetMode="External"/><Relationship Id="rId2" Type="http://schemas.openxmlformats.org/officeDocument/2006/relationships/hyperlink" Target="https://tiendavirtual-psi.vercel.ap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AA7E5-CE4F-4E0E-BCC4-4587186C7B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PRESENTACION DE PROYECTO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1C69D8-2EAF-48B5-8D59-D08621B00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/>
              <a:t>TIENDA VIRTUAL PARA PEQUEÑOS NEGOCIOS</a:t>
            </a:r>
          </a:p>
          <a:p>
            <a:endParaRPr lang="es-ES" dirty="0"/>
          </a:p>
          <a:p>
            <a:endParaRPr lang="es-ES" dirty="0"/>
          </a:p>
          <a:p>
            <a:r>
              <a:rPr lang="es-E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Trabajo Final (</a:t>
            </a:r>
            <a:r>
              <a:rPr lang="es-ES" sz="18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tiendavirtual-psi.vercel.app</a:t>
            </a:r>
            <a:r>
              <a:rPr lang="es-E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)</a:t>
            </a:r>
            <a:endParaRPr lang="es-ES" sz="1800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8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batmanhot</a:t>
            </a:r>
            <a:r>
              <a:rPr lang="es-E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s-ES" sz="18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tiendavirtual</a:t>
            </a:r>
            <a:r>
              <a:rPr lang="es-E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 (github.com)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4751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885D9F7-AC30-4F83-B89E-B5C92C6C1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6843" y="1055265"/>
            <a:ext cx="10016194" cy="4624082"/>
          </a:xfrm>
        </p:spPr>
      </p:pic>
    </p:spTree>
    <p:extLst>
      <p:ext uri="{BB962C8B-B14F-4D97-AF65-F5344CB8AC3E}">
        <p14:creationId xmlns:p14="http://schemas.microsoft.com/office/powerpoint/2010/main" val="231069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43BCD-36F8-4733-8DE3-88755FE1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DEFINICION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2BCEBF-41F0-40FB-955A-02930F314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 proyecto está orientado para el uso de pymes y micronegocios o cualquier giro de negocio orientado a la venta de productos y poder dar solución a la gestión de ventas por pedidos por internet, en este caso de “hamburguesas”.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82158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0F1EE-1F5B-470B-94A3-4427971E8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ALCANCES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4C9466-DE64-4BDC-ABBD-FBDAD8D38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proyecto es escalable y puede seguir creciendo en un modelo más personalizado y complejo, la finalidad es dar una solución rápida y económica durante el proceso de la gestión de las ventas.</a:t>
            </a:r>
          </a:p>
        </p:txBody>
      </p:sp>
    </p:spTree>
    <p:extLst>
      <p:ext uri="{BB962C8B-B14F-4D97-AF65-F5344CB8AC3E}">
        <p14:creationId xmlns:p14="http://schemas.microsoft.com/office/powerpoint/2010/main" val="3612698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D1E9C-3D33-4F80-86E3-9D5A9ED8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620937-BC09-46EC-B8BF-3CF6B661D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aplicativo web es responsivo y puede verse en cualquier dispositivo.</a:t>
            </a:r>
          </a:p>
          <a:p>
            <a:r>
              <a:rPr lang="es-E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funcionamiento es sencillo e intuitivo</a:t>
            </a:r>
          </a:p>
          <a:p>
            <a:r>
              <a:rPr lang="es-E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informacion de los productos inicialmente están cargados en un array de objetos.</a:t>
            </a:r>
          </a:p>
          <a:p>
            <a:endParaRPr lang="es-E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52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89607-4FC5-4F34-86A5-A27952CD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833306"/>
          </a:xfrm>
        </p:spPr>
        <p:txBody>
          <a:bodyPr/>
          <a:lstStyle/>
          <a:p>
            <a:r>
              <a:rPr lang="es-ES" dirty="0"/>
              <a:t>Stack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E00B37-8C34-4A3F-9EA7-B95C2524F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953451"/>
            <a:ext cx="10353762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C0F04A5-2F40-4496-BFFD-06699E6C8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663922"/>
              </p:ext>
            </p:extLst>
          </p:nvPr>
        </p:nvGraphicFramePr>
        <p:xfrm>
          <a:off x="2880155" y="1827013"/>
          <a:ext cx="6421039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155">
                  <a:extLst>
                    <a:ext uri="{9D8B030D-6E8A-4147-A177-3AD203B41FA5}">
                      <a16:colId xmlns:a16="http://schemas.microsoft.com/office/drawing/2014/main" val="3071517914"/>
                    </a:ext>
                  </a:extLst>
                </a:gridCol>
                <a:gridCol w="4202884">
                  <a:extLst>
                    <a:ext uri="{9D8B030D-6E8A-4147-A177-3AD203B41FA5}">
                      <a16:colId xmlns:a16="http://schemas.microsoft.com/office/drawing/2014/main" val="2994556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FRONT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BACKEND</a:t>
                      </a:r>
                    </a:p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629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s-ES" dirty="0"/>
                        <a:t>HTML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s-ES" dirty="0"/>
                        <a:t>CSS3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s-ES" dirty="0"/>
                        <a:t>JAVASCRIPT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s-ES" dirty="0"/>
                        <a:t>TAILWIND</a:t>
                      </a:r>
                    </a:p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s-ES" dirty="0"/>
                        <a:t>PYTHON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s-ES" dirty="0"/>
                        <a:t>DJANGO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s-ES" dirty="0"/>
                        <a:t>DJANGO-RESTFRAMEWORK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s-ES" dirty="0"/>
                        <a:t>JWT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s-ES" dirty="0"/>
                        <a:t>DJANGO-CORS-HEADERS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s-ES" dirty="0"/>
                        <a:t>JAZZMIN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s-ES" dirty="0"/>
                        <a:t>BASE DE DATOS POSTGRESS</a:t>
                      </a:r>
                    </a:p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68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94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4770696-B9DA-4A62-B1B5-8B44BAD1BD7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356" y="1045448"/>
            <a:ext cx="2420851" cy="435133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3FD7D80-9D62-4AFD-8FD4-6C23CE7B1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103" y="1044850"/>
            <a:ext cx="2354921" cy="435193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ECD250B-554C-4358-B2E3-EA9A425AB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1044850"/>
            <a:ext cx="2225056" cy="435133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EEB000C-F1C6-4CD9-9D3E-A638F594A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3987" y="1044850"/>
            <a:ext cx="2322815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AA24D-2127-4F92-97C7-090C5B65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AEEE8B1-CF23-4247-BF0B-307C6D2DC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807" y="2229723"/>
            <a:ext cx="7648492" cy="3695700"/>
          </a:xfrm>
        </p:spPr>
      </p:pic>
    </p:spTree>
    <p:extLst>
      <p:ext uri="{BB962C8B-B14F-4D97-AF65-F5344CB8AC3E}">
        <p14:creationId xmlns:p14="http://schemas.microsoft.com/office/powerpoint/2010/main" val="84472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08691-7F7D-4275-B9C4-57E4D540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5A369A9-6D58-4FD7-A9B2-560302E8E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249012"/>
            <a:ext cx="10353675" cy="3388675"/>
          </a:xfrm>
        </p:spPr>
      </p:pic>
    </p:spTree>
    <p:extLst>
      <p:ext uri="{BB962C8B-B14F-4D97-AF65-F5344CB8AC3E}">
        <p14:creationId xmlns:p14="http://schemas.microsoft.com/office/powerpoint/2010/main" val="76346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06F1378-B8B1-469D-9AAD-3BDF7B5A1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396" y="702926"/>
            <a:ext cx="10707609" cy="5160977"/>
          </a:xfrm>
        </p:spPr>
      </p:pic>
    </p:spTree>
    <p:extLst>
      <p:ext uri="{BB962C8B-B14F-4D97-AF65-F5344CB8AC3E}">
        <p14:creationId xmlns:p14="http://schemas.microsoft.com/office/powerpoint/2010/main" val="2497457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50</TotalTime>
  <Words>157</Words>
  <Application>Microsoft Office PowerPoint</Application>
  <PresentationFormat>Panorámica</PresentationFormat>
  <Paragraphs>28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Rockwell</vt:lpstr>
      <vt:lpstr>Damask</vt:lpstr>
      <vt:lpstr>PRESENTACION DE PROYECTO FINAL</vt:lpstr>
      <vt:lpstr>DEFINICION</vt:lpstr>
      <vt:lpstr>ALCANCES</vt:lpstr>
      <vt:lpstr>Funcionalidad</vt:lpstr>
      <vt:lpstr>Stack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 DE PROYECTO FINAL</dc:title>
  <dc:creator>PT09451924 (Ponte Casafranca, Jhon Carlos)</dc:creator>
  <cp:lastModifiedBy>Jhon Ponte</cp:lastModifiedBy>
  <cp:revision>11</cp:revision>
  <dcterms:created xsi:type="dcterms:W3CDTF">2024-05-13T13:07:19Z</dcterms:created>
  <dcterms:modified xsi:type="dcterms:W3CDTF">2024-07-28T08:27:43Z</dcterms:modified>
</cp:coreProperties>
</file>