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374" r:id="rId2"/>
    <p:sldId id="375" r:id="rId3"/>
    <p:sldId id="376" r:id="rId4"/>
    <p:sldId id="377" r:id="rId5"/>
    <p:sldId id="378" r:id="rId6"/>
    <p:sldId id="379" r:id="rId7"/>
    <p:sldId id="380" r:id="rId8"/>
    <p:sldId id="382" r:id="rId9"/>
    <p:sldId id="383" r:id="rId10"/>
    <p:sldId id="38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/>
    <p:restoredTop sz="96327"/>
  </p:normalViewPr>
  <p:slideViewPr>
    <p:cSldViewPr snapToGrid="0" showGuides="1">
      <p:cViewPr varScale="1">
        <p:scale>
          <a:sx n="138" d="100"/>
          <a:sy n="138" d="100"/>
        </p:scale>
        <p:origin x="176" y="6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4A4F2-2021-3946-AFC9-F320A7B019E1}" type="datetimeFigureOut">
              <a:rPr lang="en-US" smtClean="0"/>
              <a:t>5/26/23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845F4-4F7D-7C40-B96F-8FF936AE6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00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\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usepackage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[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dvipsnames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]{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xcolor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} </a:t>
            </a:r>
          </a:p>
          <a:p>
            <a:br>
              <a:rPr lang="en-US" dirty="0"/>
            </a:br>
            <a:endParaRPr lang="en-US" dirty="0"/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%Expert 1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\big(\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 $\land$ upperparts\_color\_black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$\neg$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 $\neg$ throat\_color\_black \big)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{\lor}$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\big(belly\_pattern\_solid $\land$ forehead\_color\_black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perchinglike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$\land$ upperparts\_color\_black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}{primary\_color\_black}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neg$primary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\_color\_white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neg$throat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\_color\_black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}{under\_tail\_color\_black}\big)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Expert 2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 $\land$ bill\_shape\_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allpurpose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perchinglike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neg$back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\_pattern\_multicolored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neg$nape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\_color\_black $\land$ $\neg$ nape\_color\_blue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 $\neg$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}{primary\_color\_black} $\land$ $\neg$ primary\_color\_grey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}{under\_tail\_color\_black}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\text{leg\_color\_grey}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updownarrow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{2pt}\land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%&amp;\text{leg\_color\_grey}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Baseline CBM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  forehead\_color\_black $\land$ leg\_color\_grey $\land$  upper\_tail\_color\_grey  $\land$ upperparts\_color\_white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\quad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\quad  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\text{forehead\_color\_black} 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  \\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\text{leg\_color\_grey}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 \text{upper\_tail\_color\_grey 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 \\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\text{upperparts\_color\_white} 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BDDD9-9B7E-2D48-A2C8-0DAFDE478B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629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\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usepackage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[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dvipsnames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]{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xcolor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} </a:t>
            </a:r>
          </a:p>
          <a:p>
            <a:br>
              <a:rPr lang="en-US" dirty="0"/>
            </a:br>
            <a:endParaRPr lang="en-US" dirty="0"/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%Expert 1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\big(\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 $\land$ upperparts\_color\_black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$\neg$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 $\neg$ throat\_color\_black \big)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{\lor}$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\big(belly\_pattern\_solid $\land$ forehead\_color\_black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perchinglike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$\land$ upperparts\_color\_black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}{primary\_color\_black}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neg$primary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\_color\_white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neg$throat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\_color\_black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}{under\_tail\_color\_black}\big)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Expert 2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 $\land$ bill\_shape\_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allpurpose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perchinglike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neg$back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\_pattern\_multicolored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neg$nape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\_color\_black $\land$ $\neg$ nape\_color\_blue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 $\neg$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}{primary\_color\_black} $\land$ $\neg$ primary\_color\_grey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}{under\_tail\_color\_black}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\text{leg\_color\_grey}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updownarrow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{2pt}\land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%&amp;\text{leg\_color\_grey}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Baseline CBM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  forehead\_color\_black $\land$ leg\_color\_grey $\land$  upper\_tail\_color\_grey  $\land$ upperparts\_color\_white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\quad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\quad  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\text{forehead\_color\_black} 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  \\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\text{leg\_color\_grey}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 \text{upper\_tail\_color\_grey 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 \\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\text{upperparts\_color\_white} 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BDDD9-9B7E-2D48-A2C8-0DAFDE478B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89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\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usepackage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[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dvipsnames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]{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xcolor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} </a:t>
            </a:r>
          </a:p>
          <a:p>
            <a:br>
              <a:rPr lang="en-US" dirty="0"/>
            </a:br>
            <a:endParaRPr lang="en-US" dirty="0"/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%Expert 1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\big(\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 $\land$ upperparts\_color\_black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$\neg$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 $\neg$ throat\_color\_black \big)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{\lor}$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\big(belly\_pattern\_solid $\land$ forehead\_color\_black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perchinglike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$\land$ upperparts\_color\_black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}{primary\_color\_black}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neg$primary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\_color\_white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neg$throat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\_color\_black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}{under\_tail\_color\_black}\big)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Expert 2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 $\land$ bill\_shape\_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allpurpose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perchinglike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neg$back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\_pattern\_multicolored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neg$nape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\_color\_black $\land$ $\neg$ nape\_color\_blue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 $\neg$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}{primary\_color\_black} $\land$ $\neg$ primary\_color\_grey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}{under\_tail\_color\_black}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\text{leg\_color\_grey}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updownarrow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{2pt}\land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%&amp;\text{leg\_color\_grey}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Baseline CBM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  forehead\_color\_black $\land$ leg\_color\_grey $\land$  upper\_tail\_color\_grey  $\land$ upperparts\_color\_white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\quad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\quad  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\text{forehead\_color\_black} 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  \\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\text{leg\_color\_grey}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 \text{upper\_tail\_color\_grey 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 \\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\text{upperparts\_color\_white} 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BDDD9-9B7E-2D48-A2C8-0DAFDE478B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77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\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usepackage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[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dvipsnames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]{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xcolor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} </a:t>
            </a:r>
          </a:p>
          <a:p>
            <a:br>
              <a:rPr lang="en-US" dirty="0"/>
            </a:br>
            <a:endParaRPr lang="en-US" dirty="0"/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%Expert 1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\big(\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 $\land$ upperparts\_color\_black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$\neg$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 $\neg$ throat\_color\_black \big)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{\lor}$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\big(belly\_pattern\_solid $\land$ forehead\_color\_black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perchinglike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$\land$ upperparts\_color\_black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}{primary\_color\_black}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neg$primary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\_color\_white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neg$throat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\_color\_black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}{under\_tail\_color\_black}\big)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Expert 2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 $\land$ bill\_shape\_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allpurpose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perchinglike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neg$back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\_pattern\_multicolored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neg$nape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\_color\_black $\land$ $\neg$ nape\_color\_blue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 $\neg$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}{primary\_color\_black} $\land$ $\neg$ primary\_color\_grey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}{under\_tail\_color\_black}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\text{leg\_color\_grey}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updownarrow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{2pt}\land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%&amp;\text{leg\_color\_grey}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Baseline CBM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  forehead\_color\_black $\land$ leg\_color\_grey $\land$  upper\_tail\_color\_grey  $\land$ upperparts\_color\_white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\quad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\quad  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\text{forehead\_color\_black} 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  \\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\text{leg\_color\_grey}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 \text{upper\_tail\_color\_grey 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 \\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\text{upperparts\_color\_white} 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BDDD9-9B7E-2D48-A2C8-0DAFDE478B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83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\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usepackage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[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dvipsnames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]{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xcolor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} </a:t>
            </a:r>
          </a:p>
          <a:p>
            <a:br>
              <a:rPr lang="en-US" dirty="0"/>
            </a:br>
            <a:endParaRPr lang="en-US" dirty="0"/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%Expert 1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\big(\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 $\land$ upperparts\_color\_black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$\neg$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 $\neg$ throat\_color\_black \big)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{\lor}$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\big(belly\_pattern\_solid $\land$ forehead\_color\_black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perchinglike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$\land$ upperparts\_color\_black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}{primary\_color\_black}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neg$primary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\_color\_white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neg$throat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\_color\_black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}{under\_tail\_color\_black}\big)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Expert 2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 $\land$ bill\_shape\_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allpurpose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perchinglike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neg$back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\_pattern\_multicolored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neg$nape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\_color\_black $\land$ $\neg$ nape\_color\_blue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 $\neg$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}{primary\_color\_black} $\land$ $\neg$ primary\_color\_grey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}{under\_tail\_color\_black}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\text{leg\_color\_grey}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updownarrow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{2pt}\land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%&amp;\text{leg\_color\_grey}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Baseline CBM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  forehead\_color\_black $\land$ leg\_color\_grey $\land$  upper\_tail\_color\_grey  $\land$ upperparts\_color\_white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\quad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\quad  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\text{forehead\_color\_black} 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  \\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\text{leg\_color\_grey}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 \text{upper\_tail\_color\_grey 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 \\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\text{upperparts\_color\_white} 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BDDD9-9B7E-2D48-A2C8-0DAFDE478B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29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\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usepackage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[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dvipsnames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]{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xcolor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} </a:t>
            </a:r>
          </a:p>
          <a:p>
            <a:br>
              <a:rPr lang="en-US" dirty="0"/>
            </a:br>
            <a:endParaRPr lang="en-US" dirty="0"/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%Expert 1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\big(\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 $\land$ upperparts\_color\_black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$\neg$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 $\neg$ throat\_color\_black \big)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{\lor}$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\big(belly\_pattern\_solid $\land$ forehead\_color\_black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perchinglike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$\land$ upperparts\_color\_black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}{primary\_color\_black}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neg$primary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\_color\_white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neg$throat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\_color\_black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}{under\_tail\_color\_black}\big)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Expert 2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 $\land$ bill\_shape\_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allpurpose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perchinglike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neg$back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\_pattern\_multicolored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neg$nape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\_color\_black $\land$ $\neg$ nape\_color\_blue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 $\neg$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}{primary\_color\_black} $\land$ $\neg$ primary\_color\_grey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}{under\_tail\_color\_black}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\text{leg\_color\_grey}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updownarrow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{2pt}\land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%&amp;\text{leg\_color\_grey}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Baseline CBM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  forehead\_color\_black $\land$ leg\_color\_grey $\land$  upper\_tail\_color\_grey  $\land$ upperparts\_color\_white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\quad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\quad  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\text{forehead\_color\_black} 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  \\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\text{leg\_color\_grey}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 \text{upper\_tail\_color\_grey 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 \\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\text{upperparts\_color\_white} 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BDDD9-9B7E-2D48-A2C8-0DAFDE478B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15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\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usepackage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[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dvipsnames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]{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xcolor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} </a:t>
            </a:r>
          </a:p>
          <a:p>
            <a:br>
              <a:rPr lang="en-US" dirty="0"/>
            </a:br>
            <a:endParaRPr lang="en-US" dirty="0"/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%Expert 1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\big(\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 $\land$ upperparts\_color\_black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$\neg$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 $\neg$ throat\_color\_black \big)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{\lor}$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\big(belly\_pattern\_solid $\land$ forehead\_color\_black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perchinglike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$\land$ upperparts\_color\_black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}{primary\_color\_black}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neg$primary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\_color\_white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neg$throat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\_color\_black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}{under\_tail\_color\_black}\big)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Expert 2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 $\land$ bill\_shape\_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allpurpose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perchinglike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neg$back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\_pattern\_multicolored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neg$nape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\_color\_black $\land$ $\neg$ nape\_color\_blue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 $\neg$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}{primary\_color\_black} $\land$ $\neg$ primary\_color\_grey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}{under\_tail\_color\_black}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\text{leg\_color\_grey}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updownarrow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{2pt}\land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%&amp;\text{leg\_color\_grey}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Baseline CBM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  forehead\_color\_black $\land$ leg\_color\_grey $\land$  upper\_tail\_color\_grey  $\land$ upperparts\_color\_white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\quad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\quad  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\text{forehead\_color\_black} 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  \\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\text{leg\_color\_grey}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 \text{upper\_tail\_color\_grey 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 \\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\text{upperparts\_color\_white} 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BDDD9-9B7E-2D48-A2C8-0DAFDE478B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75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\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usepackage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[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dvipsnames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]{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xcolor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} </a:t>
            </a:r>
          </a:p>
          <a:p>
            <a:br>
              <a:rPr lang="en-US" dirty="0"/>
            </a:br>
            <a:endParaRPr lang="en-US" dirty="0"/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%Expert 1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\big(\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 $\land$ upperparts\_color\_black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$\neg$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 $\neg$ throat\_color\_black \big)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{\lor}$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\big(belly\_pattern\_solid $\land$ forehead\_color\_black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perchinglike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$\land$ upperparts\_color\_black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}{primary\_color\_black}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neg$primary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\_color\_white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neg$throat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\_color\_black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}{under\_tail\_color\_black}\big)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Expert 2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 $\land$ bill\_shape\_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allpurpose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perchinglike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neg$back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\_pattern\_multicolored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neg$nape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\_color\_black $\land$ $\neg$ nape\_color\_blue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 $\neg$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}{primary\_color\_black} $\land$ $\neg$ primary\_color\_grey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}{under\_tail\_color\_black}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\text{leg\_color\_grey}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updownarrow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{2pt}\land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%&amp;\text{leg\_color\_grey}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Baseline CBM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  forehead\_color\_black $\land$ leg\_color\_grey $\land$  upper\_tail\_color\_grey  $\land$ upperparts\_color\_white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\quad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\quad  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\text{forehead\_color\_black} 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  \\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\text{leg\_color\_grey}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 \text{upper\_tail\_color\_grey 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 \\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\text{upperparts\_color\_white} 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BDDD9-9B7E-2D48-A2C8-0DAFDE478B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20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\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usepackage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[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dvipsnames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]{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xcolor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} </a:t>
            </a:r>
          </a:p>
          <a:p>
            <a:br>
              <a:rPr lang="en-US" dirty="0"/>
            </a:br>
            <a:endParaRPr lang="en-US" dirty="0"/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%Expert 1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\big(\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 $\land$ upperparts\_color\_black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$\neg$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 $\neg$ throat\_color\_black \big)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{\lor}$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\big(belly\_pattern\_solid $\land$ forehead\_color\_black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perchinglike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$\land$ upperparts\_color\_black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}{primary\_color\_black}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neg$primary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\_color\_white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neg$throat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\_color\_black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}{under\_tail\_color\_black}\big)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Expert 2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 $\land$ bill\_shape\_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allpurpose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perchinglike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neg$back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\_pattern\_multicolored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neg$nape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\_color\_black $\land$ $\neg$ nape\_color\_blue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 $\neg$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}{primary\_color\_black} $\land$ $\neg$ primary\_color\_grey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}{under\_tail\_color\_black}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\text{leg\_color\_grey}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updownarrow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{2pt}\land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%&amp;\text{leg\_color\_grey}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Baseline CBM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  forehead\_color\_black $\land$ leg\_color\_grey $\land$  upper\_tail\_color\_grey  $\land$ upperparts\_color\_white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\quad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\quad  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\text{forehead\_color\_black} 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  \\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\text{leg\_color\_grey}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 \text{upper\_tail\_color\_grey 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 \\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\text{upperparts\_color\_white} 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BDDD9-9B7E-2D48-A2C8-0DAFDE478B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9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\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usepackage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[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dvipsnames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]{</a:t>
            </a:r>
            <a:r>
              <a:rPr lang="en-US" b="0" i="0" dirty="0" err="1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xcolor</a:t>
            </a:r>
            <a: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} </a:t>
            </a:r>
          </a:p>
          <a:p>
            <a:br>
              <a:rPr lang="en-US" dirty="0"/>
            </a:br>
            <a:endParaRPr lang="en-US" dirty="0"/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%Expert 1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\big(\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 $\land$ upperparts\_color\_black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$\neg$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 $\neg$ throat\_color\_black \big)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{\lor}$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\big(belly\_pattern\_solid $\land$ forehead\_color\_black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perchinglike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$\land$ upperparts\_color\_black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}{primary\_color\_black}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neg$primary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\_color\_white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neg$throat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\_color\_black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}{under\_tail\_color\_black}\big)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Expert 2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 $\land$ bill\_shape\_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allpurpose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}{shape\_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perchinglike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$\land$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}{wing\_color\_white}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neg$back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\_pattern\_multicolored $\land$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neg$nape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\_color\_black $\land$ $\neg$ nape\_color\_blue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}{nape\_color\_grey} $\land$ $\neg$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}{primary\_color\_black} $\land$ $\neg$ primary\_color\_grey $\land$ $\neg$\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}{under\_tail\_color\_black}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\text{leg\_color\_grey}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updownarrow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{blue}{back\_pattern\_striped}}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{2pt}\land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%&amp;\text{leg\_color\_grey}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Baseline CBM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  forehead\_color\_black $\land$ leg\_color\_grey $\land$  upper\_tail\_color\_grey  $\land$ upperparts\_color\_white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\quad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\quad  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BayBreastedWarbler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\text{forehead\_color\_black} 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  \\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\text{leg\_color\_grey}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 \text{upper\_tail\_color\_grey 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hspace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{2pt} \land \\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qquad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\quad \text{upperparts\_color\_white} 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BDDD9-9B7E-2D48-A2C8-0DAFDE478B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97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52B37-5BC4-9351-4BEB-026A4A5DB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E2640-921E-2E7F-4B37-69BD6A95A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13F8D-43AD-7E90-EBC4-E6334DDCC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8F77-B7D2-D348-B526-9B0B6E6CE49A}" type="datetimeFigureOut">
              <a:rPr lang="en-US" smtClean="0"/>
              <a:t>5/26/23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9CE4A-4D04-4D70-D559-69D7D6CF6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62C2C-0114-0A16-7F20-0EEF215C9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5935-0596-FB4E-870A-D6D693B8D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03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E879B-7EF6-F87E-4A4A-A74E1010B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067EB-5E0B-B595-5316-4A7E3F6E7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8AAC5-8BEC-21C3-812A-6946AC282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8F77-B7D2-D348-B526-9B0B6E6CE49A}" type="datetimeFigureOut">
              <a:rPr lang="en-US" smtClean="0"/>
              <a:t>5/26/23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70F36-A6AC-37FF-03CC-AA87DF51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846FC-D09B-0326-5CA4-44F99AE3D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5935-0596-FB4E-870A-D6D693B8D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43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C87A2B-5F85-DDCC-6D3E-B23CCA09EC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DC5FB-E0F4-52F3-9C58-C1748D6D6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BA593-8684-0BE3-4410-961373E50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8F77-B7D2-D348-B526-9B0B6E6CE49A}" type="datetimeFigureOut">
              <a:rPr lang="en-US" smtClean="0"/>
              <a:t>5/26/23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97F1F-DE2E-7C23-D740-A02312D5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96774-F310-0848-90CE-33D93979E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5935-0596-FB4E-870A-D6D693B8D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45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52873-655C-8F2F-32F1-E2725F601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754E0-1877-F761-863C-05DB60C00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756E1-652C-BB2B-E31A-625768DCD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8F77-B7D2-D348-B526-9B0B6E6CE49A}" type="datetimeFigureOut">
              <a:rPr lang="en-US" smtClean="0"/>
              <a:t>5/26/23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ED5E8-F06B-F23E-D9BF-E78F60233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06983-185B-B468-4289-FEA6AC470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5935-0596-FB4E-870A-D6D693B8D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47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E08E6-013E-EEDB-83D8-D20F85B3E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B8C35-EAE5-546A-CB37-F4A3FF870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511CB-4AAD-C9AF-6F80-3632CB330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8F77-B7D2-D348-B526-9B0B6E6CE49A}" type="datetimeFigureOut">
              <a:rPr lang="en-US" smtClean="0"/>
              <a:t>5/26/23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7F595-022A-EBAE-DA9F-B7620A370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22299-C59A-AD0D-50FB-6C3B47A7E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5935-0596-FB4E-870A-D6D693B8D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51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13C6-78AF-3A91-F3F3-74E79208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785DE-977E-D36C-D194-3C2C0E12D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60090-8E01-F355-21B0-5E78B0B6C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D3543-CDBB-4023-F3F0-26B48098B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8F77-B7D2-D348-B526-9B0B6E6CE49A}" type="datetimeFigureOut">
              <a:rPr lang="en-US" smtClean="0"/>
              <a:t>5/26/23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0B00E-5D5C-C3F3-957D-BF214EE54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E0B69-C1EA-51A8-1DE2-102B2A05A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5935-0596-FB4E-870A-D6D693B8D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04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B751C-44BE-A7E3-A701-A16F7A7AD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831BB-3768-3A4B-6C7B-71BF358BC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C4944-F744-357C-B3F8-D403A2210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2146E9-CE48-A2DE-525A-C779000E7B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62546D-62D4-0BF3-8AEB-E6824056D3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48EBA0-7F7F-9D9D-89BF-80B2C7D4E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8F77-B7D2-D348-B526-9B0B6E6CE49A}" type="datetimeFigureOut">
              <a:rPr lang="en-US" smtClean="0"/>
              <a:t>5/26/23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310DA0-9146-11AB-A1E6-F558EE5CF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288E6B-CA81-E077-2298-7F68E6526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5935-0596-FB4E-870A-D6D693B8D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99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28761-0688-3F0F-CB36-8466E22FF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67FE15-6F3A-E033-ED87-A6AFA3979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8F77-B7D2-D348-B526-9B0B6E6CE49A}" type="datetimeFigureOut">
              <a:rPr lang="en-US" smtClean="0"/>
              <a:t>5/26/23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256537-842F-B0ED-B48F-28B949765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3F466C-CAB6-A289-7944-30CD226F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5935-0596-FB4E-870A-D6D693B8D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04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D33AAF-3491-8CE5-51CC-DE9CA1510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8F77-B7D2-D348-B526-9B0B6E6CE49A}" type="datetimeFigureOut">
              <a:rPr lang="en-US" smtClean="0"/>
              <a:t>5/26/23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7BC732-23E3-9BDA-28FA-0DE37A036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FE684-077F-6900-810D-4848F63BF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5935-0596-FB4E-870A-D6D693B8D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32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EB887-BEDD-0107-30B9-BB23472EA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E78F4-E04F-6716-CBD3-A7A861984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94917E-7384-53F4-57A8-4FD144C49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1D22B-439B-9CE9-4123-4B05649A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8F77-B7D2-D348-B526-9B0B6E6CE49A}" type="datetimeFigureOut">
              <a:rPr lang="en-US" smtClean="0"/>
              <a:t>5/26/23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E76D2-4F58-2016-0FB6-ABD8A6301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68F92-53CF-F1D2-D567-7AAC84DBF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5935-0596-FB4E-870A-D6D693B8D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25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8B95D-D6A9-758A-9201-3FB836EAE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5DD440-6F4E-875A-D3F8-B2975BFBFB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9079D2-52D7-A508-C493-BFB3B58F8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2F5A4-5F21-867B-AC78-90E0B634B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8F77-B7D2-D348-B526-9B0B6E6CE49A}" type="datetimeFigureOut">
              <a:rPr lang="en-US" smtClean="0"/>
              <a:t>5/26/23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A21CE-E066-F2E3-D785-F43FE2D34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D4407-2AD8-CB75-7E8E-C0BDEEA90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5935-0596-FB4E-870A-D6D693B8D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68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295A86-516C-72D4-7C7D-6BA94B9C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C97A6-00B9-5A4B-661E-960342192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7CDAC-ED29-F88A-E6F6-A6B001139F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F8F77-B7D2-D348-B526-9B0B6E6CE49A}" type="datetimeFigureOut">
              <a:rPr lang="en-US" smtClean="0"/>
              <a:t>5/26/23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C4AA4-15DF-6605-2DDB-D306B229C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9367D-BD94-C58C-795C-378572C708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85935-0596-FB4E-870A-D6D693B8D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4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8.emf"/><Relationship Id="rId18" Type="http://schemas.openxmlformats.org/officeDocument/2006/relationships/image" Target="../media/image17.emf"/><Relationship Id="rId26" Type="http://schemas.openxmlformats.org/officeDocument/2006/relationships/image" Target="../media/image24.emf"/><Relationship Id="rId3" Type="http://schemas.openxmlformats.org/officeDocument/2006/relationships/image" Target="../media/image4.png"/><Relationship Id="rId21" Type="http://schemas.openxmlformats.org/officeDocument/2006/relationships/image" Target="../media/image19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sv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5.png"/><Relationship Id="rId20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11" Type="http://schemas.openxmlformats.org/officeDocument/2006/relationships/image" Target="../media/image10.emf"/><Relationship Id="rId24" Type="http://schemas.openxmlformats.org/officeDocument/2006/relationships/image" Target="../media/image3.png"/><Relationship Id="rId5" Type="http://schemas.openxmlformats.org/officeDocument/2006/relationships/image" Target="../media/image1.emf"/><Relationship Id="rId15" Type="http://schemas.openxmlformats.org/officeDocument/2006/relationships/image" Target="../media/image14.emf"/><Relationship Id="rId23" Type="http://schemas.openxmlformats.org/officeDocument/2006/relationships/image" Target="../media/image22.emf"/><Relationship Id="rId10" Type="http://schemas.openxmlformats.org/officeDocument/2006/relationships/image" Target="../media/image12.emf"/><Relationship Id="rId19" Type="http://schemas.openxmlformats.org/officeDocument/2006/relationships/image" Target="../media/image18.emf"/><Relationship Id="rId4" Type="http://schemas.openxmlformats.org/officeDocument/2006/relationships/image" Target="../media/image5.svg"/><Relationship Id="rId9" Type="http://schemas.openxmlformats.org/officeDocument/2006/relationships/image" Target="../media/image9.emf"/><Relationship Id="rId14" Type="http://schemas.openxmlformats.org/officeDocument/2006/relationships/image" Target="../media/image13.emf"/><Relationship Id="rId22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4.png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10" Type="http://schemas.openxmlformats.org/officeDocument/2006/relationships/image" Target="../media/image3.png"/><Relationship Id="rId4" Type="http://schemas.openxmlformats.org/officeDocument/2006/relationships/image" Target="../media/image5.svg"/><Relationship Id="rId9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1.emf"/><Relationship Id="rId3" Type="http://schemas.openxmlformats.org/officeDocument/2006/relationships/image" Target="../media/image4.png"/><Relationship Id="rId7" Type="http://schemas.openxmlformats.org/officeDocument/2006/relationships/image" Target="../media/image6.emf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11" Type="http://schemas.openxmlformats.org/officeDocument/2006/relationships/image" Target="../media/image8.emf"/><Relationship Id="rId5" Type="http://schemas.openxmlformats.org/officeDocument/2006/relationships/image" Target="../media/image1.emf"/><Relationship Id="rId10" Type="http://schemas.openxmlformats.org/officeDocument/2006/relationships/image" Target="../media/image10.emf"/><Relationship Id="rId4" Type="http://schemas.openxmlformats.org/officeDocument/2006/relationships/image" Target="../media/image5.svg"/><Relationship Id="rId9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8.emf"/><Relationship Id="rId3" Type="http://schemas.openxmlformats.org/officeDocument/2006/relationships/image" Target="../media/image4.png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11" Type="http://schemas.openxmlformats.org/officeDocument/2006/relationships/image" Target="../media/image10.emf"/><Relationship Id="rId5" Type="http://schemas.openxmlformats.org/officeDocument/2006/relationships/image" Target="../media/image1.emf"/><Relationship Id="rId10" Type="http://schemas.openxmlformats.org/officeDocument/2006/relationships/image" Target="../media/image12.emf"/><Relationship Id="rId4" Type="http://schemas.openxmlformats.org/officeDocument/2006/relationships/image" Target="../media/image5.svg"/><Relationship Id="rId9" Type="http://schemas.openxmlformats.org/officeDocument/2006/relationships/image" Target="../media/image9.emf"/><Relationship Id="rId1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8.emf"/><Relationship Id="rId3" Type="http://schemas.openxmlformats.org/officeDocument/2006/relationships/image" Target="../media/image4.png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11" Type="http://schemas.openxmlformats.org/officeDocument/2006/relationships/image" Target="../media/image10.emf"/><Relationship Id="rId5" Type="http://schemas.openxmlformats.org/officeDocument/2006/relationships/image" Target="../media/image1.emf"/><Relationship Id="rId15" Type="http://schemas.openxmlformats.org/officeDocument/2006/relationships/image" Target="../media/image14.emf"/><Relationship Id="rId10" Type="http://schemas.openxmlformats.org/officeDocument/2006/relationships/image" Target="../media/image12.emf"/><Relationship Id="rId4" Type="http://schemas.openxmlformats.org/officeDocument/2006/relationships/image" Target="../media/image5.svg"/><Relationship Id="rId9" Type="http://schemas.openxmlformats.org/officeDocument/2006/relationships/image" Target="../media/image9.emf"/><Relationship Id="rId1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8.emf"/><Relationship Id="rId18" Type="http://schemas.openxmlformats.org/officeDocument/2006/relationships/image" Target="../media/image17.emf"/><Relationship Id="rId3" Type="http://schemas.openxmlformats.org/officeDocument/2006/relationships/image" Target="../media/image4.png"/><Relationship Id="rId21" Type="http://schemas.openxmlformats.org/officeDocument/2006/relationships/image" Target="../media/image3.png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5.png"/><Relationship Id="rId20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11" Type="http://schemas.openxmlformats.org/officeDocument/2006/relationships/image" Target="../media/image10.emf"/><Relationship Id="rId5" Type="http://schemas.openxmlformats.org/officeDocument/2006/relationships/image" Target="../media/image1.emf"/><Relationship Id="rId15" Type="http://schemas.openxmlformats.org/officeDocument/2006/relationships/image" Target="../media/image14.emf"/><Relationship Id="rId10" Type="http://schemas.openxmlformats.org/officeDocument/2006/relationships/image" Target="../media/image12.emf"/><Relationship Id="rId19" Type="http://schemas.openxmlformats.org/officeDocument/2006/relationships/image" Target="../media/image18.emf"/><Relationship Id="rId4" Type="http://schemas.openxmlformats.org/officeDocument/2006/relationships/image" Target="../media/image5.svg"/><Relationship Id="rId9" Type="http://schemas.openxmlformats.org/officeDocument/2006/relationships/image" Target="../media/image9.emf"/><Relationship Id="rId14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8.emf"/><Relationship Id="rId18" Type="http://schemas.openxmlformats.org/officeDocument/2006/relationships/image" Target="../media/image17.emf"/><Relationship Id="rId3" Type="http://schemas.openxmlformats.org/officeDocument/2006/relationships/image" Target="../media/image4.png"/><Relationship Id="rId21" Type="http://schemas.openxmlformats.org/officeDocument/2006/relationships/image" Target="../media/image19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sv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5.png"/><Relationship Id="rId20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11" Type="http://schemas.openxmlformats.org/officeDocument/2006/relationships/image" Target="../media/image10.emf"/><Relationship Id="rId24" Type="http://schemas.openxmlformats.org/officeDocument/2006/relationships/image" Target="../media/image3.png"/><Relationship Id="rId5" Type="http://schemas.openxmlformats.org/officeDocument/2006/relationships/image" Target="../media/image1.emf"/><Relationship Id="rId15" Type="http://schemas.openxmlformats.org/officeDocument/2006/relationships/image" Target="../media/image14.emf"/><Relationship Id="rId23" Type="http://schemas.openxmlformats.org/officeDocument/2006/relationships/image" Target="../media/image22.emf"/><Relationship Id="rId10" Type="http://schemas.openxmlformats.org/officeDocument/2006/relationships/image" Target="../media/image12.emf"/><Relationship Id="rId19" Type="http://schemas.openxmlformats.org/officeDocument/2006/relationships/image" Target="../media/image18.emf"/><Relationship Id="rId4" Type="http://schemas.openxmlformats.org/officeDocument/2006/relationships/image" Target="../media/image5.svg"/><Relationship Id="rId9" Type="http://schemas.openxmlformats.org/officeDocument/2006/relationships/image" Target="../media/image9.emf"/><Relationship Id="rId14" Type="http://schemas.openxmlformats.org/officeDocument/2006/relationships/image" Target="../media/image13.emf"/><Relationship Id="rId22" Type="http://schemas.openxmlformats.org/officeDocument/2006/relationships/image" Target="../media/image21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8.emf"/><Relationship Id="rId18" Type="http://schemas.openxmlformats.org/officeDocument/2006/relationships/image" Target="../media/image17.emf"/><Relationship Id="rId26" Type="http://schemas.openxmlformats.org/officeDocument/2006/relationships/image" Target="../media/image24.emf"/><Relationship Id="rId3" Type="http://schemas.openxmlformats.org/officeDocument/2006/relationships/image" Target="../media/image4.png"/><Relationship Id="rId21" Type="http://schemas.openxmlformats.org/officeDocument/2006/relationships/image" Target="../media/image19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sv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5.png"/><Relationship Id="rId20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11" Type="http://schemas.openxmlformats.org/officeDocument/2006/relationships/image" Target="../media/image10.emf"/><Relationship Id="rId24" Type="http://schemas.openxmlformats.org/officeDocument/2006/relationships/image" Target="../media/image3.png"/><Relationship Id="rId5" Type="http://schemas.openxmlformats.org/officeDocument/2006/relationships/image" Target="../media/image1.emf"/><Relationship Id="rId15" Type="http://schemas.openxmlformats.org/officeDocument/2006/relationships/image" Target="../media/image14.emf"/><Relationship Id="rId23" Type="http://schemas.openxmlformats.org/officeDocument/2006/relationships/image" Target="../media/image22.emf"/><Relationship Id="rId10" Type="http://schemas.openxmlformats.org/officeDocument/2006/relationships/image" Target="../media/image12.emf"/><Relationship Id="rId19" Type="http://schemas.openxmlformats.org/officeDocument/2006/relationships/image" Target="../media/image18.emf"/><Relationship Id="rId4" Type="http://schemas.openxmlformats.org/officeDocument/2006/relationships/image" Target="../media/image5.svg"/><Relationship Id="rId9" Type="http://schemas.openxmlformats.org/officeDocument/2006/relationships/image" Target="../media/image9.emf"/><Relationship Id="rId14" Type="http://schemas.openxmlformats.org/officeDocument/2006/relationships/image" Target="../media/image13.emf"/><Relationship Id="rId22" Type="http://schemas.openxmlformats.org/officeDocument/2006/relationships/image" Target="../media/image21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8.emf"/><Relationship Id="rId18" Type="http://schemas.openxmlformats.org/officeDocument/2006/relationships/image" Target="../media/image17.emf"/><Relationship Id="rId26" Type="http://schemas.openxmlformats.org/officeDocument/2006/relationships/image" Target="../media/image24.emf"/><Relationship Id="rId3" Type="http://schemas.openxmlformats.org/officeDocument/2006/relationships/image" Target="../media/image4.png"/><Relationship Id="rId21" Type="http://schemas.openxmlformats.org/officeDocument/2006/relationships/image" Target="../media/image19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sv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5.png"/><Relationship Id="rId20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11" Type="http://schemas.openxmlformats.org/officeDocument/2006/relationships/image" Target="../media/image10.emf"/><Relationship Id="rId24" Type="http://schemas.openxmlformats.org/officeDocument/2006/relationships/image" Target="../media/image3.png"/><Relationship Id="rId5" Type="http://schemas.openxmlformats.org/officeDocument/2006/relationships/image" Target="../media/image1.emf"/><Relationship Id="rId15" Type="http://schemas.openxmlformats.org/officeDocument/2006/relationships/image" Target="../media/image14.emf"/><Relationship Id="rId23" Type="http://schemas.openxmlformats.org/officeDocument/2006/relationships/image" Target="../media/image22.emf"/><Relationship Id="rId10" Type="http://schemas.openxmlformats.org/officeDocument/2006/relationships/image" Target="../media/image12.emf"/><Relationship Id="rId19" Type="http://schemas.openxmlformats.org/officeDocument/2006/relationships/image" Target="../media/image18.emf"/><Relationship Id="rId4" Type="http://schemas.openxmlformats.org/officeDocument/2006/relationships/image" Target="../media/image5.svg"/><Relationship Id="rId9" Type="http://schemas.openxmlformats.org/officeDocument/2006/relationships/image" Target="../media/image9.emf"/><Relationship Id="rId14" Type="http://schemas.openxmlformats.org/officeDocument/2006/relationships/image" Target="../media/image13.emf"/><Relationship Id="rId22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C71E28A-8099-E6FC-B4DF-D7F9CBA9FBE5}"/>
              </a:ext>
            </a:extLst>
          </p:cNvPr>
          <p:cNvSpPr/>
          <p:nvPr/>
        </p:nvSpPr>
        <p:spPr>
          <a:xfrm>
            <a:off x="1336725" y="2980365"/>
            <a:ext cx="9636493" cy="2622880"/>
          </a:xfrm>
          <a:prstGeom prst="roundRect">
            <a:avLst>
              <a:gd name="adj" fmla="val 232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97DE0D5A-2E36-1945-FDC4-EB9C3AEE5984}"/>
              </a:ext>
            </a:extLst>
          </p:cNvPr>
          <p:cNvGrpSpPr/>
          <p:nvPr/>
        </p:nvGrpSpPr>
        <p:grpSpPr>
          <a:xfrm>
            <a:off x="1452052" y="3266356"/>
            <a:ext cx="1296551" cy="615986"/>
            <a:chOff x="2647291" y="1897155"/>
            <a:chExt cx="1296551" cy="615986"/>
          </a:xfrm>
        </p:grpSpPr>
        <p:sp>
          <p:nvSpPr>
            <p:cNvPr id="37" name="Trapezoid 36">
              <a:extLst>
                <a:ext uri="{FF2B5EF4-FFF2-40B4-BE49-F238E27FC236}">
                  <a16:creationId xmlns:a16="http://schemas.microsoft.com/office/drawing/2014/main" id="{44E46A38-D680-19B6-1947-D157B1689354}"/>
                </a:ext>
              </a:extLst>
            </p:cNvPr>
            <p:cNvSpPr/>
            <p:nvPr/>
          </p:nvSpPr>
          <p:spPr>
            <a:xfrm rot="5400000">
              <a:off x="2899091" y="1645355"/>
              <a:ext cx="615986" cy="1119585"/>
            </a:xfrm>
            <a:prstGeom prst="trapezoid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FF0CC41-5891-2E1F-E3EF-E226A3605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87350" y="2120655"/>
              <a:ext cx="1018025" cy="168984"/>
            </a:xfrm>
            <a:prstGeom prst="rect">
              <a:avLst/>
            </a:prstGeom>
          </p:spPr>
        </p:pic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DE403F8-A113-8534-7B0B-B1B8904F828B}"/>
                </a:ext>
              </a:extLst>
            </p:cNvPr>
            <p:cNvSpPr/>
            <p:nvPr/>
          </p:nvSpPr>
          <p:spPr>
            <a:xfrm>
              <a:off x="3760781" y="2024196"/>
              <a:ext cx="183061" cy="3619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9" name="Picture 458">
              <a:extLst>
                <a:ext uri="{FF2B5EF4-FFF2-40B4-BE49-F238E27FC236}">
                  <a16:creationId xmlns:a16="http://schemas.microsoft.com/office/drawing/2014/main" id="{423E7975-843B-3F1F-AE66-304A72ECF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03349" y="2139315"/>
              <a:ext cx="65832" cy="131664"/>
            </a:xfrm>
            <a:prstGeom prst="rect">
              <a:avLst/>
            </a:prstGeom>
          </p:spPr>
        </p:pic>
      </p:grpSp>
      <p:cxnSp>
        <p:nvCxnSpPr>
          <p:cNvPr id="637" name="Straight Arrow Connector 636">
            <a:extLst>
              <a:ext uri="{FF2B5EF4-FFF2-40B4-BE49-F238E27FC236}">
                <a16:creationId xmlns:a16="http://schemas.microsoft.com/office/drawing/2014/main" id="{033E67AE-07FB-3884-DBB7-4645C746D54F}"/>
              </a:ext>
            </a:extLst>
          </p:cNvPr>
          <p:cNvCxnSpPr>
            <a:cxnSpLocks/>
            <a:stCxn id="387" idx="3"/>
            <a:endCxn id="37" idx="2"/>
          </p:cNvCxnSpPr>
          <p:nvPr/>
        </p:nvCxnSpPr>
        <p:spPr>
          <a:xfrm>
            <a:off x="1081939" y="3574349"/>
            <a:ext cx="37011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7" name="Picture 386">
            <a:extLst>
              <a:ext uri="{FF2B5EF4-FFF2-40B4-BE49-F238E27FC236}">
                <a16:creationId xmlns:a16="http://schemas.microsoft.com/office/drawing/2014/main" id="{96BFE0B9-8D4D-F45F-10E6-5C2AB76203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851" y="3222305"/>
            <a:ext cx="704088" cy="704088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78E4584-DBCD-515D-54B4-B0090AB20A9E}"/>
              </a:ext>
            </a:extLst>
          </p:cNvPr>
          <p:cNvSpPr txBox="1"/>
          <p:nvPr/>
        </p:nvSpPr>
        <p:spPr>
          <a:xfrm>
            <a:off x="1304487" y="5233913"/>
            <a:ext cx="486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Distilling BB to interpretable experts and residuals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02E02F3-8027-E6F9-C8FE-7F6BB73F7426}"/>
              </a:ext>
            </a:extLst>
          </p:cNvPr>
          <p:cNvSpPr txBox="1"/>
          <p:nvPr/>
        </p:nvSpPr>
        <p:spPr>
          <a:xfrm>
            <a:off x="120963" y="3982960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MIMIC-CXR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F4D2EF-5819-062E-EB9B-A10461A88A5D}"/>
              </a:ext>
            </a:extLst>
          </p:cNvPr>
          <p:cNvSpPr txBox="1"/>
          <p:nvPr/>
        </p:nvSpPr>
        <p:spPr>
          <a:xfrm>
            <a:off x="1760561" y="215711"/>
            <a:ext cx="96364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effectLst/>
                <a:latin typeface="-apple-system"/>
              </a:rPr>
              <a:t>Distilling </a:t>
            </a:r>
            <a:r>
              <a:rPr lang="en-US" sz="2400" b="1" i="0" dirty="0" err="1">
                <a:effectLst/>
                <a:latin typeface="-apple-system"/>
              </a:rPr>
              <a:t>BlackBox</a:t>
            </a:r>
            <a:r>
              <a:rPr lang="en-US" sz="2400" b="1" i="0" dirty="0">
                <a:effectLst/>
                <a:latin typeface="-apple-system"/>
              </a:rPr>
              <a:t> to Interpretable models for Efficient Transfer Learning</a:t>
            </a:r>
          </a:p>
        </p:txBody>
      </p:sp>
    </p:spTree>
    <p:extLst>
      <p:ext uri="{BB962C8B-B14F-4D97-AF65-F5344CB8AC3E}">
        <p14:creationId xmlns:p14="http://schemas.microsoft.com/office/powerpoint/2010/main" val="4235501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triped Right Arrow 50">
            <a:extLst>
              <a:ext uri="{FF2B5EF4-FFF2-40B4-BE49-F238E27FC236}">
                <a16:creationId xmlns:a16="http://schemas.microsoft.com/office/drawing/2014/main" id="{F4EA8B51-BC93-FDCD-EC3F-63D9B207E17E}"/>
              </a:ext>
            </a:extLst>
          </p:cNvPr>
          <p:cNvSpPr/>
          <p:nvPr/>
        </p:nvSpPr>
        <p:spPr>
          <a:xfrm rot="16200000">
            <a:off x="6869732" y="2442566"/>
            <a:ext cx="447754" cy="233615"/>
          </a:xfrm>
          <a:prstGeom prst="striped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DE626D63-FE03-7071-D3B1-9CD5C1D9FE10}"/>
              </a:ext>
            </a:extLst>
          </p:cNvPr>
          <p:cNvSpPr/>
          <p:nvPr/>
        </p:nvSpPr>
        <p:spPr>
          <a:xfrm>
            <a:off x="2184399" y="938793"/>
            <a:ext cx="8788819" cy="1369658"/>
          </a:xfrm>
          <a:prstGeom prst="roundRect">
            <a:avLst>
              <a:gd name="adj" fmla="val 232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C71E28A-8099-E6FC-B4DF-D7F9CBA9FBE5}"/>
              </a:ext>
            </a:extLst>
          </p:cNvPr>
          <p:cNvSpPr/>
          <p:nvPr/>
        </p:nvSpPr>
        <p:spPr>
          <a:xfrm>
            <a:off x="1336725" y="2980365"/>
            <a:ext cx="9636493" cy="2622880"/>
          </a:xfrm>
          <a:prstGeom prst="roundRect">
            <a:avLst>
              <a:gd name="adj" fmla="val 232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8" name="Curved Connector 457">
            <a:extLst>
              <a:ext uri="{FF2B5EF4-FFF2-40B4-BE49-F238E27FC236}">
                <a16:creationId xmlns:a16="http://schemas.microsoft.com/office/drawing/2014/main" id="{C42F3375-4D5C-D558-B37B-A0BD347D7AA8}"/>
              </a:ext>
            </a:extLst>
          </p:cNvPr>
          <p:cNvCxnSpPr>
            <a:cxnSpLocks/>
            <a:stCxn id="58" idx="3"/>
            <a:endCxn id="118" idx="1"/>
          </p:cNvCxnSpPr>
          <p:nvPr/>
        </p:nvCxnSpPr>
        <p:spPr>
          <a:xfrm>
            <a:off x="2748603" y="3574348"/>
            <a:ext cx="453377" cy="34921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C0B81325-2F38-276A-536C-62F34449A51F}"/>
              </a:ext>
            </a:extLst>
          </p:cNvPr>
          <p:cNvGrpSpPr/>
          <p:nvPr/>
        </p:nvGrpSpPr>
        <p:grpSpPr>
          <a:xfrm>
            <a:off x="3226204" y="3026312"/>
            <a:ext cx="665213" cy="435606"/>
            <a:chOff x="3503448" y="1797305"/>
            <a:chExt cx="1003264" cy="800868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590F6031-3808-74A0-F3DB-DCFB59A53182}"/>
                </a:ext>
              </a:extLst>
            </p:cNvPr>
            <p:cNvSpPr/>
            <p:nvPr/>
          </p:nvSpPr>
          <p:spPr>
            <a:xfrm>
              <a:off x="3503448" y="1797305"/>
              <a:ext cx="1003264" cy="80086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2F202CF2-D801-528D-2172-6A70CC45E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735583" y="2100619"/>
              <a:ext cx="440581" cy="481957"/>
            </a:xfrm>
            <a:prstGeom prst="rect">
              <a:avLst/>
            </a:prstGeom>
          </p:spPr>
        </p:pic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E768331-F126-3D86-F0B5-195414B1CA87}"/>
              </a:ext>
            </a:extLst>
          </p:cNvPr>
          <p:cNvCxnSpPr>
            <a:cxnSpLocks/>
            <a:stCxn id="576" idx="3"/>
          </p:cNvCxnSpPr>
          <p:nvPr/>
        </p:nvCxnSpPr>
        <p:spPr>
          <a:xfrm>
            <a:off x="4068116" y="4432871"/>
            <a:ext cx="163926" cy="262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97DE0D5A-2E36-1945-FDC4-EB9C3AEE5984}"/>
              </a:ext>
            </a:extLst>
          </p:cNvPr>
          <p:cNvGrpSpPr/>
          <p:nvPr/>
        </p:nvGrpSpPr>
        <p:grpSpPr>
          <a:xfrm>
            <a:off x="1452052" y="3266356"/>
            <a:ext cx="1296551" cy="615986"/>
            <a:chOff x="2647291" y="1897155"/>
            <a:chExt cx="1296551" cy="615986"/>
          </a:xfrm>
        </p:grpSpPr>
        <p:sp>
          <p:nvSpPr>
            <p:cNvPr id="37" name="Trapezoid 36">
              <a:extLst>
                <a:ext uri="{FF2B5EF4-FFF2-40B4-BE49-F238E27FC236}">
                  <a16:creationId xmlns:a16="http://schemas.microsoft.com/office/drawing/2014/main" id="{44E46A38-D680-19B6-1947-D157B1689354}"/>
                </a:ext>
              </a:extLst>
            </p:cNvPr>
            <p:cNvSpPr/>
            <p:nvPr/>
          </p:nvSpPr>
          <p:spPr>
            <a:xfrm rot="5400000">
              <a:off x="2899091" y="1645355"/>
              <a:ext cx="615986" cy="1119585"/>
            </a:xfrm>
            <a:prstGeom prst="trapezoid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FF0CC41-5891-2E1F-E3EF-E226A3605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87350" y="2120655"/>
              <a:ext cx="1018025" cy="168984"/>
            </a:xfrm>
            <a:prstGeom prst="rect">
              <a:avLst/>
            </a:prstGeom>
          </p:spPr>
        </p:pic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DE403F8-A113-8534-7B0B-B1B8904F828B}"/>
                </a:ext>
              </a:extLst>
            </p:cNvPr>
            <p:cNvSpPr/>
            <p:nvPr/>
          </p:nvSpPr>
          <p:spPr>
            <a:xfrm>
              <a:off x="3760781" y="2024196"/>
              <a:ext cx="183061" cy="3619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9" name="Picture 458">
              <a:extLst>
                <a:ext uri="{FF2B5EF4-FFF2-40B4-BE49-F238E27FC236}">
                  <a16:creationId xmlns:a16="http://schemas.microsoft.com/office/drawing/2014/main" id="{423E7975-843B-3F1F-AE66-304A72ECF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03349" y="2139315"/>
              <a:ext cx="65832" cy="131664"/>
            </a:xfrm>
            <a:prstGeom prst="rect">
              <a:avLst/>
            </a:prstGeom>
          </p:spPr>
        </p:pic>
      </p:grpSp>
      <p:cxnSp>
        <p:nvCxnSpPr>
          <p:cNvPr id="496" name="Straight Arrow Connector 495">
            <a:extLst>
              <a:ext uri="{FF2B5EF4-FFF2-40B4-BE49-F238E27FC236}">
                <a16:creationId xmlns:a16="http://schemas.microsoft.com/office/drawing/2014/main" id="{F9B9D055-E030-4F7E-B838-5CEBBB6216A4}"/>
              </a:ext>
            </a:extLst>
          </p:cNvPr>
          <p:cNvCxnSpPr>
            <a:cxnSpLocks/>
            <a:stCxn id="4" idx="3"/>
            <a:endCxn id="107" idx="1"/>
          </p:cNvCxnSpPr>
          <p:nvPr/>
        </p:nvCxnSpPr>
        <p:spPr>
          <a:xfrm flipV="1">
            <a:off x="3891417" y="3243675"/>
            <a:ext cx="318526" cy="44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3" name="Picture 502">
            <a:extLst>
              <a:ext uri="{FF2B5EF4-FFF2-40B4-BE49-F238E27FC236}">
                <a16:creationId xmlns:a16="http://schemas.microsoft.com/office/drawing/2014/main" id="{A12837BA-A810-B913-4D5F-B7F3A96006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1545" y="3054730"/>
            <a:ext cx="534533" cy="118464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F5BDD38C-5963-286F-B917-C9CD6F7B05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9189377">
            <a:off x="2827032" y="3246994"/>
            <a:ext cx="177050" cy="17705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CF0FB58A-A721-0E48-BF6E-D2A6150D87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9274788">
            <a:off x="2664965" y="3704345"/>
            <a:ext cx="461900" cy="163900"/>
          </a:xfrm>
          <a:prstGeom prst="rect">
            <a:avLst/>
          </a:prstGeom>
        </p:spPr>
      </p:pic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C0CC2C3-76C6-F202-884F-621FD5451813}"/>
              </a:ext>
            </a:extLst>
          </p:cNvPr>
          <p:cNvGrpSpPr/>
          <p:nvPr/>
        </p:nvGrpSpPr>
        <p:grpSpPr>
          <a:xfrm>
            <a:off x="4231667" y="4124878"/>
            <a:ext cx="1296551" cy="615986"/>
            <a:chOff x="4544897" y="2606987"/>
            <a:chExt cx="1296551" cy="615986"/>
          </a:xfrm>
        </p:grpSpPr>
        <p:grpSp>
          <p:nvGrpSpPr>
            <p:cNvPr id="480" name="Group 479">
              <a:extLst>
                <a:ext uri="{FF2B5EF4-FFF2-40B4-BE49-F238E27FC236}">
                  <a16:creationId xmlns:a16="http://schemas.microsoft.com/office/drawing/2014/main" id="{8A07939E-5BE9-A3F7-3265-F9FA19367D32}"/>
                </a:ext>
              </a:extLst>
            </p:cNvPr>
            <p:cNvGrpSpPr/>
            <p:nvPr/>
          </p:nvGrpSpPr>
          <p:grpSpPr>
            <a:xfrm>
              <a:off x="4544897" y="2606987"/>
              <a:ext cx="1296551" cy="615986"/>
              <a:chOff x="3098654" y="6031246"/>
              <a:chExt cx="1296551" cy="615986"/>
            </a:xfrm>
          </p:grpSpPr>
          <p:sp>
            <p:nvSpPr>
              <p:cNvPr id="473" name="Trapezoid 472">
                <a:extLst>
                  <a:ext uri="{FF2B5EF4-FFF2-40B4-BE49-F238E27FC236}">
                    <a16:creationId xmlns:a16="http://schemas.microsoft.com/office/drawing/2014/main" id="{C55D79AF-1D61-758A-E25F-28354584DF30}"/>
                  </a:ext>
                </a:extLst>
              </p:cNvPr>
              <p:cNvSpPr/>
              <p:nvPr/>
            </p:nvSpPr>
            <p:spPr>
              <a:xfrm rot="5400000">
                <a:off x="3350454" y="5779446"/>
                <a:ext cx="615986" cy="1119585"/>
              </a:xfrm>
              <a:prstGeom prst="trapezoid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8" name="Rectangle 477">
                <a:extLst>
                  <a:ext uri="{FF2B5EF4-FFF2-40B4-BE49-F238E27FC236}">
                    <a16:creationId xmlns:a16="http://schemas.microsoft.com/office/drawing/2014/main" id="{4CBD2F13-A8DA-78F9-D41E-8D01F0B43FA0}"/>
                  </a:ext>
                </a:extLst>
              </p:cNvPr>
              <p:cNvSpPr/>
              <p:nvPr/>
            </p:nvSpPr>
            <p:spPr>
              <a:xfrm>
                <a:off x="4212144" y="6158287"/>
                <a:ext cx="183061" cy="36190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79" name="Picture 478">
                <a:extLst>
                  <a:ext uri="{FF2B5EF4-FFF2-40B4-BE49-F238E27FC236}">
                    <a16:creationId xmlns:a16="http://schemas.microsoft.com/office/drawing/2014/main" id="{ADE8E844-248D-00B8-A238-8E4D8AFFC5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54712" y="6273406"/>
                <a:ext cx="65832" cy="131664"/>
              </a:xfrm>
              <a:prstGeom prst="rect">
                <a:avLst/>
              </a:prstGeom>
            </p:spPr>
          </p:pic>
        </p:grpSp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F795D274-00C9-5563-2569-6430CB412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595272" y="2824788"/>
              <a:ext cx="991566" cy="164592"/>
            </a:xfrm>
            <a:prstGeom prst="rect">
              <a:avLst/>
            </a:prstGeom>
          </p:spPr>
        </p:pic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9E5BAA63-C120-BFB0-439B-442CBC0FA7DD}"/>
              </a:ext>
            </a:extLst>
          </p:cNvPr>
          <p:cNvGrpSpPr/>
          <p:nvPr/>
        </p:nvGrpSpPr>
        <p:grpSpPr>
          <a:xfrm>
            <a:off x="3201980" y="3766694"/>
            <a:ext cx="910688" cy="313744"/>
            <a:chOff x="4730402" y="2695695"/>
            <a:chExt cx="910688" cy="313744"/>
          </a:xfrm>
        </p:grpSpPr>
        <p:sp>
          <p:nvSpPr>
            <p:cNvPr id="118" name="Rounded Rectangle 117">
              <a:extLst>
                <a:ext uri="{FF2B5EF4-FFF2-40B4-BE49-F238E27FC236}">
                  <a16:creationId xmlns:a16="http://schemas.microsoft.com/office/drawing/2014/main" id="{76DC8479-F38E-86F7-33F4-4563BD28C1DE}"/>
                </a:ext>
              </a:extLst>
            </p:cNvPr>
            <p:cNvSpPr/>
            <p:nvPr/>
          </p:nvSpPr>
          <p:spPr>
            <a:xfrm>
              <a:off x="4730402" y="2695695"/>
              <a:ext cx="910688" cy="313744"/>
            </a:xfrm>
            <a:prstGeom prst="roundRect">
              <a:avLst>
                <a:gd name="adj" fmla="val 9288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C561D49A-DBB7-A350-051C-38B91A751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802008" y="2757694"/>
              <a:ext cx="794156" cy="164592"/>
            </a:xfrm>
            <a:prstGeom prst="rect">
              <a:avLst/>
            </a:prstGeom>
          </p:spPr>
        </p:pic>
      </p:grpSp>
      <p:sp>
        <p:nvSpPr>
          <p:cNvPr id="576" name="Rounded Rectangle 575">
            <a:extLst>
              <a:ext uri="{FF2B5EF4-FFF2-40B4-BE49-F238E27FC236}">
                <a16:creationId xmlns:a16="http://schemas.microsoft.com/office/drawing/2014/main" id="{B5599034-65DA-89DD-291C-0134DB37FF84}"/>
              </a:ext>
            </a:extLst>
          </p:cNvPr>
          <p:cNvSpPr/>
          <p:nvPr/>
        </p:nvSpPr>
        <p:spPr>
          <a:xfrm>
            <a:off x="3251234" y="4275999"/>
            <a:ext cx="816882" cy="3137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9" name="Straight Arrow Connector 578">
            <a:extLst>
              <a:ext uri="{FF2B5EF4-FFF2-40B4-BE49-F238E27FC236}">
                <a16:creationId xmlns:a16="http://schemas.microsoft.com/office/drawing/2014/main" id="{2B6BF327-2E1E-A1C5-3724-4FE9B0744748}"/>
              </a:ext>
            </a:extLst>
          </p:cNvPr>
          <p:cNvCxnSpPr>
            <a:cxnSpLocks/>
            <a:stCxn id="118" idx="2"/>
            <a:endCxn id="576" idx="0"/>
          </p:cNvCxnSpPr>
          <p:nvPr/>
        </p:nvCxnSpPr>
        <p:spPr>
          <a:xfrm>
            <a:off x="3657324" y="4080438"/>
            <a:ext cx="2351" cy="195561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2" name="Picture 581">
            <a:extLst>
              <a:ext uri="{FF2B5EF4-FFF2-40B4-BE49-F238E27FC236}">
                <a16:creationId xmlns:a16="http://schemas.microsoft.com/office/drawing/2014/main" id="{39C669F1-E3A3-102F-7015-C16BEB2A4F6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26863" y="4318571"/>
            <a:ext cx="690769" cy="228600"/>
          </a:xfrm>
          <a:prstGeom prst="rect">
            <a:avLst/>
          </a:prstGeom>
        </p:spPr>
      </p:pic>
      <p:grpSp>
        <p:nvGrpSpPr>
          <p:cNvPr id="613" name="Group 612">
            <a:extLst>
              <a:ext uri="{FF2B5EF4-FFF2-40B4-BE49-F238E27FC236}">
                <a16:creationId xmlns:a16="http://schemas.microsoft.com/office/drawing/2014/main" id="{F3DBDFC7-F981-399E-EDC4-F4BCD00971F4}"/>
              </a:ext>
            </a:extLst>
          </p:cNvPr>
          <p:cNvGrpSpPr/>
          <p:nvPr/>
        </p:nvGrpSpPr>
        <p:grpSpPr>
          <a:xfrm>
            <a:off x="4209943" y="3086803"/>
            <a:ext cx="1119586" cy="313744"/>
            <a:chOff x="4667965" y="1572932"/>
            <a:chExt cx="1119586" cy="313744"/>
          </a:xfrm>
        </p:grpSpPr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AC7C91EF-0A0B-B5D8-1004-A9F3AC8AB6AF}"/>
                </a:ext>
              </a:extLst>
            </p:cNvPr>
            <p:cNvSpPr/>
            <p:nvPr/>
          </p:nvSpPr>
          <p:spPr>
            <a:xfrm>
              <a:off x="4667965" y="1572932"/>
              <a:ext cx="1119586" cy="31374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5" name="Picture 584">
              <a:extLst>
                <a:ext uri="{FF2B5EF4-FFF2-40B4-BE49-F238E27FC236}">
                  <a16:creationId xmlns:a16="http://schemas.microsoft.com/office/drawing/2014/main" id="{37A69EBD-D2BB-07F7-8356-FA3850898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737711" y="1619150"/>
              <a:ext cx="1019175" cy="228600"/>
            </a:xfrm>
            <a:prstGeom prst="rect">
              <a:avLst/>
            </a:prstGeom>
          </p:spPr>
        </p:pic>
      </p:grpSp>
      <p:pic>
        <p:nvPicPr>
          <p:cNvPr id="591" name="Picture 590">
            <a:extLst>
              <a:ext uri="{FF2B5EF4-FFF2-40B4-BE49-F238E27FC236}">
                <a16:creationId xmlns:a16="http://schemas.microsoft.com/office/drawing/2014/main" id="{C53BEC85-F208-62CD-6159-DB638455704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39557" y="4422858"/>
            <a:ext cx="330030" cy="33113"/>
          </a:xfrm>
          <a:prstGeom prst="rect">
            <a:avLst/>
          </a:prstGeom>
        </p:spPr>
      </p:pic>
      <p:grpSp>
        <p:nvGrpSpPr>
          <p:cNvPr id="603" name="Group 602">
            <a:extLst>
              <a:ext uri="{FF2B5EF4-FFF2-40B4-BE49-F238E27FC236}">
                <a16:creationId xmlns:a16="http://schemas.microsoft.com/office/drawing/2014/main" id="{E4311F3E-83CF-EB93-1666-B35B7F714BAB}"/>
              </a:ext>
            </a:extLst>
          </p:cNvPr>
          <p:cNvGrpSpPr/>
          <p:nvPr/>
        </p:nvGrpSpPr>
        <p:grpSpPr>
          <a:xfrm>
            <a:off x="5871719" y="4114866"/>
            <a:ext cx="1296551" cy="615986"/>
            <a:chOff x="2220105" y="4602119"/>
            <a:chExt cx="1296551" cy="615986"/>
          </a:xfrm>
        </p:grpSpPr>
        <p:grpSp>
          <p:nvGrpSpPr>
            <p:cNvPr id="598" name="Group 597">
              <a:extLst>
                <a:ext uri="{FF2B5EF4-FFF2-40B4-BE49-F238E27FC236}">
                  <a16:creationId xmlns:a16="http://schemas.microsoft.com/office/drawing/2014/main" id="{4A70975A-052F-A601-FF17-63C2772A8F5D}"/>
                </a:ext>
              </a:extLst>
            </p:cNvPr>
            <p:cNvGrpSpPr/>
            <p:nvPr/>
          </p:nvGrpSpPr>
          <p:grpSpPr>
            <a:xfrm>
              <a:off x="2220105" y="4602119"/>
              <a:ext cx="1296551" cy="615986"/>
              <a:chOff x="3098654" y="6031246"/>
              <a:chExt cx="1296551" cy="615986"/>
            </a:xfrm>
          </p:grpSpPr>
          <p:sp>
            <p:nvSpPr>
              <p:cNvPr id="599" name="Trapezoid 598">
                <a:extLst>
                  <a:ext uri="{FF2B5EF4-FFF2-40B4-BE49-F238E27FC236}">
                    <a16:creationId xmlns:a16="http://schemas.microsoft.com/office/drawing/2014/main" id="{F071C6C1-7487-39A4-9FFD-1163CAF11158}"/>
                  </a:ext>
                </a:extLst>
              </p:cNvPr>
              <p:cNvSpPr/>
              <p:nvPr/>
            </p:nvSpPr>
            <p:spPr>
              <a:xfrm rot="5400000">
                <a:off x="3350454" y="5779446"/>
                <a:ext cx="615986" cy="1119585"/>
              </a:xfrm>
              <a:prstGeom prst="trapezoid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0" name="Rectangle 599">
                <a:extLst>
                  <a:ext uri="{FF2B5EF4-FFF2-40B4-BE49-F238E27FC236}">
                    <a16:creationId xmlns:a16="http://schemas.microsoft.com/office/drawing/2014/main" id="{F8AF32FE-6CB9-99E7-187F-01412ACC0098}"/>
                  </a:ext>
                </a:extLst>
              </p:cNvPr>
              <p:cNvSpPr/>
              <p:nvPr/>
            </p:nvSpPr>
            <p:spPr>
              <a:xfrm>
                <a:off x="4212144" y="6158287"/>
                <a:ext cx="183061" cy="36190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01" name="Picture 600">
                <a:extLst>
                  <a:ext uri="{FF2B5EF4-FFF2-40B4-BE49-F238E27FC236}">
                    <a16:creationId xmlns:a16="http://schemas.microsoft.com/office/drawing/2014/main" id="{E1C56E9B-3847-8977-C539-55BEE558B2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54712" y="6273406"/>
                <a:ext cx="65832" cy="131664"/>
              </a:xfrm>
              <a:prstGeom prst="rect">
                <a:avLst/>
              </a:prstGeom>
            </p:spPr>
          </p:pic>
        </p:grpSp>
        <p:pic>
          <p:nvPicPr>
            <p:cNvPr id="597" name="Picture 596">
              <a:extLst>
                <a:ext uri="{FF2B5EF4-FFF2-40B4-BE49-F238E27FC236}">
                  <a16:creationId xmlns:a16="http://schemas.microsoft.com/office/drawing/2014/main" id="{943D14C6-9A92-156B-418E-5F27D2D4C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242144" y="4827695"/>
              <a:ext cx="1069413" cy="146304"/>
            </a:xfrm>
            <a:prstGeom prst="rect">
              <a:avLst/>
            </a:prstGeom>
          </p:spPr>
        </p:pic>
      </p:grpSp>
      <p:cxnSp>
        <p:nvCxnSpPr>
          <p:cNvPr id="604" name="Curved Connector 603">
            <a:extLst>
              <a:ext uri="{FF2B5EF4-FFF2-40B4-BE49-F238E27FC236}">
                <a16:creationId xmlns:a16="http://schemas.microsoft.com/office/drawing/2014/main" id="{8FC011B2-1A24-6212-0C22-AD47F1EC5F96}"/>
              </a:ext>
            </a:extLst>
          </p:cNvPr>
          <p:cNvCxnSpPr>
            <a:cxnSpLocks/>
            <a:stCxn id="600" idx="3"/>
            <a:endCxn id="608" idx="1"/>
          </p:cNvCxnSpPr>
          <p:nvPr/>
        </p:nvCxnSpPr>
        <p:spPr>
          <a:xfrm flipV="1">
            <a:off x="7168270" y="3580876"/>
            <a:ext cx="490584" cy="84198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7" name="Group 606">
            <a:extLst>
              <a:ext uri="{FF2B5EF4-FFF2-40B4-BE49-F238E27FC236}">
                <a16:creationId xmlns:a16="http://schemas.microsoft.com/office/drawing/2014/main" id="{589C98BB-1FDD-CB3F-6717-D25586308B55}"/>
              </a:ext>
            </a:extLst>
          </p:cNvPr>
          <p:cNvGrpSpPr/>
          <p:nvPr/>
        </p:nvGrpSpPr>
        <p:grpSpPr>
          <a:xfrm>
            <a:off x="7658854" y="3363073"/>
            <a:ext cx="665213" cy="435606"/>
            <a:chOff x="3503448" y="1797305"/>
            <a:chExt cx="1003264" cy="800868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608" name="Rounded Rectangle 607">
              <a:extLst>
                <a:ext uri="{FF2B5EF4-FFF2-40B4-BE49-F238E27FC236}">
                  <a16:creationId xmlns:a16="http://schemas.microsoft.com/office/drawing/2014/main" id="{F3C25D6A-71C7-0D4D-A529-B386EE4C5BA4}"/>
                </a:ext>
              </a:extLst>
            </p:cNvPr>
            <p:cNvSpPr/>
            <p:nvPr/>
          </p:nvSpPr>
          <p:spPr>
            <a:xfrm>
              <a:off x="3503448" y="1797305"/>
              <a:ext cx="1003264" cy="800868"/>
            </a:xfrm>
            <a:prstGeom prst="roundRect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09" name="Graphic 608">
              <a:extLst>
                <a:ext uri="{FF2B5EF4-FFF2-40B4-BE49-F238E27FC236}">
                  <a16:creationId xmlns:a16="http://schemas.microsoft.com/office/drawing/2014/main" id="{44F5B548-871A-D55A-5D90-BF2F17611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735583" y="2100619"/>
              <a:ext cx="440581" cy="481957"/>
            </a:xfrm>
            <a:prstGeom prst="rect">
              <a:avLst/>
            </a:prstGeom>
          </p:spPr>
        </p:pic>
      </p:grpSp>
      <p:cxnSp>
        <p:nvCxnSpPr>
          <p:cNvPr id="615" name="Curved Connector 614">
            <a:extLst>
              <a:ext uri="{FF2B5EF4-FFF2-40B4-BE49-F238E27FC236}">
                <a16:creationId xmlns:a16="http://schemas.microsoft.com/office/drawing/2014/main" id="{2C40A691-95E2-2063-7622-203A29AD86D0}"/>
              </a:ext>
            </a:extLst>
          </p:cNvPr>
          <p:cNvCxnSpPr>
            <a:cxnSpLocks/>
            <a:stCxn id="600" idx="3"/>
            <a:endCxn id="621" idx="1"/>
          </p:cNvCxnSpPr>
          <p:nvPr/>
        </p:nvCxnSpPr>
        <p:spPr>
          <a:xfrm>
            <a:off x="7168270" y="4422858"/>
            <a:ext cx="405640" cy="58800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Straight Arrow Connector 618">
            <a:extLst>
              <a:ext uri="{FF2B5EF4-FFF2-40B4-BE49-F238E27FC236}">
                <a16:creationId xmlns:a16="http://schemas.microsoft.com/office/drawing/2014/main" id="{91630875-C6F1-5F4B-1883-5157A1368665}"/>
              </a:ext>
            </a:extLst>
          </p:cNvPr>
          <p:cNvCxnSpPr>
            <a:cxnSpLocks/>
            <a:stCxn id="623" idx="3"/>
          </p:cNvCxnSpPr>
          <p:nvPr/>
        </p:nvCxnSpPr>
        <p:spPr>
          <a:xfrm>
            <a:off x="9525102" y="5006936"/>
            <a:ext cx="163926" cy="262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0" name="Group 619">
            <a:extLst>
              <a:ext uri="{FF2B5EF4-FFF2-40B4-BE49-F238E27FC236}">
                <a16:creationId xmlns:a16="http://schemas.microsoft.com/office/drawing/2014/main" id="{0AD034D0-1043-9332-B85E-62014E56B0A9}"/>
              </a:ext>
            </a:extLst>
          </p:cNvPr>
          <p:cNvGrpSpPr/>
          <p:nvPr/>
        </p:nvGrpSpPr>
        <p:grpSpPr>
          <a:xfrm>
            <a:off x="7573910" y="4853993"/>
            <a:ext cx="910688" cy="313744"/>
            <a:chOff x="4730402" y="2695695"/>
            <a:chExt cx="910688" cy="313744"/>
          </a:xfrm>
        </p:grpSpPr>
        <p:sp>
          <p:nvSpPr>
            <p:cNvPr id="621" name="Rounded Rectangle 620">
              <a:extLst>
                <a:ext uri="{FF2B5EF4-FFF2-40B4-BE49-F238E27FC236}">
                  <a16:creationId xmlns:a16="http://schemas.microsoft.com/office/drawing/2014/main" id="{284E17F7-067C-6AD5-434D-4A4EC859DF10}"/>
                </a:ext>
              </a:extLst>
            </p:cNvPr>
            <p:cNvSpPr/>
            <p:nvPr/>
          </p:nvSpPr>
          <p:spPr>
            <a:xfrm>
              <a:off x="4730402" y="2695695"/>
              <a:ext cx="910688" cy="313744"/>
            </a:xfrm>
            <a:prstGeom prst="roundRect">
              <a:avLst>
                <a:gd name="adj" fmla="val 9288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2" name="Picture 621">
              <a:extLst>
                <a:ext uri="{FF2B5EF4-FFF2-40B4-BE49-F238E27FC236}">
                  <a16:creationId xmlns:a16="http://schemas.microsoft.com/office/drawing/2014/main" id="{4C607391-D946-7EE3-7B8C-60D52DAFB8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802008" y="2757694"/>
              <a:ext cx="794156" cy="164592"/>
            </a:xfrm>
            <a:prstGeom prst="rect">
              <a:avLst/>
            </a:prstGeom>
          </p:spPr>
        </p:pic>
      </p:grpSp>
      <p:sp>
        <p:nvSpPr>
          <p:cNvPr id="623" name="Rounded Rectangle 622">
            <a:extLst>
              <a:ext uri="{FF2B5EF4-FFF2-40B4-BE49-F238E27FC236}">
                <a16:creationId xmlns:a16="http://schemas.microsoft.com/office/drawing/2014/main" id="{E5EFA4E7-9149-F944-2647-C98AFB6E04D9}"/>
              </a:ext>
            </a:extLst>
          </p:cNvPr>
          <p:cNvSpPr/>
          <p:nvPr/>
        </p:nvSpPr>
        <p:spPr>
          <a:xfrm>
            <a:off x="8708220" y="4850064"/>
            <a:ext cx="816882" cy="3137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4" name="Straight Arrow Connector 623">
            <a:extLst>
              <a:ext uri="{FF2B5EF4-FFF2-40B4-BE49-F238E27FC236}">
                <a16:creationId xmlns:a16="http://schemas.microsoft.com/office/drawing/2014/main" id="{9BEB9F5B-027F-E6DC-01AA-7735AB2BAF63}"/>
              </a:ext>
            </a:extLst>
          </p:cNvPr>
          <p:cNvCxnSpPr>
            <a:cxnSpLocks/>
            <a:stCxn id="621" idx="3"/>
            <a:endCxn id="623" idx="1"/>
          </p:cNvCxnSpPr>
          <p:nvPr/>
        </p:nvCxnSpPr>
        <p:spPr>
          <a:xfrm flipV="1">
            <a:off x="8484598" y="5006936"/>
            <a:ext cx="223622" cy="3929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Straight Arrow Connector 626">
            <a:extLst>
              <a:ext uri="{FF2B5EF4-FFF2-40B4-BE49-F238E27FC236}">
                <a16:creationId xmlns:a16="http://schemas.microsoft.com/office/drawing/2014/main" id="{45AC76FE-10A3-4FFD-C84B-7BECE8537362}"/>
              </a:ext>
            </a:extLst>
          </p:cNvPr>
          <p:cNvCxnSpPr>
            <a:cxnSpLocks/>
          </p:cNvCxnSpPr>
          <p:nvPr/>
        </p:nvCxnSpPr>
        <p:spPr>
          <a:xfrm flipV="1">
            <a:off x="8319515" y="3550420"/>
            <a:ext cx="310817" cy="657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Rounded Rectangle 628">
            <a:extLst>
              <a:ext uri="{FF2B5EF4-FFF2-40B4-BE49-F238E27FC236}">
                <a16:creationId xmlns:a16="http://schemas.microsoft.com/office/drawing/2014/main" id="{808FC5C9-CD2B-279F-4A9B-D5BBF8EC96E5}"/>
              </a:ext>
            </a:extLst>
          </p:cNvPr>
          <p:cNvSpPr/>
          <p:nvPr/>
        </p:nvSpPr>
        <p:spPr>
          <a:xfrm>
            <a:off x="8649833" y="3386625"/>
            <a:ext cx="1119586" cy="3137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1" name="Graphic 630">
            <a:extLst>
              <a:ext uri="{FF2B5EF4-FFF2-40B4-BE49-F238E27FC236}">
                <a16:creationId xmlns:a16="http://schemas.microsoft.com/office/drawing/2014/main" id="{12632D21-DA7F-F01F-C6BC-289AB0F96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09960" y="3506418"/>
            <a:ext cx="324984" cy="292761"/>
          </a:xfrm>
          <a:prstGeom prst="rect">
            <a:avLst/>
          </a:prstGeom>
        </p:spPr>
      </p:pic>
      <p:pic>
        <p:nvPicPr>
          <p:cNvPr id="632" name="Picture 631">
            <a:extLst>
              <a:ext uri="{FF2B5EF4-FFF2-40B4-BE49-F238E27FC236}">
                <a16:creationId xmlns:a16="http://schemas.microsoft.com/office/drawing/2014/main" id="{CF516D74-9E27-A13D-599B-B8F75B37EC2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731897" y="3395612"/>
            <a:ext cx="554736" cy="118872"/>
          </a:xfrm>
          <a:prstGeom prst="rect">
            <a:avLst/>
          </a:prstGeom>
        </p:spPr>
      </p:pic>
      <p:pic>
        <p:nvPicPr>
          <p:cNvPr id="593" name="Picture 592">
            <a:extLst>
              <a:ext uri="{FF2B5EF4-FFF2-40B4-BE49-F238E27FC236}">
                <a16:creationId xmlns:a16="http://schemas.microsoft.com/office/drawing/2014/main" id="{A37E023E-2B7A-74C8-782E-CB8EC12D5E6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679274" y="3427607"/>
            <a:ext cx="1060704" cy="228600"/>
          </a:xfrm>
          <a:prstGeom prst="rect">
            <a:avLst/>
          </a:prstGeom>
        </p:spPr>
      </p:pic>
      <p:pic>
        <p:nvPicPr>
          <p:cNvPr id="594" name="Picture 593">
            <a:extLst>
              <a:ext uri="{FF2B5EF4-FFF2-40B4-BE49-F238E27FC236}">
                <a16:creationId xmlns:a16="http://schemas.microsoft.com/office/drawing/2014/main" id="{86F59FF5-59F0-75A7-A61D-A3B0558FF1B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759169" y="4884788"/>
            <a:ext cx="714983" cy="228600"/>
          </a:xfrm>
          <a:prstGeom prst="rect">
            <a:avLst/>
          </a:prstGeom>
        </p:spPr>
      </p:pic>
      <p:pic>
        <p:nvPicPr>
          <p:cNvPr id="633" name="Picture 632">
            <a:extLst>
              <a:ext uri="{FF2B5EF4-FFF2-40B4-BE49-F238E27FC236}">
                <a16:creationId xmlns:a16="http://schemas.microsoft.com/office/drawing/2014/main" id="{1CE0A5A6-73AA-C107-CF1C-71A92B955B9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183000" y="3973693"/>
            <a:ext cx="222683" cy="164592"/>
          </a:xfrm>
          <a:prstGeom prst="rect">
            <a:avLst/>
          </a:prstGeom>
        </p:spPr>
      </p:pic>
      <p:pic>
        <p:nvPicPr>
          <p:cNvPr id="634" name="Picture 633">
            <a:extLst>
              <a:ext uri="{FF2B5EF4-FFF2-40B4-BE49-F238E27FC236}">
                <a16:creationId xmlns:a16="http://schemas.microsoft.com/office/drawing/2014/main" id="{0C64B902-EE48-4F10-80AB-8E686EC3B019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119928" y="4667999"/>
            <a:ext cx="513140" cy="164592"/>
          </a:xfrm>
          <a:prstGeom prst="rect">
            <a:avLst/>
          </a:prstGeom>
        </p:spPr>
      </p:pic>
      <p:sp>
        <p:nvSpPr>
          <p:cNvPr id="635" name="Trapezoid 634">
            <a:extLst>
              <a:ext uri="{FF2B5EF4-FFF2-40B4-BE49-F238E27FC236}">
                <a16:creationId xmlns:a16="http://schemas.microsoft.com/office/drawing/2014/main" id="{B9232114-3D1F-DB4E-BFA5-5F869AE506D2}"/>
              </a:ext>
            </a:extLst>
          </p:cNvPr>
          <p:cNvSpPr/>
          <p:nvPr/>
        </p:nvSpPr>
        <p:spPr>
          <a:xfrm rot="5400000">
            <a:off x="9958895" y="4447144"/>
            <a:ext cx="615986" cy="1119585"/>
          </a:xfrm>
          <a:prstGeom prst="trapezoid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6" name="Picture 635">
            <a:extLst>
              <a:ext uri="{FF2B5EF4-FFF2-40B4-BE49-F238E27FC236}">
                <a16:creationId xmlns:a16="http://schemas.microsoft.com/office/drawing/2014/main" id="{A62D147D-5830-6AE9-A39E-2C77E8401399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739978" y="4924640"/>
            <a:ext cx="1058091" cy="164592"/>
          </a:xfrm>
          <a:prstGeom prst="rect">
            <a:avLst/>
          </a:prstGeom>
        </p:spPr>
      </p:pic>
      <p:cxnSp>
        <p:nvCxnSpPr>
          <p:cNvPr id="637" name="Straight Arrow Connector 636">
            <a:extLst>
              <a:ext uri="{FF2B5EF4-FFF2-40B4-BE49-F238E27FC236}">
                <a16:creationId xmlns:a16="http://schemas.microsoft.com/office/drawing/2014/main" id="{033E67AE-07FB-3884-DBB7-4645C746D54F}"/>
              </a:ext>
            </a:extLst>
          </p:cNvPr>
          <p:cNvCxnSpPr>
            <a:cxnSpLocks/>
            <a:stCxn id="387" idx="3"/>
            <a:endCxn id="37" idx="2"/>
          </p:cNvCxnSpPr>
          <p:nvPr/>
        </p:nvCxnSpPr>
        <p:spPr>
          <a:xfrm>
            <a:off x="1081939" y="3574349"/>
            <a:ext cx="37011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7" name="Picture 386">
            <a:extLst>
              <a:ext uri="{FF2B5EF4-FFF2-40B4-BE49-F238E27FC236}">
                <a16:creationId xmlns:a16="http://schemas.microsoft.com/office/drawing/2014/main" id="{96BFE0B9-8D4D-F45F-10E6-5C2AB76203DD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77851" y="3222305"/>
            <a:ext cx="704088" cy="704088"/>
          </a:xfrm>
          <a:prstGeom prst="rect">
            <a:avLst/>
          </a:prstGeom>
        </p:spPr>
      </p:pic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07D444C6-873F-924B-174C-470FB6627DF0}"/>
              </a:ext>
            </a:extLst>
          </p:cNvPr>
          <p:cNvCxnSpPr>
            <a:cxnSpLocks/>
            <a:stCxn id="58" idx="3"/>
            <a:endCxn id="4" idx="1"/>
          </p:cNvCxnSpPr>
          <p:nvPr/>
        </p:nvCxnSpPr>
        <p:spPr>
          <a:xfrm flipV="1">
            <a:off x="2748603" y="3244115"/>
            <a:ext cx="477601" cy="33023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Brace 22">
            <a:extLst>
              <a:ext uri="{FF2B5EF4-FFF2-40B4-BE49-F238E27FC236}">
                <a16:creationId xmlns:a16="http://schemas.microsoft.com/office/drawing/2014/main" id="{A7553342-96CC-2EF3-B2DE-93CE2B62329C}"/>
              </a:ext>
            </a:extLst>
          </p:cNvPr>
          <p:cNvSpPr/>
          <p:nvPr/>
        </p:nvSpPr>
        <p:spPr>
          <a:xfrm rot="16200000">
            <a:off x="6822828" y="-1010748"/>
            <a:ext cx="447754" cy="7853029"/>
          </a:xfrm>
          <a:prstGeom prst="rightBrace">
            <a:avLst>
              <a:gd name="adj1" fmla="val 98778"/>
              <a:gd name="adj2" fmla="val 50640"/>
            </a:avLst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3BCDD59-324A-10F6-EF0A-2C022EB5DE1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846940" y="1088671"/>
            <a:ext cx="681702" cy="706491"/>
          </a:xfrm>
          <a:prstGeom prst="rect">
            <a:avLst/>
          </a:prstGeom>
        </p:spPr>
      </p:pic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8A7C6ED-3151-2C26-C3C8-739CBA0F32EE}"/>
              </a:ext>
            </a:extLst>
          </p:cNvPr>
          <p:cNvSpPr/>
          <p:nvPr/>
        </p:nvSpPr>
        <p:spPr>
          <a:xfrm>
            <a:off x="3943653" y="1357539"/>
            <a:ext cx="2078551" cy="177962"/>
          </a:xfrm>
          <a:prstGeom prst="roundRect">
            <a:avLst/>
          </a:prstGeom>
          <a:solidFill>
            <a:srgbClr val="F7DEEE"/>
          </a:solidFill>
          <a:ln>
            <a:solidFill>
              <a:srgbClr val="F7D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Semi supervised learning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5184B7-BCC4-F1CE-831F-854A90A6C8F2}"/>
              </a:ext>
            </a:extLst>
          </p:cNvPr>
          <p:cNvSpPr txBox="1"/>
          <p:nvPr/>
        </p:nvSpPr>
        <p:spPr>
          <a:xfrm>
            <a:off x="6376297" y="1288027"/>
            <a:ext cx="1434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Pseudo Concepts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C2A81E-DCC2-B9AF-56E3-87952EE635AC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3528642" y="1441917"/>
            <a:ext cx="415011" cy="460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8C790AB-A585-4B85-7963-73E6D45B3DFD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 flipV="1">
            <a:off x="6022204" y="1441916"/>
            <a:ext cx="354093" cy="460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AF67C68E-2797-F0E8-FBEE-7BE8C2130C2B}"/>
              </a:ext>
            </a:extLst>
          </p:cNvPr>
          <p:cNvSpPr/>
          <p:nvPr/>
        </p:nvSpPr>
        <p:spPr>
          <a:xfrm rot="16200000">
            <a:off x="8759087" y="1549521"/>
            <a:ext cx="1037192" cy="392930"/>
          </a:xfrm>
          <a:prstGeom prst="curvedUpArrow">
            <a:avLst/>
          </a:prstGeom>
          <a:solidFill>
            <a:schemeClr val="tx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A1E0169-D368-1A71-0ABB-450E923D62DD}"/>
              </a:ext>
            </a:extLst>
          </p:cNvPr>
          <p:cNvSpPr txBox="1"/>
          <p:nvPr/>
        </p:nvSpPr>
        <p:spPr>
          <a:xfrm>
            <a:off x="9416876" y="1668439"/>
            <a:ext cx="840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Finetune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78E4584-DBCD-515D-54B4-B0090AB20A9E}"/>
              </a:ext>
            </a:extLst>
          </p:cNvPr>
          <p:cNvSpPr txBox="1"/>
          <p:nvPr/>
        </p:nvSpPr>
        <p:spPr>
          <a:xfrm>
            <a:off x="1304487" y="5233913"/>
            <a:ext cx="486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Distilling BB to interpretable experts and residuals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870315C-6F1D-9D5D-F722-DFF10BE107E2}"/>
              </a:ext>
            </a:extLst>
          </p:cNvPr>
          <p:cNvSpPr txBox="1"/>
          <p:nvPr/>
        </p:nvSpPr>
        <p:spPr>
          <a:xfrm>
            <a:off x="4567529" y="906105"/>
            <a:ext cx="75039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Transferring the interpretable experts and final residual to unseen domain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02E02F3-8027-E6F9-C8FE-7F6BB73F7426}"/>
              </a:ext>
            </a:extLst>
          </p:cNvPr>
          <p:cNvSpPr txBox="1"/>
          <p:nvPr/>
        </p:nvSpPr>
        <p:spPr>
          <a:xfrm>
            <a:off x="120963" y="3982960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MIMIC-CXR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35731A2-C3DB-303D-EA5D-035E4723E52E}"/>
              </a:ext>
            </a:extLst>
          </p:cNvPr>
          <p:cNvSpPr txBox="1"/>
          <p:nvPr/>
        </p:nvSpPr>
        <p:spPr>
          <a:xfrm>
            <a:off x="2184400" y="1783728"/>
            <a:ext cx="1910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Stanford </a:t>
            </a:r>
            <a:r>
              <a:rPr lang="en-US" dirty="0" err="1"/>
              <a:t>CheXpert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92789E-95AC-FDF0-92F6-991E53207DC4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358010" y="3683592"/>
            <a:ext cx="199626" cy="1996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A71E50-35B2-B905-D5B4-85C1F491FC76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823312" y="1665650"/>
            <a:ext cx="3095556" cy="39903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AF22759-2462-0A82-4703-4C73B2A5ED27}"/>
              </a:ext>
            </a:extLst>
          </p:cNvPr>
          <p:cNvCxnSpPr>
            <a:cxnSpLocks/>
          </p:cNvCxnSpPr>
          <p:nvPr/>
        </p:nvCxnSpPr>
        <p:spPr>
          <a:xfrm>
            <a:off x="7093609" y="1535501"/>
            <a:ext cx="0" cy="199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84623DC-F562-7976-7132-BF698706FAEF}"/>
              </a:ext>
            </a:extLst>
          </p:cNvPr>
          <p:cNvSpPr txBox="1"/>
          <p:nvPr/>
        </p:nvSpPr>
        <p:spPr>
          <a:xfrm>
            <a:off x="1760561" y="215711"/>
            <a:ext cx="96364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effectLst/>
                <a:latin typeface="-apple-system"/>
              </a:rPr>
              <a:t>Distilling </a:t>
            </a:r>
            <a:r>
              <a:rPr lang="en-US" sz="2400" b="1" i="0" dirty="0" err="1">
                <a:effectLst/>
                <a:latin typeface="-apple-system"/>
              </a:rPr>
              <a:t>BlackBox</a:t>
            </a:r>
            <a:r>
              <a:rPr lang="en-US" sz="2400" b="1" i="0" dirty="0">
                <a:effectLst/>
                <a:latin typeface="-apple-system"/>
              </a:rPr>
              <a:t> to Interpretable models for Efficient Transfer Learning</a:t>
            </a:r>
          </a:p>
        </p:txBody>
      </p:sp>
    </p:spTree>
    <p:extLst>
      <p:ext uri="{BB962C8B-B14F-4D97-AF65-F5344CB8AC3E}">
        <p14:creationId xmlns:p14="http://schemas.microsoft.com/office/powerpoint/2010/main" val="2197877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C71E28A-8099-E6FC-B4DF-D7F9CBA9FBE5}"/>
              </a:ext>
            </a:extLst>
          </p:cNvPr>
          <p:cNvSpPr/>
          <p:nvPr/>
        </p:nvSpPr>
        <p:spPr>
          <a:xfrm>
            <a:off x="1336725" y="2980365"/>
            <a:ext cx="9636493" cy="2622880"/>
          </a:xfrm>
          <a:prstGeom prst="roundRect">
            <a:avLst>
              <a:gd name="adj" fmla="val 232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0B81325-2F38-276A-536C-62F34449A51F}"/>
              </a:ext>
            </a:extLst>
          </p:cNvPr>
          <p:cNvGrpSpPr/>
          <p:nvPr/>
        </p:nvGrpSpPr>
        <p:grpSpPr>
          <a:xfrm>
            <a:off x="3226204" y="3026312"/>
            <a:ext cx="665213" cy="435606"/>
            <a:chOff x="3503448" y="1797305"/>
            <a:chExt cx="1003264" cy="800868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590F6031-3808-74A0-F3DB-DCFB59A53182}"/>
                </a:ext>
              </a:extLst>
            </p:cNvPr>
            <p:cNvSpPr/>
            <p:nvPr/>
          </p:nvSpPr>
          <p:spPr>
            <a:xfrm>
              <a:off x="3503448" y="1797305"/>
              <a:ext cx="1003264" cy="80086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2F202CF2-D801-528D-2172-6A70CC45E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735583" y="2100619"/>
              <a:ext cx="440581" cy="481957"/>
            </a:xfrm>
            <a:prstGeom prst="rect">
              <a:avLst/>
            </a:prstGeom>
          </p:spPr>
        </p:pic>
      </p:grp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97DE0D5A-2E36-1945-FDC4-EB9C3AEE5984}"/>
              </a:ext>
            </a:extLst>
          </p:cNvPr>
          <p:cNvGrpSpPr/>
          <p:nvPr/>
        </p:nvGrpSpPr>
        <p:grpSpPr>
          <a:xfrm>
            <a:off x="1452052" y="3266356"/>
            <a:ext cx="1296551" cy="615986"/>
            <a:chOff x="2647291" y="1897155"/>
            <a:chExt cx="1296551" cy="615986"/>
          </a:xfrm>
        </p:grpSpPr>
        <p:sp>
          <p:nvSpPr>
            <p:cNvPr id="37" name="Trapezoid 36">
              <a:extLst>
                <a:ext uri="{FF2B5EF4-FFF2-40B4-BE49-F238E27FC236}">
                  <a16:creationId xmlns:a16="http://schemas.microsoft.com/office/drawing/2014/main" id="{44E46A38-D680-19B6-1947-D157B1689354}"/>
                </a:ext>
              </a:extLst>
            </p:cNvPr>
            <p:cNvSpPr/>
            <p:nvPr/>
          </p:nvSpPr>
          <p:spPr>
            <a:xfrm rot="5400000">
              <a:off x="2899091" y="1645355"/>
              <a:ext cx="615986" cy="1119585"/>
            </a:xfrm>
            <a:prstGeom prst="trapezoid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FF0CC41-5891-2E1F-E3EF-E226A3605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87350" y="2120655"/>
              <a:ext cx="1018025" cy="168984"/>
            </a:xfrm>
            <a:prstGeom prst="rect">
              <a:avLst/>
            </a:prstGeom>
          </p:spPr>
        </p:pic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DE403F8-A113-8534-7B0B-B1B8904F828B}"/>
                </a:ext>
              </a:extLst>
            </p:cNvPr>
            <p:cNvSpPr/>
            <p:nvPr/>
          </p:nvSpPr>
          <p:spPr>
            <a:xfrm>
              <a:off x="3760781" y="2024196"/>
              <a:ext cx="183061" cy="3619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9" name="Picture 458">
              <a:extLst>
                <a:ext uri="{FF2B5EF4-FFF2-40B4-BE49-F238E27FC236}">
                  <a16:creationId xmlns:a16="http://schemas.microsoft.com/office/drawing/2014/main" id="{423E7975-843B-3F1F-AE66-304A72ECF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03349" y="2139315"/>
              <a:ext cx="65832" cy="131664"/>
            </a:xfrm>
            <a:prstGeom prst="rect">
              <a:avLst/>
            </a:prstGeom>
          </p:spPr>
        </p:pic>
      </p:grpSp>
      <p:pic>
        <p:nvPicPr>
          <p:cNvPr id="503" name="Picture 502">
            <a:extLst>
              <a:ext uri="{FF2B5EF4-FFF2-40B4-BE49-F238E27FC236}">
                <a16:creationId xmlns:a16="http://schemas.microsoft.com/office/drawing/2014/main" id="{A12837BA-A810-B913-4D5F-B7F3A96006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1545" y="3054730"/>
            <a:ext cx="534533" cy="118464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F5BDD38C-5963-286F-B917-C9CD6F7B05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9189377">
            <a:off x="2827032" y="3246994"/>
            <a:ext cx="177050" cy="177050"/>
          </a:xfrm>
          <a:prstGeom prst="rect">
            <a:avLst/>
          </a:prstGeom>
        </p:spPr>
      </p:pic>
      <p:grpSp>
        <p:nvGrpSpPr>
          <p:cNvPr id="613" name="Group 612">
            <a:extLst>
              <a:ext uri="{FF2B5EF4-FFF2-40B4-BE49-F238E27FC236}">
                <a16:creationId xmlns:a16="http://schemas.microsoft.com/office/drawing/2014/main" id="{F3DBDFC7-F981-399E-EDC4-F4BCD00971F4}"/>
              </a:ext>
            </a:extLst>
          </p:cNvPr>
          <p:cNvGrpSpPr/>
          <p:nvPr/>
        </p:nvGrpSpPr>
        <p:grpSpPr>
          <a:xfrm>
            <a:off x="4209943" y="3086803"/>
            <a:ext cx="1119586" cy="313744"/>
            <a:chOff x="4667965" y="1572932"/>
            <a:chExt cx="1119586" cy="313744"/>
          </a:xfrm>
        </p:grpSpPr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AC7C91EF-0A0B-B5D8-1004-A9F3AC8AB6AF}"/>
                </a:ext>
              </a:extLst>
            </p:cNvPr>
            <p:cNvSpPr/>
            <p:nvPr/>
          </p:nvSpPr>
          <p:spPr>
            <a:xfrm>
              <a:off x="4667965" y="1572932"/>
              <a:ext cx="1119586" cy="31374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5" name="Picture 584">
              <a:extLst>
                <a:ext uri="{FF2B5EF4-FFF2-40B4-BE49-F238E27FC236}">
                  <a16:creationId xmlns:a16="http://schemas.microsoft.com/office/drawing/2014/main" id="{37A69EBD-D2BB-07F7-8356-FA3850898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737711" y="1619150"/>
              <a:ext cx="1019175" cy="228600"/>
            </a:xfrm>
            <a:prstGeom prst="rect">
              <a:avLst/>
            </a:prstGeom>
          </p:spPr>
        </p:pic>
      </p:grpSp>
      <p:cxnSp>
        <p:nvCxnSpPr>
          <p:cNvPr id="637" name="Straight Arrow Connector 636">
            <a:extLst>
              <a:ext uri="{FF2B5EF4-FFF2-40B4-BE49-F238E27FC236}">
                <a16:creationId xmlns:a16="http://schemas.microsoft.com/office/drawing/2014/main" id="{033E67AE-07FB-3884-DBB7-4645C746D54F}"/>
              </a:ext>
            </a:extLst>
          </p:cNvPr>
          <p:cNvCxnSpPr>
            <a:cxnSpLocks/>
            <a:stCxn id="387" idx="3"/>
            <a:endCxn id="37" idx="2"/>
          </p:cNvCxnSpPr>
          <p:nvPr/>
        </p:nvCxnSpPr>
        <p:spPr>
          <a:xfrm>
            <a:off x="1081939" y="3574349"/>
            <a:ext cx="37011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7" name="Picture 386">
            <a:extLst>
              <a:ext uri="{FF2B5EF4-FFF2-40B4-BE49-F238E27FC236}">
                <a16:creationId xmlns:a16="http://schemas.microsoft.com/office/drawing/2014/main" id="{96BFE0B9-8D4D-F45F-10E6-5C2AB76203D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7851" y="3222305"/>
            <a:ext cx="704088" cy="704088"/>
          </a:xfrm>
          <a:prstGeom prst="rect">
            <a:avLst/>
          </a:prstGeom>
        </p:spPr>
      </p:pic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07D444C6-873F-924B-174C-470FB6627DF0}"/>
              </a:ext>
            </a:extLst>
          </p:cNvPr>
          <p:cNvCxnSpPr>
            <a:cxnSpLocks/>
            <a:stCxn id="58" idx="3"/>
            <a:endCxn id="4" idx="1"/>
          </p:cNvCxnSpPr>
          <p:nvPr/>
        </p:nvCxnSpPr>
        <p:spPr>
          <a:xfrm flipV="1">
            <a:off x="2748603" y="3244115"/>
            <a:ext cx="477601" cy="33023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78E4584-DBCD-515D-54B4-B0090AB20A9E}"/>
              </a:ext>
            </a:extLst>
          </p:cNvPr>
          <p:cNvSpPr txBox="1"/>
          <p:nvPr/>
        </p:nvSpPr>
        <p:spPr>
          <a:xfrm>
            <a:off x="1304487" y="5233913"/>
            <a:ext cx="486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Distilling BB to interpretable experts and residuals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02E02F3-8027-E6F9-C8FE-7F6BB73F7426}"/>
              </a:ext>
            </a:extLst>
          </p:cNvPr>
          <p:cNvSpPr txBox="1"/>
          <p:nvPr/>
        </p:nvSpPr>
        <p:spPr>
          <a:xfrm>
            <a:off x="120963" y="3982960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MIMIC-CXR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361A49-3659-D00C-4273-D1D25F579FC7}"/>
              </a:ext>
            </a:extLst>
          </p:cNvPr>
          <p:cNvCxnSpPr>
            <a:cxnSpLocks/>
          </p:cNvCxnSpPr>
          <p:nvPr/>
        </p:nvCxnSpPr>
        <p:spPr>
          <a:xfrm flipV="1">
            <a:off x="3891417" y="3243675"/>
            <a:ext cx="318526" cy="44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A69B0F-EA4E-DF2D-62C6-07D20E26C01E}"/>
              </a:ext>
            </a:extLst>
          </p:cNvPr>
          <p:cNvSpPr txBox="1"/>
          <p:nvPr/>
        </p:nvSpPr>
        <p:spPr>
          <a:xfrm>
            <a:off x="1760561" y="215711"/>
            <a:ext cx="96364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effectLst/>
                <a:latin typeface="-apple-system"/>
              </a:rPr>
              <a:t>Distilling </a:t>
            </a:r>
            <a:r>
              <a:rPr lang="en-US" sz="2400" b="1" i="0" dirty="0" err="1">
                <a:effectLst/>
                <a:latin typeface="-apple-system"/>
              </a:rPr>
              <a:t>BlackBox</a:t>
            </a:r>
            <a:r>
              <a:rPr lang="en-US" sz="2400" b="1" i="0" dirty="0">
                <a:effectLst/>
                <a:latin typeface="-apple-system"/>
              </a:rPr>
              <a:t> to Interpretable models for Efficient Transfer Learning</a:t>
            </a:r>
          </a:p>
        </p:txBody>
      </p:sp>
    </p:spTree>
    <p:extLst>
      <p:ext uri="{BB962C8B-B14F-4D97-AF65-F5344CB8AC3E}">
        <p14:creationId xmlns:p14="http://schemas.microsoft.com/office/powerpoint/2010/main" val="283570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C71E28A-8099-E6FC-B4DF-D7F9CBA9FBE5}"/>
              </a:ext>
            </a:extLst>
          </p:cNvPr>
          <p:cNvSpPr/>
          <p:nvPr/>
        </p:nvSpPr>
        <p:spPr>
          <a:xfrm>
            <a:off x="1336725" y="2980365"/>
            <a:ext cx="9636493" cy="2622880"/>
          </a:xfrm>
          <a:prstGeom prst="roundRect">
            <a:avLst>
              <a:gd name="adj" fmla="val 232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8" name="Curved Connector 457">
            <a:extLst>
              <a:ext uri="{FF2B5EF4-FFF2-40B4-BE49-F238E27FC236}">
                <a16:creationId xmlns:a16="http://schemas.microsoft.com/office/drawing/2014/main" id="{C42F3375-4D5C-D558-B37B-A0BD347D7AA8}"/>
              </a:ext>
            </a:extLst>
          </p:cNvPr>
          <p:cNvCxnSpPr>
            <a:cxnSpLocks/>
            <a:stCxn id="58" idx="3"/>
            <a:endCxn id="118" idx="1"/>
          </p:cNvCxnSpPr>
          <p:nvPr/>
        </p:nvCxnSpPr>
        <p:spPr>
          <a:xfrm>
            <a:off x="2748603" y="3574348"/>
            <a:ext cx="453377" cy="34921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C0B81325-2F38-276A-536C-62F34449A51F}"/>
              </a:ext>
            </a:extLst>
          </p:cNvPr>
          <p:cNvGrpSpPr/>
          <p:nvPr/>
        </p:nvGrpSpPr>
        <p:grpSpPr>
          <a:xfrm>
            <a:off x="3226204" y="3026312"/>
            <a:ext cx="665213" cy="435606"/>
            <a:chOff x="3503448" y="1797305"/>
            <a:chExt cx="1003264" cy="800868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590F6031-3808-74A0-F3DB-DCFB59A53182}"/>
                </a:ext>
              </a:extLst>
            </p:cNvPr>
            <p:cNvSpPr/>
            <p:nvPr/>
          </p:nvSpPr>
          <p:spPr>
            <a:xfrm>
              <a:off x="3503448" y="1797305"/>
              <a:ext cx="1003264" cy="80086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2F202CF2-D801-528D-2172-6A70CC45E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735583" y="2100619"/>
              <a:ext cx="440581" cy="481957"/>
            </a:xfrm>
            <a:prstGeom prst="rect">
              <a:avLst/>
            </a:prstGeom>
          </p:spPr>
        </p:pic>
      </p:grp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97DE0D5A-2E36-1945-FDC4-EB9C3AEE5984}"/>
              </a:ext>
            </a:extLst>
          </p:cNvPr>
          <p:cNvGrpSpPr/>
          <p:nvPr/>
        </p:nvGrpSpPr>
        <p:grpSpPr>
          <a:xfrm>
            <a:off x="1452052" y="3266356"/>
            <a:ext cx="1296551" cy="615986"/>
            <a:chOff x="2647291" y="1897155"/>
            <a:chExt cx="1296551" cy="615986"/>
          </a:xfrm>
        </p:grpSpPr>
        <p:sp>
          <p:nvSpPr>
            <p:cNvPr id="37" name="Trapezoid 36">
              <a:extLst>
                <a:ext uri="{FF2B5EF4-FFF2-40B4-BE49-F238E27FC236}">
                  <a16:creationId xmlns:a16="http://schemas.microsoft.com/office/drawing/2014/main" id="{44E46A38-D680-19B6-1947-D157B1689354}"/>
                </a:ext>
              </a:extLst>
            </p:cNvPr>
            <p:cNvSpPr/>
            <p:nvPr/>
          </p:nvSpPr>
          <p:spPr>
            <a:xfrm rot="5400000">
              <a:off x="2899091" y="1645355"/>
              <a:ext cx="615986" cy="1119585"/>
            </a:xfrm>
            <a:prstGeom prst="trapezoid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FF0CC41-5891-2E1F-E3EF-E226A3605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87350" y="2120655"/>
              <a:ext cx="1018025" cy="168984"/>
            </a:xfrm>
            <a:prstGeom prst="rect">
              <a:avLst/>
            </a:prstGeom>
          </p:spPr>
        </p:pic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DE403F8-A113-8534-7B0B-B1B8904F828B}"/>
                </a:ext>
              </a:extLst>
            </p:cNvPr>
            <p:cNvSpPr/>
            <p:nvPr/>
          </p:nvSpPr>
          <p:spPr>
            <a:xfrm>
              <a:off x="3760781" y="2024196"/>
              <a:ext cx="183061" cy="3619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9" name="Picture 458">
              <a:extLst>
                <a:ext uri="{FF2B5EF4-FFF2-40B4-BE49-F238E27FC236}">
                  <a16:creationId xmlns:a16="http://schemas.microsoft.com/office/drawing/2014/main" id="{423E7975-843B-3F1F-AE66-304A72ECF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03349" y="2139315"/>
              <a:ext cx="65832" cy="131664"/>
            </a:xfrm>
            <a:prstGeom prst="rect">
              <a:avLst/>
            </a:prstGeom>
          </p:spPr>
        </p:pic>
      </p:grpSp>
      <p:cxnSp>
        <p:nvCxnSpPr>
          <p:cNvPr id="496" name="Straight Arrow Connector 495">
            <a:extLst>
              <a:ext uri="{FF2B5EF4-FFF2-40B4-BE49-F238E27FC236}">
                <a16:creationId xmlns:a16="http://schemas.microsoft.com/office/drawing/2014/main" id="{F9B9D055-E030-4F7E-B838-5CEBBB6216A4}"/>
              </a:ext>
            </a:extLst>
          </p:cNvPr>
          <p:cNvCxnSpPr>
            <a:cxnSpLocks/>
            <a:stCxn id="4" idx="3"/>
            <a:endCxn id="107" idx="1"/>
          </p:cNvCxnSpPr>
          <p:nvPr/>
        </p:nvCxnSpPr>
        <p:spPr>
          <a:xfrm flipV="1">
            <a:off x="3891417" y="3243675"/>
            <a:ext cx="318526" cy="44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3" name="Picture 502">
            <a:extLst>
              <a:ext uri="{FF2B5EF4-FFF2-40B4-BE49-F238E27FC236}">
                <a16:creationId xmlns:a16="http://schemas.microsoft.com/office/drawing/2014/main" id="{A12837BA-A810-B913-4D5F-B7F3A96006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1545" y="3054730"/>
            <a:ext cx="534533" cy="118464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F5BDD38C-5963-286F-B917-C9CD6F7B05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9189377">
            <a:off x="2827032" y="3246994"/>
            <a:ext cx="177050" cy="17705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CF0FB58A-A721-0E48-BF6E-D2A6150D87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9274788">
            <a:off x="2664965" y="3704345"/>
            <a:ext cx="461900" cy="163900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9E5BAA63-C120-BFB0-439B-442CBC0FA7DD}"/>
              </a:ext>
            </a:extLst>
          </p:cNvPr>
          <p:cNvGrpSpPr/>
          <p:nvPr/>
        </p:nvGrpSpPr>
        <p:grpSpPr>
          <a:xfrm>
            <a:off x="3201980" y="3766694"/>
            <a:ext cx="910688" cy="313744"/>
            <a:chOff x="4730402" y="2695695"/>
            <a:chExt cx="910688" cy="313744"/>
          </a:xfrm>
        </p:grpSpPr>
        <p:sp>
          <p:nvSpPr>
            <p:cNvPr id="118" name="Rounded Rectangle 117">
              <a:extLst>
                <a:ext uri="{FF2B5EF4-FFF2-40B4-BE49-F238E27FC236}">
                  <a16:creationId xmlns:a16="http://schemas.microsoft.com/office/drawing/2014/main" id="{76DC8479-F38E-86F7-33F4-4563BD28C1DE}"/>
                </a:ext>
              </a:extLst>
            </p:cNvPr>
            <p:cNvSpPr/>
            <p:nvPr/>
          </p:nvSpPr>
          <p:spPr>
            <a:xfrm>
              <a:off x="4730402" y="2695695"/>
              <a:ext cx="910688" cy="313744"/>
            </a:xfrm>
            <a:prstGeom prst="roundRect">
              <a:avLst>
                <a:gd name="adj" fmla="val 9288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C561D49A-DBB7-A350-051C-38B91A751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802008" y="2757694"/>
              <a:ext cx="794156" cy="164592"/>
            </a:xfrm>
            <a:prstGeom prst="rect">
              <a:avLst/>
            </a:prstGeom>
          </p:spPr>
        </p:pic>
      </p:grpSp>
      <p:grpSp>
        <p:nvGrpSpPr>
          <p:cNvPr id="613" name="Group 612">
            <a:extLst>
              <a:ext uri="{FF2B5EF4-FFF2-40B4-BE49-F238E27FC236}">
                <a16:creationId xmlns:a16="http://schemas.microsoft.com/office/drawing/2014/main" id="{F3DBDFC7-F981-399E-EDC4-F4BCD00971F4}"/>
              </a:ext>
            </a:extLst>
          </p:cNvPr>
          <p:cNvGrpSpPr/>
          <p:nvPr/>
        </p:nvGrpSpPr>
        <p:grpSpPr>
          <a:xfrm>
            <a:off x="4209943" y="3086803"/>
            <a:ext cx="1119586" cy="313744"/>
            <a:chOff x="4667965" y="1572932"/>
            <a:chExt cx="1119586" cy="313744"/>
          </a:xfrm>
        </p:grpSpPr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AC7C91EF-0A0B-B5D8-1004-A9F3AC8AB6AF}"/>
                </a:ext>
              </a:extLst>
            </p:cNvPr>
            <p:cNvSpPr/>
            <p:nvPr/>
          </p:nvSpPr>
          <p:spPr>
            <a:xfrm>
              <a:off x="4667965" y="1572932"/>
              <a:ext cx="1119586" cy="31374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5" name="Picture 584">
              <a:extLst>
                <a:ext uri="{FF2B5EF4-FFF2-40B4-BE49-F238E27FC236}">
                  <a16:creationId xmlns:a16="http://schemas.microsoft.com/office/drawing/2014/main" id="{37A69EBD-D2BB-07F7-8356-FA3850898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737711" y="1619150"/>
              <a:ext cx="1019175" cy="228600"/>
            </a:xfrm>
            <a:prstGeom prst="rect">
              <a:avLst/>
            </a:prstGeom>
          </p:spPr>
        </p:pic>
      </p:grpSp>
      <p:cxnSp>
        <p:nvCxnSpPr>
          <p:cNvPr id="637" name="Straight Arrow Connector 636">
            <a:extLst>
              <a:ext uri="{FF2B5EF4-FFF2-40B4-BE49-F238E27FC236}">
                <a16:creationId xmlns:a16="http://schemas.microsoft.com/office/drawing/2014/main" id="{033E67AE-07FB-3884-DBB7-4645C746D54F}"/>
              </a:ext>
            </a:extLst>
          </p:cNvPr>
          <p:cNvCxnSpPr>
            <a:cxnSpLocks/>
            <a:stCxn id="387" idx="3"/>
            <a:endCxn id="37" idx="2"/>
          </p:cNvCxnSpPr>
          <p:nvPr/>
        </p:nvCxnSpPr>
        <p:spPr>
          <a:xfrm>
            <a:off x="1081939" y="3574349"/>
            <a:ext cx="37011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7" name="Picture 386">
            <a:extLst>
              <a:ext uri="{FF2B5EF4-FFF2-40B4-BE49-F238E27FC236}">
                <a16:creationId xmlns:a16="http://schemas.microsoft.com/office/drawing/2014/main" id="{96BFE0B9-8D4D-F45F-10E6-5C2AB76203D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7851" y="3222305"/>
            <a:ext cx="704088" cy="704088"/>
          </a:xfrm>
          <a:prstGeom prst="rect">
            <a:avLst/>
          </a:prstGeom>
        </p:spPr>
      </p:pic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07D444C6-873F-924B-174C-470FB6627DF0}"/>
              </a:ext>
            </a:extLst>
          </p:cNvPr>
          <p:cNvCxnSpPr>
            <a:cxnSpLocks/>
            <a:stCxn id="58" idx="3"/>
            <a:endCxn id="4" idx="1"/>
          </p:cNvCxnSpPr>
          <p:nvPr/>
        </p:nvCxnSpPr>
        <p:spPr>
          <a:xfrm flipV="1">
            <a:off x="2748603" y="3244115"/>
            <a:ext cx="477601" cy="33023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78E4584-DBCD-515D-54B4-B0090AB20A9E}"/>
              </a:ext>
            </a:extLst>
          </p:cNvPr>
          <p:cNvSpPr txBox="1"/>
          <p:nvPr/>
        </p:nvSpPr>
        <p:spPr>
          <a:xfrm>
            <a:off x="1304487" y="5233913"/>
            <a:ext cx="486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Distilling BB to interpretable experts and residuals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02E02F3-8027-E6F9-C8FE-7F6BB73F7426}"/>
              </a:ext>
            </a:extLst>
          </p:cNvPr>
          <p:cNvSpPr txBox="1"/>
          <p:nvPr/>
        </p:nvSpPr>
        <p:spPr>
          <a:xfrm>
            <a:off x="120963" y="3982960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MIMIC-CXR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0780D6-9253-157D-092B-4A087E707C4A}"/>
              </a:ext>
            </a:extLst>
          </p:cNvPr>
          <p:cNvSpPr/>
          <p:nvPr/>
        </p:nvSpPr>
        <p:spPr>
          <a:xfrm>
            <a:off x="3251234" y="4275999"/>
            <a:ext cx="816882" cy="3137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578A36-F7F0-7796-9D89-78AF537EB64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657324" y="4080438"/>
            <a:ext cx="2351" cy="195561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05463FA0-73BE-E01D-A119-0EDBBDACF63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26863" y="4318571"/>
            <a:ext cx="690769" cy="228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C6E9DB-54FB-97D5-D461-CA126ED11A22}"/>
              </a:ext>
            </a:extLst>
          </p:cNvPr>
          <p:cNvSpPr txBox="1"/>
          <p:nvPr/>
        </p:nvSpPr>
        <p:spPr>
          <a:xfrm>
            <a:off x="1760561" y="224947"/>
            <a:ext cx="96364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effectLst/>
                <a:latin typeface="-apple-system"/>
              </a:rPr>
              <a:t>Distilling </a:t>
            </a:r>
            <a:r>
              <a:rPr lang="en-US" sz="2400" b="1" i="0" dirty="0" err="1">
                <a:effectLst/>
                <a:latin typeface="-apple-system"/>
              </a:rPr>
              <a:t>BlackBox</a:t>
            </a:r>
            <a:r>
              <a:rPr lang="en-US" sz="2400" b="1" i="0" dirty="0">
                <a:effectLst/>
                <a:latin typeface="-apple-system"/>
              </a:rPr>
              <a:t> to Interpretable models for Efficient Transfer Learning</a:t>
            </a:r>
          </a:p>
        </p:txBody>
      </p:sp>
    </p:spTree>
    <p:extLst>
      <p:ext uri="{BB962C8B-B14F-4D97-AF65-F5344CB8AC3E}">
        <p14:creationId xmlns:p14="http://schemas.microsoft.com/office/powerpoint/2010/main" val="941774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C71E28A-8099-E6FC-B4DF-D7F9CBA9FBE5}"/>
              </a:ext>
            </a:extLst>
          </p:cNvPr>
          <p:cNvSpPr/>
          <p:nvPr/>
        </p:nvSpPr>
        <p:spPr>
          <a:xfrm>
            <a:off x="1336725" y="2980365"/>
            <a:ext cx="9636493" cy="2622880"/>
          </a:xfrm>
          <a:prstGeom prst="roundRect">
            <a:avLst>
              <a:gd name="adj" fmla="val 232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8" name="Curved Connector 457">
            <a:extLst>
              <a:ext uri="{FF2B5EF4-FFF2-40B4-BE49-F238E27FC236}">
                <a16:creationId xmlns:a16="http://schemas.microsoft.com/office/drawing/2014/main" id="{C42F3375-4D5C-D558-B37B-A0BD347D7AA8}"/>
              </a:ext>
            </a:extLst>
          </p:cNvPr>
          <p:cNvCxnSpPr>
            <a:cxnSpLocks/>
            <a:stCxn id="58" idx="3"/>
            <a:endCxn id="118" idx="1"/>
          </p:cNvCxnSpPr>
          <p:nvPr/>
        </p:nvCxnSpPr>
        <p:spPr>
          <a:xfrm>
            <a:off x="2748603" y="3574348"/>
            <a:ext cx="453377" cy="34921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C0B81325-2F38-276A-536C-62F34449A51F}"/>
              </a:ext>
            </a:extLst>
          </p:cNvPr>
          <p:cNvGrpSpPr/>
          <p:nvPr/>
        </p:nvGrpSpPr>
        <p:grpSpPr>
          <a:xfrm>
            <a:off x="3226204" y="3026312"/>
            <a:ext cx="665213" cy="435606"/>
            <a:chOff x="3503448" y="1797305"/>
            <a:chExt cx="1003264" cy="800868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590F6031-3808-74A0-F3DB-DCFB59A53182}"/>
                </a:ext>
              </a:extLst>
            </p:cNvPr>
            <p:cNvSpPr/>
            <p:nvPr/>
          </p:nvSpPr>
          <p:spPr>
            <a:xfrm>
              <a:off x="3503448" y="1797305"/>
              <a:ext cx="1003264" cy="80086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2F202CF2-D801-528D-2172-6A70CC45E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735583" y="2100619"/>
              <a:ext cx="440581" cy="481957"/>
            </a:xfrm>
            <a:prstGeom prst="rect">
              <a:avLst/>
            </a:prstGeom>
          </p:spPr>
        </p:pic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E768331-F126-3D86-F0B5-195414B1CA87}"/>
              </a:ext>
            </a:extLst>
          </p:cNvPr>
          <p:cNvCxnSpPr>
            <a:cxnSpLocks/>
            <a:stCxn id="576" idx="3"/>
          </p:cNvCxnSpPr>
          <p:nvPr/>
        </p:nvCxnSpPr>
        <p:spPr>
          <a:xfrm>
            <a:off x="4068116" y="4432871"/>
            <a:ext cx="163926" cy="262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97DE0D5A-2E36-1945-FDC4-EB9C3AEE5984}"/>
              </a:ext>
            </a:extLst>
          </p:cNvPr>
          <p:cNvGrpSpPr/>
          <p:nvPr/>
        </p:nvGrpSpPr>
        <p:grpSpPr>
          <a:xfrm>
            <a:off x="1452052" y="3266356"/>
            <a:ext cx="1296551" cy="615986"/>
            <a:chOff x="2647291" y="1897155"/>
            <a:chExt cx="1296551" cy="615986"/>
          </a:xfrm>
        </p:grpSpPr>
        <p:sp>
          <p:nvSpPr>
            <p:cNvPr id="37" name="Trapezoid 36">
              <a:extLst>
                <a:ext uri="{FF2B5EF4-FFF2-40B4-BE49-F238E27FC236}">
                  <a16:creationId xmlns:a16="http://schemas.microsoft.com/office/drawing/2014/main" id="{44E46A38-D680-19B6-1947-D157B1689354}"/>
                </a:ext>
              </a:extLst>
            </p:cNvPr>
            <p:cNvSpPr/>
            <p:nvPr/>
          </p:nvSpPr>
          <p:spPr>
            <a:xfrm rot="5400000">
              <a:off x="2899091" y="1645355"/>
              <a:ext cx="615986" cy="1119585"/>
            </a:xfrm>
            <a:prstGeom prst="trapezoid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FF0CC41-5891-2E1F-E3EF-E226A3605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87350" y="2120655"/>
              <a:ext cx="1018025" cy="168984"/>
            </a:xfrm>
            <a:prstGeom prst="rect">
              <a:avLst/>
            </a:prstGeom>
          </p:spPr>
        </p:pic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DE403F8-A113-8534-7B0B-B1B8904F828B}"/>
                </a:ext>
              </a:extLst>
            </p:cNvPr>
            <p:cNvSpPr/>
            <p:nvPr/>
          </p:nvSpPr>
          <p:spPr>
            <a:xfrm>
              <a:off x="3760781" y="2024196"/>
              <a:ext cx="183061" cy="3619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9" name="Picture 458">
              <a:extLst>
                <a:ext uri="{FF2B5EF4-FFF2-40B4-BE49-F238E27FC236}">
                  <a16:creationId xmlns:a16="http://schemas.microsoft.com/office/drawing/2014/main" id="{423E7975-843B-3F1F-AE66-304A72ECF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03349" y="2139315"/>
              <a:ext cx="65832" cy="131664"/>
            </a:xfrm>
            <a:prstGeom prst="rect">
              <a:avLst/>
            </a:prstGeom>
          </p:spPr>
        </p:pic>
      </p:grpSp>
      <p:cxnSp>
        <p:nvCxnSpPr>
          <p:cNvPr id="496" name="Straight Arrow Connector 495">
            <a:extLst>
              <a:ext uri="{FF2B5EF4-FFF2-40B4-BE49-F238E27FC236}">
                <a16:creationId xmlns:a16="http://schemas.microsoft.com/office/drawing/2014/main" id="{F9B9D055-E030-4F7E-B838-5CEBBB6216A4}"/>
              </a:ext>
            </a:extLst>
          </p:cNvPr>
          <p:cNvCxnSpPr>
            <a:cxnSpLocks/>
            <a:stCxn id="4" idx="3"/>
            <a:endCxn id="107" idx="1"/>
          </p:cNvCxnSpPr>
          <p:nvPr/>
        </p:nvCxnSpPr>
        <p:spPr>
          <a:xfrm flipV="1">
            <a:off x="3891417" y="3243675"/>
            <a:ext cx="318526" cy="44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3" name="Picture 502">
            <a:extLst>
              <a:ext uri="{FF2B5EF4-FFF2-40B4-BE49-F238E27FC236}">
                <a16:creationId xmlns:a16="http://schemas.microsoft.com/office/drawing/2014/main" id="{A12837BA-A810-B913-4D5F-B7F3A96006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1545" y="3054730"/>
            <a:ext cx="534533" cy="118464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F5BDD38C-5963-286F-B917-C9CD6F7B05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9189377">
            <a:off x="2827032" y="3246994"/>
            <a:ext cx="177050" cy="17705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CF0FB58A-A721-0E48-BF6E-D2A6150D87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9274788">
            <a:off x="2664965" y="3704345"/>
            <a:ext cx="461900" cy="163900"/>
          </a:xfrm>
          <a:prstGeom prst="rect">
            <a:avLst/>
          </a:prstGeom>
        </p:spPr>
      </p:pic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C0CC2C3-76C6-F202-884F-621FD5451813}"/>
              </a:ext>
            </a:extLst>
          </p:cNvPr>
          <p:cNvGrpSpPr/>
          <p:nvPr/>
        </p:nvGrpSpPr>
        <p:grpSpPr>
          <a:xfrm>
            <a:off x="4231667" y="4124878"/>
            <a:ext cx="1296551" cy="615986"/>
            <a:chOff x="4544897" y="2606987"/>
            <a:chExt cx="1296551" cy="615986"/>
          </a:xfrm>
        </p:grpSpPr>
        <p:grpSp>
          <p:nvGrpSpPr>
            <p:cNvPr id="480" name="Group 479">
              <a:extLst>
                <a:ext uri="{FF2B5EF4-FFF2-40B4-BE49-F238E27FC236}">
                  <a16:creationId xmlns:a16="http://schemas.microsoft.com/office/drawing/2014/main" id="{8A07939E-5BE9-A3F7-3265-F9FA19367D32}"/>
                </a:ext>
              </a:extLst>
            </p:cNvPr>
            <p:cNvGrpSpPr/>
            <p:nvPr/>
          </p:nvGrpSpPr>
          <p:grpSpPr>
            <a:xfrm>
              <a:off x="4544897" y="2606987"/>
              <a:ext cx="1296551" cy="615986"/>
              <a:chOff x="3098654" y="6031246"/>
              <a:chExt cx="1296551" cy="615986"/>
            </a:xfrm>
          </p:grpSpPr>
          <p:sp>
            <p:nvSpPr>
              <p:cNvPr id="473" name="Trapezoid 472">
                <a:extLst>
                  <a:ext uri="{FF2B5EF4-FFF2-40B4-BE49-F238E27FC236}">
                    <a16:creationId xmlns:a16="http://schemas.microsoft.com/office/drawing/2014/main" id="{C55D79AF-1D61-758A-E25F-28354584DF30}"/>
                  </a:ext>
                </a:extLst>
              </p:cNvPr>
              <p:cNvSpPr/>
              <p:nvPr/>
            </p:nvSpPr>
            <p:spPr>
              <a:xfrm rot="5400000">
                <a:off x="3350454" y="5779446"/>
                <a:ext cx="615986" cy="1119585"/>
              </a:xfrm>
              <a:prstGeom prst="trapezoid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8" name="Rectangle 477">
                <a:extLst>
                  <a:ext uri="{FF2B5EF4-FFF2-40B4-BE49-F238E27FC236}">
                    <a16:creationId xmlns:a16="http://schemas.microsoft.com/office/drawing/2014/main" id="{4CBD2F13-A8DA-78F9-D41E-8D01F0B43FA0}"/>
                  </a:ext>
                </a:extLst>
              </p:cNvPr>
              <p:cNvSpPr/>
              <p:nvPr/>
            </p:nvSpPr>
            <p:spPr>
              <a:xfrm>
                <a:off x="4212144" y="6158287"/>
                <a:ext cx="183061" cy="36190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79" name="Picture 478">
                <a:extLst>
                  <a:ext uri="{FF2B5EF4-FFF2-40B4-BE49-F238E27FC236}">
                    <a16:creationId xmlns:a16="http://schemas.microsoft.com/office/drawing/2014/main" id="{ADE8E844-248D-00B8-A238-8E4D8AFFC5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54712" y="6273406"/>
                <a:ext cx="65832" cy="131664"/>
              </a:xfrm>
              <a:prstGeom prst="rect">
                <a:avLst/>
              </a:prstGeom>
            </p:spPr>
          </p:pic>
        </p:grpSp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F795D274-00C9-5563-2569-6430CB412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595272" y="2824788"/>
              <a:ext cx="991566" cy="164592"/>
            </a:xfrm>
            <a:prstGeom prst="rect">
              <a:avLst/>
            </a:prstGeom>
          </p:spPr>
        </p:pic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9E5BAA63-C120-BFB0-439B-442CBC0FA7DD}"/>
              </a:ext>
            </a:extLst>
          </p:cNvPr>
          <p:cNvGrpSpPr/>
          <p:nvPr/>
        </p:nvGrpSpPr>
        <p:grpSpPr>
          <a:xfrm>
            <a:off x="3201980" y="3766694"/>
            <a:ext cx="910688" cy="313744"/>
            <a:chOff x="4730402" y="2695695"/>
            <a:chExt cx="910688" cy="313744"/>
          </a:xfrm>
        </p:grpSpPr>
        <p:sp>
          <p:nvSpPr>
            <p:cNvPr id="118" name="Rounded Rectangle 117">
              <a:extLst>
                <a:ext uri="{FF2B5EF4-FFF2-40B4-BE49-F238E27FC236}">
                  <a16:creationId xmlns:a16="http://schemas.microsoft.com/office/drawing/2014/main" id="{76DC8479-F38E-86F7-33F4-4563BD28C1DE}"/>
                </a:ext>
              </a:extLst>
            </p:cNvPr>
            <p:cNvSpPr/>
            <p:nvPr/>
          </p:nvSpPr>
          <p:spPr>
            <a:xfrm>
              <a:off x="4730402" y="2695695"/>
              <a:ext cx="910688" cy="313744"/>
            </a:xfrm>
            <a:prstGeom prst="roundRect">
              <a:avLst>
                <a:gd name="adj" fmla="val 9288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C561D49A-DBB7-A350-051C-38B91A751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802008" y="2757694"/>
              <a:ext cx="794156" cy="164592"/>
            </a:xfrm>
            <a:prstGeom prst="rect">
              <a:avLst/>
            </a:prstGeom>
          </p:spPr>
        </p:pic>
      </p:grpSp>
      <p:sp>
        <p:nvSpPr>
          <p:cNvPr id="576" name="Rounded Rectangle 575">
            <a:extLst>
              <a:ext uri="{FF2B5EF4-FFF2-40B4-BE49-F238E27FC236}">
                <a16:creationId xmlns:a16="http://schemas.microsoft.com/office/drawing/2014/main" id="{B5599034-65DA-89DD-291C-0134DB37FF84}"/>
              </a:ext>
            </a:extLst>
          </p:cNvPr>
          <p:cNvSpPr/>
          <p:nvPr/>
        </p:nvSpPr>
        <p:spPr>
          <a:xfrm>
            <a:off x="3251234" y="4275999"/>
            <a:ext cx="816882" cy="3137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9" name="Straight Arrow Connector 578">
            <a:extLst>
              <a:ext uri="{FF2B5EF4-FFF2-40B4-BE49-F238E27FC236}">
                <a16:creationId xmlns:a16="http://schemas.microsoft.com/office/drawing/2014/main" id="{2B6BF327-2E1E-A1C5-3724-4FE9B0744748}"/>
              </a:ext>
            </a:extLst>
          </p:cNvPr>
          <p:cNvCxnSpPr>
            <a:cxnSpLocks/>
            <a:stCxn id="118" idx="2"/>
            <a:endCxn id="576" idx="0"/>
          </p:cNvCxnSpPr>
          <p:nvPr/>
        </p:nvCxnSpPr>
        <p:spPr>
          <a:xfrm>
            <a:off x="3657324" y="4080438"/>
            <a:ext cx="2351" cy="195561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2" name="Picture 581">
            <a:extLst>
              <a:ext uri="{FF2B5EF4-FFF2-40B4-BE49-F238E27FC236}">
                <a16:creationId xmlns:a16="http://schemas.microsoft.com/office/drawing/2014/main" id="{39C669F1-E3A3-102F-7015-C16BEB2A4F6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26863" y="4318571"/>
            <a:ext cx="690769" cy="228600"/>
          </a:xfrm>
          <a:prstGeom prst="rect">
            <a:avLst/>
          </a:prstGeom>
        </p:spPr>
      </p:pic>
      <p:grpSp>
        <p:nvGrpSpPr>
          <p:cNvPr id="613" name="Group 612">
            <a:extLst>
              <a:ext uri="{FF2B5EF4-FFF2-40B4-BE49-F238E27FC236}">
                <a16:creationId xmlns:a16="http://schemas.microsoft.com/office/drawing/2014/main" id="{F3DBDFC7-F981-399E-EDC4-F4BCD00971F4}"/>
              </a:ext>
            </a:extLst>
          </p:cNvPr>
          <p:cNvGrpSpPr/>
          <p:nvPr/>
        </p:nvGrpSpPr>
        <p:grpSpPr>
          <a:xfrm>
            <a:off x="4209943" y="3086803"/>
            <a:ext cx="1119586" cy="313744"/>
            <a:chOff x="4667965" y="1572932"/>
            <a:chExt cx="1119586" cy="313744"/>
          </a:xfrm>
        </p:grpSpPr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AC7C91EF-0A0B-B5D8-1004-A9F3AC8AB6AF}"/>
                </a:ext>
              </a:extLst>
            </p:cNvPr>
            <p:cNvSpPr/>
            <p:nvPr/>
          </p:nvSpPr>
          <p:spPr>
            <a:xfrm>
              <a:off x="4667965" y="1572932"/>
              <a:ext cx="1119586" cy="31374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5" name="Picture 584">
              <a:extLst>
                <a:ext uri="{FF2B5EF4-FFF2-40B4-BE49-F238E27FC236}">
                  <a16:creationId xmlns:a16="http://schemas.microsoft.com/office/drawing/2014/main" id="{37A69EBD-D2BB-07F7-8356-FA3850898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737711" y="1619150"/>
              <a:ext cx="1019175" cy="228600"/>
            </a:xfrm>
            <a:prstGeom prst="rect">
              <a:avLst/>
            </a:prstGeom>
          </p:spPr>
        </p:pic>
      </p:grpSp>
      <p:cxnSp>
        <p:nvCxnSpPr>
          <p:cNvPr id="637" name="Straight Arrow Connector 636">
            <a:extLst>
              <a:ext uri="{FF2B5EF4-FFF2-40B4-BE49-F238E27FC236}">
                <a16:creationId xmlns:a16="http://schemas.microsoft.com/office/drawing/2014/main" id="{033E67AE-07FB-3884-DBB7-4645C746D54F}"/>
              </a:ext>
            </a:extLst>
          </p:cNvPr>
          <p:cNvCxnSpPr>
            <a:cxnSpLocks/>
            <a:stCxn id="387" idx="3"/>
            <a:endCxn id="37" idx="2"/>
          </p:cNvCxnSpPr>
          <p:nvPr/>
        </p:nvCxnSpPr>
        <p:spPr>
          <a:xfrm>
            <a:off x="1081939" y="3574349"/>
            <a:ext cx="37011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7" name="Picture 386">
            <a:extLst>
              <a:ext uri="{FF2B5EF4-FFF2-40B4-BE49-F238E27FC236}">
                <a16:creationId xmlns:a16="http://schemas.microsoft.com/office/drawing/2014/main" id="{96BFE0B9-8D4D-F45F-10E6-5C2AB76203D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7851" y="3222305"/>
            <a:ext cx="704088" cy="704088"/>
          </a:xfrm>
          <a:prstGeom prst="rect">
            <a:avLst/>
          </a:prstGeom>
        </p:spPr>
      </p:pic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07D444C6-873F-924B-174C-470FB6627DF0}"/>
              </a:ext>
            </a:extLst>
          </p:cNvPr>
          <p:cNvCxnSpPr>
            <a:cxnSpLocks/>
            <a:stCxn id="58" idx="3"/>
            <a:endCxn id="4" idx="1"/>
          </p:cNvCxnSpPr>
          <p:nvPr/>
        </p:nvCxnSpPr>
        <p:spPr>
          <a:xfrm flipV="1">
            <a:off x="2748603" y="3244115"/>
            <a:ext cx="477601" cy="33023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78E4584-DBCD-515D-54B4-B0090AB20A9E}"/>
              </a:ext>
            </a:extLst>
          </p:cNvPr>
          <p:cNvSpPr txBox="1"/>
          <p:nvPr/>
        </p:nvSpPr>
        <p:spPr>
          <a:xfrm>
            <a:off x="1304487" y="5233913"/>
            <a:ext cx="486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Distilling BB to interpretable experts and residuals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02E02F3-8027-E6F9-C8FE-7F6BB73F7426}"/>
              </a:ext>
            </a:extLst>
          </p:cNvPr>
          <p:cNvSpPr txBox="1"/>
          <p:nvPr/>
        </p:nvSpPr>
        <p:spPr>
          <a:xfrm>
            <a:off x="120963" y="3982960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MIMIC-CXR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21D1AE-414E-A2B3-50B2-D4EB7591523A}"/>
              </a:ext>
            </a:extLst>
          </p:cNvPr>
          <p:cNvSpPr txBox="1"/>
          <p:nvPr/>
        </p:nvSpPr>
        <p:spPr>
          <a:xfrm>
            <a:off x="1760561" y="215711"/>
            <a:ext cx="96364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effectLst/>
                <a:latin typeface="-apple-system"/>
              </a:rPr>
              <a:t>Distilling </a:t>
            </a:r>
            <a:r>
              <a:rPr lang="en-US" sz="2400" b="1" i="0" dirty="0" err="1">
                <a:effectLst/>
                <a:latin typeface="-apple-system"/>
              </a:rPr>
              <a:t>BlackBox</a:t>
            </a:r>
            <a:r>
              <a:rPr lang="en-US" sz="2400" b="1" i="0" dirty="0">
                <a:effectLst/>
                <a:latin typeface="-apple-system"/>
              </a:rPr>
              <a:t> to Interpretable models for Efficient Transfer Learning</a:t>
            </a:r>
          </a:p>
        </p:txBody>
      </p:sp>
    </p:spTree>
    <p:extLst>
      <p:ext uri="{BB962C8B-B14F-4D97-AF65-F5344CB8AC3E}">
        <p14:creationId xmlns:p14="http://schemas.microsoft.com/office/powerpoint/2010/main" val="72256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C71E28A-8099-E6FC-B4DF-D7F9CBA9FBE5}"/>
              </a:ext>
            </a:extLst>
          </p:cNvPr>
          <p:cNvSpPr/>
          <p:nvPr/>
        </p:nvSpPr>
        <p:spPr>
          <a:xfrm>
            <a:off x="1336725" y="2980365"/>
            <a:ext cx="9636493" cy="2622880"/>
          </a:xfrm>
          <a:prstGeom prst="roundRect">
            <a:avLst>
              <a:gd name="adj" fmla="val 232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8" name="Curved Connector 457">
            <a:extLst>
              <a:ext uri="{FF2B5EF4-FFF2-40B4-BE49-F238E27FC236}">
                <a16:creationId xmlns:a16="http://schemas.microsoft.com/office/drawing/2014/main" id="{C42F3375-4D5C-D558-B37B-A0BD347D7AA8}"/>
              </a:ext>
            </a:extLst>
          </p:cNvPr>
          <p:cNvCxnSpPr>
            <a:cxnSpLocks/>
            <a:stCxn id="58" idx="3"/>
            <a:endCxn id="118" idx="1"/>
          </p:cNvCxnSpPr>
          <p:nvPr/>
        </p:nvCxnSpPr>
        <p:spPr>
          <a:xfrm>
            <a:off x="2748603" y="3574348"/>
            <a:ext cx="453377" cy="34921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C0B81325-2F38-276A-536C-62F34449A51F}"/>
              </a:ext>
            </a:extLst>
          </p:cNvPr>
          <p:cNvGrpSpPr/>
          <p:nvPr/>
        </p:nvGrpSpPr>
        <p:grpSpPr>
          <a:xfrm>
            <a:off x="3226204" y="3026312"/>
            <a:ext cx="665213" cy="435606"/>
            <a:chOff x="3503448" y="1797305"/>
            <a:chExt cx="1003264" cy="800868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590F6031-3808-74A0-F3DB-DCFB59A53182}"/>
                </a:ext>
              </a:extLst>
            </p:cNvPr>
            <p:cNvSpPr/>
            <p:nvPr/>
          </p:nvSpPr>
          <p:spPr>
            <a:xfrm>
              <a:off x="3503448" y="1797305"/>
              <a:ext cx="1003264" cy="80086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2F202CF2-D801-528D-2172-6A70CC45E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735583" y="2100619"/>
              <a:ext cx="440581" cy="481957"/>
            </a:xfrm>
            <a:prstGeom prst="rect">
              <a:avLst/>
            </a:prstGeom>
          </p:spPr>
        </p:pic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E768331-F126-3D86-F0B5-195414B1CA87}"/>
              </a:ext>
            </a:extLst>
          </p:cNvPr>
          <p:cNvCxnSpPr>
            <a:cxnSpLocks/>
            <a:stCxn id="576" idx="3"/>
          </p:cNvCxnSpPr>
          <p:nvPr/>
        </p:nvCxnSpPr>
        <p:spPr>
          <a:xfrm>
            <a:off x="4068116" y="4432871"/>
            <a:ext cx="163926" cy="262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97DE0D5A-2E36-1945-FDC4-EB9C3AEE5984}"/>
              </a:ext>
            </a:extLst>
          </p:cNvPr>
          <p:cNvGrpSpPr/>
          <p:nvPr/>
        </p:nvGrpSpPr>
        <p:grpSpPr>
          <a:xfrm>
            <a:off x="1452052" y="3266356"/>
            <a:ext cx="1296551" cy="615986"/>
            <a:chOff x="2647291" y="1897155"/>
            <a:chExt cx="1296551" cy="615986"/>
          </a:xfrm>
        </p:grpSpPr>
        <p:sp>
          <p:nvSpPr>
            <p:cNvPr id="37" name="Trapezoid 36">
              <a:extLst>
                <a:ext uri="{FF2B5EF4-FFF2-40B4-BE49-F238E27FC236}">
                  <a16:creationId xmlns:a16="http://schemas.microsoft.com/office/drawing/2014/main" id="{44E46A38-D680-19B6-1947-D157B1689354}"/>
                </a:ext>
              </a:extLst>
            </p:cNvPr>
            <p:cNvSpPr/>
            <p:nvPr/>
          </p:nvSpPr>
          <p:spPr>
            <a:xfrm rot="5400000">
              <a:off x="2899091" y="1645355"/>
              <a:ext cx="615986" cy="1119585"/>
            </a:xfrm>
            <a:prstGeom prst="trapezoid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FF0CC41-5891-2E1F-E3EF-E226A3605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87350" y="2120655"/>
              <a:ext cx="1018025" cy="168984"/>
            </a:xfrm>
            <a:prstGeom prst="rect">
              <a:avLst/>
            </a:prstGeom>
          </p:spPr>
        </p:pic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DE403F8-A113-8534-7B0B-B1B8904F828B}"/>
                </a:ext>
              </a:extLst>
            </p:cNvPr>
            <p:cNvSpPr/>
            <p:nvPr/>
          </p:nvSpPr>
          <p:spPr>
            <a:xfrm>
              <a:off x="3760781" y="2024196"/>
              <a:ext cx="183061" cy="3619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9" name="Picture 458">
              <a:extLst>
                <a:ext uri="{FF2B5EF4-FFF2-40B4-BE49-F238E27FC236}">
                  <a16:creationId xmlns:a16="http://schemas.microsoft.com/office/drawing/2014/main" id="{423E7975-843B-3F1F-AE66-304A72ECF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03349" y="2139315"/>
              <a:ext cx="65832" cy="131664"/>
            </a:xfrm>
            <a:prstGeom prst="rect">
              <a:avLst/>
            </a:prstGeom>
          </p:spPr>
        </p:pic>
      </p:grpSp>
      <p:cxnSp>
        <p:nvCxnSpPr>
          <p:cNvPr id="496" name="Straight Arrow Connector 495">
            <a:extLst>
              <a:ext uri="{FF2B5EF4-FFF2-40B4-BE49-F238E27FC236}">
                <a16:creationId xmlns:a16="http://schemas.microsoft.com/office/drawing/2014/main" id="{F9B9D055-E030-4F7E-B838-5CEBBB6216A4}"/>
              </a:ext>
            </a:extLst>
          </p:cNvPr>
          <p:cNvCxnSpPr>
            <a:cxnSpLocks/>
            <a:stCxn id="4" idx="3"/>
            <a:endCxn id="107" idx="1"/>
          </p:cNvCxnSpPr>
          <p:nvPr/>
        </p:nvCxnSpPr>
        <p:spPr>
          <a:xfrm flipV="1">
            <a:off x="3891417" y="3243675"/>
            <a:ext cx="318526" cy="44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3" name="Picture 502">
            <a:extLst>
              <a:ext uri="{FF2B5EF4-FFF2-40B4-BE49-F238E27FC236}">
                <a16:creationId xmlns:a16="http://schemas.microsoft.com/office/drawing/2014/main" id="{A12837BA-A810-B913-4D5F-B7F3A96006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1545" y="3054730"/>
            <a:ext cx="534533" cy="118464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F5BDD38C-5963-286F-B917-C9CD6F7B05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9189377">
            <a:off x="2827032" y="3246994"/>
            <a:ext cx="177050" cy="17705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CF0FB58A-A721-0E48-BF6E-D2A6150D87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9274788">
            <a:off x="2664965" y="3704345"/>
            <a:ext cx="461900" cy="163900"/>
          </a:xfrm>
          <a:prstGeom prst="rect">
            <a:avLst/>
          </a:prstGeom>
        </p:spPr>
      </p:pic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C0CC2C3-76C6-F202-884F-621FD5451813}"/>
              </a:ext>
            </a:extLst>
          </p:cNvPr>
          <p:cNvGrpSpPr/>
          <p:nvPr/>
        </p:nvGrpSpPr>
        <p:grpSpPr>
          <a:xfrm>
            <a:off x="4231667" y="4124878"/>
            <a:ext cx="1296551" cy="615986"/>
            <a:chOff x="4544897" y="2606987"/>
            <a:chExt cx="1296551" cy="615986"/>
          </a:xfrm>
        </p:grpSpPr>
        <p:grpSp>
          <p:nvGrpSpPr>
            <p:cNvPr id="480" name="Group 479">
              <a:extLst>
                <a:ext uri="{FF2B5EF4-FFF2-40B4-BE49-F238E27FC236}">
                  <a16:creationId xmlns:a16="http://schemas.microsoft.com/office/drawing/2014/main" id="{8A07939E-5BE9-A3F7-3265-F9FA19367D32}"/>
                </a:ext>
              </a:extLst>
            </p:cNvPr>
            <p:cNvGrpSpPr/>
            <p:nvPr/>
          </p:nvGrpSpPr>
          <p:grpSpPr>
            <a:xfrm>
              <a:off x="4544897" y="2606987"/>
              <a:ext cx="1296551" cy="615986"/>
              <a:chOff x="3098654" y="6031246"/>
              <a:chExt cx="1296551" cy="615986"/>
            </a:xfrm>
          </p:grpSpPr>
          <p:sp>
            <p:nvSpPr>
              <p:cNvPr id="473" name="Trapezoid 472">
                <a:extLst>
                  <a:ext uri="{FF2B5EF4-FFF2-40B4-BE49-F238E27FC236}">
                    <a16:creationId xmlns:a16="http://schemas.microsoft.com/office/drawing/2014/main" id="{C55D79AF-1D61-758A-E25F-28354584DF30}"/>
                  </a:ext>
                </a:extLst>
              </p:cNvPr>
              <p:cNvSpPr/>
              <p:nvPr/>
            </p:nvSpPr>
            <p:spPr>
              <a:xfrm rot="5400000">
                <a:off x="3350454" y="5779446"/>
                <a:ext cx="615986" cy="1119585"/>
              </a:xfrm>
              <a:prstGeom prst="trapezoid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8" name="Rectangle 477">
                <a:extLst>
                  <a:ext uri="{FF2B5EF4-FFF2-40B4-BE49-F238E27FC236}">
                    <a16:creationId xmlns:a16="http://schemas.microsoft.com/office/drawing/2014/main" id="{4CBD2F13-A8DA-78F9-D41E-8D01F0B43FA0}"/>
                  </a:ext>
                </a:extLst>
              </p:cNvPr>
              <p:cNvSpPr/>
              <p:nvPr/>
            </p:nvSpPr>
            <p:spPr>
              <a:xfrm>
                <a:off x="4212144" y="6158287"/>
                <a:ext cx="183061" cy="36190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79" name="Picture 478">
                <a:extLst>
                  <a:ext uri="{FF2B5EF4-FFF2-40B4-BE49-F238E27FC236}">
                    <a16:creationId xmlns:a16="http://schemas.microsoft.com/office/drawing/2014/main" id="{ADE8E844-248D-00B8-A238-8E4D8AFFC5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54712" y="6273406"/>
                <a:ext cx="65832" cy="131664"/>
              </a:xfrm>
              <a:prstGeom prst="rect">
                <a:avLst/>
              </a:prstGeom>
            </p:spPr>
          </p:pic>
        </p:grpSp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F795D274-00C9-5563-2569-6430CB412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595272" y="2824788"/>
              <a:ext cx="991566" cy="164592"/>
            </a:xfrm>
            <a:prstGeom prst="rect">
              <a:avLst/>
            </a:prstGeom>
          </p:spPr>
        </p:pic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9E5BAA63-C120-BFB0-439B-442CBC0FA7DD}"/>
              </a:ext>
            </a:extLst>
          </p:cNvPr>
          <p:cNvGrpSpPr/>
          <p:nvPr/>
        </p:nvGrpSpPr>
        <p:grpSpPr>
          <a:xfrm>
            <a:off x="3201980" y="3766694"/>
            <a:ext cx="910688" cy="313744"/>
            <a:chOff x="4730402" y="2695695"/>
            <a:chExt cx="910688" cy="313744"/>
          </a:xfrm>
        </p:grpSpPr>
        <p:sp>
          <p:nvSpPr>
            <p:cNvPr id="118" name="Rounded Rectangle 117">
              <a:extLst>
                <a:ext uri="{FF2B5EF4-FFF2-40B4-BE49-F238E27FC236}">
                  <a16:creationId xmlns:a16="http://schemas.microsoft.com/office/drawing/2014/main" id="{76DC8479-F38E-86F7-33F4-4563BD28C1DE}"/>
                </a:ext>
              </a:extLst>
            </p:cNvPr>
            <p:cNvSpPr/>
            <p:nvPr/>
          </p:nvSpPr>
          <p:spPr>
            <a:xfrm>
              <a:off x="4730402" y="2695695"/>
              <a:ext cx="910688" cy="313744"/>
            </a:xfrm>
            <a:prstGeom prst="roundRect">
              <a:avLst>
                <a:gd name="adj" fmla="val 9288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C561D49A-DBB7-A350-051C-38B91A751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802008" y="2757694"/>
              <a:ext cx="794156" cy="164592"/>
            </a:xfrm>
            <a:prstGeom prst="rect">
              <a:avLst/>
            </a:prstGeom>
          </p:spPr>
        </p:pic>
      </p:grpSp>
      <p:sp>
        <p:nvSpPr>
          <p:cNvPr id="576" name="Rounded Rectangle 575">
            <a:extLst>
              <a:ext uri="{FF2B5EF4-FFF2-40B4-BE49-F238E27FC236}">
                <a16:creationId xmlns:a16="http://schemas.microsoft.com/office/drawing/2014/main" id="{B5599034-65DA-89DD-291C-0134DB37FF84}"/>
              </a:ext>
            </a:extLst>
          </p:cNvPr>
          <p:cNvSpPr/>
          <p:nvPr/>
        </p:nvSpPr>
        <p:spPr>
          <a:xfrm>
            <a:off x="3251234" y="4275999"/>
            <a:ext cx="816882" cy="3137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9" name="Straight Arrow Connector 578">
            <a:extLst>
              <a:ext uri="{FF2B5EF4-FFF2-40B4-BE49-F238E27FC236}">
                <a16:creationId xmlns:a16="http://schemas.microsoft.com/office/drawing/2014/main" id="{2B6BF327-2E1E-A1C5-3724-4FE9B0744748}"/>
              </a:ext>
            </a:extLst>
          </p:cNvPr>
          <p:cNvCxnSpPr>
            <a:cxnSpLocks/>
            <a:stCxn id="118" idx="2"/>
            <a:endCxn id="576" idx="0"/>
          </p:cNvCxnSpPr>
          <p:nvPr/>
        </p:nvCxnSpPr>
        <p:spPr>
          <a:xfrm>
            <a:off x="3657324" y="4080438"/>
            <a:ext cx="2351" cy="195561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2" name="Picture 581">
            <a:extLst>
              <a:ext uri="{FF2B5EF4-FFF2-40B4-BE49-F238E27FC236}">
                <a16:creationId xmlns:a16="http://schemas.microsoft.com/office/drawing/2014/main" id="{39C669F1-E3A3-102F-7015-C16BEB2A4F6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26863" y="4318571"/>
            <a:ext cx="690769" cy="228600"/>
          </a:xfrm>
          <a:prstGeom prst="rect">
            <a:avLst/>
          </a:prstGeom>
        </p:spPr>
      </p:pic>
      <p:grpSp>
        <p:nvGrpSpPr>
          <p:cNvPr id="613" name="Group 612">
            <a:extLst>
              <a:ext uri="{FF2B5EF4-FFF2-40B4-BE49-F238E27FC236}">
                <a16:creationId xmlns:a16="http://schemas.microsoft.com/office/drawing/2014/main" id="{F3DBDFC7-F981-399E-EDC4-F4BCD00971F4}"/>
              </a:ext>
            </a:extLst>
          </p:cNvPr>
          <p:cNvGrpSpPr/>
          <p:nvPr/>
        </p:nvGrpSpPr>
        <p:grpSpPr>
          <a:xfrm>
            <a:off x="4209943" y="3086803"/>
            <a:ext cx="1119586" cy="313744"/>
            <a:chOff x="4667965" y="1572932"/>
            <a:chExt cx="1119586" cy="313744"/>
          </a:xfrm>
        </p:grpSpPr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AC7C91EF-0A0B-B5D8-1004-A9F3AC8AB6AF}"/>
                </a:ext>
              </a:extLst>
            </p:cNvPr>
            <p:cNvSpPr/>
            <p:nvPr/>
          </p:nvSpPr>
          <p:spPr>
            <a:xfrm>
              <a:off x="4667965" y="1572932"/>
              <a:ext cx="1119586" cy="31374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5" name="Picture 584">
              <a:extLst>
                <a:ext uri="{FF2B5EF4-FFF2-40B4-BE49-F238E27FC236}">
                  <a16:creationId xmlns:a16="http://schemas.microsoft.com/office/drawing/2014/main" id="{37A69EBD-D2BB-07F7-8356-FA3850898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737711" y="1619150"/>
              <a:ext cx="1019175" cy="228600"/>
            </a:xfrm>
            <a:prstGeom prst="rect">
              <a:avLst/>
            </a:prstGeom>
          </p:spPr>
        </p:pic>
      </p:grpSp>
      <p:pic>
        <p:nvPicPr>
          <p:cNvPr id="591" name="Picture 590">
            <a:extLst>
              <a:ext uri="{FF2B5EF4-FFF2-40B4-BE49-F238E27FC236}">
                <a16:creationId xmlns:a16="http://schemas.microsoft.com/office/drawing/2014/main" id="{C53BEC85-F208-62CD-6159-DB638455704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39557" y="4422858"/>
            <a:ext cx="330030" cy="33113"/>
          </a:xfrm>
          <a:prstGeom prst="rect">
            <a:avLst/>
          </a:prstGeom>
        </p:spPr>
      </p:pic>
      <p:grpSp>
        <p:nvGrpSpPr>
          <p:cNvPr id="603" name="Group 602">
            <a:extLst>
              <a:ext uri="{FF2B5EF4-FFF2-40B4-BE49-F238E27FC236}">
                <a16:creationId xmlns:a16="http://schemas.microsoft.com/office/drawing/2014/main" id="{E4311F3E-83CF-EB93-1666-B35B7F714BAB}"/>
              </a:ext>
            </a:extLst>
          </p:cNvPr>
          <p:cNvGrpSpPr/>
          <p:nvPr/>
        </p:nvGrpSpPr>
        <p:grpSpPr>
          <a:xfrm>
            <a:off x="5871719" y="4114866"/>
            <a:ext cx="1296551" cy="615986"/>
            <a:chOff x="2220105" y="4602119"/>
            <a:chExt cx="1296551" cy="615986"/>
          </a:xfrm>
        </p:grpSpPr>
        <p:grpSp>
          <p:nvGrpSpPr>
            <p:cNvPr id="598" name="Group 597">
              <a:extLst>
                <a:ext uri="{FF2B5EF4-FFF2-40B4-BE49-F238E27FC236}">
                  <a16:creationId xmlns:a16="http://schemas.microsoft.com/office/drawing/2014/main" id="{4A70975A-052F-A601-FF17-63C2772A8F5D}"/>
                </a:ext>
              </a:extLst>
            </p:cNvPr>
            <p:cNvGrpSpPr/>
            <p:nvPr/>
          </p:nvGrpSpPr>
          <p:grpSpPr>
            <a:xfrm>
              <a:off x="2220105" y="4602119"/>
              <a:ext cx="1296551" cy="615986"/>
              <a:chOff x="3098654" y="6031246"/>
              <a:chExt cx="1296551" cy="615986"/>
            </a:xfrm>
          </p:grpSpPr>
          <p:sp>
            <p:nvSpPr>
              <p:cNvPr id="599" name="Trapezoid 598">
                <a:extLst>
                  <a:ext uri="{FF2B5EF4-FFF2-40B4-BE49-F238E27FC236}">
                    <a16:creationId xmlns:a16="http://schemas.microsoft.com/office/drawing/2014/main" id="{F071C6C1-7487-39A4-9FFD-1163CAF11158}"/>
                  </a:ext>
                </a:extLst>
              </p:cNvPr>
              <p:cNvSpPr/>
              <p:nvPr/>
            </p:nvSpPr>
            <p:spPr>
              <a:xfrm rot="5400000">
                <a:off x="3350454" y="5779446"/>
                <a:ext cx="615986" cy="1119585"/>
              </a:xfrm>
              <a:prstGeom prst="trapezoid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0" name="Rectangle 599">
                <a:extLst>
                  <a:ext uri="{FF2B5EF4-FFF2-40B4-BE49-F238E27FC236}">
                    <a16:creationId xmlns:a16="http://schemas.microsoft.com/office/drawing/2014/main" id="{F8AF32FE-6CB9-99E7-187F-01412ACC0098}"/>
                  </a:ext>
                </a:extLst>
              </p:cNvPr>
              <p:cNvSpPr/>
              <p:nvPr/>
            </p:nvSpPr>
            <p:spPr>
              <a:xfrm>
                <a:off x="4212144" y="6158287"/>
                <a:ext cx="183061" cy="36190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01" name="Picture 600">
                <a:extLst>
                  <a:ext uri="{FF2B5EF4-FFF2-40B4-BE49-F238E27FC236}">
                    <a16:creationId xmlns:a16="http://schemas.microsoft.com/office/drawing/2014/main" id="{E1C56E9B-3847-8977-C539-55BEE558B2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54712" y="6273406"/>
                <a:ext cx="65832" cy="131664"/>
              </a:xfrm>
              <a:prstGeom prst="rect">
                <a:avLst/>
              </a:prstGeom>
            </p:spPr>
          </p:pic>
        </p:grpSp>
        <p:pic>
          <p:nvPicPr>
            <p:cNvPr id="597" name="Picture 596">
              <a:extLst>
                <a:ext uri="{FF2B5EF4-FFF2-40B4-BE49-F238E27FC236}">
                  <a16:creationId xmlns:a16="http://schemas.microsoft.com/office/drawing/2014/main" id="{943D14C6-9A92-156B-418E-5F27D2D4C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242144" y="4827695"/>
              <a:ext cx="1069413" cy="146304"/>
            </a:xfrm>
            <a:prstGeom prst="rect">
              <a:avLst/>
            </a:prstGeom>
          </p:spPr>
        </p:pic>
      </p:grpSp>
      <p:cxnSp>
        <p:nvCxnSpPr>
          <p:cNvPr id="637" name="Straight Arrow Connector 636">
            <a:extLst>
              <a:ext uri="{FF2B5EF4-FFF2-40B4-BE49-F238E27FC236}">
                <a16:creationId xmlns:a16="http://schemas.microsoft.com/office/drawing/2014/main" id="{033E67AE-07FB-3884-DBB7-4645C746D54F}"/>
              </a:ext>
            </a:extLst>
          </p:cNvPr>
          <p:cNvCxnSpPr>
            <a:cxnSpLocks/>
            <a:stCxn id="387" idx="3"/>
            <a:endCxn id="37" idx="2"/>
          </p:cNvCxnSpPr>
          <p:nvPr/>
        </p:nvCxnSpPr>
        <p:spPr>
          <a:xfrm>
            <a:off x="1081939" y="3574349"/>
            <a:ext cx="37011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7" name="Picture 386">
            <a:extLst>
              <a:ext uri="{FF2B5EF4-FFF2-40B4-BE49-F238E27FC236}">
                <a16:creationId xmlns:a16="http://schemas.microsoft.com/office/drawing/2014/main" id="{96BFE0B9-8D4D-F45F-10E6-5C2AB76203D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77851" y="3222305"/>
            <a:ext cx="704088" cy="704088"/>
          </a:xfrm>
          <a:prstGeom prst="rect">
            <a:avLst/>
          </a:prstGeom>
        </p:spPr>
      </p:pic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07D444C6-873F-924B-174C-470FB6627DF0}"/>
              </a:ext>
            </a:extLst>
          </p:cNvPr>
          <p:cNvCxnSpPr>
            <a:cxnSpLocks/>
            <a:stCxn id="58" idx="3"/>
            <a:endCxn id="4" idx="1"/>
          </p:cNvCxnSpPr>
          <p:nvPr/>
        </p:nvCxnSpPr>
        <p:spPr>
          <a:xfrm flipV="1">
            <a:off x="2748603" y="3244115"/>
            <a:ext cx="477601" cy="33023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78E4584-DBCD-515D-54B4-B0090AB20A9E}"/>
              </a:ext>
            </a:extLst>
          </p:cNvPr>
          <p:cNvSpPr txBox="1"/>
          <p:nvPr/>
        </p:nvSpPr>
        <p:spPr>
          <a:xfrm>
            <a:off x="1304487" y="5233913"/>
            <a:ext cx="486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Distilling BB to interpretable experts and residuals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02E02F3-8027-E6F9-C8FE-7F6BB73F7426}"/>
              </a:ext>
            </a:extLst>
          </p:cNvPr>
          <p:cNvSpPr txBox="1"/>
          <p:nvPr/>
        </p:nvSpPr>
        <p:spPr>
          <a:xfrm>
            <a:off x="120963" y="3982960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MIMIC-CXR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A42B02-62EB-6D76-A0FD-A69C8D4E24E0}"/>
              </a:ext>
            </a:extLst>
          </p:cNvPr>
          <p:cNvSpPr txBox="1"/>
          <p:nvPr/>
        </p:nvSpPr>
        <p:spPr>
          <a:xfrm>
            <a:off x="1760561" y="215711"/>
            <a:ext cx="96364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effectLst/>
                <a:latin typeface="-apple-system"/>
              </a:rPr>
              <a:t>Distilling </a:t>
            </a:r>
            <a:r>
              <a:rPr lang="en-US" sz="2400" b="1" i="0" dirty="0" err="1">
                <a:effectLst/>
                <a:latin typeface="-apple-system"/>
              </a:rPr>
              <a:t>BlackBox</a:t>
            </a:r>
            <a:r>
              <a:rPr lang="en-US" sz="2400" b="1" i="0" dirty="0">
                <a:effectLst/>
                <a:latin typeface="-apple-system"/>
              </a:rPr>
              <a:t> to Interpretable models for Efficient Transfer Learning</a:t>
            </a:r>
          </a:p>
        </p:txBody>
      </p:sp>
    </p:spTree>
    <p:extLst>
      <p:ext uri="{BB962C8B-B14F-4D97-AF65-F5344CB8AC3E}">
        <p14:creationId xmlns:p14="http://schemas.microsoft.com/office/powerpoint/2010/main" val="4104884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C71E28A-8099-E6FC-B4DF-D7F9CBA9FBE5}"/>
              </a:ext>
            </a:extLst>
          </p:cNvPr>
          <p:cNvSpPr/>
          <p:nvPr/>
        </p:nvSpPr>
        <p:spPr>
          <a:xfrm>
            <a:off x="1336725" y="2980365"/>
            <a:ext cx="9636493" cy="2622880"/>
          </a:xfrm>
          <a:prstGeom prst="roundRect">
            <a:avLst>
              <a:gd name="adj" fmla="val 232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8" name="Curved Connector 457">
            <a:extLst>
              <a:ext uri="{FF2B5EF4-FFF2-40B4-BE49-F238E27FC236}">
                <a16:creationId xmlns:a16="http://schemas.microsoft.com/office/drawing/2014/main" id="{C42F3375-4D5C-D558-B37B-A0BD347D7AA8}"/>
              </a:ext>
            </a:extLst>
          </p:cNvPr>
          <p:cNvCxnSpPr>
            <a:cxnSpLocks/>
            <a:stCxn id="58" idx="3"/>
            <a:endCxn id="118" idx="1"/>
          </p:cNvCxnSpPr>
          <p:nvPr/>
        </p:nvCxnSpPr>
        <p:spPr>
          <a:xfrm>
            <a:off x="2748603" y="3574348"/>
            <a:ext cx="453377" cy="34921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C0B81325-2F38-276A-536C-62F34449A51F}"/>
              </a:ext>
            </a:extLst>
          </p:cNvPr>
          <p:cNvGrpSpPr/>
          <p:nvPr/>
        </p:nvGrpSpPr>
        <p:grpSpPr>
          <a:xfrm>
            <a:off x="3226204" y="3026312"/>
            <a:ext cx="665213" cy="435606"/>
            <a:chOff x="3503448" y="1797305"/>
            <a:chExt cx="1003264" cy="800868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590F6031-3808-74A0-F3DB-DCFB59A53182}"/>
                </a:ext>
              </a:extLst>
            </p:cNvPr>
            <p:cNvSpPr/>
            <p:nvPr/>
          </p:nvSpPr>
          <p:spPr>
            <a:xfrm>
              <a:off x="3503448" y="1797305"/>
              <a:ext cx="1003264" cy="80086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2F202CF2-D801-528D-2172-6A70CC45E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735583" y="2100619"/>
              <a:ext cx="440581" cy="481957"/>
            </a:xfrm>
            <a:prstGeom prst="rect">
              <a:avLst/>
            </a:prstGeom>
          </p:spPr>
        </p:pic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E768331-F126-3D86-F0B5-195414B1CA87}"/>
              </a:ext>
            </a:extLst>
          </p:cNvPr>
          <p:cNvCxnSpPr>
            <a:cxnSpLocks/>
            <a:stCxn id="576" idx="3"/>
          </p:cNvCxnSpPr>
          <p:nvPr/>
        </p:nvCxnSpPr>
        <p:spPr>
          <a:xfrm>
            <a:off x="4068116" y="4432871"/>
            <a:ext cx="163926" cy="262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97DE0D5A-2E36-1945-FDC4-EB9C3AEE5984}"/>
              </a:ext>
            </a:extLst>
          </p:cNvPr>
          <p:cNvGrpSpPr/>
          <p:nvPr/>
        </p:nvGrpSpPr>
        <p:grpSpPr>
          <a:xfrm>
            <a:off x="1452052" y="3266356"/>
            <a:ext cx="1296551" cy="615986"/>
            <a:chOff x="2647291" y="1897155"/>
            <a:chExt cx="1296551" cy="615986"/>
          </a:xfrm>
        </p:grpSpPr>
        <p:sp>
          <p:nvSpPr>
            <p:cNvPr id="37" name="Trapezoid 36">
              <a:extLst>
                <a:ext uri="{FF2B5EF4-FFF2-40B4-BE49-F238E27FC236}">
                  <a16:creationId xmlns:a16="http://schemas.microsoft.com/office/drawing/2014/main" id="{44E46A38-D680-19B6-1947-D157B1689354}"/>
                </a:ext>
              </a:extLst>
            </p:cNvPr>
            <p:cNvSpPr/>
            <p:nvPr/>
          </p:nvSpPr>
          <p:spPr>
            <a:xfrm rot="5400000">
              <a:off x="2899091" y="1645355"/>
              <a:ext cx="615986" cy="1119585"/>
            </a:xfrm>
            <a:prstGeom prst="trapezoid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FF0CC41-5891-2E1F-E3EF-E226A3605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87350" y="2120655"/>
              <a:ext cx="1018025" cy="168984"/>
            </a:xfrm>
            <a:prstGeom prst="rect">
              <a:avLst/>
            </a:prstGeom>
          </p:spPr>
        </p:pic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DE403F8-A113-8534-7B0B-B1B8904F828B}"/>
                </a:ext>
              </a:extLst>
            </p:cNvPr>
            <p:cNvSpPr/>
            <p:nvPr/>
          </p:nvSpPr>
          <p:spPr>
            <a:xfrm>
              <a:off x="3760781" y="2024196"/>
              <a:ext cx="183061" cy="3619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9" name="Picture 458">
              <a:extLst>
                <a:ext uri="{FF2B5EF4-FFF2-40B4-BE49-F238E27FC236}">
                  <a16:creationId xmlns:a16="http://schemas.microsoft.com/office/drawing/2014/main" id="{423E7975-843B-3F1F-AE66-304A72ECF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03349" y="2139315"/>
              <a:ext cx="65832" cy="131664"/>
            </a:xfrm>
            <a:prstGeom prst="rect">
              <a:avLst/>
            </a:prstGeom>
          </p:spPr>
        </p:pic>
      </p:grpSp>
      <p:cxnSp>
        <p:nvCxnSpPr>
          <p:cNvPr id="496" name="Straight Arrow Connector 495">
            <a:extLst>
              <a:ext uri="{FF2B5EF4-FFF2-40B4-BE49-F238E27FC236}">
                <a16:creationId xmlns:a16="http://schemas.microsoft.com/office/drawing/2014/main" id="{F9B9D055-E030-4F7E-B838-5CEBBB6216A4}"/>
              </a:ext>
            </a:extLst>
          </p:cNvPr>
          <p:cNvCxnSpPr>
            <a:cxnSpLocks/>
            <a:stCxn id="4" idx="3"/>
            <a:endCxn id="107" idx="1"/>
          </p:cNvCxnSpPr>
          <p:nvPr/>
        </p:nvCxnSpPr>
        <p:spPr>
          <a:xfrm flipV="1">
            <a:off x="3891417" y="3243675"/>
            <a:ext cx="318526" cy="44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3" name="Picture 502">
            <a:extLst>
              <a:ext uri="{FF2B5EF4-FFF2-40B4-BE49-F238E27FC236}">
                <a16:creationId xmlns:a16="http://schemas.microsoft.com/office/drawing/2014/main" id="{A12837BA-A810-B913-4D5F-B7F3A96006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1545" y="3054730"/>
            <a:ext cx="534533" cy="118464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F5BDD38C-5963-286F-B917-C9CD6F7B05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9189377">
            <a:off x="2827032" y="3246994"/>
            <a:ext cx="177050" cy="17705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CF0FB58A-A721-0E48-BF6E-D2A6150D87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9274788">
            <a:off x="2664965" y="3704345"/>
            <a:ext cx="461900" cy="163900"/>
          </a:xfrm>
          <a:prstGeom prst="rect">
            <a:avLst/>
          </a:prstGeom>
        </p:spPr>
      </p:pic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C0CC2C3-76C6-F202-884F-621FD5451813}"/>
              </a:ext>
            </a:extLst>
          </p:cNvPr>
          <p:cNvGrpSpPr/>
          <p:nvPr/>
        </p:nvGrpSpPr>
        <p:grpSpPr>
          <a:xfrm>
            <a:off x="4231667" y="4124878"/>
            <a:ext cx="1296551" cy="615986"/>
            <a:chOff x="4544897" y="2606987"/>
            <a:chExt cx="1296551" cy="615986"/>
          </a:xfrm>
        </p:grpSpPr>
        <p:grpSp>
          <p:nvGrpSpPr>
            <p:cNvPr id="480" name="Group 479">
              <a:extLst>
                <a:ext uri="{FF2B5EF4-FFF2-40B4-BE49-F238E27FC236}">
                  <a16:creationId xmlns:a16="http://schemas.microsoft.com/office/drawing/2014/main" id="{8A07939E-5BE9-A3F7-3265-F9FA19367D32}"/>
                </a:ext>
              </a:extLst>
            </p:cNvPr>
            <p:cNvGrpSpPr/>
            <p:nvPr/>
          </p:nvGrpSpPr>
          <p:grpSpPr>
            <a:xfrm>
              <a:off x="4544897" y="2606987"/>
              <a:ext cx="1296551" cy="615986"/>
              <a:chOff x="3098654" y="6031246"/>
              <a:chExt cx="1296551" cy="615986"/>
            </a:xfrm>
          </p:grpSpPr>
          <p:sp>
            <p:nvSpPr>
              <p:cNvPr id="473" name="Trapezoid 472">
                <a:extLst>
                  <a:ext uri="{FF2B5EF4-FFF2-40B4-BE49-F238E27FC236}">
                    <a16:creationId xmlns:a16="http://schemas.microsoft.com/office/drawing/2014/main" id="{C55D79AF-1D61-758A-E25F-28354584DF30}"/>
                  </a:ext>
                </a:extLst>
              </p:cNvPr>
              <p:cNvSpPr/>
              <p:nvPr/>
            </p:nvSpPr>
            <p:spPr>
              <a:xfrm rot="5400000">
                <a:off x="3350454" y="5779446"/>
                <a:ext cx="615986" cy="1119585"/>
              </a:xfrm>
              <a:prstGeom prst="trapezoid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8" name="Rectangle 477">
                <a:extLst>
                  <a:ext uri="{FF2B5EF4-FFF2-40B4-BE49-F238E27FC236}">
                    <a16:creationId xmlns:a16="http://schemas.microsoft.com/office/drawing/2014/main" id="{4CBD2F13-A8DA-78F9-D41E-8D01F0B43FA0}"/>
                  </a:ext>
                </a:extLst>
              </p:cNvPr>
              <p:cNvSpPr/>
              <p:nvPr/>
            </p:nvSpPr>
            <p:spPr>
              <a:xfrm>
                <a:off x="4212144" y="6158287"/>
                <a:ext cx="183061" cy="36190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79" name="Picture 478">
                <a:extLst>
                  <a:ext uri="{FF2B5EF4-FFF2-40B4-BE49-F238E27FC236}">
                    <a16:creationId xmlns:a16="http://schemas.microsoft.com/office/drawing/2014/main" id="{ADE8E844-248D-00B8-A238-8E4D8AFFC5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54712" y="6273406"/>
                <a:ext cx="65832" cy="131664"/>
              </a:xfrm>
              <a:prstGeom prst="rect">
                <a:avLst/>
              </a:prstGeom>
            </p:spPr>
          </p:pic>
        </p:grpSp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F795D274-00C9-5563-2569-6430CB412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595272" y="2824788"/>
              <a:ext cx="991566" cy="164592"/>
            </a:xfrm>
            <a:prstGeom prst="rect">
              <a:avLst/>
            </a:prstGeom>
          </p:spPr>
        </p:pic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9E5BAA63-C120-BFB0-439B-442CBC0FA7DD}"/>
              </a:ext>
            </a:extLst>
          </p:cNvPr>
          <p:cNvGrpSpPr/>
          <p:nvPr/>
        </p:nvGrpSpPr>
        <p:grpSpPr>
          <a:xfrm>
            <a:off x="3201980" y="3766694"/>
            <a:ext cx="910688" cy="313744"/>
            <a:chOff x="4730402" y="2695695"/>
            <a:chExt cx="910688" cy="313744"/>
          </a:xfrm>
        </p:grpSpPr>
        <p:sp>
          <p:nvSpPr>
            <p:cNvPr id="118" name="Rounded Rectangle 117">
              <a:extLst>
                <a:ext uri="{FF2B5EF4-FFF2-40B4-BE49-F238E27FC236}">
                  <a16:creationId xmlns:a16="http://schemas.microsoft.com/office/drawing/2014/main" id="{76DC8479-F38E-86F7-33F4-4563BD28C1DE}"/>
                </a:ext>
              </a:extLst>
            </p:cNvPr>
            <p:cNvSpPr/>
            <p:nvPr/>
          </p:nvSpPr>
          <p:spPr>
            <a:xfrm>
              <a:off x="4730402" y="2695695"/>
              <a:ext cx="910688" cy="313744"/>
            </a:xfrm>
            <a:prstGeom prst="roundRect">
              <a:avLst>
                <a:gd name="adj" fmla="val 9288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C561D49A-DBB7-A350-051C-38B91A751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802008" y="2757694"/>
              <a:ext cx="794156" cy="164592"/>
            </a:xfrm>
            <a:prstGeom prst="rect">
              <a:avLst/>
            </a:prstGeom>
          </p:spPr>
        </p:pic>
      </p:grpSp>
      <p:sp>
        <p:nvSpPr>
          <p:cNvPr id="576" name="Rounded Rectangle 575">
            <a:extLst>
              <a:ext uri="{FF2B5EF4-FFF2-40B4-BE49-F238E27FC236}">
                <a16:creationId xmlns:a16="http://schemas.microsoft.com/office/drawing/2014/main" id="{B5599034-65DA-89DD-291C-0134DB37FF84}"/>
              </a:ext>
            </a:extLst>
          </p:cNvPr>
          <p:cNvSpPr/>
          <p:nvPr/>
        </p:nvSpPr>
        <p:spPr>
          <a:xfrm>
            <a:off x="3251234" y="4275999"/>
            <a:ext cx="816882" cy="3137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9" name="Straight Arrow Connector 578">
            <a:extLst>
              <a:ext uri="{FF2B5EF4-FFF2-40B4-BE49-F238E27FC236}">
                <a16:creationId xmlns:a16="http://schemas.microsoft.com/office/drawing/2014/main" id="{2B6BF327-2E1E-A1C5-3724-4FE9B0744748}"/>
              </a:ext>
            </a:extLst>
          </p:cNvPr>
          <p:cNvCxnSpPr>
            <a:cxnSpLocks/>
            <a:stCxn id="118" idx="2"/>
            <a:endCxn id="576" idx="0"/>
          </p:cNvCxnSpPr>
          <p:nvPr/>
        </p:nvCxnSpPr>
        <p:spPr>
          <a:xfrm>
            <a:off x="3657324" y="4080438"/>
            <a:ext cx="2351" cy="195561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2" name="Picture 581">
            <a:extLst>
              <a:ext uri="{FF2B5EF4-FFF2-40B4-BE49-F238E27FC236}">
                <a16:creationId xmlns:a16="http://schemas.microsoft.com/office/drawing/2014/main" id="{39C669F1-E3A3-102F-7015-C16BEB2A4F6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26863" y="4318571"/>
            <a:ext cx="690769" cy="228600"/>
          </a:xfrm>
          <a:prstGeom prst="rect">
            <a:avLst/>
          </a:prstGeom>
        </p:spPr>
      </p:pic>
      <p:grpSp>
        <p:nvGrpSpPr>
          <p:cNvPr id="613" name="Group 612">
            <a:extLst>
              <a:ext uri="{FF2B5EF4-FFF2-40B4-BE49-F238E27FC236}">
                <a16:creationId xmlns:a16="http://schemas.microsoft.com/office/drawing/2014/main" id="{F3DBDFC7-F981-399E-EDC4-F4BCD00971F4}"/>
              </a:ext>
            </a:extLst>
          </p:cNvPr>
          <p:cNvGrpSpPr/>
          <p:nvPr/>
        </p:nvGrpSpPr>
        <p:grpSpPr>
          <a:xfrm>
            <a:off x="4209943" y="3086803"/>
            <a:ext cx="1119586" cy="313744"/>
            <a:chOff x="4667965" y="1572932"/>
            <a:chExt cx="1119586" cy="313744"/>
          </a:xfrm>
        </p:grpSpPr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AC7C91EF-0A0B-B5D8-1004-A9F3AC8AB6AF}"/>
                </a:ext>
              </a:extLst>
            </p:cNvPr>
            <p:cNvSpPr/>
            <p:nvPr/>
          </p:nvSpPr>
          <p:spPr>
            <a:xfrm>
              <a:off x="4667965" y="1572932"/>
              <a:ext cx="1119586" cy="31374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5" name="Picture 584">
              <a:extLst>
                <a:ext uri="{FF2B5EF4-FFF2-40B4-BE49-F238E27FC236}">
                  <a16:creationId xmlns:a16="http://schemas.microsoft.com/office/drawing/2014/main" id="{37A69EBD-D2BB-07F7-8356-FA3850898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737711" y="1619150"/>
              <a:ext cx="1019175" cy="228600"/>
            </a:xfrm>
            <a:prstGeom prst="rect">
              <a:avLst/>
            </a:prstGeom>
          </p:spPr>
        </p:pic>
      </p:grpSp>
      <p:pic>
        <p:nvPicPr>
          <p:cNvPr id="591" name="Picture 590">
            <a:extLst>
              <a:ext uri="{FF2B5EF4-FFF2-40B4-BE49-F238E27FC236}">
                <a16:creationId xmlns:a16="http://schemas.microsoft.com/office/drawing/2014/main" id="{C53BEC85-F208-62CD-6159-DB638455704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39557" y="4422858"/>
            <a:ext cx="330030" cy="33113"/>
          </a:xfrm>
          <a:prstGeom prst="rect">
            <a:avLst/>
          </a:prstGeom>
        </p:spPr>
      </p:pic>
      <p:grpSp>
        <p:nvGrpSpPr>
          <p:cNvPr id="603" name="Group 602">
            <a:extLst>
              <a:ext uri="{FF2B5EF4-FFF2-40B4-BE49-F238E27FC236}">
                <a16:creationId xmlns:a16="http://schemas.microsoft.com/office/drawing/2014/main" id="{E4311F3E-83CF-EB93-1666-B35B7F714BAB}"/>
              </a:ext>
            </a:extLst>
          </p:cNvPr>
          <p:cNvGrpSpPr/>
          <p:nvPr/>
        </p:nvGrpSpPr>
        <p:grpSpPr>
          <a:xfrm>
            <a:off x="5871719" y="4114866"/>
            <a:ext cx="1296551" cy="615986"/>
            <a:chOff x="2220105" y="4602119"/>
            <a:chExt cx="1296551" cy="615986"/>
          </a:xfrm>
        </p:grpSpPr>
        <p:grpSp>
          <p:nvGrpSpPr>
            <p:cNvPr id="598" name="Group 597">
              <a:extLst>
                <a:ext uri="{FF2B5EF4-FFF2-40B4-BE49-F238E27FC236}">
                  <a16:creationId xmlns:a16="http://schemas.microsoft.com/office/drawing/2014/main" id="{4A70975A-052F-A601-FF17-63C2772A8F5D}"/>
                </a:ext>
              </a:extLst>
            </p:cNvPr>
            <p:cNvGrpSpPr/>
            <p:nvPr/>
          </p:nvGrpSpPr>
          <p:grpSpPr>
            <a:xfrm>
              <a:off x="2220105" y="4602119"/>
              <a:ext cx="1296551" cy="615986"/>
              <a:chOff x="3098654" y="6031246"/>
              <a:chExt cx="1296551" cy="615986"/>
            </a:xfrm>
          </p:grpSpPr>
          <p:sp>
            <p:nvSpPr>
              <p:cNvPr id="599" name="Trapezoid 598">
                <a:extLst>
                  <a:ext uri="{FF2B5EF4-FFF2-40B4-BE49-F238E27FC236}">
                    <a16:creationId xmlns:a16="http://schemas.microsoft.com/office/drawing/2014/main" id="{F071C6C1-7487-39A4-9FFD-1163CAF11158}"/>
                  </a:ext>
                </a:extLst>
              </p:cNvPr>
              <p:cNvSpPr/>
              <p:nvPr/>
            </p:nvSpPr>
            <p:spPr>
              <a:xfrm rot="5400000">
                <a:off x="3350454" y="5779446"/>
                <a:ext cx="615986" cy="1119585"/>
              </a:xfrm>
              <a:prstGeom prst="trapezoid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0" name="Rectangle 599">
                <a:extLst>
                  <a:ext uri="{FF2B5EF4-FFF2-40B4-BE49-F238E27FC236}">
                    <a16:creationId xmlns:a16="http://schemas.microsoft.com/office/drawing/2014/main" id="{F8AF32FE-6CB9-99E7-187F-01412ACC0098}"/>
                  </a:ext>
                </a:extLst>
              </p:cNvPr>
              <p:cNvSpPr/>
              <p:nvPr/>
            </p:nvSpPr>
            <p:spPr>
              <a:xfrm>
                <a:off x="4212144" y="6158287"/>
                <a:ext cx="183061" cy="36190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01" name="Picture 600">
                <a:extLst>
                  <a:ext uri="{FF2B5EF4-FFF2-40B4-BE49-F238E27FC236}">
                    <a16:creationId xmlns:a16="http://schemas.microsoft.com/office/drawing/2014/main" id="{E1C56E9B-3847-8977-C539-55BEE558B2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54712" y="6273406"/>
                <a:ext cx="65832" cy="131664"/>
              </a:xfrm>
              <a:prstGeom prst="rect">
                <a:avLst/>
              </a:prstGeom>
            </p:spPr>
          </p:pic>
        </p:grpSp>
        <p:pic>
          <p:nvPicPr>
            <p:cNvPr id="597" name="Picture 596">
              <a:extLst>
                <a:ext uri="{FF2B5EF4-FFF2-40B4-BE49-F238E27FC236}">
                  <a16:creationId xmlns:a16="http://schemas.microsoft.com/office/drawing/2014/main" id="{943D14C6-9A92-156B-418E-5F27D2D4C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242144" y="4827695"/>
              <a:ext cx="1069413" cy="146304"/>
            </a:xfrm>
            <a:prstGeom prst="rect">
              <a:avLst/>
            </a:prstGeom>
          </p:spPr>
        </p:pic>
      </p:grpSp>
      <p:cxnSp>
        <p:nvCxnSpPr>
          <p:cNvPr id="604" name="Curved Connector 603">
            <a:extLst>
              <a:ext uri="{FF2B5EF4-FFF2-40B4-BE49-F238E27FC236}">
                <a16:creationId xmlns:a16="http://schemas.microsoft.com/office/drawing/2014/main" id="{8FC011B2-1A24-6212-0C22-AD47F1EC5F96}"/>
              </a:ext>
            </a:extLst>
          </p:cNvPr>
          <p:cNvCxnSpPr>
            <a:cxnSpLocks/>
            <a:stCxn id="600" idx="3"/>
            <a:endCxn id="608" idx="1"/>
          </p:cNvCxnSpPr>
          <p:nvPr/>
        </p:nvCxnSpPr>
        <p:spPr>
          <a:xfrm flipV="1">
            <a:off x="7168270" y="3580876"/>
            <a:ext cx="490584" cy="84198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7" name="Group 606">
            <a:extLst>
              <a:ext uri="{FF2B5EF4-FFF2-40B4-BE49-F238E27FC236}">
                <a16:creationId xmlns:a16="http://schemas.microsoft.com/office/drawing/2014/main" id="{589C98BB-1FDD-CB3F-6717-D25586308B55}"/>
              </a:ext>
            </a:extLst>
          </p:cNvPr>
          <p:cNvGrpSpPr/>
          <p:nvPr/>
        </p:nvGrpSpPr>
        <p:grpSpPr>
          <a:xfrm>
            <a:off x="7658854" y="3363073"/>
            <a:ext cx="665213" cy="435606"/>
            <a:chOff x="3503448" y="1797305"/>
            <a:chExt cx="1003264" cy="800868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608" name="Rounded Rectangle 607">
              <a:extLst>
                <a:ext uri="{FF2B5EF4-FFF2-40B4-BE49-F238E27FC236}">
                  <a16:creationId xmlns:a16="http://schemas.microsoft.com/office/drawing/2014/main" id="{F3C25D6A-71C7-0D4D-A529-B386EE4C5BA4}"/>
                </a:ext>
              </a:extLst>
            </p:cNvPr>
            <p:cNvSpPr/>
            <p:nvPr/>
          </p:nvSpPr>
          <p:spPr>
            <a:xfrm>
              <a:off x="3503448" y="1797305"/>
              <a:ext cx="1003264" cy="800868"/>
            </a:xfrm>
            <a:prstGeom prst="roundRect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09" name="Graphic 608">
              <a:extLst>
                <a:ext uri="{FF2B5EF4-FFF2-40B4-BE49-F238E27FC236}">
                  <a16:creationId xmlns:a16="http://schemas.microsoft.com/office/drawing/2014/main" id="{44F5B548-871A-D55A-5D90-BF2F17611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735583" y="2100619"/>
              <a:ext cx="440581" cy="481957"/>
            </a:xfrm>
            <a:prstGeom prst="rect">
              <a:avLst/>
            </a:prstGeom>
          </p:spPr>
        </p:pic>
      </p:grpSp>
      <p:cxnSp>
        <p:nvCxnSpPr>
          <p:cNvPr id="627" name="Straight Arrow Connector 626">
            <a:extLst>
              <a:ext uri="{FF2B5EF4-FFF2-40B4-BE49-F238E27FC236}">
                <a16:creationId xmlns:a16="http://schemas.microsoft.com/office/drawing/2014/main" id="{45AC76FE-10A3-4FFD-C84B-7BECE8537362}"/>
              </a:ext>
            </a:extLst>
          </p:cNvPr>
          <p:cNvCxnSpPr>
            <a:cxnSpLocks/>
          </p:cNvCxnSpPr>
          <p:nvPr/>
        </p:nvCxnSpPr>
        <p:spPr>
          <a:xfrm flipV="1">
            <a:off x="8319515" y="3550420"/>
            <a:ext cx="310817" cy="657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Rounded Rectangle 628">
            <a:extLst>
              <a:ext uri="{FF2B5EF4-FFF2-40B4-BE49-F238E27FC236}">
                <a16:creationId xmlns:a16="http://schemas.microsoft.com/office/drawing/2014/main" id="{808FC5C9-CD2B-279F-4A9B-D5BBF8EC96E5}"/>
              </a:ext>
            </a:extLst>
          </p:cNvPr>
          <p:cNvSpPr/>
          <p:nvPr/>
        </p:nvSpPr>
        <p:spPr>
          <a:xfrm>
            <a:off x="8649833" y="3386625"/>
            <a:ext cx="1119586" cy="3137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1" name="Graphic 630">
            <a:extLst>
              <a:ext uri="{FF2B5EF4-FFF2-40B4-BE49-F238E27FC236}">
                <a16:creationId xmlns:a16="http://schemas.microsoft.com/office/drawing/2014/main" id="{12632D21-DA7F-F01F-C6BC-289AB0F96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09960" y="3506418"/>
            <a:ext cx="324984" cy="292761"/>
          </a:xfrm>
          <a:prstGeom prst="rect">
            <a:avLst/>
          </a:prstGeom>
        </p:spPr>
      </p:pic>
      <p:pic>
        <p:nvPicPr>
          <p:cNvPr id="632" name="Picture 631">
            <a:extLst>
              <a:ext uri="{FF2B5EF4-FFF2-40B4-BE49-F238E27FC236}">
                <a16:creationId xmlns:a16="http://schemas.microsoft.com/office/drawing/2014/main" id="{CF516D74-9E27-A13D-599B-B8F75B37EC2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731897" y="3395612"/>
            <a:ext cx="554736" cy="118872"/>
          </a:xfrm>
          <a:prstGeom prst="rect">
            <a:avLst/>
          </a:prstGeom>
        </p:spPr>
      </p:pic>
      <p:pic>
        <p:nvPicPr>
          <p:cNvPr id="593" name="Picture 592">
            <a:extLst>
              <a:ext uri="{FF2B5EF4-FFF2-40B4-BE49-F238E27FC236}">
                <a16:creationId xmlns:a16="http://schemas.microsoft.com/office/drawing/2014/main" id="{A37E023E-2B7A-74C8-782E-CB8EC12D5E6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679274" y="3427607"/>
            <a:ext cx="1060704" cy="228600"/>
          </a:xfrm>
          <a:prstGeom prst="rect">
            <a:avLst/>
          </a:prstGeom>
        </p:spPr>
      </p:pic>
      <p:pic>
        <p:nvPicPr>
          <p:cNvPr id="633" name="Picture 632">
            <a:extLst>
              <a:ext uri="{FF2B5EF4-FFF2-40B4-BE49-F238E27FC236}">
                <a16:creationId xmlns:a16="http://schemas.microsoft.com/office/drawing/2014/main" id="{1CE0A5A6-73AA-C107-CF1C-71A92B955B9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183000" y="3973693"/>
            <a:ext cx="222683" cy="164592"/>
          </a:xfrm>
          <a:prstGeom prst="rect">
            <a:avLst/>
          </a:prstGeom>
        </p:spPr>
      </p:pic>
      <p:cxnSp>
        <p:nvCxnSpPr>
          <p:cNvPr id="637" name="Straight Arrow Connector 636">
            <a:extLst>
              <a:ext uri="{FF2B5EF4-FFF2-40B4-BE49-F238E27FC236}">
                <a16:creationId xmlns:a16="http://schemas.microsoft.com/office/drawing/2014/main" id="{033E67AE-07FB-3884-DBB7-4645C746D54F}"/>
              </a:ext>
            </a:extLst>
          </p:cNvPr>
          <p:cNvCxnSpPr>
            <a:cxnSpLocks/>
            <a:stCxn id="387" idx="3"/>
            <a:endCxn id="37" idx="2"/>
          </p:cNvCxnSpPr>
          <p:nvPr/>
        </p:nvCxnSpPr>
        <p:spPr>
          <a:xfrm>
            <a:off x="1081939" y="3574349"/>
            <a:ext cx="37011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7" name="Picture 386">
            <a:extLst>
              <a:ext uri="{FF2B5EF4-FFF2-40B4-BE49-F238E27FC236}">
                <a16:creationId xmlns:a16="http://schemas.microsoft.com/office/drawing/2014/main" id="{96BFE0B9-8D4D-F45F-10E6-5C2AB76203DD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77851" y="3222305"/>
            <a:ext cx="704088" cy="704088"/>
          </a:xfrm>
          <a:prstGeom prst="rect">
            <a:avLst/>
          </a:prstGeom>
        </p:spPr>
      </p:pic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07D444C6-873F-924B-174C-470FB6627DF0}"/>
              </a:ext>
            </a:extLst>
          </p:cNvPr>
          <p:cNvCxnSpPr>
            <a:cxnSpLocks/>
            <a:stCxn id="58" idx="3"/>
            <a:endCxn id="4" idx="1"/>
          </p:cNvCxnSpPr>
          <p:nvPr/>
        </p:nvCxnSpPr>
        <p:spPr>
          <a:xfrm flipV="1">
            <a:off x="2748603" y="3244115"/>
            <a:ext cx="477601" cy="33023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78E4584-DBCD-515D-54B4-B0090AB20A9E}"/>
              </a:ext>
            </a:extLst>
          </p:cNvPr>
          <p:cNvSpPr txBox="1"/>
          <p:nvPr/>
        </p:nvSpPr>
        <p:spPr>
          <a:xfrm>
            <a:off x="1304487" y="5233913"/>
            <a:ext cx="486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Distilling BB to interpretable experts and residuals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02E02F3-8027-E6F9-C8FE-7F6BB73F7426}"/>
              </a:ext>
            </a:extLst>
          </p:cNvPr>
          <p:cNvSpPr txBox="1"/>
          <p:nvPr/>
        </p:nvSpPr>
        <p:spPr>
          <a:xfrm>
            <a:off x="120963" y="3982960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MIMIC-CXR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92789E-95AC-FDF0-92F6-991E53207DC4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358010" y="3683592"/>
            <a:ext cx="199626" cy="1996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DDFD2A-DE0C-2002-4A48-C235044AF49A}"/>
              </a:ext>
            </a:extLst>
          </p:cNvPr>
          <p:cNvSpPr txBox="1"/>
          <p:nvPr/>
        </p:nvSpPr>
        <p:spPr>
          <a:xfrm>
            <a:off x="1760561" y="215711"/>
            <a:ext cx="96364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effectLst/>
                <a:latin typeface="-apple-system"/>
              </a:rPr>
              <a:t>Distilling </a:t>
            </a:r>
            <a:r>
              <a:rPr lang="en-US" sz="2400" b="1" i="0" dirty="0" err="1">
                <a:effectLst/>
                <a:latin typeface="-apple-system"/>
              </a:rPr>
              <a:t>BlackBox</a:t>
            </a:r>
            <a:r>
              <a:rPr lang="en-US" sz="2400" b="1" i="0" dirty="0">
                <a:effectLst/>
                <a:latin typeface="-apple-system"/>
              </a:rPr>
              <a:t> to Interpretable models for Efficient Transfer Learning</a:t>
            </a:r>
          </a:p>
        </p:txBody>
      </p:sp>
    </p:spTree>
    <p:extLst>
      <p:ext uri="{BB962C8B-B14F-4D97-AF65-F5344CB8AC3E}">
        <p14:creationId xmlns:p14="http://schemas.microsoft.com/office/powerpoint/2010/main" val="965183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C71E28A-8099-E6FC-B4DF-D7F9CBA9FBE5}"/>
              </a:ext>
            </a:extLst>
          </p:cNvPr>
          <p:cNvSpPr/>
          <p:nvPr/>
        </p:nvSpPr>
        <p:spPr>
          <a:xfrm>
            <a:off x="1336725" y="2980365"/>
            <a:ext cx="9636493" cy="2622880"/>
          </a:xfrm>
          <a:prstGeom prst="roundRect">
            <a:avLst>
              <a:gd name="adj" fmla="val 232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8" name="Curved Connector 457">
            <a:extLst>
              <a:ext uri="{FF2B5EF4-FFF2-40B4-BE49-F238E27FC236}">
                <a16:creationId xmlns:a16="http://schemas.microsoft.com/office/drawing/2014/main" id="{C42F3375-4D5C-D558-B37B-A0BD347D7AA8}"/>
              </a:ext>
            </a:extLst>
          </p:cNvPr>
          <p:cNvCxnSpPr>
            <a:cxnSpLocks/>
            <a:stCxn id="58" idx="3"/>
            <a:endCxn id="118" idx="1"/>
          </p:cNvCxnSpPr>
          <p:nvPr/>
        </p:nvCxnSpPr>
        <p:spPr>
          <a:xfrm>
            <a:off x="2748603" y="3574348"/>
            <a:ext cx="453377" cy="34921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C0B81325-2F38-276A-536C-62F34449A51F}"/>
              </a:ext>
            </a:extLst>
          </p:cNvPr>
          <p:cNvGrpSpPr/>
          <p:nvPr/>
        </p:nvGrpSpPr>
        <p:grpSpPr>
          <a:xfrm>
            <a:off x="3226204" y="3026312"/>
            <a:ext cx="665213" cy="435606"/>
            <a:chOff x="3503448" y="1797305"/>
            <a:chExt cx="1003264" cy="800868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590F6031-3808-74A0-F3DB-DCFB59A53182}"/>
                </a:ext>
              </a:extLst>
            </p:cNvPr>
            <p:cNvSpPr/>
            <p:nvPr/>
          </p:nvSpPr>
          <p:spPr>
            <a:xfrm>
              <a:off x="3503448" y="1797305"/>
              <a:ext cx="1003264" cy="80086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2F202CF2-D801-528D-2172-6A70CC45E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735583" y="2100619"/>
              <a:ext cx="440581" cy="481957"/>
            </a:xfrm>
            <a:prstGeom prst="rect">
              <a:avLst/>
            </a:prstGeom>
          </p:spPr>
        </p:pic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E768331-F126-3D86-F0B5-195414B1CA87}"/>
              </a:ext>
            </a:extLst>
          </p:cNvPr>
          <p:cNvCxnSpPr>
            <a:cxnSpLocks/>
            <a:stCxn id="576" idx="3"/>
          </p:cNvCxnSpPr>
          <p:nvPr/>
        </p:nvCxnSpPr>
        <p:spPr>
          <a:xfrm>
            <a:off x="4068116" y="4432871"/>
            <a:ext cx="163926" cy="262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97DE0D5A-2E36-1945-FDC4-EB9C3AEE5984}"/>
              </a:ext>
            </a:extLst>
          </p:cNvPr>
          <p:cNvGrpSpPr/>
          <p:nvPr/>
        </p:nvGrpSpPr>
        <p:grpSpPr>
          <a:xfrm>
            <a:off x="1452052" y="3266356"/>
            <a:ext cx="1296551" cy="615986"/>
            <a:chOff x="2647291" y="1897155"/>
            <a:chExt cx="1296551" cy="615986"/>
          </a:xfrm>
        </p:grpSpPr>
        <p:sp>
          <p:nvSpPr>
            <p:cNvPr id="37" name="Trapezoid 36">
              <a:extLst>
                <a:ext uri="{FF2B5EF4-FFF2-40B4-BE49-F238E27FC236}">
                  <a16:creationId xmlns:a16="http://schemas.microsoft.com/office/drawing/2014/main" id="{44E46A38-D680-19B6-1947-D157B1689354}"/>
                </a:ext>
              </a:extLst>
            </p:cNvPr>
            <p:cNvSpPr/>
            <p:nvPr/>
          </p:nvSpPr>
          <p:spPr>
            <a:xfrm rot="5400000">
              <a:off x="2899091" y="1645355"/>
              <a:ext cx="615986" cy="1119585"/>
            </a:xfrm>
            <a:prstGeom prst="trapezoid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FF0CC41-5891-2E1F-E3EF-E226A3605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87350" y="2120655"/>
              <a:ext cx="1018025" cy="168984"/>
            </a:xfrm>
            <a:prstGeom prst="rect">
              <a:avLst/>
            </a:prstGeom>
          </p:spPr>
        </p:pic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DE403F8-A113-8534-7B0B-B1B8904F828B}"/>
                </a:ext>
              </a:extLst>
            </p:cNvPr>
            <p:cNvSpPr/>
            <p:nvPr/>
          </p:nvSpPr>
          <p:spPr>
            <a:xfrm>
              <a:off x="3760781" y="2024196"/>
              <a:ext cx="183061" cy="3619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9" name="Picture 458">
              <a:extLst>
                <a:ext uri="{FF2B5EF4-FFF2-40B4-BE49-F238E27FC236}">
                  <a16:creationId xmlns:a16="http://schemas.microsoft.com/office/drawing/2014/main" id="{423E7975-843B-3F1F-AE66-304A72ECF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03349" y="2139315"/>
              <a:ext cx="65832" cy="131664"/>
            </a:xfrm>
            <a:prstGeom prst="rect">
              <a:avLst/>
            </a:prstGeom>
          </p:spPr>
        </p:pic>
      </p:grpSp>
      <p:cxnSp>
        <p:nvCxnSpPr>
          <p:cNvPr id="496" name="Straight Arrow Connector 495">
            <a:extLst>
              <a:ext uri="{FF2B5EF4-FFF2-40B4-BE49-F238E27FC236}">
                <a16:creationId xmlns:a16="http://schemas.microsoft.com/office/drawing/2014/main" id="{F9B9D055-E030-4F7E-B838-5CEBBB6216A4}"/>
              </a:ext>
            </a:extLst>
          </p:cNvPr>
          <p:cNvCxnSpPr>
            <a:cxnSpLocks/>
            <a:stCxn id="4" idx="3"/>
            <a:endCxn id="107" idx="1"/>
          </p:cNvCxnSpPr>
          <p:nvPr/>
        </p:nvCxnSpPr>
        <p:spPr>
          <a:xfrm flipV="1">
            <a:off x="3891417" y="3243675"/>
            <a:ext cx="318526" cy="44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3" name="Picture 502">
            <a:extLst>
              <a:ext uri="{FF2B5EF4-FFF2-40B4-BE49-F238E27FC236}">
                <a16:creationId xmlns:a16="http://schemas.microsoft.com/office/drawing/2014/main" id="{A12837BA-A810-B913-4D5F-B7F3A96006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1545" y="3054730"/>
            <a:ext cx="534533" cy="118464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F5BDD38C-5963-286F-B917-C9CD6F7B05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9189377">
            <a:off x="2827032" y="3246994"/>
            <a:ext cx="177050" cy="17705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CF0FB58A-A721-0E48-BF6E-D2A6150D87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9274788">
            <a:off x="2664965" y="3704345"/>
            <a:ext cx="461900" cy="163900"/>
          </a:xfrm>
          <a:prstGeom prst="rect">
            <a:avLst/>
          </a:prstGeom>
        </p:spPr>
      </p:pic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C0CC2C3-76C6-F202-884F-621FD5451813}"/>
              </a:ext>
            </a:extLst>
          </p:cNvPr>
          <p:cNvGrpSpPr/>
          <p:nvPr/>
        </p:nvGrpSpPr>
        <p:grpSpPr>
          <a:xfrm>
            <a:off x="4231667" y="4124878"/>
            <a:ext cx="1296551" cy="615986"/>
            <a:chOff x="4544897" y="2606987"/>
            <a:chExt cx="1296551" cy="615986"/>
          </a:xfrm>
        </p:grpSpPr>
        <p:grpSp>
          <p:nvGrpSpPr>
            <p:cNvPr id="480" name="Group 479">
              <a:extLst>
                <a:ext uri="{FF2B5EF4-FFF2-40B4-BE49-F238E27FC236}">
                  <a16:creationId xmlns:a16="http://schemas.microsoft.com/office/drawing/2014/main" id="{8A07939E-5BE9-A3F7-3265-F9FA19367D32}"/>
                </a:ext>
              </a:extLst>
            </p:cNvPr>
            <p:cNvGrpSpPr/>
            <p:nvPr/>
          </p:nvGrpSpPr>
          <p:grpSpPr>
            <a:xfrm>
              <a:off x="4544897" y="2606987"/>
              <a:ext cx="1296551" cy="615986"/>
              <a:chOff x="3098654" y="6031246"/>
              <a:chExt cx="1296551" cy="615986"/>
            </a:xfrm>
          </p:grpSpPr>
          <p:sp>
            <p:nvSpPr>
              <p:cNvPr id="473" name="Trapezoid 472">
                <a:extLst>
                  <a:ext uri="{FF2B5EF4-FFF2-40B4-BE49-F238E27FC236}">
                    <a16:creationId xmlns:a16="http://schemas.microsoft.com/office/drawing/2014/main" id="{C55D79AF-1D61-758A-E25F-28354584DF30}"/>
                  </a:ext>
                </a:extLst>
              </p:cNvPr>
              <p:cNvSpPr/>
              <p:nvPr/>
            </p:nvSpPr>
            <p:spPr>
              <a:xfrm rot="5400000">
                <a:off x="3350454" y="5779446"/>
                <a:ext cx="615986" cy="1119585"/>
              </a:xfrm>
              <a:prstGeom prst="trapezoid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8" name="Rectangle 477">
                <a:extLst>
                  <a:ext uri="{FF2B5EF4-FFF2-40B4-BE49-F238E27FC236}">
                    <a16:creationId xmlns:a16="http://schemas.microsoft.com/office/drawing/2014/main" id="{4CBD2F13-A8DA-78F9-D41E-8D01F0B43FA0}"/>
                  </a:ext>
                </a:extLst>
              </p:cNvPr>
              <p:cNvSpPr/>
              <p:nvPr/>
            </p:nvSpPr>
            <p:spPr>
              <a:xfrm>
                <a:off x="4212144" y="6158287"/>
                <a:ext cx="183061" cy="36190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79" name="Picture 478">
                <a:extLst>
                  <a:ext uri="{FF2B5EF4-FFF2-40B4-BE49-F238E27FC236}">
                    <a16:creationId xmlns:a16="http://schemas.microsoft.com/office/drawing/2014/main" id="{ADE8E844-248D-00B8-A238-8E4D8AFFC5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54712" y="6273406"/>
                <a:ext cx="65832" cy="131664"/>
              </a:xfrm>
              <a:prstGeom prst="rect">
                <a:avLst/>
              </a:prstGeom>
            </p:spPr>
          </p:pic>
        </p:grpSp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F795D274-00C9-5563-2569-6430CB412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595272" y="2824788"/>
              <a:ext cx="991566" cy="164592"/>
            </a:xfrm>
            <a:prstGeom prst="rect">
              <a:avLst/>
            </a:prstGeom>
          </p:spPr>
        </p:pic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9E5BAA63-C120-BFB0-439B-442CBC0FA7DD}"/>
              </a:ext>
            </a:extLst>
          </p:cNvPr>
          <p:cNvGrpSpPr/>
          <p:nvPr/>
        </p:nvGrpSpPr>
        <p:grpSpPr>
          <a:xfrm>
            <a:off x="3201980" y="3766694"/>
            <a:ext cx="910688" cy="313744"/>
            <a:chOff x="4730402" y="2695695"/>
            <a:chExt cx="910688" cy="313744"/>
          </a:xfrm>
        </p:grpSpPr>
        <p:sp>
          <p:nvSpPr>
            <p:cNvPr id="118" name="Rounded Rectangle 117">
              <a:extLst>
                <a:ext uri="{FF2B5EF4-FFF2-40B4-BE49-F238E27FC236}">
                  <a16:creationId xmlns:a16="http://schemas.microsoft.com/office/drawing/2014/main" id="{76DC8479-F38E-86F7-33F4-4563BD28C1DE}"/>
                </a:ext>
              </a:extLst>
            </p:cNvPr>
            <p:cNvSpPr/>
            <p:nvPr/>
          </p:nvSpPr>
          <p:spPr>
            <a:xfrm>
              <a:off x="4730402" y="2695695"/>
              <a:ext cx="910688" cy="313744"/>
            </a:xfrm>
            <a:prstGeom prst="roundRect">
              <a:avLst>
                <a:gd name="adj" fmla="val 9288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C561D49A-DBB7-A350-051C-38B91A751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802008" y="2757694"/>
              <a:ext cx="794156" cy="164592"/>
            </a:xfrm>
            <a:prstGeom prst="rect">
              <a:avLst/>
            </a:prstGeom>
          </p:spPr>
        </p:pic>
      </p:grpSp>
      <p:sp>
        <p:nvSpPr>
          <p:cNvPr id="576" name="Rounded Rectangle 575">
            <a:extLst>
              <a:ext uri="{FF2B5EF4-FFF2-40B4-BE49-F238E27FC236}">
                <a16:creationId xmlns:a16="http://schemas.microsoft.com/office/drawing/2014/main" id="{B5599034-65DA-89DD-291C-0134DB37FF84}"/>
              </a:ext>
            </a:extLst>
          </p:cNvPr>
          <p:cNvSpPr/>
          <p:nvPr/>
        </p:nvSpPr>
        <p:spPr>
          <a:xfrm>
            <a:off x="3251234" y="4275999"/>
            <a:ext cx="816882" cy="3137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9" name="Straight Arrow Connector 578">
            <a:extLst>
              <a:ext uri="{FF2B5EF4-FFF2-40B4-BE49-F238E27FC236}">
                <a16:creationId xmlns:a16="http://schemas.microsoft.com/office/drawing/2014/main" id="{2B6BF327-2E1E-A1C5-3724-4FE9B0744748}"/>
              </a:ext>
            </a:extLst>
          </p:cNvPr>
          <p:cNvCxnSpPr>
            <a:cxnSpLocks/>
            <a:stCxn id="118" idx="2"/>
            <a:endCxn id="576" idx="0"/>
          </p:cNvCxnSpPr>
          <p:nvPr/>
        </p:nvCxnSpPr>
        <p:spPr>
          <a:xfrm>
            <a:off x="3657324" y="4080438"/>
            <a:ext cx="2351" cy="195561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2" name="Picture 581">
            <a:extLst>
              <a:ext uri="{FF2B5EF4-FFF2-40B4-BE49-F238E27FC236}">
                <a16:creationId xmlns:a16="http://schemas.microsoft.com/office/drawing/2014/main" id="{39C669F1-E3A3-102F-7015-C16BEB2A4F6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26863" y="4318571"/>
            <a:ext cx="690769" cy="228600"/>
          </a:xfrm>
          <a:prstGeom prst="rect">
            <a:avLst/>
          </a:prstGeom>
        </p:spPr>
      </p:pic>
      <p:grpSp>
        <p:nvGrpSpPr>
          <p:cNvPr id="613" name="Group 612">
            <a:extLst>
              <a:ext uri="{FF2B5EF4-FFF2-40B4-BE49-F238E27FC236}">
                <a16:creationId xmlns:a16="http://schemas.microsoft.com/office/drawing/2014/main" id="{F3DBDFC7-F981-399E-EDC4-F4BCD00971F4}"/>
              </a:ext>
            </a:extLst>
          </p:cNvPr>
          <p:cNvGrpSpPr/>
          <p:nvPr/>
        </p:nvGrpSpPr>
        <p:grpSpPr>
          <a:xfrm>
            <a:off x="4209943" y="3086803"/>
            <a:ext cx="1119586" cy="313744"/>
            <a:chOff x="4667965" y="1572932"/>
            <a:chExt cx="1119586" cy="313744"/>
          </a:xfrm>
        </p:grpSpPr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AC7C91EF-0A0B-B5D8-1004-A9F3AC8AB6AF}"/>
                </a:ext>
              </a:extLst>
            </p:cNvPr>
            <p:cNvSpPr/>
            <p:nvPr/>
          </p:nvSpPr>
          <p:spPr>
            <a:xfrm>
              <a:off x="4667965" y="1572932"/>
              <a:ext cx="1119586" cy="31374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5" name="Picture 584">
              <a:extLst>
                <a:ext uri="{FF2B5EF4-FFF2-40B4-BE49-F238E27FC236}">
                  <a16:creationId xmlns:a16="http://schemas.microsoft.com/office/drawing/2014/main" id="{37A69EBD-D2BB-07F7-8356-FA3850898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737711" y="1619150"/>
              <a:ext cx="1019175" cy="228600"/>
            </a:xfrm>
            <a:prstGeom prst="rect">
              <a:avLst/>
            </a:prstGeom>
          </p:spPr>
        </p:pic>
      </p:grpSp>
      <p:pic>
        <p:nvPicPr>
          <p:cNvPr id="591" name="Picture 590">
            <a:extLst>
              <a:ext uri="{FF2B5EF4-FFF2-40B4-BE49-F238E27FC236}">
                <a16:creationId xmlns:a16="http://schemas.microsoft.com/office/drawing/2014/main" id="{C53BEC85-F208-62CD-6159-DB638455704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39557" y="4422858"/>
            <a:ext cx="330030" cy="33113"/>
          </a:xfrm>
          <a:prstGeom prst="rect">
            <a:avLst/>
          </a:prstGeom>
        </p:spPr>
      </p:pic>
      <p:grpSp>
        <p:nvGrpSpPr>
          <p:cNvPr id="603" name="Group 602">
            <a:extLst>
              <a:ext uri="{FF2B5EF4-FFF2-40B4-BE49-F238E27FC236}">
                <a16:creationId xmlns:a16="http://schemas.microsoft.com/office/drawing/2014/main" id="{E4311F3E-83CF-EB93-1666-B35B7F714BAB}"/>
              </a:ext>
            </a:extLst>
          </p:cNvPr>
          <p:cNvGrpSpPr/>
          <p:nvPr/>
        </p:nvGrpSpPr>
        <p:grpSpPr>
          <a:xfrm>
            <a:off x="5871719" y="4114866"/>
            <a:ext cx="1296551" cy="615986"/>
            <a:chOff x="2220105" y="4602119"/>
            <a:chExt cx="1296551" cy="615986"/>
          </a:xfrm>
        </p:grpSpPr>
        <p:grpSp>
          <p:nvGrpSpPr>
            <p:cNvPr id="598" name="Group 597">
              <a:extLst>
                <a:ext uri="{FF2B5EF4-FFF2-40B4-BE49-F238E27FC236}">
                  <a16:creationId xmlns:a16="http://schemas.microsoft.com/office/drawing/2014/main" id="{4A70975A-052F-A601-FF17-63C2772A8F5D}"/>
                </a:ext>
              </a:extLst>
            </p:cNvPr>
            <p:cNvGrpSpPr/>
            <p:nvPr/>
          </p:nvGrpSpPr>
          <p:grpSpPr>
            <a:xfrm>
              <a:off x="2220105" y="4602119"/>
              <a:ext cx="1296551" cy="615986"/>
              <a:chOff x="3098654" y="6031246"/>
              <a:chExt cx="1296551" cy="615986"/>
            </a:xfrm>
          </p:grpSpPr>
          <p:sp>
            <p:nvSpPr>
              <p:cNvPr id="599" name="Trapezoid 598">
                <a:extLst>
                  <a:ext uri="{FF2B5EF4-FFF2-40B4-BE49-F238E27FC236}">
                    <a16:creationId xmlns:a16="http://schemas.microsoft.com/office/drawing/2014/main" id="{F071C6C1-7487-39A4-9FFD-1163CAF11158}"/>
                  </a:ext>
                </a:extLst>
              </p:cNvPr>
              <p:cNvSpPr/>
              <p:nvPr/>
            </p:nvSpPr>
            <p:spPr>
              <a:xfrm rot="5400000">
                <a:off x="3350454" y="5779446"/>
                <a:ext cx="615986" cy="1119585"/>
              </a:xfrm>
              <a:prstGeom prst="trapezoid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0" name="Rectangle 599">
                <a:extLst>
                  <a:ext uri="{FF2B5EF4-FFF2-40B4-BE49-F238E27FC236}">
                    <a16:creationId xmlns:a16="http://schemas.microsoft.com/office/drawing/2014/main" id="{F8AF32FE-6CB9-99E7-187F-01412ACC0098}"/>
                  </a:ext>
                </a:extLst>
              </p:cNvPr>
              <p:cNvSpPr/>
              <p:nvPr/>
            </p:nvSpPr>
            <p:spPr>
              <a:xfrm>
                <a:off x="4212144" y="6158287"/>
                <a:ext cx="183061" cy="36190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01" name="Picture 600">
                <a:extLst>
                  <a:ext uri="{FF2B5EF4-FFF2-40B4-BE49-F238E27FC236}">
                    <a16:creationId xmlns:a16="http://schemas.microsoft.com/office/drawing/2014/main" id="{E1C56E9B-3847-8977-C539-55BEE558B2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54712" y="6273406"/>
                <a:ext cx="65832" cy="131664"/>
              </a:xfrm>
              <a:prstGeom prst="rect">
                <a:avLst/>
              </a:prstGeom>
            </p:spPr>
          </p:pic>
        </p:grpSp>
        <p:pic>
          <p:nvPicPr>
            <p:cNvPr id="597" name="Picture 596">
              <a:extLst>
                <a:ext uri="{FF2B5EF4-FFF2-40B4-BE49-F238E27FC236}">
                  <a16:creationId xmlns:a16="http://schemas.microsoft.com/office/drawing/2014/main" id="{943D14C6-9A92-156B-418E-5F27D2D4C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242144" y="4827695"/>
              <a:ext cx="1069413" cy="146304"/>
            </a:xfrm>
            <a:prstGeom prst="rect">
              <a:avLst/>
            </a:prstGeom>
          </p:spPr>
        </p:pic>
      </p:grpSp>
      <p:cxnSp>
        <p:nvCxnSpPr>
          <p:cNvPr id="604" name="Curved Connector 603">
            <a:extLst>
              <a:ext uri="{FF2B5EF4-FFF2-40B4-BE49-F238E27FC236}">
                <a16:creationId xmlns:a16="http://schemas.microsoft.com/office/drawing/2014/main" id="{8FC011B2-1A24-6212-0C22-AD47F1EC5F96}"/>
              </a:ext>
            </a:extLst>
          </p:cNvPr>
          <p:cNvCxnSpPr>
            <a:cxnSpLocks/>
            <a:stCxn id="600" idx="3"/>
            <a:endCxn id="608" idx="1"/>
          </p:cNvCxnSpPr>
          <p:nvPr/>
        </p:nvCxnSpPr>
        <p:spPr>
          <a:xfrm flipV="1">
            <a:off x="7168270" y="3580876"/>
            <a:ext cx="490584" cy="84198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7" name="Group 606">
            <a:extLst>
              <a:ext uri="{FF2B5EF4-FFF2-40B4-BE49-F238E27FC236}">
                <a16:creationId xmlns:a16="http://schemas.microsoft.com/office/drawing/2014/main" id="{589C98BB-1FDD-CB3F-6717-D25586308B55}"/>
              </a:ext>
            </a:extLst>
          </p:cNvPr>
          <p:cNvGrpSpPr/>
          <p:nvPr/>
        </p:nvGrpSpPr>
        <p:grpSpPr>
          <a:xfrm>
            <a:off x="7658854" y="3363073"/>
            <a:ext cx="665213" cy="435606"/>
            <a:chOff x="3503448" y="1797305"/>
            <a:chExt cx="1003264" cy="800868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608" name="Rounded Rectangle 607">
              <a:extLst>
                <a:ext uri="{FF2B5EF4-FFF2-40B4-BE49-F238E27FC236}">
                  <a16:creationId xmlns:a16="http://schemas.microsoft.com/office/drawing/2014/main" id="{F3C25D6A-71C7-0D4D-A529-B386EE4C5BA4}"/>
                </a:ext>
              </a:extLst>
            </p:cNvPr>
            <p:cNvSpPr/>
            <p:nvPr/>
          </p:nvSpPr>
          <p:spPr>
            <a:xfrm>
              <a:off x="3503448" y="1797305"/>
              <a:ext cx="1003264" cy="800868"/>
            </a:xfrm>
            <a:prstGeom prst="roundRect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09" name="Graphic 608">
              <a:extLst>
                <a:ext uri="{FF2B5EF4-FFF2-40B4-BE49-F238E27FC236}">
                  <a16:creationId xmlns:a16="http://schemas.microsoft.com/office/drawing/2014/main" id="{44F5B548-871A-D55A-5D90-BF2F17611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735583" y="2100619"/>
              <a:ext cx="440581" cy="481957"/>
            </a:xfrm>
            <a:prstGeom prst="rect">
              <a:avLst/>
            </a:prstGeom>
          </p:spPr>
        </p:pic>
      </p:grpSp>
      <p:cxnSp>
        <p:nvCxnSpPr>
          <p:cNvPr id="615" name="Curved Connector 614">
            <a:extLst>
              <a:ext uri="{FF2B5EF4-FFF2-40B4-BE49-F238E27FC236}">
                <a16:creationId xmlns:a16="http://schemas.microsoft.com/office/drawing/2014/main" id="{2C40A691-95E2-2063-7622-203A29AD86D0}"/>
              </a:ext>
            </a:extLst>
          </p:cNvPr>
          <p:cNvCxnSpPr>
            <a:cxnSpLocks/>
            <a:stCxn id="600" idx="3"/>
            <a:endCxn id="621" idx="1"/>
          </p:cNvCxnSpPr>
          <p:nvPr/>
        </p:nvCxnSpPr>
        <p:spPr>
          <a:xfrm>
            <a:off x="7168270" y="4422858"/>
            <a:ext cx="405640" cy="58800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Straight Arrow Connector 618">
            <a:extLst>
              <a:ext uri="{FF2B5EF4-FFF2-40B4-BE49-F238E27FC236}">
                <a16:creationId xmlns:a16="http://schemas.microsoft.com/office/drawing/2014/main" id="{91630875-C6F1-5F4B-1883-5157A1368665}"/>
              </a:ext>
            </a:extLst>
          </p:cNvPr>
          <p:cNvCxnSpPr>
            <a:cxnSpLocks/>
            <a:stCxn id="623" idx="3"/>
          </p:cNvCxnSpPr>
          <p:nvPr/>
        </p:nvCxnSpPr>
        <p:spPr>
          <a:xfrm>
            <a:off x="9525102" y="5006936"/>
            <a:ext cx="163926" cy="262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0" name="Group 619">
            <a:extLst>
              <a:ext uri="{FF2B5EF4-FFF2-40B4-BE49-F238E27FC236}">
                <a16:creationId xmlns:a16="http://schemas.microsoft.com/office/drawing/2014/main" id="{0AD034D0-1043-9332-B85E-62014E56B0A9}"/>
              </a:ext>
            </a:extLst>
          </p:cNvPr>
          <p:cNvGrpSpPr/>
          <p:nvPr/>
        </p:nvGrpSpPr>
        <p:grpSpPr>
          <a:xfrm>
            <a:off x="7573910" y="4853993"/>
            <a:ext cx="910688" cy="313744"/>
            <a:chOff x="4730402" y="2695695"/>
            <a:chExt cx="910688" cy="313744"/>
          </a:xfrm>
        </p:grpSpPr>
        <p:sp>
          <p:nvSpPr>
            <p:cNvPr id="621" name="Rounded Rectangle 620">
              <a:extLst>
                <a:ext uri="{FF2B5EF4-FFF2-40B4-BE49-F238E27FC236}">
                  <a16:creationId xmlns:a16="http://schemas.microsoft.com/office/drawing/2014/main" id="{284E17F7-067C-6AD5-434D-4A4EC859DF10}"/>
                </a:ext>
              </a:extLst>
            </p:cNvPr>
            <p:cNvSpPr/>
            <p:nvPr/>
          </p:nvSpPr>
          <p:spPr>
            <a:xfrm>
              <a:off x="4730402" y="2695695"/>
              <a:ext cx="910688" cy="313744"/>
            </a:xfrm>
            <a:prstGeom prst="roundRect">
              <a:avLst>
                <a:gd name="adj" fmla="val 9288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2" name="Picture 621">
              <a:extLst>
                <a:ext uri="{FF2B5EF4-FFF2-40B4-BE49-F238E27FC236}">
                  <a16:creationId xmlns:a16="http://schemas.microsoft.com/office/drawing/2014/main" id="{4C607391-D946-7EE3-7B8C-60D52DAFB8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802008" y="2757694"/>
              <a:ext cx="794156" cy="164592"/>
            </a:xfrm>
            <a:prstGeom prst="rect">
              <a:avLst/>
            </a:prstGeom>
          </p:spPr>
        </p:pic>
      </p:grpSp>
      <p:sp>
        <p:nvSpPr>
          <p:cNvPr id="623" name="Rounded Rectangle 622">
            <a:extLst>
              <a:ext uri="{FF2B5EF4-FFF2-40B4-BE49-F238E27FC236}">
                <a16:creationId xmlns:a16="http://schemas.microsoft.com/office/drawing/2014/main" id="{E5EFA4E7-9149-F944-2647-C98AFB6E04D9}"/>
              </a:ext>
            </a:extLst>
          </p:cNvPr>
          <p:cNvSpPr/>
          <p:nvPr/>
        </p:nvSpPr>
        <p:spPr>
          <a:xfrm>
            <a:off x="8708220" y="4850064"/>
            <a:ext cx="816882" cy="3137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4" name="Straight Arrow Connector 623">
            <a:extLst>
              <a:ext uri="{FF2B5EF4-FFF2-40B4-BE49-F238E27FC236}">
                <a16:creationId xmlns:a16="http://schemas.microsoft.com/office/drawing/2014/main" id="{9BEB9F5B-027F-E6DC-01AA-7735AB2BAF63}"/>
              </a:ext>
            </a:extLst>
          </p:cNvPr>
          <p:cNvCxnSpPr>
            <a:cxnSpLocks/>
            <a:stCxn id="621" idx="3"/>
            <a:endCxn id="623" idx="1"/>
          </p:cNvCxnSpPr>
          <p:nvPr/>
        </p:nvCxnSpPr>
        <p:spPr>
          <a:xfrm flipV="1">
            <a:off x="8484598" y="5006936"/>
            <a:ext cx="223622" cy="3929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Straight Arrow Connector 626">
            <a:extLst>
              <a:ext uri="{FF2B5EF4-FFF2-40B4-BE49-F238E27FC236}">
                <a16:creationId xmlns:a16="http://schemas.microsoft.com/office/drawing/2014/main" id="{45AC76FE-10A3-4FFD-C84B-7BECE8537362}"/>
              </a:ext>
            </a:extLst>
          </p:cNvPr>
          <p:cNvCxnSpPr>
            <a:cxnSpLocks/>
          </p:cNvCxnSpPr>
          <p:nvPr/>
        </p:nvCxnSpPr>
        <p:spPr>
          <a:xfrm flipV="1">
            <a:off x="8319515" y="3550420"/>
            <a:ext cx="310817" cy="657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Rounded Rectangle 628">
            <a:extLst>
              <a:ext uri="{FF2B5EF4-FFF2-40B4-BE49-F238E27FC236}">
                <a16:creationId xmlns:a16="http://schemas.microsoft.com/office/drawing/2014/main" id="{808FC5C9-CD2B-279F-4A9B-D5BBF8EC96E5}"/>
              </a:ext>
            </a:extLst>
          </p:cNvPr>
          <p:cNvSpPr/>
          <p:nvPr/>
        </p:nvSpPr>
        <p:spPr>
          <a:xfrm>
            <a:off x="8649833" y="3386625"/>
            <a:ext cx="1119586" cy="3137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1" name="Graphic 630">
            <a:extLst>
              <a:ext uri="{FF2B5EF4-FFF2-40B4-BE49-F238E27FC236}">
                <a16:creationId xmlns:a16="http://schemas.microsoft.com/office/drawing/2014/main" id="{12632D21-DA7F-F01F-C6BC-289AB0F96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09960" y="3506418"/>
            <a:ext cx="324984" cy="292761"/>
          </a:xfrm>
          <a:prstGeom prst="rect">
            <a:avLst/>
          </a:prstGeom>
        </p:spPr>
      </p:pic>
      <p:pic>
        <p:nvPicPr>
          <p:cNvPr id="632" name="Picture 631">
            <a:extLst>
              <a:ext uri="{FF2B5EF4-FFF2-40B4-BE49-F238E27FC236}">
                <a16:creationId xmlns:a16="http://schemas.microsoft.com/office/drawing/2014/main" id="{CF516D74-9E27-A13D-599B-B8F75B37EC2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731897" y="3395612"/>
            <a:ext cx="554736" cy="118872"/>
          </a:xfrm>
          <a:prstGeom prst="rect">
            <a:avLst/>
          </a:prstGeom>
        </p:spPr>
      </p:pic>
      <p:pic>
        <p:nvPicPr>
          <p:cNvPr id="593" name="Picture 592">
            <a:extLst>
              <a:ext uri="{FF2B5EF4-FFF2-40B4-BE49-F238E27FC236}">
                <a16:creationId xmlns:a16="http://schemas.microsoft.com/office/drawing/2014/main" id="{A37E023E-2B7A-74C8-782E-CB8EC12D5E6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679274" y="3427607"/>
            <a:ext cx="1060704" cy="228600"/>
          </a:xfrm>
          <a:prstGeom prst="rect">
            <a:avLst/>
          </a:prstGeom>
        </p:spPr>
      </p:pic>
      <p:pic>
        <p:nvPicPr>
          <p:cNvPr id="594" name="Picture 593">
            <a:extLst>
              <a:ext uri="{FF2B5EF4-FFF2-40B4-BE49-F238E27FC236}">
                <a16:creationId xmlns:a16="http://schemas.microsoft.com/office/drawing/2014/main" id="{86F59FF5-59F0-75A7-A61D-A3B0558FF1B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759169" y="4884788"/>
            <a:ext cx="714983" cy="228600"/>
          </a:xfrm>
          <a:prstGeom prst="rect">
            <a:avLst/>
          </a:prstGeom>
        </p:spPr>
      </p:pic>
      <p:pic>
        <p:nvPicPr>
          <p:cNvPr id="633" name="Picture 632">
            <a:extLst>
              <a:ext uri="{FF2B5EF4-FFF2-40B4-BE49-F238E27FC236}">
                <a16:creationId xmlns:a16="http://schemas.microsoft.com/office/drawing/2014/main" id="{1CE0A5A6-73AA-C107-CF1C-71A92B955B9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183000" y="3973693"/>
            <a:ext cx="222683" cy="164592"/>
          </a:xfrm>
          <a:prstGeom prst="rect">
            <a:avLst/>
          </a:prstGeom>
        </p:spPr>
      </p:pic>
      <p:pic>
        <p:nvPicPr>
          <p:cNvPr id="634" name="Picture 633">
            <a:extLst>
              <a:ext uri="{FF2B5EF4-FFF2-40B4-BE49-F238E27FC236}">
                <a16:creationId xmlns:a16="http://schemas.microsoft.com/office/drawing/2014/main" id="{0C64B902-EE48-4F10-80AB-8E686EC3B019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119928" y="4667999"/>
            <a:ext cx="513140" cy="164592"/>
          </a:xfrm>
          <a:prstGeom prst="rect">
            <a:avLst/>
          </a:prstGeom>
        </p:spPr>
      </p:pic>
      <p:sp>
        <p:nvSpPr>
          <p:cNvPr id="635" name="Trapezoid 634">
            <a:extLst>
              <a:ext uri="{FF2B5EF4-FFF2-40B4-BE49-F238E27FC236}">
                <a16:creationId xmlns:a16="http://schemas.microsoft.com/office/drawing/2014/main" id="{B9232114-3D1F-DB4E-BFA5-5F869AE506D2}"/>
              </a:ext>
            </a:extLst>
          </p:cNvPr>
          <p:cNvSpPr/>
          <p:nvPr/>
        </p:nvSpPr>
        <p:spPr>
          <a:xfrm rot="5400000">
            <a:off x="9958895" y="4447144"/>
            <a:ext cx="615986" cy="1119585"/>
          </a:xfrm>
          <a:prstGeom prst="trapezoid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6" name="Picture 635">
            <a:extLst>
              <a:ext uri="{FF2B5EF4-FFF2-40B4-BE49-F238E27FC236}">
                <a16:creationId xmlns:a16="http://schemas.microsoft.com/office/drawing/2014/main" id="{A62D147D-5830-6AE9-A39E-2C77E8401399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739978" y="4924640"/>
            <a:ext cx="1058091" cy="164592"/>
          </a:xfrm>
          <a:prstGeom prst="rect">
            <a:avLst/>
          </a:prstGeom>
        </p:spPr>
      </p:pic>
      <p:cxnSp>
        <p:nvCxnSpPr>
          <p:cNvPr id="637" name="Straight Arrow Connector 636">
            <a:extLst>
              <a:ext uri="{FF2B5EF4-FFF2-40B4-BE49-F238E27FC236}">
                <a16:creationId xmlns:a16="http://schemas.microsoft.com/office/drawing/2014/main" id="{033E67AE-07FB-3884-DBB7-4645C746D54F}"/>
              </a:ext>
            </a:extLst>
          </p:cNvPr>
          <p:cNvCxnSpPr>
            <a:cxnSpLocks/>
            <a:stCxn id="387" idx="3"/>
            <a:endCxn id="37" idx="2"/>
          </p:cNvCxnSpPr>
          <p:nvPr/>
        </p:nvCxnSpPr>
        <p:spPr>
          <a:xfrm>
            <a:off x="1081939" y="3574349"/>
            <a:ext cx="37011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7" name="Picture 386">
            <a:extLst>
              <a:ext uri="{FF2B5EF4-FFF2-40B4-BE49-F238E27FC236}">
                <a16:creationId xmlns:a16="http://schemas.microsoft.com/office/drawing/2014/main" id="{96BFE0B9-8D4D-F45F-10E6-5C2AB76203DD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77851" y="3222305"/>
            <a:ext cx="704088" cy="704088"/>
          </a:xfrm>
          <a:prstGeom prst="rect">
            <a:avLst/>
          </a:prstGeom>
        </p:spPr>
      </p:pic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07D444C6-873F-924B-174C-470FB6627DF0}"/>
              </a:ext>
            </a:extLst>
          </p:cNvPr>
          <p:cNvCxnSpPr>
            <a:cxnSpLocks/>
            <a:stCxn id="58" idx="3"/>
            <a:endCxn id="4" idx="1"/>
          </p:cNvCxnSpPr>
          <p:nvPr/>
        </p:nvCxnSpPr>
        <p:spPr>
          <a:xfrm flipV="1">
            <a:off x="2748603" y="3244115"/>
            <a:ext cx="477601" cy="33023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78E4584-DBCD-515D-54B4-B0090AB20A9E}"/>
              </a:ext>
            </a:extLst>
          </p:cNvPr>
          <p:cNvSpPr txBox="1"/>
          <p:nvPr/>
        </p:nvSpPr>
        <p:spPr>
          <a:xfrm>
            <a:off x="1304487" y="5233913"/>
            <a:ext cx="486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Distilling BB to interpretable experts and residuals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02E02F3-8027-E6F9-C8FE-7F6BB73F7426}"/>
              </a:ext>
            </a:extLst>
          </p:cNvPr>
          <p:cNvSpPr txBox="1"/>
          <p:nvPr/>
        </p:nvSpPr>
        <p:spPr>
          <a:xfrm>
            <a:off x="120963" y="3982960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MIMIC-CXR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92789E-95AC-FDF0-92F6-991E53207DC4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358010" y="3683592"/>
            <a:ext cx="199626" cy="1996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F57DB6-5F23-A0BE-04BD-3D0CBD37852E}"/>
              </a:ext>
            </a:extLst>
          </p:cNvPr>
          <p:cNvSpPr txBox="1"/>
          <p:nvPr/>
        </p:nvSpPr>
        <p:spPr>
          <a:xfrm>
            <a:off x="1760561" y="215711"/>
            <a:ext cx="96364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effectLst/>
                <a:latin typeface="-apple-system"/>
              </a:rPr>
              <a:t>Distilling </a:t>
            </a:r>
            <a:r>
              <a:rPr lang="en-US" sz="2400" b="1" i="0" dirty="0" err="1">
                <a:effectLst/>
                <a:latin typeface="-apple-system"/>
              </a:rPr>
              <a:t>BlackBox</a:t>
            </a:r>
            <a:r>
              <a:rPr lang="en-US" sz="2400" b="1" i="0" dirty="0">
                <a:effectLst/>
                <a:latin typeface="-apple-system"/>
              </a:rPr>
              <a:t> to Interpretable models for Efficient Transfer Learning</a:t>
            </a:r>
          </a:p>
        </p:txBody>
      </p:sp>
    </p:spTree>
    <p:extLst>
      <p:ext uri="{BB962C8B-B14F-4D97-AF65-F5344CB8AC3E}">
        <p14:creationId xmlns:p14="http://schemas.microsoft.com/office/powerpoint/2010/main" val="3451437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triped Right Arrow 50">
            <a:extLst>
              <a:ext uri="{FF2B5EF4-FFF2-40B4-BE49-F238E27FC236}">
                <a16:creationId xmlns:a16="http://schemas.microsoft.com/office/drawing/2014/main" id="{F4EA8B51-BC93-FDCD-EC3F-63D9B207E17E}"/>
              </a:ext>
            </a:extLst>
          </p:cNvPr>
          <p:cNvSpPr/>
          <p:nvPr/>
        </p:nvSpPr>
        <p:spPr>
          <a:xfrm rot="16200000">
            <a:off x="6869732" y="2442566"/>
            <a:ext cx="447754" cy="233615"/>
          </a:xfrm>
          <a:prstGeom prst="striped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DE626D63-FE03-7071-D3B1-9CD5C1D9FE10}"/>
              </a:ext>
            </a:extLst>
          </p:cNvPr>
          <p:cNvSpPr/>
          <p:nvPr/>
        </p:nvSpPr>
        <p:spPr>
          <a:xfrm>
            <a:off x="2184399" y="938793"/>
            <a:ext cx="8788819" cy="1369658"/>
          </a:xfrm>
          <a:prstGeom prst="roundRect">
            <a:avLst>
              <a:gd name="adj" fmla="val 232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C71E28A-8099-E6FC-B4DF-D7F9CBA9FBE5}"/>
              </a:ext>
            </a:extLst>
          </p:cNvPr>
          <p:cNvSpPr/>
          <p:nvPr/>
        </p:nvSpPr>
        <p:spPr>
          <a:xfrm>
            <a:off x="1336725" y="2980365"/>
            <a:ext cx="9636493" cy="2622880"/>
          </a:xfrm>
          <a:prstGeom prst="roundRect">
            <a:avLst>
              <a:gd name="adj" fmla="val 232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8" name="Curved Connector 457">
            <a:extLst>
              <a:ext uri="{FF2B5EF4-FFF2-40B4-BE49-F238E27FC236}">
                <a16:creationId xmlns:a16="http://schemas.microsoft.com/office/drawing/2014/main" id="{C42F3375-4D5C-D558-B37B-A0BD347D7AA8}"/>
              </a:ext>
            </a:extLst>
          </p:cNvPr>
          <p:cNvCxnSpPr>
            <a:cxnSpLocks/>
            <a:stCxn id="58" idx="3"/>
            <a:endCxn id="118" idx="1"/>
          </p:cNvCxnSpPr>
          <p:nvPr/>
        </p:nvCxnSpPr>
        <p:spPr>
          <a:xfrm>
            <a:off x="2748603" y="3574348"/>
            <a:ext cx="453377" cy="34921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C0B81325-2F38-276A-536C-62F34449A51F}"/>
              </a:ext>
            </a:extLst>
          </p:cNvPr>
          <p:cNvGrpSpPr/>
          <p:nvPr/>
        </p:nvGrpSpPr>
        <p:grpSpPr>
          <a:xfrm>
            <a:off x="3226204" y="3026312"/>
            <a:ext cx="665213" cy="435606"/>
            <a:chOff x="3503448" y="1797305"/>
            <a:chExt cx="1003264" cy="800868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590F6031-3808-74A0-F3DB-DCFB59A53182}"/>
                </a:ext>
              </a:extLst>
            </p:cNvPr>
            <p:cNvSpPr/>
            <p:nvPr/>
          </p:nvSpPr>
          <p:spPr>
            <a:xfrm>
              <a:off x="3503448" y="1797305"/>
              <a:ext cx="1003264" cy="80086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2F202CF2-D801-528D-2172-6A70CC45E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735583" y="2100619"/>
              <a:ext cx="440581" cy="481957"/>
            </a:xfrm>
            <a:prstGeom prst="rect">
              <a:avLst/>
            </a:prstGeom>
          </p:spPr>
        </p:pic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E768331-F126-3D86-F0B5-195414B1CA87}"/>
              </a:ext>
            </a:extLst>
          </p:cNvPr>
          <p:cNvCxnSpPr>
            <a:cxnSpLocks/>
            <a:stCxn id="576" idx="3"/>
          </p:cNvCxnSpPr>
          <p:nvPr/>
        </p:nvCxnSpPr>
        <p:spPr>
          <a:xfrm>
            <a:off x="4068116" y="4432871"/>
            <a:ext cx="163926" cy="262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97DE0D5A-2E36-1945-FDC4-EB9C3AEE5984}"/>
              </a:ext>
            </a:extLst>
          </p:cNvPr>
          <p:cNvGrpSpPr/>
          <p:nvPr/>
        </p:nvGrpSpPr>
        <p:grpSpPr>
          <a:xfrm>
            <a:off x="1452052" y="3266356"/>
            <a:ext cx="1296551" cy="615986"/>
            <a:chOff x="2647291" y="1897155"/>
            <a:chExt cx="1296551" cy="615986"/>
          </a:xfrm>
        </p:grpSpPr>
        <p:sp>
          <p:nvSpPr>
            <p:cNvPr id="37" name="Trapezoid 36">
              <a:extLst>
                <a:ext uri="{FF2B5EF4-FFF2-40B4-BE49-F238E27FC236}">
                  <a16:creationId xmlns:a16="http://schemas.microsoft.com/office/drawing/2014/main" id="{44E46A38-D680-19B6-1947-D157B1689354}"/>
                </a:ext>
              </a:extLst>
            </p:cNvPr>
            <p:cNvSpPr/>
            <p:nvPr/>
          </p:nvSpPr>
          <p:spPr>
            <a:xfrm rot="5400000">
              <a:off x="2899091" y="1645355"/>
              <a:ext cx="615986" cy="1119585"/>
            </a:xfrm>
            <a:prstGeom prst="trapezoid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FF0CC41-5891-2E1F-E3EF-E226A3605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87350" y="2120655"/>
              <a:ext cx="1018025" cy="168984"/>
            </a:xfrm>
            <a:prstGeom prst="rect">
              <a:avLst/>
            </a:prstGeom>
          </p:spPr>
        </p:pic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DE403F8-A113-8534-7B0B-B1B8904F828B}"/>
                </a:ext>
              </a:extLst>
            </p:cNvPr>
            <p:cNvSpPr/>
            <p:nvPr/>
          </p:nvSpPr>
          <p:spPr>
            <a:xfrm>
              <a:off x="3760781" y="2024196"/>
              <a:ext cx="183061" cy="3619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9" name="Picture 458">
              <a:extLst>
                <a:ext uri="{FF2B5EF4-FFF2-40B4-BE49-F238E27FC236}">
                  <a16:creationId xmlns:a16="http://schemas.microsoft.com/office/drawing/2014/main" id="{423E7975-843B-3F1F-AE66-304A72ECF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03349" y="2139315"/>
              <a:ext cx="65832" cy="131664"/>
            </a:xfrm>
            <a:prstGeom prst="rect">
              <a:avLst/>
            </a:prstGeom>
          </p:spPr>
        </p:pic>
      </p:grpSp>
      <p:cxnSp>
        <p:nvCxnSpPr>
          <p:cNvPr id="496" name="Straight Arrow Connector 495">
            <a:extLst>
              <a:ext uri="{FF2B5EF4-FFF2-40B4-BE49-F238E27FC236}">
                <a16:creationId xmlns:a16="http://schemas.microsoft.com/office/drawing/2014/main" id="{F9B9D055-E030-4F7E-B838-5CEBBB6216A4}"/>
              </a:ext>
            </a:extLst>
          </p:cNvPr>
          <p:cNvCxnSpPr>
            <a:cxnSpLocks/>
            <a:stCxn id="4" idx="3"/>
            <a:endCxn id="107" idx="1"/>
          </p:cNvCxnSpPr>
          <p:nvPr/>
        </p:nvCxnSpPr>
        <p:spPr>
          <a:xfrm flipV="1">
            <a:off x="3891417" y="3243675"/>
            <a:ext cx="318526" cy="44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3" name="Picture 502">
            <a:extLst>
              <a:ext uri="{FF2B5EF4-FFF2-40B4-BE49-F238E27FC236}">
                <a16:creationId xmlns:a16="http://schemas.microsoft.com/office/drawing/2014/main" id="{A12837BA-A810-B913-4D5F-B7F3A96006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1545" y="3054730"/>
            <a:ext cx="534533" cy="118464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F5BDD38C-5963-286F-B917-C9CD6F7B05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9189377">
            <a:off x="2827032" y="3246994"/>
            <a:ext cx="177050" cy="17705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CF0FB58A-A721-0E48-BF6E-D2A6150D87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9274788">
            <a:off x="2664965" y="3704345"/>
            <a:ext cx="461900" cy="163900"/>
          </a:xfrm>
          <a:prstGeom prst="rect">
            <a:avLst/>
          </a:prstGeom>
        </p:spPr>
      </p:pic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C0CC2C3-76C6-F202-884F-621FD5451813}"/>
              </a:ext>
            </a:extLst>
          </p:cNvPr>
          <p:cNvGrpSpPr/>
          <p:nvPr/>
        </p:nvGrpSpPr>
        <p:grpSpPr>
          <a:xfrm>
            <a:off x="4231667" y="4124878"/>
            <a:ext cx="1296551" cy="615986"/>
            <a:chOff x="4544897" y="2606987"/>
            <a:chExt cx="1296551" cy="615986"/>
          </a:xfrm>
        </p:grpSpPr>
        <p:grpSp>
          <p:nvGrpSpPr>
            <p:cNvPr id="480" name="Group 479">
              <a:extLst>
                <a:ext uri="{FF2B5EF4-FFF2-40B4-BE49-F238E27FC236}">
                  <a16:creationId xmlns:a16="http://schemas.microsoft.com/office/drawing/2014/main" id="{8A07939E-5BE9-A3F7-3265-F9FA19367D32}"/>
                </a:ext>
              </a:extLst>
            </p:cNvPr>
            <p:cNvGrpSpPr/>
            <p:nvPr/>
          </p:nvGrpSpPr>
          <p:grpSpPr>
            <a:xfrm>
              <a:off x="4544897" y="2606987"/>
              <a:ext cx="1296551" cy="615986"/>
              <a:chOff x="3098654" y="6031246"/>
              <a:chExt cx="1296551" cy="615986"/>
            </a:xfrm>
          </p:grpSpPr>
          <p:sp>
            <p:nvSpPr>
              <p:cNvPr id="473" name="Trapezoid 472">
                <a:extLst>
                  <a:ext uri="{FF2B5EF4-FFF2-40B4-BE49-F238E27FC236}">
                    <a16:creationId xmlns:a16="http://schemas.microsoft.com/office/drawing/2014/main" id="{C55D79AF-1D61-758A-E25F-28354584DF30}"/>
                  </a:ext>
                </a:extLst>
              </p:cNvPr>
              <p:cNvSpPr/>
              <p:nvPr/>
            </p:nvSpPr>
            <p:spPr>
              <a:xfrm rot="5400000">
                <a:off x="3350454" y="5779446"/>
                <a:ext cx="615986" cy="1119585"/>
              </a:xfrm>
              <a:prstGeom prst="trapezoid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8" name="Rectangle 477">
                <a:extLst>
                  <a:ext uri="{FF2B5EF4-FFF2-40B4-BE49-F238E27FC236}">
                    <a16:creationId xmlns:a16="http://schemas.microsoft.com/office/drawing/2014/main" id="{4CBD2F13-A8DA-78F9-D41E-8D01F0B43FA0}"/>
                  </a:ext>
                </a:extLst>
              </p:cNvPr>
              <p:cNvSpPr/>
              <p:nvPr/>
            </p:nvSpPr>
            <p:spPr>
              <a:xfrm>
                <a:off x="4212144" y="6158287"/>
                <a:ext cx="183061" cy="36190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79" name="Picture 478">
                <a:extLst>
                  <a:ext uri="{FF2B5EF4-FFF2-40B4-BE49-F238E27FC236}">
                    <a16:creationId xmlns:a16="http://schemas.microsoft.com/office/drawing/2014/main" id="{ADE8E844-248D-00B8-A238-8E4D8AFFC5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54712" y="6273406"/>
                <a:ext cx="65832" cy="131664"/>
              </a:xfrm>
              <a:prstGeom prst="rect">
                <a:avLst/>
              </a:prstGeom>
            </p:spPr>
          </p:pic>
        </p:grpSp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F795D274-00C9-5563-2569-6430CB412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595272" y="2824788"/>
              <a:ext cx="991566" cy="164592"/>
            </a:xfrm>
            <a:prstGeom prst="rect">
              <a:avLst/>
            </a:prstGeom>
          </p:spPr>
        </p:pic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9E5BAA63-C120-BFB0-439B-442CBC0FA7DD}"/>
              </a:ext>
            </a:extLst>
          </p:cNvPr>
          <p:cNvGrpSpPr/>
          <p:nvPr/>
        </p:nvGrpSpPr>
        <p:grpSpPr>
          <a:xfrm>
            <a:off x="3201980" y="3766694"/>
            <a:ext cx="910688" cy="313744"/>
            <a:chOff x="4730402" y="2695695"/>
            <a:chExt cx="910688" cy="313744"/>
          </a:xfrm>
        </p:grpSpPr>
        <p:sp>
          <p:nvSpPr>
            <p:cNvPr id="118" name="Rounded Rectangle 117">
              <a:extLst>
                <a:ext uri="{FF2B5EF4-FFF2-40B4-BE49-F238E27FC236}">
                  <a16:creationId xmlns:a16="http://schemas.microsoft.com/office/drawing/2014/main" id="{76DC8479-F38E-86F7-33F4-4563BD28C1DE}"/>
                </a:ext>
              </a:extLst>
            </p:cNvPr>
            <p:cNvSpPr/>
            <p:nvPr/>
          </p:nvSpPr>
          <p:spPr>
            <a:xfrm>
              <a:off x="4730402" y="2695695"/>
              <a:ext cx="910688" cy="313744"/>
            </a:xfrm>
            <a:prstGeom prst="roundRect">
              <a:avLst>
                <a:gd name="adj" fmla="val 9288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C561D49A-DBB7-A350-051C-38B91A751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802008" y="2757694"/>
              <a:ext cx="794156" cy="164592"/>
            </a:xfrm>
            <a:prstGeom prst="rect">
              <a:avLst/>
            </a:prstGeom>
          </p:spPr>
        </p:pic>
      </p:grpSp>
      <p:sp>
        <p:nvSpPr>
          <p:cNvPr id="576" name="Rounded Rectangle 575">
            <a:extLst>
              <a:ext uri="{FF2B5EF4-FFF2-40B4-BE49-F238E27FC236}">
                <a16:creationId xmlns:a16="http://schemas.microsoft.com/office/drawing/2014/main" id="{B5599034-65DA-89DD-291C-0134DB37FF84}"/>
              </a:ext>
            </a:extLst>
          </p:cNvPr>
          <p:cNvSpPr/>
          <p:nvPr/>
        </p:nvSpPr>
        <p:spPr>
          <a:xfrm>
            <a:off x="3251234" y="4275999"/>
            <a:ext cx="816882" cy="3137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9" name="Straight Arrow Connector 578">
            <a:extLst>
              <a:ext uri="{FF2B5EF4-FFF2-40B4-BE49-F238E27FC236}">
                <a16:creationId xmlns:a16="http://schemas.microsoft.com/office/drawing/2014/main" id="{2B6BF327-2E1E-A1C5-3724-4FE9B0744748}"/>
              </a:ext>
            </a:extLst>
          </p:cNvPr>
          <p:cNvCxnSpPr>
            <a:cxnSpLocks/>
            <a:stCxn id="118" idx="2"/>
            <a:endCxn id="576" idx="0"/>
          </p:cNvCxnSpPr>
          <p:nvPr/>
        </p:nvCxnSpPr>
        <p:spPr>
          <a:xfrm>
            <a:off x="3657324" y="4080438"/>
            <a:ext cx="2351" cy="195561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2" name="Picture 581">
            <a:extLst>
              <a:ext uri="{FF2B5EF4-FFF2-40B4-BE49-F238E27FC236}">
                <a16:creationId xmlns:a16="http://schemas.microsoft.com/office/drawing/2014/main" id="{39C669F1-E3A3-102F-7015-C16BEB2A4F6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26863" y="4318571"/>
            <a:ext cx="690769" cy="228600"/>
          </a:xfrm>
          <a:prstGeom prst="rect">
            <a:avLst/>
          </a:prstGeom>
        </p:spPr>
      </p:pic>
      <p:grpSp>
        <p:nvGrpSpPr>
          <p:cNvPr id="613" name="Group 612">
            <a:extLst>
              <a:ext uri="{FF2B5EF4-FFF2-40B4-BE49-F238E27FC236}">
                <a16:creationId xmlns:a16="http://schemas.microsoft.com/office/drawing/2014/main" id="{F3DBDFC7-F981-399E-EDC4-F4BCD00971F4}"/>
              </a:ext>
            </a:extLst>
          </p:cNvPr>
          <p:cNvGrpSpPr/>
          <p:nvPr/>
        </p:nvGrpSpPr>
        <p:grpSpPr>
          <a:xfrm>
            <a:off x="4209943" y="3086803"/>
            <a:ext cx="1119586" cy="313744"/>
            <a:chOff x="4667965" y="1572932"/>
            <a:chExt cx="1119586" cy="313744"/>
          </a:xfrm>
        </p:grpSpPr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AC7C91EF-0A0B-B5D8-1004-A9F3AC8AB6AF}"/>
                </a:ext>
              </a:extLst>
            </p:cNvPr>
            <p:cNvSpPr/>
            <p:nvPr/>
          </p:nvSpPr>
          <p:spPr>
            <a:xfrm>
              <a:off x="4667965" y="1572932"/>
              <a:ext cx="1119586" cy="31374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5" name="Picture 584">
              <a:extLst>
                <a:ext uri="{FF2B5EF4-FFF2-40B4-BE49-F238E27FC236}">
                  <a16:creationId xmlns:a16="http://schemas.microsoft.com/office/drawing/2014/main" id="{37A69EBD-D2BB-07F7-8356-FA3850898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737711" y="1619150"/>
              <a:ext cx="1019175" cy="228600"/>
            </a:xfrm>
            <a:prstGeom prst="rect">
              <a:avLst/>
            </a:prstGeom>
          </p:spPr>
        </p:pic>
      </p:grpSp>
      <p:pic>
        <p:nvPicPr>
          <p:cNvPr id="591" name="Picture 590">
            <a:extLst>
              <a:ext uri="{FF2B5EF4-FFF2-40B4-BE49-F238E27FC236}">
                <a16:creationId xmlns:a16="http://schemas.microsoft.com/office/drawing/2014/main" id="{C53BEC85-F208-62CD-6159-DB638455704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39557" y="4422858"/>
            <a:ext cx="330030" cy="33113"/>
          </a:xfrm>
          <a:prstGeom prst="rect">
            <a:avLst/>
          </a:prstGeom>
        </p:spPr>
      </p:pic>
      <p:grpSp>
        <p:nvGrpSpPr>
          <p:cNvPr id="603" name="Group 602">
            <a:extLst>
              <a:ext uri="{FF2B5EF4-FFF2-40B4-BE49-F238E27FC236}">
                <a16:creationId xmlns:a16="http://schemas.microsoft.com/office/drawing/2014/main" id="{E4311F3E-83CF-EB93-1666-B35B7F714BAB}"/>
              </a:ext>
            </a:extLst>
          </p:cNvPr>
          <p:cNvGrpSpPr/>
          <p:nvPr/>
        </p:nvGrpSpPr>
        <p:grpSpPr>
          <a:xfrm>
            <a:off x="5871719" y="4114866"/>
            <a:ext cx="1296551" cy="615986"/>
            <a:chOff x="2220105" y="4602119"/>
            <a:chExt cx="1296551" cy="615986"/>
          </a:xfrm>
        </p:grpSpPr>
        <p:grpSp>
          <p:nvGrpSpPr>
            <p:cNvPr id="598" name="Group 597">
              <a:extLst>
                <a:ext uri="{FF2B5EF4-FFF2-40B4-BE49-F238E27FC236}">
                  <a16:creationId xmlns:a16="http://schemas.microsoft.com/office/drawing/2014/main" id="{4A70975A-052F-A601-FF17-63C2772A8F5D}"/>
                </a:ext>
              </a:extLst>
            </p:cNvPr>
            <p:cNvGrpSpPr/>
            <p:nvPr/>
          </p:nvGrpSpPr>
          <p:grpSpPr>
            <a:xfrm>
              <a:off x="2220105" y="4602119"/>
              <a:ext cx="1296551" cy="615986"/>
              <a:chOff x="3098654" y="6031246"/>
              <a:chExt cx="1296551" cy="615986"/>
            </a:xfrm>
          </p:grpSpPr>
          <p:sp>
            <p:nvSpPr>
              <p:cNvPr id="599" name="Trapezoid 598">
                <a:extLst>
                  <a:ext uri="{FF2B5EF4-FFF2-40B4-BE49-F238E27FC236}">
                    <a16:creationId xmlns:a16="http://schemas.microsoft.com/office/drawing/2014/main" id="{F071C6C1-7487-39A4-9FFD-1163CAF11158}"/>
                  </a:ext>
                </a:extLst>
              </p:cNvPr>
              <p:cNvSpPr/>
              <p:nvPr/>
            </p:nvSpPr>
            <p:spPr>
              <a:xfrm rot="5400000">
                <a:off x="3350454" y="5779446"/>
                <a:ext cx="615986" cy="1119585"/>
              </a:xfrm>
              <a:prstGeom prst="trapezoid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0" name="Rectangle 599">
                <a:extLst>
                  <a:ext uri="{FF2B5EF4-FFF2-40B4-BE49-F238E27FC236}">
                    <a16:creationId xmlns:a16="http://schemas.microsoft.com/office/drawing/2014/main" id="{F8AF32FE-6CB9-99E7-187F-01412ACC0098}"/>
                  </a:ext>
                </a:extLst>
              </p:cNvPr>
              <p:cNvSpPr/>
              <p:nvPr/>
            </p:nvSpPr>
            <p:spPr>
              <a:xfrm>
                <a:off x="4212144" y="6158287"/>
                <a:ext cx="183061" cy="36190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01" name="Picture 600">
                <a:extLst>
                  <a:ext uri="{FF2B5EF4-FFF2-40B4-BE49-F238E27FC236}">
                    <a16:creationId xmlns:a16="http://schemas.microsoft.com/office/drawing/2014/main" id="{E1C56E9B-3847-8977-C539-55BEE558B2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54712" y="6273406"/>
                <a:ext cx="65832" cy="131664"/>
              </a:xfrm>
              <a:prstGeom prst="rect">
                <a:avLst/>
              </a:prstGeom>
            </p:spPr>
          </p:pic>
        </p:grpSp>
        <p:pic>
          <p:nvPicPr>
            <p:cNvPr id="597" name="Picture 596">
              <a:extLst>
                <a:ext uri="{FF2B5EF4-FFF2-40B4-BE49-F238E27FC236}">
                  <a16:creationId xmlns:a16="http://schemas.microsoft.com/office/drawing/2014/main" id="{943D14C6-9A92-156B-418E-5F27D2D4C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242144" y="4827695"/>
              <a:ext cx="1069413" cy="146304"/>
            </a:xfrm>
            <a:prstGeom prst="rect">
              <a:avLst/>
            </a:prstGeom>
          </p:spPr>
        </p:pic>
      </p:grpSp>
      <p:cxnSp>
        <p:nvCxnSpPr>
          <p:cNvPr id="604" name="Curved Connector 603">
            <a:extLst>
              <a:ext uri="{FF2B5EF4-FFF2-40B4-BE49-F238E27FC236}">
                <a16:creationId xmlns:a16="http://schemas.microsoft.com/office/drawing/2014/main" id="{8FC011B2-1A24-6212-0C22-AD47F1EC5F96}"/>
              </a:ext>
            </a:extLst>
          </p:cNvPr>
          <p:cNvCxnSpPr>
            <a:cxnSpLocks/>
            <a:stCxn id="600" idx="3"/>
            <a:endCxn id="608" idx="1"/>
          </p:cNvCxnSpPr>
          <p:nvPr/>
        </p:nvCxnSpPr>
        <p:spPr>
          <a:xfrm flipV="1">
            <a:off x="7168270" y="3580876"/>
            <a:ext cx="490584" cy="84198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7" name="Group 606">
            <a:extLst>
              <a:ext uri="{FF2B5EF4-FFF2-40B4-BE49-F238E27FC236}">
                <a16:creationId xmlns:a16="http://schemas.microsoft.com/office/drawing/2014/main" id="{589C98BB-1FDD-CB3F-6717-D25586308B55}"/>
              </a:ext>
            </a:extLst>
          </p:cNvPr>
          <p:cNvGrpSpPr/>
          <p:nvPr/>
        </p:nvGrpSpPr>
        <p:grpSpPr>
          <a:xfrm>
            <a:off x="7658854" y="3363073"/>
            <a:ext cx="665213" cy="435606"/>
            <a:chOff x="3503448" y="1797305"/>
            <a:chExt cx="1003264" cy="800868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608" name="Rounded Rectangle 607">
              <a:extLst>
                <a:ext uri="{FF2B5EF4-FFF2-40B4-BE49-F238E27FC236}">
                  <a16:creationId xmlns:a16="http://schemas.microsoft.com/office/drawing/2014/main" id="{F3C25D6A-71C7-0D4D-A529-B386EE4C5BA4}"/>
                </a:ext>
              </a:extLst>
            </p:cNvPr>
            <p:cNvSpPr/>
            <p:nvPr/>
          </p:nvSpPr>
          <p:spPr>
            <a:xfrm>
              <a:off x="3503448" y="1797305"/>
              <a:ext cx="1003264" cy="800868"/>
            </a:xfrm>
            <a:prstGeom prst="roundRect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09" name="Graphic 608">
              <a:extLst>
                <a:ext uri="{FF2B5EF4-FFF2-40B4-BE49-F238E27FC236}">
                  <a16:creationId xmlns:a16="http://schemas.microsoft.com/office/drawing/2014/main" id="{44F5B548-871A-D55A-5D90-BF2F17611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735583" y="2100619"/>
              <a:ext cx="440581" cy="481957"/>
            </a:xfrm>
            <a:prstGeom prst="rect">
              <a:avLst/>
            </a:prstGeom>
          </p:spPr>
        </p:pic>
      </p:grpSp>
      <p:cxnSp>
        <p:nvCxnSpPr>
          <p:cNvPr id="615" name="Curved Connector 614">
            <a:extLst>
              <a:ext uri="{FF2B5EF4-FFF2-40B4-BE49-F238E27FC236}">
                <a16:creationId xmlns:a16="http://schemas.microsoft.com/office/drawing/2014/main" id="{2C40A691-95E2-2063-7622-203A29AD86D0}"/>
              </a:ext>
            </a:extLst>
          </p:cNvPr>
          <p:cNvCxnSpPr>
            <a:cxnSpLocks/>
            <a:stCxn id="600" idx="3"/>
            <a:endCxn id="621" idx="1"/>
          </p:cNvCxnSpPr>
          <p:nvPr/>
        </p:nvCxnSpPr>
        <p:spPr>
          <a:xfrm>
            <a:off x="7168270" y="4422858"/>
            <a:ext cx="405640" cy="58800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Straight Arrow Connector 618">
            <a:extLst>
              <a:ext uri="{FF2B5EF4-FFF2-40B4-BE49-F238E27FC236}">
                <a16:creationId xmlns:a16="http://schemas.microsoft.com/office/drawing/2014/main" id="{91630875-C6F1-5F4B-1883-5157A1368665}"/>
              </a:ext>
            </a:extLst>
          </p:cNvPr>
          <p:cNvCxnSpPr>
            <a:cxnSpLocks/>
            <a:stCxn id="623" idx="3"/>
          </p:cNvCxnSpPr>
          <p:nvPr/>
        </p:nvCxnSpPr>
        <p:spPr>
          <a:xfrm>
            <a:off x="9525102" y="5006936"/>
            <a:ext cx="163926" cy="262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0" name="Group 619">
            <a:extLst>
              <a:ext uri="{FF2B5EF4-FFF2-40B4-BE49-F238E27FC236}">
                <a16:creationId xmlns:a16="http://schemas.microsoft.com/office/drawing/2014/main" id="{0AD034D0-1043-9332-B85E-62014E56B0A9}"/>
              </a:ext>
            </a:extLst>
          </p:cNvPr>
          <p:cNvGrpSpPr/>
          <p:nvPr/>
        </p:nvGrpSpPr>
        <p:grpSpPr>
          <a:xfrm>
            <a:off x="7573910" y="4853993"/>
            <a:ext cx="910688" cy="313744"/>
            <a:chOff x="4730402" y="2695695"/>
            <a:chExt cx="910688" cy="313744"/>
          </a:xfrm>
        </p:grpSpPr>
        <p:sp>
          <p:nvSpPr>
            <p:cNvPr id="621" name="Rounded Rectangle 620">
              <a:extLst>
                <a:ext uri="{FF2B5EF4-FFF2-40B4-BE49-F238E27FC236}">
                  <a16:creationId xmlns:a16="http://schemas.microsoft.com/office/drawing/2014/main" id="{284E17F7-067C-6AD5-434D-4A4EC859DF10}"/>
                </a:ext>
              </a:extLst>
            </p:cNvPr>
            <p:cNvSpPr/>
            <p:nvPr/>
          </p:nvSpPr>
          <p:spPr>
            <a:xfrm>
              <a:off x="4730402" y="2695695"/>
              <a:ext cx="910688" cy="313744"/>
            </a:xfrm>
            <a:prstGeom prst="roundRect">
              <a:avLst>
                <a:gd name="adj" fmla="val 9288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2" name="Picture 621">
              <a:extLst>
                <a:ext uri="{FF2B5EF4-FFF2-40B4-BE49-F238E27FC236}">
                  <a16:creationId xmlns:a16="http://schemas.microsoft.com/office/drawing/2014/main" id="{4C607391-D946-7EE3-7B8C-60D52DAFB8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802008" y="2757694"/>
              <a:ext cx="794156" cy="164592"/>
            </a:xfrm>
            <a:prstGeom prst="rect">
              <a:avLst/>
            </a:prstGeom>
          </p:spPr>
        </p:pic>
      </p:grpSp>
      <p:sp>
        <p:nvSpPr>
          <p:cNvPr id="623" name="Rounded Rectangle 622">
            <a:extLst>
              <a:ext uri="{FF2B5EF4-FFF2-40B4-BE49-F238E27FC236}">
                <a16:creationId xmlns:a16="http://schemas.microsoft.com/office/drawing/2014/main" id="{E5EFA4E7-9149-F944-2647-C98AFB6E04D9}"/>
              </a:ext>
            </a:extLst>
          </p:cNvPr>
          <p:cNvSpPr/>
          <p:nvPr/>
        </p:nvSpPr>
        <p:spPr>
          <a:xfrm>
            <a:off x="8708220" y="4850064"/>
            <a:ext cx="816882" cy="3137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4" name="Straight Arrow Connector 623">
            <a:extLst>
              <a:ext uri="{FF2B5EF4-FFF2-40B4-BE49-F238E27FC236}">
                <a16:creationId xmlns:a16="http://schemas.microsoft.com/office/drawing/2014/main" id="{9BEB9F5B-027F-E6DC-01AA-7735AB2BAF63}"/>
              </a:ext>
            </a:extLst>
          </p:cNvPr>
          <p:cNvCxnSpPr>
            <a:cxnSpLocks/>
            <a:stCxn id="621" idx="3"/>
            <a:endCxn id="623" idx="1"/>
          </p:cNvCxnSpPr>
          <p:nvPr/>
        </p:nvCxnSpPr>
        <p:spPr>
          <a:xfrm flipV="1">
            <a:off x="8484598" y="5006936"/>
            <a:ext cx="223622" cy="3929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Straight Arrow Connector 626">
            <a:extLst>
              <a:ext uri="{FF2B5EF4-FFF2-40B4-BE49-F238E27FC236}">
                <a16:creationId xmlns:a16="http://schemas.microsoft.com/office/drawing/2014/main" id="{45AC76FE-10A3-4FFD-C84B-7BECE8537362}"/>
              </a:ext>
            </a:extLst>
          </p:cNvPr>
          <p:cNvCxnSpPr>
            <a:cxnSpLocks/>
          </p:cNvCxnSpPr>
          <p:nvPr/>
        </p:nvCxnSpPr>
        <p:spPr>
          <a:xfrm flipV="1">
            <a:off x="8319515" y="3550420"/>
            <a:ext cx="310817" cy="657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Rounded Rectangle 628">
            <a:extLst>
              <a:ext uri="{FF2B5EF4-FFF2-40B4-BE49-F238E27FC236}">
                <a16:creationId xmlns:a16="http://schemas.microsoft.com/office/drawing/2014/main" id="{808FC5C9-CD2B-279F-4A9B-D5BBF8EC96E5}"/>
              </a:ext>
            </a:extLst>
          </p:cNvPr>
          <p:cNvSpPr/>
          <p:nvPr/>
        </p:nvSpPr>
        <p:spPr>
          <a:xfrm>
            <a:off x="8649833" y="3386625"/>
            <a:ext cx="1119586" cy="3137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1" name="Graphic 630">
            <a:extLst>
              <a:ext uri="{FF2B5EF4-FFF2-40B4-BE49-F238E27FC236}">
                <a16:creationId xmlns:a16="http://schemas.microsoft.com/office/drawing/2014/main" id="{12632D21-DA7F-F01F-C6BC-289AB0F96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09960" y="3506418"/>
            <a:ext cx="324984" cy="292761"/>
          </a:xfrm>
          <a:prstGeom prst="rect">
            <a:avLst/>
          </a:prstGeom>
        </p:spPr>
      </p:pic>
      <p:pic>
        <p:nvPicPr>
          <p:cNvPr id="632" name="Picture 631">
            <a:extLst>
              <a:ext uri="{FF2B5EF4-FFF2-40B4-BE49-F238E27FC236}">
                <a16:creationId xmlns:a16="http://schemas.microsoft.com/office/drawing/2014/main" id="{CF516D74-9E27-A13D-599B-B8F75B37EC2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731897" y="3395612"/>
            <a:ext cx="554736" cy="118872"/>
          </a:xfrm>
          <a:prstGeom prst="rect">
            <a:avLst/>
          </a:prstGeom>
        </p:spPr>
      </p:pic>
      <p:pic>
        <p:nvPicPr>
          <p:cNvPr id="593" name="Picture 592">
            <a:extLst>
              <a:ext uri="{FF2B5EF4-FFF2-40B4-BE49-F238E27FC236}">
                <a16:creationId xmlns:a16="http://schemas.microsoft.com/office/drawing/2014/main" id="{A37E023E-2B7A-74C8-782E-CB8EC12D5E6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679274" y="3427607"/>
            <a:ext cx="1060704" cy="228600"/>
          </a:xfrm>
          <a:prstGeom prst="rect">
            <a:avLst/>
          </a:prstGeom>
        </p:spPr>
      </p:pic>
      <p:pic>
        <p:nvPicPr>
          <p:cNvPr id="594" name="Picture 593">
            <a:extLst>
              <a:ext uri="{FF2B5EF4-FFF2-40B4-BE49-F238E27FC236}">
                <a16:creationId xmlns:a16="http://schemas.microsoft.com/office/drawing/2014/main" id="{86F59FF5-59F0-75A7-A61D-A3B0558FF1B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759169" y="4884788"/>
            <a:ext cx="714983" cy="228600"/>
          </a:xfrm>
          <a:prstGeom prst="rect">
            <a:avLst/>
          </a:prstGeom>
        </p:spPr>
      </p:pic>
      <p:pic>
        <p:nvPicPr>
          <p:cNvPr id="633" name="Picture 632">
            <a:extLst>
              <a:ext uri="{FF2B5EF4-FFF2-40B4-BE49-F238E27FC236}">
                <a16:creationId xmlns:a16="http://schemas.microsoft.com/office/drawing/2014/main" id="{1CE0A5A6-73AA-C107-CF1C-71A92B955B9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183000" y="3973693"/>
            <a:ext cx="222683" cy="164592"/>
          </a:xfrm>
          <a:prstGeom prst="rect">
            <a:avLst/>
          </a:prstGeom>
        </p:spPr>
      </p:pic>
      <p:pic>
        <p:nvPicPr>
          <p:cNvPr id="634" name="Picture 633">
            <a:extLst>
              <a:ext uri="{FF2B5EF4-FFF2-40B4-BE49-F238E27FC236}">
                <a16:creationId xmlns:a16="http://schemas.microsoft.com/office/drawing/2014/main" id="{0C64B902-EE48-4F10-80AB-8E686EC3B019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119928" y="4667999"/>
            <a:ext cx="513140" cy="164592"/>
          </a:xfrm>
          <a:prstGeom prst="rect">
            <a:avLst/>
          </a:prstGeom>
        </p:spPr>
      </p:pic>
      <p:sp>
        <p:nvSpPr>
          <p:cNvPr id="635" name="Trapezoid 634">
            <a:extLst>
              <a:ext uri="{FF2B5EF4-FFF2-40B4-BE49-F238E27FC236}">
                <a16:creationId xmlns:a16="http://schemas.microsoft.com/office/drawing/2014/main" id="{B9232114-3D1F-DB4E-BFA5-5F869AE506D2}"/>
              </a:ext>
            </a:extLst>
          </p:cNvPr>
          <p:cNvSpPr/>
          <p:nvPr/>
        </p:nvSpPr>
        <p:spPr>
          <a:xfrm rot="5400000">
            <a:off x="9958895" y="4447144"/>
            <a:ext cx="615986" cy="1119585"/>
          </a:xfrm>
          <a:prstGeom prst="trapezoid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6" name="Picture 635">
            <a:extLst>
              <a:ext uri="{FF2B5EF4-FFF2-40B4-BE49-F238E27FC236}">
                <a16:creationId xmlns:a16="http://schemas.microsoft.com/office/drawing/2014/main" id="{A62D147D-5830-6AE9-A39E-2C77E8401399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739978" y="4924640"/>
            <a:ext cx="1058091" cy="164592"/>
          </a:xfrm>
          <a:prstGeom prst="rect">
            <a:avLst/>
          </a:prstGeom>
        </p:spPr>
      </p:pic>
      <p:cxnSp>
        <p:nvCxnSpPr>
          <p:cNvPr id="637" name="Straight Arrow Connector 636">
            <a:extLst>
              <a:ext uri="{FF2B5EF4-FFF2-40B4-BE49-F238E27FC236}">
                <a16:creationId xmlns:a16="http://schemas.microsoft.com/office/drawing/2014/main" id="{033E67AE-07FB-3884-DBB7-4645C746D54F}"/>
              </a:ext>
            </a:extLst>
          </p:cNvPr>
          <p:cNvCxnSpPr>
            <a:cxnSpLocks/>
            <a:stCxn id="387" idx="3"/>
            <a:endCxn id="37" idx="2"/>
          </p:cNvCxnSpPr>
          <p:nvPr/>
        </p:nvCxnSpPr>
        <p:spPr>
          <a:xfrm>
            <a:off x="1081939" y="3574349"/>
            <a:ext cx="37011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7" name="Picture 386">
            <a:extLst>
              <a:ext uri="{FF2B5EF4-FFF2-40B4-BE49-F238E27FC236}">
                <a16:creationId xmlns:a16="http://schemas.microsoft.com/office/drawing/2014/main" id="{96BFE0B9-8D4D-F45F-10E6-5C2AB76203DD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77851" y="3222305"/>
            <a:ext cx="704088" cy="704088"/>
          </a:xfrm>
          <a:prstGeom prst="rect">
            <a:avLst/>
          </a:prstGeom>
        </p:spPr>
      </p:pic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07D444C6-873F-924B-174C-470FB6627DF0}"/>
              </a:ext>
            </a:extLst>
          </p:cNvPr>
          <p:cNvCxnSpPr>
            <a:cxnSpLocks/>
            <a:stCxn id="58" idx="3"/>
            <a:endCxn id="4" idx="1"/>
          </p:cNvCxnSpPr>
          <p:nvPr/>
        </p:nvCxnSpPr>
        <p:spPr>
          <a:xfrm flipV="1">
            <a:off x="2748603" y="3244115"/>
            <a:ext cx="477601" cy="33023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Brace 22">
            <a:extLst>
              <a:ext uri="{FF2B5EF4-FFF2-40B4-BE49-F238E27FC236}">
                <a16:creationId xmlns:a16="http://schemas.microsoft.com/office/drawing/2014/main" id="{A7553342-96CC-2EF3-B2DE-93CE2B62329C}"/>
              </a:ext>
            </a:extLst>
          </p:cNvPr>
          <p:cNvSpPr/>
          <p:nvPr/>
        </p:nvSpPr>
        <p:spPr>
          <a:xfrm rot="16200000">
            <a:off x="6822828" y="-1010748"/>
            <a:ext cx="447754" cy="7853029"/>
          </a:xfrm>
          <a:prstGeom prst="rightBrace">
            <a:avLst>
              <a:gd name="adj1" fmla="val 98778"/>
              <a:gd name="adj2" fmla="val 50640"/>
            </a:avLst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3BCDD59-324A-10F6-EF0A-2C022EB5DE1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846940" y="1088671"/>
            <a:ext cx="681702" cy="706491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78E4584-DBCD-515D-54B4-B0090AB20A9E}"/>
              </a:ext>
            </a:extLst>
          </p:cNvPr>
          <p:cNvSpPr txBox="1"/>
          <p:nvPr/>
        </p:nvSpPr>
        <p:spPr>
          <a:xfrm>
            <a:off x="1304487" y="5233913"/>
            <a:ext cx="486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Distilling BB to interpretable experts and residuals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870315C-6F1D-9D5D-F722-DFF10BE107E2}"/>
              </a:ext>
            </a:extLst>
          </p:cNvPr>
          <p:cNvSpPr txBox="1"/>
          <p:nvPr/>
        </p:nvSpPr>
        <p:spPr>
          <a:xfrm>
            <a:off x="4567529" y="906105"/>
            <a:ext cx="75039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Transferring the interpretable experts and final residual to unseen domain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02E02F3-8027-E6F9-C8FE-7F6BB73F7426}"/>
              </a:ext>
            </a:extLst>
          </p:cNvPr>
          <p:cNvSpPr txBox="1"/>
          <p:nvPr/>
        </p:nvSpPr>
        <p:spPr>
          <a:xfrm>
            <a:off x="120963" y="3982960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MIMIC-CXR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35731A2-C3DB-303D-EA5D-035E4723E52E}"/>
              </a:ext>
            </a:extLst>
          </p:cNvPr>
          <p:cNvSpPr txBox="1"/>
          <p:nvPr/>
        </p:nvSpPr>
        <p:spPr>
          <a:xfrm>
            <a:off x="2184400" y="1783728"/>
            <a:ext cx="1910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Stanford </a:t>
            </a:r>
            <a:r>
              <a:rPr lang="en-US" dirty="0" err="1"/>
              <a:t>CheXpert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92789E-95AC-FDF0-92F6-991E53207DC4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358010" y="3683592"/>
            <a:ext cx="199626" cy="1996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A71E50-35B2-B905-D5B4-85C1F491FC76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823312" y="1665650"/>
            <a:ext cx="3095556" cy="3990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F457AD-388B-9305-18C5-33FA7FE39FDF}"/>
              </a:ext>
            </a:extLst>
          </p:cNvPr>
          <p:cNvSpPr txBox="1"/>
          <p:nvPr/>
        </p:nvSpPr>
        <p:spPr>
          <a:xfrm>
            <a:off x="1760561" y="215711"/>
            <a:ext cx="96364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effectLst/>
                <a:latin typeface="-apple-system"/>
              </a:rPr>
              <a:t>Distilling </a:t>
            </a:r>
            <a:r>
              <a:rPr lang="en-US" sz="2400" b="1" i="0" dirty="0" err="1">
                <a:effectLst/>
                <a:latin typeface="-apple-system"/>
              </a:rPr>
              <a:t>BlackBox</a:t>
            </a:r>
            <a:r>
              <a:rPr lang="en-US" sz="2400" b="1" i="0" dirty="0">
                <a:effectLst/>
                <a:latin typeface="-apple-system"/>
              </a:rPr>
              <a:t> to Interpretable models for Efficient Transfer Learning</a:t>
            </a:r>
          </a:p>
        </p:txBody>
      </p:sp>
    </p:spTree>
    <p:extLst>
      <p:ext uri="{BB962C8B-B14F-4D97-AF65-F5344CB8AC3E}">
        <p14:creationId xmlns:p14="http://schemas.microsoft.com/office/powerpoint/2010/main" val="1010099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triped Right Arrow 50">
            <a:extLst>
              <a:ext uri="{FF2B5EF4-FFF2-40B4-BE49-F238E27FC236}">
                <a16:creationId xmlns:a16="http://schemas.microsoft.com/office/drawing/2014/main" id="{F4EA8B51-BC93-FDCD-EC3F-63D9B207E17E}"/>
              </a:ext>
            </a:extLst>
          </p:cNvPr>
          <p:cNvSpPr/>
          <p:nvPr/>
        </p:nvSpPr>
        <p:spPr>
          <a:xfrm rot="16200000">
            <a:off x="6869732" y="2442566"/>
            <a:ext cx="447754" cy="233615"/>
          </a:xfrm>
          <a:prstGeom prst="striped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DE626D63-FE03-7071-D3B1-9CD5C1D9FE10}"/>
              </a:ext>
            </a:extLst>
          </p:cNvPr>
          <p:cNvSpPr/>
          <p:nvPr/>
        </p:nvSpPr>
        <p:spPr>
          <a:xfrm>
            <a:off x="2184399" y="938793"/>
            <a:ext cx="8788819" cy="1369658"/>
          </a:xfrm>
          <a:prstGeom prst="roundRect">
            <a:avLst>
              <a:gd name="adj" fmla="val 232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C71E28A-8099-E6FC-B4DF-D7F9CBA9FBE5}"/>
              </a:ext>
            </a:extLst>
          </p:cNvPr>
          <p:cNvSpPr/>
          <p:nvPr/>
        </p:nvSpPr>
        <p:spPr>
          <a:xfrm>
            <a:off x="1336725" y="2980365"/>
            <a:ext cx="9636493" cy="2622880"/>
          </a:xfrm>
          <a:prstGeom prst="roundRect">
            <a:avLst>
              <a:gd name="adj" fmla="val 232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8" name="Curved Connector 457">
            <a:extLst>
              <a:ext uri="{FF2B5EF4-FFF2-40B4-BE49-F238E27FC236}">
                <a16:creationId xmlns:a16="http://schemas.microsoft.com/office/drawing/2014/main" id="{C42F3375-4D5C-D558-B37B-A0BD347D7AA8}"/>
              </a:ext>
            </a:extLst>
          </p:cNvPr>
          <p:cNvCxnSpPr>
            <a:cxnSpLocks/>
            <a:stCxn id="58" idx="3"/>
            <a:endCxn id="118" idx="1"/>
          </p:cNvCxnSpPr>
          <p:nvPr/>
        </p:nvCxnSpPr>
        <p:spPr>
          <a:xfrm>
            <a:off x="2748603" y="3574348"/>
            <a:ext cx="453377" cy="34921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C0B81325-2F38-276A-536C-62F34449A51F}"/>
              </a:ext>
            </a:extLst>
          </p:cNvPr>
          <p:cNvGrpSpPr/>
          <p:nvPr/>
        </p:nvGrpSpPr>
        <p:grpSpPr>
          <a:xfrm>
            <a:off x="3226204" y="3026312"/>
            <a:ext cx="665213" cy="435606"/>
            <a:chOff x="3503448" y="1797305"/>
            <a:chExt cx="1003264" cy="800868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590F6031-3808-74A0-F3DB-DCFB59A53182}"/>
                </a:ext>
              </a:extLst>
            </p:cNvPr>
            <p:cNvSpPr/>
            <p:nvPr/>
          </p:nvSpPr>
          <p:spPr>
            <a:xfrm>
              <a:off x="3503448" y="1797305"/>
              <a:ext cx="1003264" cy="80086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2F202CF2-D801-528D-2172-6A70CC45E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735583" y="2100619"/>
              <a:ext cx="440581" cy="481957"/>
            </a:xfrm>
            <a:prstGeom prst="rect">
              <a:avLst/>
            </a:prstGeom>
          </p:spPr>
        </p:pic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E768331-F126-3D86-F0B5-195414B1CA87}"/>
              </a:ext>
            </a:extLst>
          </p:cNvPr>
          <p:cNvCxnSpPr>
            <a:cxnSpLocks/>
            <a:stCxn id="576" idx="3"/>
          </p:cNvCxnSpPr>
          <p:nvPr/>
        </p:nvCxnSpPr>
        <p:spPr>
          <a:xfrm>
            <a:off x="4068116" y="4432871"/>
            <a:ext cx="163926" cy="262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97DE0D5A-2E36-1945-FDC4-EB9C3AEE5984}"/>
              </a:ext>
            </a:extLst>
          </p:cNvPr>
          <p:cNvGrpSpPr/>
          <p:nvPr/>
        </p:nvGrpSpPr>
        <p:grpSpPr>
          <a:xfrm>
            <a:off x="1452052" y="3266356"/>
            <a:ext cx="1296551" cy="615986"/>
            <a:chOff x="2647291" y="1897155"/>
            <a:chExt cx="1296551" cy="615986"/>
          </a:xfrm>
        </p:grpSpPr>
        <p:sp>
          <p:nvSpPr>
            <p:cNvPr id="37" name="Trapezoid 36">
              <a:extLst>
                <a:ext uri="{FF2B5EF4-FFF2-40B4-BE49-F238E27FC236}">
                  <a16:creationId xmlns:a16="http://schemas.microsoft.com/office/drawing/2014/main" id="{44E46A38-D680-19B6-1947-D157B1689354}"/>
                </a:ext>
              </a:extLst>
            </p:cNvPr>
            <p:cNvSpPr/>
            <p:nvPr/>
          </p:nvSpPr>
          <p:spPr>
            <a:xfrm rot="5400000">
              <a:off x="2899091" y="1645355"/>
              <a:ext cx="615986" cy="1119585"/>
            </a:xfrm>
            <a:prstGeom prst="trapezoid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FF0CC41-5891-2E1F-E3EF-E226A3605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87350" y="2120655"/>
              <a:ext cx="1018025" cy="168984"/>
            </a:xfrm>
            <a:prstGeom prst="rect">
              <a:avLst/>
            </a:prstGeom>
          </p:spPr>
        </p:pic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DE403F8-A113-8534-7B0B-B1B8904F828B}"/>
                </a:ext>
              </a:extLst>
            </p:cNvPr>
            <p:cNvSpPr/>
            <p:nvPr/>
          </p:nvSpPr>
          <p:spPr>
            <a:xfrm>
              <a:off x="3760781" y="2024196"/>
              <a:ext cx="183061" cy="3619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9" name="Picture 458">
              <a:extLst>
                <a:ext uri="{FF2B5EF4-FFF2-40B4-BE49-F238E27FC236}">
                  <a16:creationId xmlns:a16="http://schemas.microsoft.com/office/drawing/2014/main" id="{423E7975-843B-3F1F-AE66-304A72ECF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03349" y="2139315"/>
              <a:ext cx="65832" cy="131664"/>
            </a:xfrm>
            <a:prstGeom prst="rect">
              <a:avLst/>
            </a:prstGeom>
          </p:spPr>
        </p:pic>
      </p:grpSp>
      <p:cxnSp>
        <p:nvCxnSpPr>
          <p:cNvPr id="496" name="Straight Arrow Connector 495">
            <a:extLst>
              <a:ext uri="{FF2B5EF4-FFF2-40B4-BE49-F238E27FC236}">
                <a16:creationId xmlns:a16="http://schemas.microsoft.com/office/drawing/2014/main" id="{F9B9D055-E030-4F7E-B838-5CEBBB6216A4}"/>
              </a:ext>
            </a:extLst>
          </p:cNvPr>
          <p:cNvCxnSpPr>
            <a:cxnSpLocks/>
            <a:stCxn id="4" idx="3"/>
            <a:endCxn id="107" idx="1"/>
          </p:cNvCxnSpPr>
          <p:nvPr/>
        </p:nvCxnSpPr>
        <p:spPr>
          <a:xfrm flipV="1">
            <a:off x="3891417" y="3243675"/>
            <a:ext cx="318526" cy="44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3" name="Picture 502">
            <a:extLst>
              <a:ext uri="{FF2B5EF4-FFF2-40B4-BE49-F238E27FC236}">
                <a16:creationId xmlns:a16="http://schemas.microsoft.com/office/drawing/2014/main" id="{A12837BA-A810-B913-4D5F-B7F3A96006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1545" y="3054730"/>
            <a:ext cx="534533" cy="118464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F5BDD38C-5963-286F-B917-C9CD6F7B05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9189377">
            <a:off x="2827032" y="3246994"/>
            <a:ext cx="177050" cy="17705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CF0FB58A-A721-0E48-BF6E-D2A6150D87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9274788">
            <a:off x="2664965" y="3704345"/>
            <a:ext cx="461900" cy="163900"/>
          </a:xfrm>
          <a:prstGeom prst="rect">
            <a:avLst/>
          </a:prstGeom>
        </p:spPr>
      </p:pic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C0CC2C3-76C6-F202-884F-621FD5451813}"/>
              </a:ext>
            </a:extLst>
          </p:cNvPr>
          <p:cNvGrpSpPr/>
          <p:nvPr/>
        </p:nvGrpSpPr>
        <p:grpSpPr>
          <a:xfrm>
            <a:off x="4231667" y="4124878"/>
            <a:ext cx="1296551" cy="615986"/>
            <a:chOff x="4544897" y="2606987"/>
            <a:chExt cx="1296551" cy="615986"/>
          </a:xfrm>
        </p:grpSpPr>
        <p:grpSp>
          <p:nvGrpSpPr>
            <p:cNvPr id="480" name="Group 479">
              <a:extLst>
                <a:ext uri="{FF2B5EF4-FFF2-40B4-BE49-F238E27FC236}">
                  <a16:creationId xmlns:a16="http://schemas.microsoft.com/office/drawing/2014/main" id="{8A07939E-5BE9-A3F7-3265-F9FA19367D32}"/>
                </a:ext>
              </a:extLst>
            </p:cNvPr>
            <p:cNvGrpSpPr/>
            <p:nvPr/>
          </p:nvGrpSpPr>
          <p:grpSpPr>
            <a:xfrm>
              <a:off x="4544897" y="2606987"/>
              <a:ext cx="1296551" cy="615986"/>
              <a:chOff x="3098654" y="6031246"/>
              <a:chExt cx="1296551" cy="615986"/>
            </a:xfrm>
          </p:grpSpPr>
          <p:sp>
            <p:nvSpPr>
              <p:cNvPr id="473" name="Trapezoid 472">
                <a:extLst>
                  <a:ext uri="{FF2B5EF4-FFF2-40B4-BE49-F238E27FC236}">
                    <a16:creationId xmlns:a16="http://schemas.microsoft.com/office/drawing/2014/main" id="{C55D79AF-1D61-758A-E25F-28354584DF30}"/>
                  </a:ext>
                </a:extLst>
              </p:cNvPr>
              <p:cNvSpPr/>
              <p:nvPr/>
            </p:nvSpPr>
            <p:spPr>
              <a:xfrm rot="5400000">
                <a:off x="3350454" y="5779446"/>
                <a:ext cx="615986" cy="1119585"/>
              </a:xfrm>
              <a:prstGeom prst="trapezoid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8" name="Rectangle 477">
                <a:extLst>
                  <a:ext uri="{FF2B5EF4-FFF2-40B4-BE49-F238E27FC236}">
                    <a16:creationId xmlns:a16="http://schemas.microsoft.com/office/drawing/2014/main" id="{4CBD2F13-A8DA-78F9-D41E-8D01F0B43FA0}"/>
                  </a:ext>
                </a:extLst>
              </p:cNvPr>
              <p:cNvSpPr/>
              <p:nvPr/>
            </p:nvSpPr>
            <p:spPr>
              <a:xfrm>
                <a:off x="4212144" y="6158287"/>
                <a:ext cx="183061" cy="36190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79" name="Picture 478">
                <a:extLst>
                  <a:ext uri="{FF2B5EF4-FFF2-40B4-BE49-F238E27FC236}">
                    <a16:creationId xmlns:a16="http://schemas.microsoft.com/office/drawing/2014/main" id="{ADE8E844-248D-00B8-A238-8E4D8AFFC5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54712" y="6273406"/>
                <a:ext cx="65832" cy="131664"/>
              </a:xfrm>
              <a:prstGeom prst="rect">
                <a:avLst/>
              </a:prstGeom>
            </p:spPr>
          </p:pic>
        </p:grpSp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F795D274-00C9-5563-2569-6430CB412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595272" y="2824788"/>
              <a:ext cx="991566" cy="164592"/>
            </a:xfrm>
            <a:prstGeom prst="rect">
              <a:avLst/>
            </a:prstGeom>
          </p:spPr>
        </p:pic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9E5BAA63-C120-BFB0-439B-442CBC0FA7DD}"/>
              </a:ext>
            </a:extLst>
          </p:cNvPr>
          <p:cNvGrpSpPr/>
          <p:nvPr/>
        </p:nvGrpSpPr>
        <p:grpSpPr>
          <a:xfrm>
            <a:off x="3201980" y="3766694"/>
            <a:ext cx="910688" cy="313744"/>
            <a:chOff x="4730402" y="2695695"/>
            <a:chExt cx="910688" cy="313744"/>
          </a:xfrm>
        </p:grpSpPr>
        <p:sp>
          <p:nvSpPr>
            <p:cNvPr id="118" name="Rounded Rectangle 117">
              <a:extLst>
                <a:ext uri="{FF2B5EF4-FFF2-40B4-BE49-F238E27FC236}">
                  <a16:creationId xmlns:a16="http://schemas.microsoft.com/office/drawing/2014/main" id="{76DC8479-F38E-86F7-33F4-4563BD28C1DE}"/>
                </a:ext>
              </a:extLst>
            </p:cNvPr>
            <p:cNvSpPr/>
            <p:nvPr/>
          </p:nvSpPr>
          <p:spPr>
            <a:xfrm>
              <a:off x="4730402" y="2695695"/>
              <a:ext cx="910688" cy="313744"/>
            </a:xfrm>
            <a:prstGeom prst="roundRect">
              <a:avLst>
                <a:gd name="adj" fmla="val 9288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C561D49A-DBB7-A350-051C-38B91A751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802008" y="2757694"/>
              <a:ext cx="794156" cy="164592"/>
            </a:xfrm>
            <a:prstGeom prst="rect">
              <a:avLst/>
            </a:prstGeom>
          </p:spPr>
        </p:pic>
      </p:grpSp>
      <p:sp>
        <p:nvSpPr>
          <p:cNvPr id="576" name="Rounded Rectangle 575">
            <a:extLst>
              <a:ext uri="{FF2B5EF4-FFF2-40B4-BE49-F238E27FC236}">
                <a16:creationId xmlns:a16="http://schemas.microsoft.com/office/drawing/2014/main" id="{B5599034-65DA-89DD-291C-0134DB37FF84}"/>
              </a:ext>
            </a:extLst>
          </p:cNvPr>
          <p:cNvSpPr/>
          <p:nvPr/>
        </p:nvSpPr>
        <p:spPr>
          <a:xfrm>
            <a:off x="3251234" y="4275999"/>
            <a:ext cx="816882" cy="3137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9" name="Straight Arrow Connector 578">
            <a:extLst>
              <a:ext uri="{FF2B5EF4-FFF2-40B4-BE49-F238E27FC236}">
                <a16:creationId xmlns:a16="http://schemas.microsoft.com/office/drawing/2014/main" id="{2B6BF327-2E1E-A1C5-3724-4FE9B0744748}"/>
              </a:ext>
            </a:extLst>
          </p:cNvPr>
          <p:cNvCxnSpPr>
            <a:cxnSpLocks/>
            <a:stCxn id="118" idx="2"/>
            <a:endCxn id="576" idx="0"/>
          </p:cNvCxnSpPr>
          <p:nvPr/>
        </p:nvCxnSpPr>
        <p:spPr>
          <a:xfrm>
            <a:off x="3657324" y="4080438"/>
            <a:ext cx="2351" cy="195561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2" name="Picture 581">
            <a:extLst>
              <a:ext uri="{FF2B5EF4-FFF2-40B4-BE49-F238E27FC236}">
                <a16:creationId xmlns:a16="http://schemas.microsoft.com/office/drawing/2014/main" id="{39C669F1-E3A3-102F-7015-C16BEB2A4F6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26863" y="4318571"/>
            <a:ext cx="690769" cy="228600"/>
          </a:xfrm>
          <a:prstGeom prst="rect">
            <a:avLst/>
          </a:prstGeom>
        </p:spPr>
      </p:pic>
      <p:grpSp>
        <p:nvGrpSpPr>
          <p:cNvPr id="613" name="Group 612">
            <a:extLst>
              <a:ext uri="{FF2B5EF4-FFF2-40B4-BE49-F238E27FC236}">
                <a16:creationId xmlns:a16="http://schemas.microsoft.com/office/drawing/2014/main" id="{F3DBDFC7-F981-399E-EDC4-F4BCD00971F4}"/>
              </a:ext>
            </a:extLst>
          </p:cNvPr>
          <p:cNvGrpSpPr/>
          <p:nvPr/>
        </p:nvGrpSpPr>
        <p:grpSpPr>
          <a:xfrm>
            <a:off x="4209943" y="3086803"/>
            <a:ext cx="1119586" cy="313744"/>
            <a:chOff x="4667965" y="1572932"/>
            <a:chExt cx="1119586" cy="313744"/>
          </a:xfrm>
        </p:grpSpPr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AC7C91EF-0A0B-B5D8-1004-A9F3AC8AB6AF}"/>
                </a:ext>
              </a:extLst>
            </p:cNvPr>
            <p:cNvSpPr/>
            <p:nvPr/>
          </p:nvSpPr>
          <p:spPr>
            <a:xfrm>
              <a:off x="4667965" y="1572932"/>
              <a:ext cx="1119586" cy="31374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5" name="Picture 584">
              <a:extLst>
                <a:ext uri="{FF2B5EF4-FFF2-40B4-BE49-F238E27FC236}">
                  <a16:creationId xmlns:a16="http://schemas.microsoft.com/office/drawing/2014/main" id="{37A69EBD-D2BB-07F7-8356-FA3850898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737711" y="1619150"/>
              <a:ext cx="1019175" cy="228600"/>
            </a:xfrm>
            <a:prstGeom prst="rect">
              <a:avLst/>
            </a:prstGeom>
          </p:spPr>
        </p:pic>
      </p:grpSp>
      <p:pic>
        <p:nvPicPr>
          <p:cNvPr id="591" name="Picture 590">
            <a:extLst>
              <a:ext uri="{FF2B5EF4-FFF2-40B4-BE49-F238E27FC236}">
                <a16:creationId xmlns:a16="http://schemas.microsoft.com/office/drawing/2014/main" id="{C53BEC85-F208-62CD-6159-DB638455704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39557" y="4422858"/>
            <a:ext cx="330030" cy="33113"/>
          </a:xfrm>
          <a:prstGeom prst="rect">
            <a:avLst/>
          </a:prstGeom>
        </p:spPr>
      </p:pic>
      <p:grpSp>
        <p:nvGrpSpPr>
          <p:cNvPr id="603" name="Group 602">
            <a:extLst>
              <a:ext uri="{FF2B5EF4-FFF2-40B4-BE49-F238E27FC236}">
                <a16:creationId xmlns:a16="http://schemas.microsoft.com/office/drawing/2014/main" id="{E4311F3E-83CF-EB93-1666-B35B7F714BAB}"/>
              </a:ext>
            </a:extLst>
          </p:cNvPr>
          <p:cNvGrpSpPr/>
          <p:nvPr/>
        </p:nvGrpSpPr>
        <p:grpSpPr>
          <a:xfrm>
            <a:off x="5871719" y="4114866"/>
            <a:ext cx="1296551" cy="615986"/>
            <a:chOff x="2220105" y="4602119"/>
            <a:chExt cx="1296551" cy="615986"/>
          </a:xfrm>
        </p:grpSpPr>
        <p:grpSp>
          <p:nvGrpSpPr>
            <p:cNvPr id="598" name="Group 597">
              <a:extLst>
                <a:ext uri="{FF2B5EF4-FFF2-40B4-BE49-F238E27FC236}">
                  <a16:creationId xmlns:a16="http://schemas.microsoft.com/office/drawing/2014/main" id="{4A70975A-052F-A601-FF17-63C2772A8F5D}"/>
                </a:ext>
              </a:extLst>
            </p:cNvPr>
            <p:cNvGrpSpPr/>
            <p:nvPr/>
          </p:nvGrpSpPr>
          <p:grpSpPr>
            <a:xfrm>
              <a:off x="2220105" y="4602119"/>
              <a:ext cx="1296551" cy="615986"/>
              <a:chOff x="3098654" y="6031246"/>
              <a:chExt cx="1296551" cy="615986"/>
            </a:xfrm>
          </p:grpSpPr>
          <p:sp>
            <p:nvSpPr>
              <p:cNvPr id="599" name="Trapezoid 598">
                <a:extLst>
                  <a:ext uri="{FF2B5EF4-FFF2-40B4-BE49-F238E27FC236}">
                    <a16:creationId xmlns:a16="http://schemas.microsoft.com/office/drawing/2014/main" id="{F071C6C1-7487-39A4-9FFD-1163CAF11158}"/>
                  </a:ext>
                </a:extLst>
              </p:cNvPr>
              <p:cNvSpPr/>
              <p:nvPr/>
            </p:nvSpPr>
            <p:spPr>
              <a:xfrm rot="5400000">
                <a:off x="3350454" y="5779446"/>
                <a:ext cx="615986" cy="1119585"/>
              </a:xfrm>
              <a:prstGeom prst="trapezoid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0" name="Rectangle 599">
                <a:extLst>
                  <a:ext uri="{FF2B5EF4-FFF2-40B4-BE49-F238E27FC236}">
                    <a16:creationId xmlns:a16="http://schemas.microsoft.com/office/drawing/2014/main" id="{F8AF32FE-6CB9-99E7-187F-01412ACC0098}"/>
                  </a:ext>
                </a:extLst>
              </p:cNvPr>
              <p:cNvSpPr/>
              <p:nvPr/>
            </p:nvSpPr>
            <p:spPr>
              <a:xfrm>
                <a:off x="4212144" y="6158287"/>
                <a:ext cx="183061" cy="36190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01" name="Picture 600">
                <a:extLst>
                  <a:ext uri="{FF2B5EF4-FFF2-40B4-BE49-F238E27FC236}">
                    <a16:creationId xmlns:a16="http://schemas.microsoft.com/office/drawing/2014/main" id="{E1C56E9B-3847-8977-C539-55BEE558B2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54712" y="6273406"/>
                <a:ext cx="65832" cy="131664"/>
              </a:xfrm>
              <a:prstGeom prst="rect">
                <a:avLst/>
              </a:prstGeom>
            </p:spPr>
          </p:pic>
        </p:grpSp>
        <p:pic>
          <p:nvPicPr>
            <p:cNvPr id="597" name="Picture 596">
              <a:extLst>
                <a:ext uri="{FF2B5EF4-FFF2-40B4-BE49-F238E27FC236}">
                  <a16:creationId xmlns:a16="http://schemas.microsoft.com/office/drawing/2014/main" id="{943D14C6-9A92-156B-418E-5F27D2D4C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242144" y="4827695"/>
              <a:ext cx="1069413" cy="146304"/>
            </a:xfrm>
            <a:prstGeom prst="rect">
              <a:avLst/>
            </a:prstGeom>
          </p:spPr>
        </p:pic>
      </p:grpSp>
      <p:cxnSp>
        <p:nvCxnSpPr>
          <p:cNvPr id="604" name="Curved Connector 603">
            <a:extLst>
              <a:ext uri="{FF2B5EF4-FFF2-40B4-BE49-F238E27FC236}">
                <a16:creationId xmlns:a16="http://schemas.microsoft.com/office/drawing/2014/main" id="{8FC011B2-1A24-6212-0C22-AD47F1EC5F96}"/>
              </a:ext>
            </a:extLst>
          </p:cNvPr>
          <p:cNvCxnSpPr>
            <a:cxnSpLocks/>
            <a:stCxn id="600" idx="3"/>
            <a:endCxn id="608" idx="1"/>
          </p:cNvCxnSpPr>
          <p:nvPr/>
        </p:nvCxnSpPr>
        <p:spPr>
          <a:xfrm flipV="1">
            <a:off x="7168270" y="3580876"/>
            <a:ext cx="490584" cy="84198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7" name="Group 606">
            <a:extLst>
              <a:ext uri="{FF2B5EF4-FFF2-40B4-BE49-F238E27FC236}">
                <a16:creationId xmlns:a16="http://schemas.microsoft.com/office/drawing/2014/main" id="{589C98BB-1FDD-CB3F-6717-D25586308B55}"/>
              </a:ext>
            </a:extLst>
          </p:cNvPr>
          <p:cNvGrpSpPr/>
          <p:nvPr/>
        </p:nvGrpSpPr>
        <p:grpSpPr>
          <a:xfrm>
            <a:off x="7658854" y="3363073"/>
            <a:ext cx="665213" cy="435606"/>
            <a:chOff x="3503448" y="1797305"/>
            <a:chExt cx="1003264" cy="800868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608" name="Rounded Rectangle 607">
              <a:extLst>
                <a:ext uri="{FF2B5EF4-FFF2-40B4-BE49-F238E27FC236}">
                  <a16:creationId xmlns:a16="http://schemas.microsoft.com/office/drawing/2014/main" id="{F3C25D6A-71C7-0D4D-A529-B386EE4C5BA4}"/>
                </a:ext>
              </a:extLst>
            </p:cNvPr>
            <p:cNvSpPr/>
            <p:nvPr/>
          </p:nvSpPr>
          <p:spPr>
            <a:xfrm>
              <a:off x="3503448" y="1797305"/>
              <a:ext cx="1003264" cy="800868"/>
            </a:xfrm>
            <a:prstGeom prst="roundRect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09" name="Graphic 608">
              <a:extLst>
                <a:ext uri="{FF2B5EF4-FFF2-40B4-BE49-F238E27FC236}">
                  <a16:creationId xmlns:a16="http://schemas.microsoft.com/office/drawing/2014/main" id="{44F5B548-871A-D55A-5D90-BF2F17611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735583" y="2100619"/>
              <a:ext cx="440581" cy="481957"/>
            </a:xfrm>
            <a:prstGeom prst="rect">
              <a:avLst/>
            </a:prstGeom>
          </p:spPr>
        </p:pic>
      </p:grpSp>
      <p:cxnSp>
        <p:nvCxnSpPr>
          <p:cNvPr id="615" name="Curved Connector 614">
            <a:extLst>
              <a:ext uri="{FF2B5EF4-FFF2-40B4-BE49-F238E27FC236}">
                <a16:creationId xmlns:a16="http://schemas.microsoft.com/office/drawing/2014/main" id="{2C40A691-95E2-2063-7622-203A29AD86D0}"/>
              </a:ext>
            </a:extLst>
          </p:cNvPr>
          <p:cNvCxnSpPr>
            <a:cxnSpLocks/>
            <a:stCxn id="600" idx="3"/>
            <a:endCxn id="621" idx="1"/>
          </p:cNvCxnSpPr>
          <p:nvPr/>
        </p:nvCxnSpPr>
        <p:spPr>
          <a:xfrm>
            <a:off x="7168270" y="4422858"/>
            <a:ext cx="405640" cy="58800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Straight Arrow Connector 618">
            <a:extLst>
              <a:ext uri="{FF2B5EF4-FFF2-40B4-BE49-F238E27FC236}">
                <a16:creationId xmlns:a16="http://schemas.microsoft.com/office/drawing/2014/main" id="{91630875-C6F1-5F4B-1883-5157A1368665}"/>
              </a:ext>
            </a:extLst>
          </p:cNvPr>
          <p:cNvCxnSpPr>
            <a:cxnSpLocks/>
            <a:stCxn id="623" idx="3"/>
          </p:cNvCxnSpPr>
          <p:nvPr/>
        </p:nvCxnSpPr>
        <p:spPr>
          <a:xfrm>
            <a:off x="9525102" y="5006936"/>
            <a:ext cx="163926" cy="262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0" name="Group 619">
            <a:extLst>
              <a:ext uri="{FF2B5EF4-FFF2-40B4-BE49-F238E27FC236}">
                <a16:creationId xmlns:a16="http://schemas.microsoft.com/office/drawing/2014/main" id="{0AD034D0-1043-9332-B85E-62014E56B0A9}"/>
              </a:ext>
            </a:extLst>
          </p:cNvPr>
          <p:cNvGrpSpPr/>
          <p:nvPr/>
        </p:nvGrpSpPr>
        <p:grpSpPr>
          <a:xfrm>
            <a:off x="7573910" y="4853993"/>
            <a:ext cx="910688" cy="313744"/>
            <a:chOff x="4730402" y="2695695"/>
            <a:chExt cx="910688" cy="313744"/>
          </a:xfrm>
        </p:grpSpPr>
        <p:sp>
          <p:nvSpPr>
            <p:cNvPr id="621" name="Rounded Rectangle 620">
              <a:extLst>
                <a:ext uri="{FF2B5EF4-FFF2-40B4-BE49-F238E27FC236}">
                  <a16:creationId xmlns:a16="http://schemas.microsoft.com/office/drawing/2014/main" id="{284E17F7-067C-6AD5-434D-4A4EC859DF10}"/>
                </a:ext>
              </a:extLst>
            </p:cNvPr>
            <p:cNvSpPr/>
            <p:nvPr/>
          </p:nvSpPr>
          <p:spPr>
            <a:xfrm>
              <a:off x="4730402" y="2695695"/>
              <a:ext cx="910688" cy="313744"/>
            </a:xfrm>
            <a:prstGeom prst="roundRect">
              <a:avLst>
                <a:gd name="adj" fmla="val 9288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2" name="Picture 621">
              <a:extLst>
                <a:ext uri="{FF2B5EF4-FFF2-40B4-BE49-F238E27FC236}">
                  <a16:creationId xmlns:a16="http://schemas.microsoft.com/office/drawing/2014/main" id="{4C607391-D946-7EE3-7B8C-60D52DAFB8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802008" y="2757694"/>
              <a:ext cx="794156" cy="164592"/>
            </a:xfrm>
            <a:prstGeom prst="rect">
              <a:avLst/>
            </a:prstGeom>
          </p:spPr>
        </p:pic>
      </p:grpSp>
      <p:sp>
        <p:nvSpPr>
          <p:cNvPr id="623" name="Rounded Rectangle 622">
            <a:extLst>
              <a:ext uri="{FF2B5EF4-FFF2-40B4-BE49-F238E27FC236}">
                <a16:creationId xmlns:a16="http://schemas.microsoft.com/office/drawing/2014/main" id="{E5EFA4E7-9149-F944-2647-C98AFB6E04D9}"/>
              </a:ext>
            </a:extLst>
          </p:cNvPr>
          <p:cNvSpPr/>
          <p:nvPr/>
        </p:nvSpPr>
        <p:spPr>
          <a:xfrm>
            <a:off x="8708220" y="4850064"/>
            <a:ext cx="816882" cy="3137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4" name="Straight Arrow Connector 623">
            <a:extLst>
              <a:ext uri="{FF2B5EF4-FFF2-40B4-BE49-F238E27FC236}">
                <a16:creationId xmlns:a16="http://schemas.microsoft.com/office/drawing/2014/main" id="{9BEB9F5B-027F-E6DC-01AA-7735AB2BAF63}"/>
              </a:ext>
            </a:extLst>
          </p:cNvPr>
          <p:cNvCxnSpPr>
            <a:cxnSpLocks/>
            <a:stCxn id="621" idx="3"/>
            <a:endCxn id="623" idx="1"/>
          </p:cNvCxnSpPr>
          <p:nvPr/>
        </p:nvCxnSpPr>
        <p:spPr>
          <a:xfrm flipV="1">
            <a:off x="8484598" y="5006936"/>
            <a:ext cx="223622" cy="3929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Straight Arrow Connector 626">
            <a:extLst>
              <a:ext uri="{FF2B5EF4-FFF2-40B4-BE49-F238E27FC236}">
                <a16:creationId xmlns:a16="http://schemas.microsoft.com/office/drawing/2014/main" id="{45AC76FE-10A3-4FFD-C84B-7BECE8537362}"/>
              </a:ext>
            </a:extLst>
          </p:cNvPr>
          <p:cNvCxnSpPr>
            <a:cxnSpLocks/>
          </p:cNvCxnSpPr>
          <p:nvPr/>
        </p:nvCxnSpPr>
        <p:spPr>
          <a:xfrm flipV="1">
            <a:off x="8319515" y="3550420"/>
            <a:ext cx="310817" cy="657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Rounded Rectangle 628">
            <a:extLst>
              <a:ext uri="{FF2B5EF4-FFF2-40B4-BE49-F238E27FC236}">
                <a16:creationId xmlns:a16="http://schemas.microsoft.com/office/drawing/2014/main" id="{808FC5C9-CD2B-279F-4A9B-D5BBF8EC96E5}"/>
              </a:ext>
            </a:extLst>
          </p:cNvPr>
          <p:cNvSpPr/>
          <p:nvPr/>
        </p:nvSpPr>
        <p:spPr>
          <a:xfrm>
            <a:off x="8649833" y="3386625"/>
            <a:ext cx="1119586" cy="3137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1" name="Graphic 630">
            <a:extLst>
              <a:ext uri="{FF2B5EF4-FFF2-40B4-BE49-F238E27FC236}">
                <a16:creationId xmlns:a16="http://schemas.microsoft.com/office/drawing/2014/main" id="{12632D21-DA7F-F01F-C6BC-289AB0F96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09960" y="3506418"/>
            <a:ext cx="324984" cy="292761"/>
          </a:xfrm>
          <a:prstGeom prst="rect">
            <a:avLst/>
          </a:prstGeom>
        </p:spPr>
      </p:pic>
      <p:pic>
        <p:nvPicPr>
          <p:cNvPr id="632" name="Picture 631">
            <a:extLst>
              <a:ext uri="{FF2B5EF4-FFF2-40B4-BE49-F238E27FC236}">
                <a16:creationId xmlns:a16="http://schemas.microsoft.com/office/drawing/2014/main" id="{CF516D74-9E27-A13D-599B-B8F75B37EC2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731897" y="3395612"/>
            <a:ext cx="554736" cy="118872"/>
          </a:xfrm>
          <a:prstGeom prst="rect">
            <a:avLst/>
          </a:prstGeom>
        </p:spPr>
      </p:pic>
      <p:pic>
        <p:nvPicPr>
          <p:cNvPr id="593" name="Picture 592">
            <a:extLst>
              <a:ext uri="{FF2B5EF4-FFF2-40B4-BE49-F238E27FC236}">
                <a16:creationId xmlns:a16="http://schemas.microsoft.com/office/drawing/2014/main" id="{A37E023E-2B7A-74C8-782E-CB8EC12D5E6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679274" y="3427607"/>
            <a:ext cx="1060704" cy="228600"/>
          </a:xfrm>
          <a:prstGeom prst="rect">
            <a:avLst/>
          </a:prstGeom>
        </p:spPr>
      </p:pic>
      <p:pic>
        <p:nvPicPr>
          <p:cNvPr id="594" name="Picture 593">
            <a:extLst>
              <a:ext uri="{FF2B5EF4-FFF2-40B4-BE49-F238E27FC236}">
                <a16:creationId xmlns:a16="http://schemas.microsoft.com/office/drawing/2014/main" id="{86F59FF5-59F0-75A7-A61D-A3B0558FF1B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759169" y="4884788"/>
            <a:ext cx="714983" cy="228600"/>
          </a:xfrm>
          <a:prstGeom prst="rect">
            <a:avLst/>
          </a:prstGeom>
        </p:spPr>
      </p:pic>
      <p:pic>
        <p:nvPicPr>
          <p:cNvPr id="633" name="Picture 632">
            <a:extLst>
              <a:ext uri="{FF2B5EF4-FFF2-40B4-BE49-F238E27FC236}">
                <a16:creationId xmlns:a16="http://schemas.microsoft.com/office/drawing/2014/main" id="{1CE0A5A6-73AA-C107-CF1C-71A92B955B9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183000" y="3973693"/>
            <a:ext cx="222683" cy="164592"/>
          </a:xfrm>
          <a:prstGeom prst="rect">
            <a:avLst/>
          </a:prstGeom>
        </p:spPr>
      </p:pic>
      <p:pic>
        <p:nvPicPr>
          <p:cNvPr id="634" name="Picture 633">
            <a:extLst>
              <a:ext uri="{FF2B5EF4-FFF2-40B4-BE49-F238E27FC236}">
                <a16:creationId xmlns:a16="http://schemas.microsoft.com/office/drawing/2014/main" id="{0C64B902-EE48-4F10-80AB-8E686EC3B019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119928" y="4667999"/>
            <a:ext cx="513140" cy="164592"/>
          </a:xfrm>
          <a:prstGeom prst="rect">
            <a:avLst/>
          </a:prstGeom>
        </p:spPr>
      </p:pic>
      <p:sp>
        <p:nvSpPr>
          <p:cNvPr id="635" name="Trapezoid 634">
            <a:extLst>
              <a:ext uri="{FF2B5EF4-FFF2-40B4-BE49-F238E27FC236}">
                <a16:creationId xmlns:a16="http://schemas.microsoft.com/office/drawing/2014/main" id="{B9232114-3D1F-DB4E-BFA5-5F869AE506D2}"/>
              </a:ext>
            </a:extLst>
          </p:cNvPr>
          <p:cNvSpPr/>
          <p:nvPr/>
        </p:nvSpPr>
        <p:spPr>
          <a:xfrm rot="5400000">
            <a:off x="9958895" y="4447144"/>
            <a:ext cx="615986" cy="1119585"/>
          </a:xfrm>
          <a:prstGeom prst="trapezoid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6" name="Picture 635">
            <a:extLst>
              <a:ext uri="{FF2B5EF4-FFF2-40B4-BE49-F238E27FC236}">
                <a16:creationId xmlns:a16="http://schemas.microsoft.com/office/drawing/2014/main" id="{A62D147D-5830-6AE9-A39E-2C77E8401399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739978" y="4924640"/>
            <a:ext cx="1058091" cy="164592"/>
          </a:xfrm>
          <a:prstGeom prst="rect">
            <a:avLst/>
          </a:prstGeom>
        </p:spPr>
      </p:pic>
      <p:cxnSp>
        <p:nvCxnSpPr>
          <p:cNvPr id="637" name="Straight Arrow Connector 636">
            <a:extLst>
              <a:ext uri="{FF2B5EF4-FFF2-40B4-BE49-F238E27FC236}">
                <a16:creationId xmlns:a16="http://schemas.microsoft.com/office/drawing/2014/main" id="{033E67AE-07FB-3884-DBB7-4645C746D54F}"/>
              </a:ext>
            </a:extLst>
          </p:cNvPr>
          <p:cNvCxnSpPr>
            <a:cxnSpLocks/>
            <a:stCxn id="387" idx="3"/>
            <a:endCxn id="37" idx="2"/>
          </p:cNvCxnSpPr>
          <p:nvPr/>
        </p:nvCxnSpPr>
        <p:spPr>
          <a:xfrm>
            <a:off x="1081939" y="3574349"/>
            <a:ext cx="37011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7" name="Picture 386">
            <a:extLst>
              <a:ext uri="{FF2B5EF4-FFF2-40B4-BE49-F238E27FC236}">
                <a16:creationId xmlns:a16="http://schemas.microsoft.com/office/drawing/2014/main" id="{96BFE0B9-8D4D-F45F-10E6-5C2AB76203DD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77851" y="3222305"/>
            <a:ext cx="704088" cy="704088"/>
          </a:xfrm>
          <a:prstGeom prst="rect">
            <a:avLst/>
          </a:prstGeom>
        </p:spPr>
      </p:pic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07D444C6-873F-924B-174C-470FB6627DF0}"/>
              </a:ext>
            </a:extLst>
          </p:cNvPr>
          <p:cNvCxnSpPr>
            <a:cxnSpLocks/>
            <a:stCxn id="58" idx="3"/>
            <a:endCxn id="4" idx="1"/>
          </p:cNvCxnSpPr>
          <p:nvPr/>
        </p:nvCxnSpPr>
        <p:spPr>
          <a:xfrm flipV="1">
            <a:off x="2748603" y="3244115"/>
            <a:ext cx="477601" cy="33023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Brace 22">
            <a:extLst>
              <a:ext uri="{FF2B5EF4-FFF2-40B4-BE49-F238E27FC236}">
                <a16:creationId xmlns:a16="http://schemas.microsoft.com/office/drawing/2014/main" id="{A7553342-96CC-2EF3-B2DE-93CE2B62329C}"/>
              </a:ext>
            </a:extLst>
          </p:cNvPr>
          <p:cNvSpPr/>
          <p:nvPr/>
        </p:nvSpPr>
        <p:spPr>
          <a:xfrm rot="16200000">
            <a:off x="6822828" y="-1010748"/>
            <a:ext cx="447754" cy="7853029"/>
          </a:xfrm>
          <a:prstGeom prst="rightBrace">
            <a:avLst>
              <a:gd name="adj1" fmla="val 98778"/>
              <a:gd name="adj2" fmla="val 50640"/>
            </a:avLst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3BCDD59-324A-10F6-EF0A-2C022EB5DE1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846940" y="1088671"/>
            <a:ext cx="681702" cy="706491"/>
          </a:xfrm>
          <a:prstGeom prst="rect">
            <a:avLst/>
          </a:prstGeom>
        </p:spPr>
      </p:pic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8A7C6ED-3151-2C26-C3C8-739CBA0F32EE}"/>
              </a:ext>
            </a:extLst>
          </p:cNvPr>
          <p:cNvSpPr/>
          <p:nvPr/>
        </p:nvSpPr>
        <p:spPr>
          <a:xfrm>
            <a:off x="3943653" y="1357539"/>
            <a:ext cx="2078551" cy="177962"/>
          </a:xfrm>
          <a:prstGeom prst="roundRect">
            <a:avLst/>
          </a:prstGeom>
          <a:solidFill>
            <a:srgbClr val="F7DEEE"/>
          </a:solidFill>
          <a:ln>
            <a:solidFill>
              <a:srgbClr val="F7D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Semi supervised learning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5184B7-BCC4-F1CE-831F-854A90A6C8F2}"/>
              </a:ext>
            </a:extLst>
          </p:cNvPr>
          <p:cNvSpPr txBox="1"/>
          <p:nvPr/>
        </p:nvSpPr>
        <p:spPr>
          <a:xfrm>
            <a:off x="6376297" y="1288027"/>
            <a:ext cx="1434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Pseudo Concepts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C2A81E-DCC2-B9AF-56E3-87952EE635AC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3528642" y="1441917"/>
            <a:ext cx="415011" cy="460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8C790AB-A585-4B85-7963-73E6D45B3DFD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 flipV="1">
            <a:off x="6022204" y="1441916"/>
            <a:ext cx="354093" cy="460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78E4584-DBCD-515D-54B4-B0090AB20A9E}"/>
              </a:ext>
            </a:extLst>
          </p:cNvPr>
          <p:cNvSpPr txBox="1"/>
          <p:nvPr/>
        </p:nvSpPr>
        <p:spPr>
          <a:xfrm>
            <a:off x="1304487" y="5233913"/>
            <a:ext cx="486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Distilling BB to interpretable experts and residuals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870315C-6F1D-9D5D-F722-DFF10BE107E2}"/>
              </a:ext>
            </a:extLst>
          </p:cNvPr>
          <p:cNvSpPr txBox="1"/>
          <p:nvPr/>
        </p:nvSpPr>
        <p:spPr>
          <a:xfrm>
            <a:off x="4567529" y="906105"/>
            <a:ext cx="75039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Transferring the interpretable experts and final residual to unseen domain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02E02F3-8027-E6F9-C8FE-7F6BB73F7426}"/>
              </a:ext>
            </a:extLst>
          </p:cNvPr>
          <p:cNvSpPr txBox="1"/>
          <p:nvPr/>
        </p:nvSpPr>
        <p:spPr>
          <a:xfrm>
            <a:off x="120963" y="3982960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MIMIC-CXR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35731A2-C3DB-303D-EA5D-035E4723E52E}"/>
              </a:ext>
            </a:extLst>
          </p:cNvPr>
          <p:cNvSpPr txBox="1"/>
          <p:nvPr/>
        </p:nvSpPr>
        <p:spPr>
          <a:xfrm>
            <a:off x="2184400" y="1783728"/>
            <a:ext cx="1910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Stanford </a:t>
            </a:r>
            <a:r>
              <a:rPr lang="en-US" dirty="0" err="1"/>
              <a:t>CheXpert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92789E-95AC-FDF0-92F6-991E53207DC4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358010" y="3683592"/>
            <a:ext cx="199626" cy="1996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A71E50-35B2-B905-D5B4-85C1F491FC76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823312" y="1665650"/>
            <a:ext cx="3095556" cy="39903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AF22759-2462-0A82-4703-4C73B2A5ED27}"/>
              </a:ext>
            </a:extLst>
          </p:cNvPr>
          <p:cNvCxnSpPr>
            <a:cxnSpLocks/>
          </p:cNvCxnSpPr>
          <p:nvPr/>
        </p:nvCxnSpPr>
        <p:spPr>
          <a:xfrm>
            <a:off x="7093609" y="1535501"/>
            <a:ext cx="0" cy="199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865E293-BFEF-6F75-9CD0-4195ECE46C97}"/>
              </a:ext>
            </a:extLst>
          </p:cNvPr>
          <p:cNvSpPr txBox="1"/>
          <p:nvPr/>
        </p:nvSpPr>
        <p:spPr>
          <a:xfrm>
            <a:off x="1760561" y="215711"/>
            <a:ext cx="96364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effectLst/>
                <a:latin typeface="-apple-system"/>
              </a:rPr>
              <a:t>Distilling </a:t>
            </a:r>
            <a:r>
              <a:rPr lang="en-US" sz="2400" b="1" i="0" dirty="0" err="1">
                <a:effectLst/>
                <a:latin typeface="-apple-system"/>
              </a:rPr>
              <a:t>BlackBox</a:t>
            </a:r>
            <a:r>
              <a:rPr lang="en-US" sz="2400" b="1" i="0" dirty="0">
                <a:effectLst/>
                <a:latin typeface="-apple-system"/>
              </a:rPr>
              <a:t> to Interpretable models for Efficient Transfer Learning</a:t>
            </a:r>
          </a:p>
        </p:txBody>
      </p:sp>
    </p:spTree>
    <p:extLst>
      <p:ext uri="{BB962C8B-B14F-4D97-AF65-F5344CB8AC3E}">
        <p14:creationId xmlns:p14="http://schemas.microsoft.com/office/powerpoint/2010/main" val="942652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1564</TotalTime>
  <Words>6147</Words>
  <Application>Microsoft Macintosh PowerPoint</Application>
  <PresentationFormat>Widescreen</PresentationFormat>
  <Paragraphs>361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Lato</vt:lpstr>
      <vt:lpstr>Monaco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Shantanu Ghosh</dc:creator>
  <cp:lastModifiedBy>Shantanu Ghosh</cp:lastModifiedBy>
  <cp:revision>36</cp:revision>
  <dcterms:created xsi:type="dcterms:W3CDTF">2023-05-26T22:38:10Z</dcterms:created>
  <dcterms:modified xsi:type="dcterms:W3CDTF">2023-05-28T00:42:51Z</dcterms:modified>
</cp:coreProperties>
</file>