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71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1"/>
    <a:srgbClr val="4472C4"/>
    <a:srgbClr val="1E4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81905"/>
  </p:normalViewPr>
  <p:slideViewPr>
    <p:cSldViewPr snapToGrid="0" snapToObjects="1">
      <p:cViewPr>
        <p:scale>
          <a:sx n="97" d="100"/>
          <a:sy n="97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BD05B-E14B-AF4B-B494-610CD3004206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33745-253E-8945-ABF5-C50AFBFD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33745-253E-8945-ABF5-C50AFBFD9B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33745-253E-8945-ABF5-C50AFBFD9B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33745-253E-8945-ABF5-C50AFBFD9B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\phi\circ h^0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33745-253E-8945-ABF5-C50AFBFD9B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268D-54D8-E846-97F7-2FEABD573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E111-438B-3147-AD05-1C6E64507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6CDD-C2E0-DE49-9144-2C2A342A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441D-02DC-E14B-8694-1F4C7080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7804-B0B5-B342-B16B-E885D2E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A10C-6C26-2447-A420-868258C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09865-D5AA-7441-AB93-6368CFE71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36D6-6BB2-B244-BDE2-D83994ED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F327-5E3C-1340-AE97-915D6BA4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31E0-5382-AD47-A275-26B1D690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0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8E824-A40F-DE49-9F64-5DECABA6A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53752-E584-FC48-8668-C54BBFEB7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863C-D1D3-154D-934D-66C806B5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79CE-9EC4-014B-B143-9A9144D2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BD70-03BC-D345-BE1F-DB7715A4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0C21-5F29-B845-A816-59A6DA85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AD93-1882-8D44-8448-4732A3D5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FD33-F47F-5E4E-9862-0A22FC1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9D57-773A-7442-8C8F-F4ADB17E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4A91-9038-1540-ABED-3003C05E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6945-AE08-6E46-A1AC-A10E23A8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77B93-3022-FA44-A675-9136B60D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2E8B-3E90-8B4F-8AC9-40420CC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28B5-08BF-744B-8199-6A23C0F4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5167-09A1-5542-9B63-D8F36892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93F5-7500-8E48-8C28-E146B84F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DBF6-AF65-704F-B510-0D79BF836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119A-5E6E-A74D-9F49-B5472AE17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C5C3-05ED-894D-A2F6-E13D2EEB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81FF-98A7-CA41-A76A-EB9482B7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6269-B8EC-034B-8648-6BBFA136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A72A-FDE2-F848-AAB1-866F1D08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D53F-C650-8B43-93B7-355EB37D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53DC-2225-9742-87B9-F9A378501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5BC1D-D94C-4546-9256-0437AB2C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05A72-8E82-F446-B0D7-75E91A5EF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4A70C-0DD7-504F-BCF9-55CF1630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1A714-6390-9A45-8AAD-45F801F2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0FE39-BB15-0C4F-8358-4FE7DA48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6C61-AD89-D74C-92D6-25764D13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01C6-2EB2-124A-BCB8-9BC734C1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25D45-42FD-5249-A8AC-922D2833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D9F5A-391B-EF42-A117-7D61ED4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2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B8006-1FD3-E04F-AAFA-B6F0BFB7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BE649-1010-BE48-B3AE-FE49E3DA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F4CA-89A4-5944-8C91-2D58285A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1876-1EBF-B940-965B-8199A67F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8AE0-DE44-F74C-B432-2D84A295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071B-3770-DE45-95D7-466671812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CE800-101F-B745-9A78-672D644C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1549-863D-BF4D-8B3E-0CB6E990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B8C61-E069-2F43-A4B0-AFE73BCC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413C-19AF-4540-BB75-37AE8BF5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0B019-7029-444A-83FA-E08584DB1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D76F-9EFE-AC4D-AEFE-12D7B143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8E4B1-00E7-8741-BBDF-3093F5FE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01EAD-729F-A943-89C8-E332C626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AAA88-DE35-5A4F-976F-7C48E9D1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E77DD-DD6F-7242-BD7C-FE738A57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0629-091E-8F4E-BCF1-014B5AA7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7FF9-CDED-BC4B-8D07-F6FCB94BA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0FA0-F60B-1045-97E8-04ACB2C6445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D9FD-3559-2E43-AB16-9B0C5639B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19AB-F7DC-754B-A451-0A2FF767F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0F89-D825-FB4F-97EF-89E58ED6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emf"/><Relationship Id="rId12" Type="http://schemas.openxmlformats.org/officeDocument/2006/relationships/image" Target="../media/image6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emf"/><Relationship Id="rId10" Type="http://schemas.openxmlformats.org/officeDocument/2006/relationships/image" Target="../media/image58.emf"/><Relationship Id="rId4" Type="http://schemas.openxmlformats.org/officeDocument/2006/relationships/image" Target="../media/image52.png"/><Relationship Id="rId9" Type="http://schemas.openxmlformats.org/officeDocument/2006/relationships/image" Target="../media/image57.emf"/><Relationship Id="rId14" Type="http://schemas.openxmlformats.org/officeDocument/2006/relationships/image" Target="../media/image6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3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.pn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3.sv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2.png"/><Relationship Id="rId21" Type="http://schemas.openxmlformats.org/officeDocument/2006/relationships/image" Target="../media/image29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.pn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3.sv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454DA68-7AB2-8C4D-98C8-D04194739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7" t="26667" r="22223" b="26458"/>
          <a:stretch/>
        </p:blipFill>
        <p:spPr>
          <a:xfrm>
            <a:off x="857249" y="1643064"/>
            <a:ext cx="1937385" cy="16144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C547C6-2643-0F42-A8F1-D7E608E1F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9196" y="3350420"/>
            <a:ext cx="952500" cy="952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1A12465-7A19-404C-8EA3-540C879F0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2846" y="1931193"/>
            <a:ext cx="1423988" cy="142398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A8F4900-0FAD-A641-871B-0FB859D3C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2625" y="1974058"/>
            <a:ext cx="1709738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E862977-226B-304A-9555-EA87FDB63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7" t="26667" r="22223" b="26458"/>
          <a:stretch/>
        </p:blipFill>
        <p:spPr>
          <a:xfrm>
            <a:off x="530643" y="2006820"/>
            <a:ext cx="1796665" cy="14972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B6189-6222-F948-B9E2-73E5CEAB3354}"/>
              </a:ext>
            </a:extLst>
          </p:cNvPr>
          <p:cNvGrpSpPr>
            <a:grpSpLocks noChangeAspect="1"/>
          </p:cNvGrpSpPr>
          <p:nvPr/>
        </p:nvGrpSpPr>
        <p:grpSpPr>
          <a:xfrm>
            <a:off x="4112459" y="2138046"/>
            <a:ext cx="1720688" cy="1084980"/>
            <a:chOff x="6733951" y="748066"/>
            <a:chExt cx="1976296" cy="12461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6563AE-83BB-474A-973C-D56337BF4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6080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2AC7E8-FB88-6B43-B7EA-AA56DB85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8419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B801D-A0C1-2141-A0B3-85830D4EB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4487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DD67FF-E0A6-B34B-A669-81905DAA4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9183" y="760952"/>
              <a:ext cx="365760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7C7B-9C58-7E43-8AEC-8C32E699C96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7101840" y="1811340"/>
              <a:ext cx="4665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AE7E02-72E2-8145-AFA9-36B033833A9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7934179" y="1811340"/>
              <a:ext cx="4103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0355-CD63-9042-9D6B-6CBA625D876F}"/>
                </a:ext>
              </a:extLst>
            </p:cNvPr>
            <p:cNvCxnSpPr>
              <a:stCxn id="8" idx="3"/>
              <a:endCxn id="5" idx="7"/>
            </p:cNvCxnSpPr>
            <p:nvPr/>
          </p:nvCxnSpPr>
          <p:spPr>
            <a:xfrm flipH="1">
              <a:off x="7048276" y="1073148"/>
              <a:ext cx="524471" cy="60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2E69F0-27F3-6E48-99E4-E87E664F54EB}"/>
                </a:ext>
              </a:extLst>
            </p:cNvPr>
            <p:cNvCxnSpPr>
              <a:stCxn id="8" idx="5"/>
              <a:endCxn id="7" idx="1"/>
            </p:cNvCxnSpPr>
            <p:nvPr/>
          </p:nvCxnSpPr>
          <p:spPr>
            <a:xfrm>
              <a:off x="7831379" y="1073148"/>
              <a:ext cx="566672" cy="60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869FE-0FF3-5646-81E2-FB52B1A79CDD}"/>
                </a:ext>
              </a:extLst>
            </p:cNvPr>
            <p:cNvSpPr txBox="1"/>
            <p:nvPr/>
          </p:nvSpPr>
          <p:spPr>
            <a:xfrm>
              <a:off x="6733951" y="160860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2E58F-D2C0-6B4F-BBFE-34FEE340955F}"/>
                </a:ext>
              </a:extLst>
            </p:cNvPr>
            <p:cNvSpPr txBox="1"/>
            <p:nvPr/>
          </p:nvSpPr>
          <p:spPr>
            <a:xfrm>
              <a:off x="7533267" y="1600373"/>
              <a:ext cx="381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836B81-8F82-E14C-B678-04058CFD87B1}"/>
                </a:ext>
              </a:extLst>
            </p:cNvPr>
            <p:cNvSpPr txBox="1"/>
            <p:nvPr/>
          </p:nvSpPr>
          <p:spPr>
            <a:xfrm>
              <a:off x="8346645" y="16004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026ED9-0498-4043-9210-7033CCFD3461}"/>
                </a:ext>
              </a:extLst>
            </p:cNvPr>
            <p:cNvSpPr txBox="1"/>
            <p:nvPr/>
          </p:nvSpPr>
          <p:spPr>
            <a:xfrm>
              <a:off x="7516790" y="74806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B70C0BB-8381-7947-8ED2-26C59EF1F116}"/>
              </a:ext>
            </a:extLst>
          </p:cNvPr>
          <p:cNvSpPr/>
          <p:nvPr/>
        </p:nvSpPr>
        <p:spPr>
          <a:xfrm>
            <a:off x="3983313" y="2041767"/>
            <a:ext cx="2069806" cy="1346786"/>
          </a:xfrm>
          <a:prstGeom prst="roundRect">
            <a:avLst>
              <a:gd name="adj" fmla="val 11767"/>
            </a:avLst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CBEFD-39BE-3A4A-B8A7-F23F3B72840E}"/>
              </a:ext>
            </a:extLst>
          </p:cNvPr>
          <p:cNvSpPr txBox="1"/>
          <p:nvPr/>
        </p:nvSpPr>
        <p:spPr>
          <a:xfrm>
            <a:off x="4145381" y="1704574"/>
            <a:ext cx="1745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Causal Explanation</a:t>
            </a:r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A501121F-E0B6-CB4C-83E8-32FB5320E5BE}"/>
              </a:ext>
            </a:extLst>
          </p:cNvPr>
          <p:cNvSpPr/>
          <p:nvPr/>
        </p:nvSpPr>
        <p:spPr>
          <a:xfrm>
            <a:off x="2370721" y="2597480"/>
            <a:ext cx="1399479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38F00C-661F-F043-8F08-32A9BC549D06}"/>
              </a:ext>
            </a:extLst>
          </p:cNvPr>
          <p:cNvSpPr txBox="1"/>
          <p:nvPr/>
        </p:nvSpPr>
        <p:spPr>
          <a:xfrm>
            <a:off x="4655777" y="341008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Aim 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963BF0A-429D-7D4A-BD7A-EC2E1247F6C5}"/>
              </a:ext>
            </a:extLst>
          </p:cNvPr>
          <p:cNvGrpSpPr/>
          <p:nvPr/>
        </p:nvGrpSpPr>
        <p:grpSpPr>
          <a:xfrm>
            <a:off x="6724154" y="658896"/>
            <a:ext cx="3192405" cy="4498634"/>
            <a:chOff x="6822077" y="1168134"/>
            <a:chExt cx="3192405" cy="449863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17CF4B5-8E4F-D54F-BE50-F8D32EE59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2077" y="2456971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A2D66B-BD60-D041-86E9-3E04D649E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2239632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DF0508-AEA2-5D4F-9040-27377E491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64" y="2456971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06A3279-419E-5C4F-9631-347E5480B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1168134"/>
              <a:ext cx="429418" cy="429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14FD9E-9E30-B149-B566-DE6783B16716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 flipV="1">
              <a:off x="7251495" y="2454341"/>
              <a:ext cx="998610" cy="217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3E3F2FF-0B9E-AD46-A3DC-6F4C4ACC7D0C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8679523" y="2454341"/>
              <a:ext cx="905541" cy="217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A51DC4-2A94-6F44-8021-AB548DF6F1DB}"/>
                </a:ext>
              </a:extLst>
            </p:cNvPr>
            <p:cNvCxnSpPr>
              <a:stCxn id="41" idx="3"/>
              <a:endCxn id="38" idx="7"/>
            </p:cNvCxnSpPr>
            <p:nvPr/>
          </p:nvCxnSpPr>
          <p:spPr>
            <a:xfrm flipH="1">
              <a:off x="7188608" y="1534665"/>
              <a:ext cx="1124384" cy="985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B48B160-5330-3F40-A797-D9F473A083A2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616636" y="1534665"/>
              <a:ext cx="1031315" cy="985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2A702E-EEE4-294B-BD2E-D9D8B9529D50}"/>
                </a:ext>
              </a:extLst>
            </p:cNvPr>
            <p:cNvSpPr txBox="1"/>
            <p:nvPr/>
          </p:nvSpPr>
          <p:spPr>
            <a:xfrm>
              <a:off x="6875235" y="2473416"/>
              <a:ext cx="357957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0417A6-2EB5-B24D-B94C-B8D10BEBDD19}"/>
                    </a:ext>
                  </a:extLst>
                </p:cNvPr>
                <p:cNvSpPr txBox="1"/>
                <p:nvPr/>
              </p:nvSpPr>
              <p:spPr>
                <a:xfrm>
                  <a:off x="8211155" y="2255577"/>
                  <a:ext cx="5232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0417A6-2EB5-B24D-B94C-B8D10BEBD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155" y="2255577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3E81156-BB03-6D4B-9283-4BF59EB9509D}"/>
                </a:ext>
              </a:extLst>
            </p:cNvPr>
            <p:cNvSpPr txBox="1"/>
            <p:nvPr/>
          </p:nvSpPr>
          <p:spPr>
            <a:xfrm>
              <a:off x="9649353" y="2480772"/>
              <a:ext cx="348546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0507A3-352E-9D46-BBD5-342B22C59F28}"/>
                </a:ext>
              </a:extLst>
            </p:cNvPr>
            <p:cNvSpPr txBox="1"/>
            <p:nvPr/>
          </p:nvSpPr>
          <p:spPr>
            <a:xfrm>
              <a:off x="8285381" y="1209035"/>
              <a:ext cx="389949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8B2EE3-1691-DF43-96F7-E54ADF0A1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2854894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DE5FC29-40F1-8442-B8C8-A3BCA4FC8CBB}"/>
                </a:ext>
              </a:extLst>
            </p:cNvPr>
            <p:cNvCxnSpPr>
              <a:cxnSpLocks/>
              <a:stCxn id="38" idx="6"/>
              <a:endCxn id="50" idx="2"/>
            </p:cNvCxnSpPr>
            <p:nvPr/>
          </p:nvCxnSpPr>
          <p:spPr>
            <a:xfrm>
              <a:off x="7251495" y="2671680"/>
              <a:ext cx="998610" cy="3979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4AAF028-54E0-D844-B6AF-8F420A5075EB}"/>
                </a:ext>
              </a:extLst>
            </p:cNvPr>
            <p:cNvCxnSpPr>
              <a:cxnSpLocks/>
              <a:stCxn id="50" idx="6"/>
              <a:endCxn id="40" idx="3"/>
            </p:cNvCxnSpPr>
            <p:nvPr/>
          </p:nvCxnSpPr>
          <p:spPr>
            <a:xfrm flipV="1">
              <a:off x="8679523" y="2823502"/>
              <a:ext cx="968428" cy="246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8FBC7B7-DADE-0347-88C0-EA8ECC9CE7A0}"/>
                    </a:ext>
                  </a:extLst>
                </p:cNvPr>
                <p:cNvSpPr txBox="1"/>
                <p:nvPr/>
              </p:nvSpPr>
              <p:spPr>
                <a:xfrm>
                  <a:off x="8218745" y="2884937"/>
                  <a:ext cx="528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8FBC7B7-DADE-0347-88C0-EA8ECC9CE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45" y="2884937"/>
                  <a:ext cx="5285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79C710-818A-784D-84EE-4FFE429C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90085" y="3176172"/>
              <a:ext cx="389950" cy="38995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1E8628F-4513-594B-AF75-0924E2790374}"/>
                </a:ext>
              </a:extLst>
            </p:cNvPr>
            <p:cNvGrpSpPr/>
            <p:nvPr/>
          </p:nvGrpSpPr>
          <p:grpSpPr>
            <a:xfrm>
              <a:off x="7566481" y="4169546"/>
              <a:ext cx="1796665" cy="1497222"/>
              <a:chOff x="7566481" y="4090300"/>
              <a:chExt cx="1796665" cy="1497222"/>
            </a:xfrm>
          </p:grpSpPr>
          <p:pic>
            <p:nvPicPr>
              <p:cNvPr id="54" name="Picture 5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6E965E5-9152-5A4B-97A4-CFAAD63318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527" t="26667" r="22223" b="26458"/>
              <a:stretch/>
            </p:blipFill>
            <p:spPr>
              <a:xfrm>
                <a:off x="7566481" y="4090300"/>
                <a:ext cx="1796665" cy="1497222"/>
              </a:xfrm>
              <a:prstGeom prst="rect">
                <a:avLst/>
              </a:prstGeom>
            </p:spPr>
          </p:pic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94AAFAB-AEE1-804F-928D-52D76A298D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0064" y="4188240"/>
                <a:ext cx="251465" cy="256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3386394-E907-224B-85BA-D8A0BB70DB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3791" y="5245481"/>
                <a:ext cx="251465" cy="256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Curved Right Arrow 57">
              <a:extLst>
                <a:ext uri="{FF2B5EF4-FFF2-40B4-BE49-F238E27FC236}">
                  <a16:creationId xmlns:a16="http://schemas.microsoft.com/office/drawing/2014/main" id="{70C38F3C-64D3-2047-A1FE-6249B134215D}"/>
                </a:ext>
              </a:extLst>
            </p:cNvPr>
            <p:cNvSpPr/>
            <p:nvPr/>
          </p:nvSpPr>
          <p:spPr>
            <a:xfrm>
              <a:off x="6875235" y="3323541"/>
              <a:ext cx="429418" cy="1240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urved Right Arrow 58">
              <a:extLst>
                <a:ext uri="{FF2B5EF4-FFF2-40B4-BE49-F238E27FC236}">
                  <a16:creationId xmlns:a16="http://schemas.microsoft.com/office/drawing/2014/main" id="{941D9962-A694-BD42-8A79-FA83AFD5C988}"/>
                </a:ext>
              </a:extLst>
            </p:cNvPr>
            <p:cNvSpPr/>
            <p:nvPr/>
          </p:nvSpPr>
          <p:spPr>
            <a:xfrm flipH="1" flipV="1">
              <a:off x="9463614" y="3323541"/>
              <a:ext cx="429418" cy="1240152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7175C4C-5F70-F64C-8A39-AA38C387E21B}"/>
              </a:ext>
            </a:extLst>
          </p:cNvPr>
          <p:cNvSpPr/>
          <p:nvPr/>
        </p:nvSpPr>
        <p:spPr>
          <a:xfrm>
            <a:off x="-437028" y="2861909"/>
            <a:ext cx="5454743" cy="6418102"/>
          </a:xfrm>
          <a:prstGeom prst="roundRect">
            <a:avLst>
              <a:gd name="adj" fmla="val 6394"/>
            </a:avLst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BF7BA8-106D-614B-90A8-CBECD40003A0}"/>
              </a:ext>
            </a:extLst>
          </p:cNvPr>
          <p:cNvSpPr txBox="1"/>
          <p:nvPr/>
        </p:nvSpPr>
        <p:spPr>
          <a:xfrm>
            <a:off x="5814595" y="-847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5E48D-6482-4A44-8A2D-72C7CD959069}"/>
              </a:ext>
            </a:extLst>
          </p:cNvPr>
          <p:cNvSpPr txBox="1"/>
          <p:nvPr/>
        </p:nvSpPr>
        <p:spPr>
          <a:xfrm>
            <a:off x="586478" y="3557802"/>
            <a:ext cx="167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Blackbox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D5415-84FA-0447-B4FA-B9BD0754C358}"/>
              </a:ext>
            </a:extLst>
          </p:cNvPr>
          <p:cNvSpPr txBox="1"/>
          <p:nvPr/>
        </p:nvSpPr>
        <p:spPr>
          <a:xfrm>
            <a:off x="7391685" y="2971713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Intervention</a:t>
            </a:r>
          </a:p>
        </p:txBody>
      </p:sp>
    </p:spTree>
    <p:extLst>
      <p:ext uri="{BB962C8B-B14F-4D97-AF65-F5344CB8AC3E}">
        <p14:creationId xmlns:p14="http://schemas.microsoft.com/office/powerpoint/2010/main" val="359750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641D5-A37F-BBE4-F63B-67D03E58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00" y="2391550"/>
            <a:ext cx="8864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863B4C-6E31-3935-3E3F-93F0E6D3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7" y="0"/>
            <a:ext cx="11421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7FD7BB-0F6F-B1BA-1119-5DC1D44E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"/>
            <a:ext cx="3886200" cy="617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6AB72-BEC9-79FF-0533-3481A5569BEA}"/>
              </a:ext>
            </a:extLst>
          </p:cNvPr>
          <p:cNvSpPr txBox="1"/>
          <p:nvPr/>
        </p:nvSpPr>
        <p:spPr>
          <a:xfrm>
            <a:off x="3020117" y="34290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input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72D941A-639E-EE38-1817-D7B4ABC6E9BB}"/>
              </a:ext>
            </a:extLst>
          </p:cNvPr>
          <p:cNvSpPr/>
          <p:nvPr/>
        </p:nvSpPr>
        <p:spPr>
          <a:xfrm>
            <a:off x="3962400" y="2362200"/>
            <a:ext cx="1463040" cy="990600"/>
          </a:xfrm>
          <a:custGeom>
            <a:avLst/>
            <a:gdLst>
              <a:gd name="connsiteX0" fmla="*/ 0 w 1463040"/>
              <a:gd name="connsiteY0" fmla="*/ 990600 h 990600"/>
              <a:gd name="connsiteX1" fmla="*/ 426720 w 1463040"/>
              <a:gd name="connsiteY1" fmla="*/ 396240 h 990600"/>
              <a:gd name="connsiteX2" fmla="*/ 1203960 w 1463040"/>
              <a:gd name="connsiteY2" fmla="*/ 609600 h 990600"/>
              <a:gd name="connsiteX3" fmla="*/ 1463040 w 1463040"/>
              <a:gd name="connsiteY3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990600">
                <a:moveTo>
                  <a:pt x="0" y="990600"/>
                </a:moveTo>
                <a:cubicBezTo>
                  <a:pt x="113030" y="725170"/>
                  <a:pt x="226060" y="459740"/>
                  <a:pt x="426720" y="396240"/>
                </a:cubicBezTo>
                <a:cubicBezTo>
                  <a:pt x="627380" y="332740"/>
                  <a:pt x="1031240" y="675640"/>
                  <a:pt x="1203960" y="609600"/>
                </a:cubicBezTo>
                <a:cubicBezTo>
                  <a:pt x="1376680" y="543560"/>
                  <a:pt x="1419860" y="271780"/>
                  <a:pt x="146304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59771B5-65EA-E696-1F64-1C5B0E2666BF}"/>
              </a:ext>
            </a:extLst>
          </p:cNvPr>
          <p:cNvSpPr/>
          <p:nvPr/>
        </p:nvSpPr>
        <p:spPr>
          <a:xfrm>
            <a:off x="7730490" y="2621103"/>
            <a:ext cx="1325880" cy="472793"/>
          </a:xfrm>
          <a:custGeom>
            <a:avLst/>
            <a:gdLst>
              <a:gd name="connsiteX0" fmla="*/ 1325880 w 1325880"/>
              <a:gd name="connsiteY0" fmla="*/ 472793 h 472793"/>
              <a:gd name="connsiteX1" fmla="*/ 640080 w 1325880"/>
              <a:gd name="connsiteY1" fmla="*/ 353 h 472793"/>
              <a:gd name="connsiteX2" fmla="*/ 0 w 1325880"/>
              <a:gd name="connsiteY2" fmla="*/ 411833 h 47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5880" h="472793">
                <a:moveTo>
                  <a:pt x="1325880" y="472793"/>
                </a:moveTo>
                <a:cubicBezTo>
                  <a:pt x="1093470" y="241653"/>
                  <a:pt x="861060" y="10513"/>
                  <a:pt x="640080" y="353"/>
                </a:cubicBezTo>
                <a:cubicBezTo>
                  <a:pt x="419100" y="-9807"/>
                  <a:pt x="209550" y="201013"/>
                  <a:pt x="0" y="411833"/>
                </a:cubicBezTo>
              </a:path>
            </a:pathLst>
          </a:custGeom>
          <a:noFill/>
          <a:ln w="317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E9B8DA-AAFE-79A6-4CE2-3EF9FDC87F71}"/>
                  </a:ext>
                </a:extLst>
              </p:cNvPr>
              <p:cNvSpPr txBox="1"/>
              <p:nvPr/>
            </p:nvSpPr>
            <p:spPr>
              <a:xfrm>
                <a:off x="8039100" y="3075783"/>
                <a:ext cx="3360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Counterfactual of the input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perturbation on output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E9B8DA-AAFE-79A6-4CE2-3EF9FDC87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0" y="3075783"/>
                <a:ext cx="3360420" cy="646331"/>
              </a:xfrm>
              <a:prstGeom prst="rect">
                <a:avLst/>
              </a:prstGeom>
              <a:blipFill>
                <a:blip r:embed="rId3"/>
                <a:stretch>
                  <a:fillRect l="-1509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AA0D09-AAFF-358B-EDF7-8E7BD8EC3F27}"/>
              </a:ext>
            </a:extLst>
          </p:cNvPr>
          <p:cNvCxnSpPr>
            <a:cxnSpLocks/>
          </p:cNvCxnSpPr>
          <p:nvPr/>
        </p:nvCxnSpPr>
        <p:spPr>
          <a:xfrm flipH="1">
            <a:off x="7421880" y="1584960"/>
            <a:ext cx="617220" cy="289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35F87D-02F8-AE36-44DC-781BC78D3F84}"/>
              </a:ext>
            </a:extLst>
          </p:cNvPr>
          <p:cNvSpPr txBox="1"/>
          <p:nvPr/>
        </p:nvSpPr>
        <p:spPr>
          <a:xfrm>
            <a:off x="8050530" y="1400294"/>
            <a:ext cx="15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Manifold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189AD-8DF4-3C76-B848-046A970ECFA6}"/>
              </a:ext>
            </a:extLst>
          </p:cNvPr>
          <p:cNvSpPr txBox="1"/>
          <p:nvPr/>
        </p:nvSpPr>
        <p:spPr>
          <a:xfrm>
            <a:off x="4920678" y="-26432"/>
            <a:ext cx="23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of the Blackbox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D447BF-CA28-B955-C6E6-51BF6C06BF0B}"/>
              </a:ext>
            </a:extLst>
          </p:cNvPr>
          <p:cNvCxnSpPr>
            <a:cxnSpLocks/>
          </p:cNvCxnSpPr>
          <p:nvPr/>
        </p:nvCxnSpPr>
        <p:spPr>
          <a:xfrm flipH="1">
            <a:off x="7921998" y="4658705"/>
            <a:ext cx="617220" cy="289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8BB5B2-DD4E-127F-A361-7F5CB8A5BAE6}"/>
              </a:ext>
            </a:extLst>
          </p:cNvPr>
          <p:cNvSpPr txBox="1"/>
          <p:nvPr/>
        </p:nvSpPr>
        <p:spPr>
          <a:xfrm>
            <a:off x="8437133" y="4625099"/>
            <a:ext cx="269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Manifold of the Encoding space of the data</a:t>
            </a:r>
          </a:p>
        </p:txBody>
      </p:sp>
    </p:spTree>
    <p:extLst>
      <p:ext uri="{BB962C8B-B14F-4D97-AF65-F5344CB8AC3E}">
        <p14:creationId xmlns:p14="http://schemas.microsoft.com/office/powerpoint/2010/main" val="170799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B1AF3B-3BB3-7439-3948-8E9161751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00"/>
          <a:stretch/>
        </p:blipFill>
        <p:spPr>
          <a:xfrm>
            <a:off x="1604267" y="-46610"/>
            <a:ext cx="7905493" cy="3322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FBE1D-3D8C-EC3D-E4D9-9B694868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80" y="3916141"/>
            <a:ext cx="8864600" cy="237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AACB9-1274-0183-CEE7-A7B3A2F8130A}"/>
              </a:ext>
            </a:extLst>
          </p:cNvPr>
          <p:cNvSpPr txBox="1"/>
          <p:nvPr/>
        </p:nvSpPr>
        <p:spPr>
          <a:xfrm>
            <a:off x="5318760" y="345948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7102F-B342-2830-61D0-B795835BA26E}"/>
              </a:ext>
            </a:extLst>
          </p:cNvPr>
          <p:cNvSpPr txBox="1"/>
          <p:nvPr/>
        </p:nvSpPr>
        <p:spPr>
          <a:xfrm>
            <a:off x="5333234" y="63783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1631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91F47C-52CE-BC32-3A86-6D9A66866BE0}"/>
              </a:ext>
            </a:extLst>
          </p:cNvPr>
          <p:cNvCxnSpPr/>
          <p:nvPr/>
        </p:nvCxnSpPr>
        <p:spPr>
          <a:xfrm>
            <a:off x="2127134" y="2587615"/>
            <a:ext cx="1554480" cy="0"/>
          </a:xfrm>
          <a:prstGeom prst="line">
            <a:avLst/>
          </a:prstGeom>
          <a:ln w="2540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B34A01-3F72-1FAF-CBD5-E576DC48909A}"/>
              </a:ext>
            </a:extLst>
          </p:cNvPr>
          <p:cNvCxnSpPr>
            <a:cxnSpLocks/>
          </p:cNvCxnSpPr>
          <p:nvPr/>
        </p:nvCxnSpPr>
        <p:spPr>
          <a:xfrm>
            <a:off x="3663688" y="2524795"/>
            <a:ext cx="183112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030CD6DC-82CA-9688-6D0C-146B4DCE6C4C}"/>
              </a:ext>
            </a:extLst>
          </p:cNvPr>
          <p:cNvSpPr/>
          <p:nvPr/>
        </p:nvSpPr>
        <p:spPr>
          <a:xfrm>
            <a:off x="3670350" y="2650953"/>
            <a:ext cx="1262934" cy="85318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rgbClr val="EE7D3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AD5160-1792-14A0-3B78-1074AFE8FE6E}"/>
              </a:ext>
            </a:extLst>
          </p:cNvPr>
          <p:cNvCxnSpPr>
            <a:cxnSpLocks/>
          </p:cNvCxnSpPr>
          <p:nvPr/>
        </p:nvCxnSpPr>
        <p:spPr>
          <a:xfrm>
            <a:off x="5494815" y="2493045"/>
            <a:ext cx="183112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9B797247-4FAB-CA89-81C7-FDE3EE180924}"/>
              </a:ext>
            </a:extLst>
          </p:cNvPr>
          <p:cNvSpPr/>
          <p:nvPr/>
        </p:nvSpPr>
        <p:spPr>
          <a:xfrm>
            <a:off x="5491952" y="2555703"/>
            <a:ext cx="1262934" cy="85318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rgbClr val="EE7D3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6F5E7A-7EC6-9612-E786-08B1C5635E6D}"/>
              </a:ext>
            </a:extLst>
          </p:cNvPr>
          <p:cNvCxnSpPr>
            <a:cxnSpLocks/>
          </p:cNvCxnSpPr>
          <p:nvPr/>
        </p:nvCxnSpPr>
        <p:spPr>
          <a:xfrm>
            <a:off x="7322455" y="2478597"/>
            <a:ext cx="1371600" cy="0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5008D8FF-3B59-08DF-FDB9-BD31AC2CE017}"/>
              </a:ext>
            </a:extLst>
          </p:cNvPr>
          <p:cNvSpPr/>
          <p:nvPr/>
        </p:nvSpPr>
        <p:spPr>
          <a:xfrm>
            <a:off x="7322767" y="2507025"/>
            <a:ext cx="1262934" cy="85318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rgbClr val="EE7D3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530F7E-79DA-A156-ECA2-FAD996087679}"/>
              </a:ext>
            </a:extLst>
          </p:cNvPr>
          <p:cNvCxnSpPr>
            <a:cxnSpLocks/>
          </p:cNvCxnSpPr>
          <p:nvPr/>
        </p:nvCxnSpPr>
        <p:spPr>
          <a:xfrm>
            <a:off x="2286188" y="2587615"/>
            <a:ext cx="781476" cy="0"/>
          </a:xfrm>
          <a:prstGeom prst="line">
            <a:avLst/>
          </a:prstGeom>
          <a:ln w="2540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449AD8-0C07-D279-D8FA-9B58ACAA151E}"/>
              </a:ext>
            </a:extLst>
          </p:cNvPr>
          <p:cNvCxnSpPr>
            <a:cxnSpLocks/>
          </p:cNvCxnSpPr>
          <p:nvPr/>
        </p:nvCxnSpPr>
        <p:spPr>
          <a:xfrm>
            <a:off x="3869182" y="2522610"/>
            <a:ext cx="781476" cy="0"/>
          </a:xfrm>
          <a:prstGeom prst="line">
            <a:avLst/>
          </a:prstGeom>
          <a:ln w="1270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0D5EE1-B39B-0A8C-B436-B764A1D6DB64}"/>
              </a:ext>
            </a:extLst>
          </p:cNvPr>
          <p:cNvCxnSpPr>
            <a:cxnSpLocks/>
          </p:cNvCxnSpPr>
          <p:nvPr/>
        </p:nvCxnSpPr>
        <p:spPr>
          <a:xfrm>
            <a:off x="6092442" y="2493794"/>
            <a:ext cx="640080" cy="0"/>
          </a:xfrm>
          <a:prstGeom prst="line">
            <a:avLst/>
          </a:prstGeom>
          <a:ln w="635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A4184E-C5FD-7D7C-7FF6-DF4428B3E5C6}"/>
                  </a:ext>
                </a:extLst>
              </p:cNvPr>
              <p:cNvSpPr txBox="1"/>
              <p:nvPr/>
            </p:nvSpPr>
            <p:spPr>
              <a:xfrm>
                <a:off x="2127134" y="2048375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A4184E-C5FD-7D7C-7FF6-DF4428B3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34" y="2048375"/>
                <a:ext cx="1255985" cy="338554"/>
              </a:xfrm>
              <a:prstGeom prst="rect">
                <a:avLst/>
              </a:prstGeom>
              <a:blipFill>
                <a:blip r:embed="rId2"/>
                <a:stretch>
                  <a:fillRect l="-2000" t="-7143" r="-1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CB7D5-BAB1-ACFC-B807-C98E92E2D7C7}"/>
                  </a:ext>
                </a:extLst>
              </p:cNvPr>
              <p:cNvSpPr txBox="1"/>
              <p:nvPr/>
            </p:nvSpPr>
            <p:spPr>
              <a:xfrm>
                <a:off x="3979260" y="2048375"/>
                <a:ext cx="1251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CB7D5-BAB1-ACFC-B807-C98E92E2D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60" y="2048375"/>
                <a:ext cx="1251625" cy="338554"/>
              </a:xfrm>
              <a:prstGeom prst="rect">
                <a:avLst/>
              </a:prstGeom>
              <a:blipFill>
                <a:blip r:embed="rId3"/>
                <a:stretch>
                  <a:fillRect l="-3030" t="-7143" r="-202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A83BB9E-2EF5-D624-917A-6A9E4193D413}"/>
                  </a:ext>
                </a:extLst>
              </p:cNvPr>
              <p:cNvSpPr txBox="1"/>
              <p:nvPr/>
            </p:nvSpPr>
            <p:spPr>
              <a:xfrm>
                <a:off x="5827026" y="2048375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A83BB9E-2EF5-D624-917A-6A9E4193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26" y="2048375"/>
                <a:ext cx="1255985" cy="338554"/>
              </a:xfrm>
              <a:prstGeom prst="rect">
                <a:avLst/>
              </a:prstGeom>
              <a:blipFill>
                <a:blip r:embed="rId4"/>
                <a:stretch>
                  <a:fillRect l="-2000" t="-7143" r="-2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C38B850-4EF0-E26A-FCA4-39908AC3B3FB}"/>
                  </a:ext>
                </a:extLst>
              </p:cNvPr>
              <p:cNvSpPr txBox="1"/>
              <p:nvPr/>
            </p:nvSpPr>
            <p:spPr>
              <a:xfrm>
                <a:off x="7679151" y="2048375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C38B850-4EF0-E26A-FCA4-39908AC3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151" y="2048375"/>
                <a:ext cx="1255985" cy="338554"/>
              </a:xfrm>
              <a:prstGeom prst="rect">
                <a:avLst/>
              </a:prstGeom>
              <a:blipFill>
                <a:blip r:embed="rId5"/>
                <a:stretch>
                  <a:fillRect l="-3000" t="-7143" r="-2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71467EE-AAF7-865D-5EED-4265D5D9F5DB}"/>
                  </a:ext>
                </a:extLst>
              </p:cNvPr>
              <p:cNvSpPr txBox="1"/>
              <p:nvPr/>
            </p:nvSpPr>
            <p:spPr>
              <a:xfrm>
                <a:off x="4203905" y="3539517"/>
                <a:ext cx="929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Symbolic</a:t>
                </a:r>
              </a:p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Part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EE7D3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71467EE-AAF7-865D-5EED-4265D5D9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905" y="3539517"/>
                <a:ext cx="929165" cy="584775"/>
              </a:xfrm>
              <a:prstGeom prst="rect">
                <a:avLst/>
              </a:prstGeom>
              <a:blipFill>
                <a:blip r:embed="rId6"/>
                <a:stretch>
                  <a:fillRect l="-4054" t="-2128" r="-270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4E8B5E-29C4-F889-E8B6-63AD462F5DCB}"/>
                  </a:ext>
                </a:extLst>
              </p:cNvPr>
              <p:cNvSpPr txBox="1"/>
              <p:nvPr/>
            </p:nvSpPr>
            <p:spPr>
              <a:xfrm>
                <a:off x="6129767" y="3441543"/>
                <a:ext cx="929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Symbolic</a:t>
                </a:r>
              </a:p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Part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EE7D3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4E8B5E-29C4-F889-E8B6-63AD462F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67" y="3441543"/>
                <a:ext cx="929165" cy="584775"/>
              </a:xfrm>
              <a:prstGeom prst="rect">
                <a:avLst/>
              </a:prstGeom>
              <a:blipFill>
                <a:blip r:embed="rId7"/>
                <a:stretch>
                  <a:fillRect l="-2703" t="-4348" r="-405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9722A0F-4180-4552-B2B8-470B97C785B2}"/>
                  </a:ext>
                </a:extLst>
              </p:cNvPr>
              <p:cNvSpPr txBox="1"/>
              <p:nvPr/>
            </p:nvSpPr>
            <p:spPr>
              <a:xfrm>
                <a:off x="8055629" y="3365341"/>
                <a:ext cx="929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Symbolic</a:t>
                </a:r>
              </a:p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Part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EE7D3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9722A0F-4180-4552-B2B8-470B97C7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29" y="3365341"/>
                <a:ext cx="929165" cy="584775"/>
              </a:xfrm>
              <a:prstGeom prst="rect">
                <a:avLst/>
              </a:prstGeom>
              <a:blipFill>
                <a:blip r:embed="rId8"/>
                <a:stretch>
                  <a:fillRect l="-2703" t="-2083" r="-270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0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657239-8BF9-39A3-E8A1-613D6D984121}"/>
              </a:ext>
            </a:extLst>
          </p:cNvPr>
          <p:cNvCxnSpPr/>
          <p:nvPr/>
        </p:nvCxnSpPr>
        <p:spPr>
          <a:xfrm>
            <a:off x="2127134" y="2587615"/>
            <a:ext cx="1554480" cy="0"/>
          </a:xfrm>
          <a:prstGeom prst="line">
            <a:avLst/>
          </a:prstGeom>
          <a:ln w="2540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565B05-1886-C70B-AB0D-D7E1831065FE}"/>
              </a:ext>
            </a:extLst>
          </p:cNvPr>
          <p:cNvCxnSpPr>
            <a:cxnSpLocks/>
          </p:cNvCxnSpPr>
          <p:nvPr/>
        </p:nvCxnSpPr>
        <p:spPr>
          <a:xfrm>
            <a:off x="3663688" y="2524795"/>
            <a:ext cx="183112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CC4E744A-EDC6-0499-3EB1-69B35695E693}"/>
              </a:ext>
            </a:extLst>
          </p:cNvPr>
          <p:cNvSpPr/>
          <p:nvPr/>
        </p:nvSpPr>
        <p:spPr>
          <a:xfrm>
            <a:off x="3670350" y="2650952"/>
            <a:ext cx="1262934" cy="978581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rgbClr val="EE7D3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867F6B-E18F-93CF-5C87-75729CC7CA10}"/>
              </a:ext>
            </a:extLst>
          </p:cNvPr>
          <p:cNvCxnSpPr>
            <a:cxnSpLocks/>
          </p:cNvCxnSpPr>
          <p:nvPr/>
        </p:nvCxnSpPr>
        <p:spPr>
          <a:xfrm>
            <a:off x="5494815" y="2493045"/>
            <a:ext cx="183112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EBCB21C1-83DE-12CE-C784-BEB654BA715E}"/>
              </a:ext>
            </a:extLst>
          </p:cNvPr>
          <p:cNvSpPr/>
          <p:nvPr/>
        </p:nvSpPr>
        <p:spPr>
          <a:xfrm>
            <a:off x="5491952" y="2555702"/>
            <a:ext cx="1262934" cy="1019333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rgbClr val="EE7D3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4750BB-BE49-7ED1-EF6B-B6EAEC9CEC62}"/>
              </a:ext>
            </a:extLst>
          </p:cNvPr>
          <p:cNvCxnSpPr>
            <a:cxnSpLocks/>
          </p:cNvCxnSpPr>
          <p:nvPr/>
        </p:nvCxnSpPr>
        <p:spPr>
          <a:xfrm>
            <a:off x="7322455" y="2478597"/>
            <a:ext cx="1371600" cy="0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A8D520C-7810-1432-7AA0-5D796F5D8A07}"/>
              </a:ext>
            </a:extLst>
          </p:cNvPr>
          <p:cNvSpPr/>
          <p:nvPr/>
        </p:nvSpPr>
        <p:spPr>
          <a:xfrm>
            <a:off x="7322767" y="2507024"/>
            <a:ext cx="1262934" cy="1028185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rgbClr val="EE7D3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849FDA-547D-45F6-370C-60EF74BCFB8C}"/>
              </a:ext>
            </a:extLst>
          </p:cNvPr>
          <p:cNvCxnSpPr>
            <a:cxnSpLocks/>
          </p:cNvCxnSpPr>
          <p:nvPr/>
        </p:nvCxnSpPr>
        <p:spPr>
          <a:xfrm>
            <a:off x="2286188" y="2587615"/>
            <a:ext cx="781476" cy="0"/>
          </a:xfrm>
          <a:prstGeom prst="line">
            <a:avLst/>
          </a:prstGeom>
          <a:ln w="2540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3D595E-768F-04E7-2B4F-FE1049A4816F}"/>
              </a:ext>
            </a:extLst>
          </p:cNvPr>
          <p:cNvCxnSpPr>
            <a:cxnSpLocks/>
          </p:cNvCxnSpPr>
          <p:nvPr/>
        </p:nvCxnSpPr>
        <p:spPr>
          <a:xfrm>
            <a:off x="3869182" y="2522610"/>
            <a:ext cx="781476" cy="0"/>
          </a:xfrm>
          <a:prstGeom prst="line">
            <a:avLst/>
          </a:prstGeom>
          <a:ln w="1270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6ACA9-F812-96A6-DCAE-F8B30436CD50}"/>
              </a:ext>
            </a:extLst>
          </p:cNvPr>
          <p:cNvCxnSpPr>
            <a:cxnSpLocks/>
          </p:cNvCxnSpPr>
          <p:nvPr/>
        </p:nvCxnSpPr>
        <p:spPr>
          <a:xfrm>
            <a:off x="6092442" y="2493794"/>
            <a:ext cx="640080" cy="0"/>
          </a:xfrm>
          <a:prstGeom prst="line">
            <a:avLst/>
          </a:prstGeom>
          <a:ln w="635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4BBCE3-BEBE-A26C-AEE3-41EE32DE2BC1}"/>
                  </a:ext>
                </a:extLst>
              </p:cNvPr>
              <p:cNvSpPr txBox="1"/>
              <p:nvPr/>
            </p:nvSpPr>
            <p:spPr>
              <a:xfrm>
                <a:off x="2127134" y="2048375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4BBCE3-BEBE-A26C-AEE3-41EE32DE2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34" y="2048375"/>
                <a:ext cx="1255985" cy="338554"/>
              </a:xfrm>
              <a:prstGeom prst="rect">
                <a:avLst/>
              </a:prstGeom>
              <a:blipFill>
                <a:blip r:embed="rId2"/>
                <a:stretch>
                  <a:fillRect l="-2000" t="-7143" r="-1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886DE2-1CEF-8935-C142-36DF070AF9D2}"/>
                  </a:ext>
                </a:extLst>
              </p:cNvPr>
              <p:cNvSpPr txBox="1"/>
              <p:nvPr/>
            </p:nvSpPr>
            <p:spPr>
              <a:xfrm>
                <a:off x="3979260" y="2048375"/>
                <a:ext cx="1251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886DE2-1CEF-8935-C142-36DF070AF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60" y="2048375"/>
                <a:ext cx="1251625" cy="338554"/>
              </a:xfrm>
              <a:prstGeom prst="rect">
                <a:avLst/>
              </a:prstGeom>
              <a:blipFill>
                <a:blip r:embed="rId3"/>
                <a:stretch>
                  <a:fillRect l="-3030" t="-7143" r="-202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0233E-824C-B87A-4C79-4E2E0377D683}"/>
                  </a:ext>
                </a:extLst>
              </p:cNvPr>
              <p:cNvSpPr txBox="1"/>
              <p:nvPr/>
            </p:nvSpPr>
            <p:spPr>
              <a:xfrm>
                <a:off x="5827026" y="2048375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0233E-824C-B87A-4C79-4E2E0377D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26" y="2048375"/>
                <a:ext cx="1255985" cy="338554"/>
              </a:xfrm>
              <a:prstGeom prst="rect">
                <a:avLst/>
              </a:prstGeom>
              <a:blipFill>
                <a:blip r:embed="rId4"/>
                <a:stretch>
                  <a:fillRect l="-2000" t="-7143" r="-2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4C281A-5C32-F294-9338-9C598C60195D}"/>
                  </a:ext>
                </a:extLst>
              </p:cNvPr>
              <p:cNvSpPr txBox="1"/>
              <p:nvPr/>
            </p:nvSpPr>
            <p:spPr>
              <a:xfrm>
                <a:off x="7679151" y="2048375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4C281A-5C32-F294-9338-9C598C60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151" y="2048375"/>
                <a:ext cx="1255985" cy="338554"/>
              </a:xfrm>
              <a:prstGeom prst="rect">
                <a:avLst/>
              </a:prstGeom>
              <a:blipFill>
                <a:blip r:embed="rId5"/>
                <a:stretch>
                  <a:fillRect l="-3000" t="-7143" r="-2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7E2CA0-CD31-9BE8-9D4D-ABCE78378439}"/>
              </a:ext>
            </a:extLst>
          </p:cNvPr>
          <p:cNvCxnSpPr>
            <a:cxnSpLocks/>
          </p:cNvCxnSpPr>
          <p:nvPr/>
        </p:nvCxnSpPr>
        <p:spPr>
          <a:xfrm>
            <a:off x="4726455" y="3654416"/>
            <a:ext cx="4208681" cy="0"/>
          </a:xfrm>
          <a:prstGeom prst="line">
            <a:avLst/>
          </a:prstGeom>
          <a:ln w="127000">
            <a:solidFill>
              <a:srgbClr val="EE7D3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AF1C86-152D-51B1-FDD2-E8C66CE9E861}"/>
              </a:ext>
            </a:extLst>
          </p:cNvPr>
          <p:cNvCxnSpPr>
            <a:cxnSpLocks/>
          </p:cNvCxnSpPr>
          <p:nvPr/>
        </p:nvCxnSpPr>
        <p:spPr>
          <a:xfrm>
            <a:off x="6693129" y="3571923"/>
            <a:ext cx="2242007" cy="0"/>
          </a:xfrm>
          <a:prstGeom prst="line">
            <a:avLst/>
          </a:prstGeom>
          <a:ln w="63500">
            <a:solidFill>
              <a:srgbClr val="EE7D3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C15E53-A330-325A-7DE1-786E6912B275}"/>
              </a:ext>
            </a:extLst>
          </p:cNvPr>
          <p:cNvCxnSpPr>
            <a:cxnSpLocks/>
          </p:cNvCxnSpPr>
          <p:nvPr/>
        </p:nvCxnSpPr>
        <p:spPr>
          <a:xfrm>
            <a:off x="8434845" y="3538321"/>
            <a:ext cx="500291" cy="0"/>
          </a:xfrm>
          <a:prstGeom prst="line">
            <a:avLst/>
          </a:prstGeom>
          <a:ln w="31750">
            <a:solidFill>
              <a:srgbClr val="EE7D3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732B6E-0EAF-CF65-C605-3B9F3C91D3DA}"/>
              </a:ext>
            </a:extLst>
          </p:cNvPr>
          <p:cNvCxnSpPr>
            <a:cxnSpLocks/>
          </p:cNvCxnSpPr>
          <p:nvPr/>
        </p:nvCxnSpPr>
        <p:spPr>
          <a:xfrm>
            <a:off x="8935136" y="3621861"/>
            <a:ext cx="781476" cy="0"/>
          </a:xfrm>
          <a:prstGeom prst="line">
            <a:avLst/>
          </a:prstGeom>
          <a:ln w="190500">
            <a:solidFill>
              <a:srgbClr val="EE7D3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8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D54B2B-B782-8114-21EB-6BEC564BF341}"/>
              </a:ext>
            </a:extLst>
          </p:cNvPr>
          <p:cNvCxnSpPr/>
          <p:nvPr/>
        </p:nvCxnSpPr>
        <p:spPr>
          <a:xfrm>
            <a:off x="2127134" y="3684894"/>
            <a:ext cx="1554480" cy="0"/>
          </a:xfrm>
          <a:prstGeom prst="line">
            <a:avLst/>
          </a:prstGeom>
          <a:ln w="2540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24F7D5-03B5-D7A7-978C-F83FA03E2CCC}"/>
              </a:ext>
            </a:extLst>
          </p:cNvPr>
          <p:cNvCxnSpPr>
            <a:cxnSpLocks/>
          </p:cNvCxnSpPr>
          <p:nvPr/>
        </p:nvCxnSpPr>
        <p:spPr>
          <a:xfrm>
            <a:off x="3663688" y="3622074"/>
            <a:ext cx="183112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2882C62A-6F2D-BFC3-6BC8-FC9B61AA22B5}"/>
              </a:ext>
            </a:extLst>
          </p:cNvPr>
          <p:cNvSpPr/>
          <p:nvPr/>
        </p:nvSpPr>
        <p:spPr>
          <a:xfrm>
            <a:off x="3670350" y="3748231"/>
            <a:ext cx="1262934" cy="978581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rgbClr val="EE7D3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E904E8-EA72-1610-8FEB-19661F1C089C}"/>
              </a:ext>
            </a:extLst>
          </p:cNvPr>
          <p:cNvCxnSpPr>
            <a:cxnSpLocks/>
          </p:cNvCxnSpPr>
          <p:nvPr/>
        </p:nvCxnSpPr>
        <p:spPr>
          <a:xfrm>
            <a:off x="5494815" y="3590324"/>
            <a:ext cx="183112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C403C8ED-2C9A-8BE5-5EF1-2542899D5216}"/>
              </a:ext>
            </a:extLst>
          </p:cNvPr>
          <p:cNvSpPr/>
          <p:nvPr/>
        </p:nvSpPr>
        <p:spPr>
          <a:xfrm>
            <a:off x="5491952" y="3652981"/>
            <a:ext cx="1262934" cy="1019333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rgbClr val="EE7D3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1291D1-7349-C250-5527-CCFCB98A3C6F}"/>
              </a:ext>
            </a:extLst>
          </p:cNvPr>
          <p:cNvCxnSpPr>
            <a:cxnSpLocks/>
          </p:cNvCxnSpPr>
          <p:nvPr/>
        </p:nvCxnSpPr>
        <p:spPr>
          <a:xfrm>
            <a:off x="7322455" y="3575876"/>
            <a:ext cx="1371600" cy="0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265C2303-F01E-D283-C600-C4B729542F09}"/>
              </a:ext>
            </a:extLst>
          </p:cNvPr>
          <p:cNvSpPr/>
          <p:nvPr/>
        </p:nvSpPr>
        <p:spPr>
          <a:xfrm>
            <a:off x="7322767" y="3604303"/>
            <a:ext cx="1262934" cy="1028185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rgbClr val="EE7D3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8E9420-905E-35E8-B379-48F445C1B9B6}"/>
              </a:ext>
            </a:extLst>
          </p:cNvPr>
          <p:cNvCxnSpPr>
            <a:cxnSpLocks/>
          </p:cNvCxnSpPr>
          <p:nvPr/>
        </p:nvCxnSpPr>
        <p:spPr>
          <a:xfrm>
            <a:off x="2286188" y="3684894"/>
            <a:ext cx="781476" cy="0"/>
          </a:xfrm>
          <a:prstGeom prst="line">
            <a:avLst/>
          </a:prstGeom>
          <a:ln w="2540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6800D-DD6D-5B43-47E0-D9BE00E43E1E}"/>
              </a:ext>
            </a:extLst>
          </p:cNvPr>
          <p:cNvCxnSpPr>
            <a:cxnSpLocks/>
          </p:cNvCxnSpPr>
          <p:nvPr/>
        </p:nvCxnSpPr>
        <p:spPr>
          <a:xfrm>
            <a:off x="3869182" y="3619889"/>
            <a:ext cx="781476" cy="0"/>
          </a:xfrm>
          <a:prstGeom prst="line">
            <a:avLst/>
          </a:prstGeom>
          <a:ln w="1270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C2E492-87CD-26EE-E175-91359B5A63A7}"/>
              </a:ext>
            </a:extLst>
          </p:cNvPr>
          <p:cNvCxnSpPr>
            <a:cxnSpLocks/>
          </p:cNvCxnSpPr>
          <p:nvPr/>
        </p:nvCxnSpPr>
        <p:spPr>
          <a:xfrm>
            <a:off x="6092442" y="3591073"/>
            <a:ext cx="640080" cy="0"/>
          </a:xfrm>
          <a:prstGeom prst="line">
            <a:avLst/>
          </a:prstGeom>
          <a:ln w="635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43CF36-B8A4-B251-1CFF-0F0EB3A445F4}"/>
                  </a:ext>
                </a:extLst>
              </p:cNvPr>
              <p:cNvSpPr txBox="1"/>
              <p:nvPr/>
            </p:nvSpPr>
            <p:spPr>
              <a:xfrm>
                <a:off x="2127134" y="3145654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43CF36-B8A4-B251-1CFF-0F0EB3A44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34" y="3145654"/>
                <a:ext cx="1255985" cy="338554"/>
              </a:xfrm>
              <a:prstGeom prst="rect">
                <a:avLst/>
              </a:prstGeom>
              <a:blipFill>
                <a:blip r:embed="rId3"/>
                <a:stretch>
                  <a:fillRect l="-2000" t="-3571" r="-1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354069-136E-359B-A62A-22AAD61C1F74}"/>
                  </a:ext>
                </a:extLst>
              </p:cNvPr>
              <p:cNvSpPr txBox="1"/>
              <p:nvPr/>
            </p:nvSpPr>
            <p:spPr>
              <a:xfrm>
                <a:off x="3979260" y="3145654"/>
                <a:ext cx="1251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354069-136E-359B-A62A-22AAD61C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60" y="3145654"/>
                <a:ext cx="1251625" cy="338554"/>
              </a:xfrm>
              <a:prstGeom prst="rect">
                <a:avLst/>
              </a:prstGeom>
              <a:blipFill>
                <a:blip r:embed="rId4"/>
                <a:stretch>
                  <a:fillRect l="-3030" t="-3571" r="-202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B31B22-E0DC-F62E-2AE9-0B27DDEA48FE}"/>
                  </a:ext>
                </a:extLst>
              </p:cNvPr>
              <p:cNvSpPr txBox="1"/>
              <p:nvPr/>
            </p:nvSpPr>
            <p:spPr>
              <a:xfrm>
                <a:off x="5827026" y="3145654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B31B22-E0DC-F62E-2AE9-0B27DDEA4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26" y="3145654"/>
                <a:ext cx="1255985" cy="338554"/>
              </a:xfrm>
              <a:prstGeom prst="rect">
                <a:avLst/>
              </a:prstGeom>
              <a:blipFill>
                <a:blip r:embed="rId5"/>
                <a:stretch>
                  <a:fillRect l="-2000" t="-3571" r="-2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A36CD0-7392-E698-5FFB-18F1C76B1105}"/>
                  </a:ext>
                </a:extLst>
              </p:cNvPr>
              <p:cNvSpPr txBox="1"/>
              <p:nvPr/>
            </p:nvSpPr>
            <p:spPr>
              <a:xfrm>
                <a:off x="7679151" y="3145654"/>
                <a:ext cx="1255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A36CD0-7392-E698-5FFB-18F1C76B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151" y="3145654"/>
                <a:ext cx="1255985" cy="338554"/>
              </a:xfrm>
              <a:prstGeom prst="rect">
                <a:avLst/>
              </a:prstGeom>
              <a:blipFill>
                <a:blip r:embed="rId6"/>
                <a:stretch>
                  <a:fillRect l="-3000" t="-3571" r="-2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7A610E-2F7D-CFC5-665F-0786C1DDBA8B}"/>
              </a:ext>
            </a:extLst>
          </p:cNvPr>
          <p:cNvCxnSpPr>
            <a:cxnSpLocks/>
          </p:cNvCxnSpPr>
          <p:nvPr/>
        </p:nvCxnSpPr>
        <p:spPr>
          <a:xfrm>
            <a:off x="4726455" y="4751695"/>
            <a:ext cx="4208681" cy="0"/>
          </a:xfrm>
          <a:prstGeom prst="line">
            <a:avLst/>
          </a:prstGeom>
          <a:ln w="127000">
            <a:solidFill>
              <a:srgbClr val="EE7D3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781C85-F068-AE74-5937-99FEA6EBD29B}"/>
              </a:ext>
            </a:extLst>
          </p:cNvPr>
          <p:cNvCxnSpPr>
            <a:cxnSpLocks/>
          </p:cNvCxnSpPr>
          <p:nvPr/>
        </p:nvCxnSpPr>
        <p:spPr>
          <a:xfrm>
            <a:off x="6693129" y="4669202"/>
            <a:ext cx="2242007" cy="0"/>
          </a:xfrm>
          <a:prstGeom prst="line">
            <a:avLst/>
          </a:prstGeom>
          <a:ln w="63500">
            <a:solidFill>
              <a:srgbClr val="EE7D3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A816A7-6032-A7C3-B6DD-2C5059818CFA}"/>
              </a:ext>
            </a:extLst>
          </p:cNvPr>
          <p:cNvCxnSpPr>
            <a:cxnSpLocks/>
          </p:cNvCxnSpPr>
          <p:nvPr/>
        </p:nvCxnSpPr>
        <p:spPr>
          <a:xfrm>
            <a:off x="8434845" y="4635600"/>
            <a:ext cx="500291" cy="0"/>
          </a:xfrm>
          <a:prstGeom prst="line">
            <a:avLst/>
          </a:prstGeom>
          <a:ln w="31750">
            <a:solidFill>
              <a:srgbClr val="EE7D3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6FFDD6-9A2C-3169-3551-48FEF33F8B84}"/>
              </a:ext>
            </a:extLst>
          </p:cNvPr>
          <p:cNvCxnSpPr>
            <a:cxnSpLocks/>
          </p:cNvCxnSpPr>
          <p:nvPr/>
        </p:nvCxnSpPr>
        <p:spPr>
          <a:xfrm>
            <a:off x="8935136" y="4719140"/>
            <a:ext cx="781476" cy="0"/>
          </a:xfrm>
          <a:prstGeom prst="line">
            <a:avLst/>
          </a:prstGeom>
          <a:ln w="190500">
            <a:solidFill>
              <a:srgbClr val="EE7D3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D3C075-0CBE-B5B6-4324-4549116BFDF2}"/>
              </a:ext>
            </a:extLst>
          </p:cNvPr>
          <p:cNvGrpSpPr/>
          <p:nvPr/>
        </p:nvGrpSpPr>
        <p:grpSpPr>
          <a:xfrm>
            <a:off x="6303336" y="2134683"/>
            <a:ext cx="548640" cy="769020"/>
            <a:chOff x="2480806" y="2175948"/>
            <a:chExt cx="548640" cy="7690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6DFCD-C850-2EED-5067-3E402C53185C}"/>
                </a:ext>
              </a:extLst>
            </p:cNvPr>
            <p:cNvSpPr/>
            <p:nvPr/>
          </p:nvSpPr>
          <p:spPr>
            <a:xfrm>
              <a:off x="2480806" y="2175948"/>
              <a:ext cx="125189" cy="76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10389A-DE62-A868-A987-C7631E63F805}"/>
                </a:ext>
              </a:extLst>
            </p:cNvPr>
            <p:cNvSpPr/>
            <p:nvPr/>
          </p:nvSpPr>
          <p:spPr>
            <a:xfrm>
              <a:off x="2692532" y="2175948"/>
              <a:ext cx="125189" cy="76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C72ECC-44EA-8D1A-FF2E-E8337EA90C9B}"/>
                </a:ext>
              </a:extLst>
            </p:cNvPr>
            <p:cNvSpPr/>
            <p:nvPr/>
          </p:nvSpPr>
          <p:spPr>
            <a:xfrm flipH="1">
              <a:off x="2904257" y="2175948"/>
              <a:ext cx="125189" cy="769020"/>
            </a:xfrm>
            <a:prstGeom prst="rect">
              <a:avLst/>
            </a:prstGeom>
            <a:pattFill prst="lgChe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F4B941-9629-A065-FA95-9DD5E0D77686}"/>
              </a:ext>
            </a:extLst>
          </p:cNvPr>
          <p:cNvGrpSpPr/>
          <p:nvPr/>
        </p:nvGrpSpPr>
        <p:grpSpPr>
          <a:xfrm>
            <a:off x="4301817" y="2134683"/>
            <a:ext cx="548640" cy="769020"/>
            <a:chOff x="2480806" y="2175948"/>
            <a:chExt cx="548640" cy="7690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A4840E-3B74-F7D1-62E7-5D30908D50D2}"/>
                </a:ext>
              </a:extLst>
            </p:cNvPr>
            <p:cNvSpPr/>
            <p:nvPr/>
          </p:nvSpPr>
          <p:spPr>
            <a:xfrm>
              <a:off x="2480806" y="2175948"/>
              <a:ext cx="125189" cy="76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15BFC3-5A4A-A968-8C51-1C48A1BEEF28}"/>
                </a:ext>
              </a:extLst>
            </p:cNvPr>
            <p:cNvSpPr/>
            <p:nvPr/>
          </p:nvSpPr>
          <p:spPr>
            <a:xfrm>
              <a:off x="2692532" y="2175948"/>
              <a:ext cx="125189" cy="76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E99C69-5130-E154-8023-C134AC08105A}"/>
                </a:ext>
              </a:extLst>
            </p:cNvPr>
            <p:cNvSpPr/>
            <p:nvPr/>
          </p:nvSpPr>
          <p:spPr>
            <a:xfrm flipH="1">
              <a:off x="2904257" y="2175948"/>
              <a:ext cx="125189" cy="769020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ED54FE-C723-7D84-230E-7A8898E8F8A6}"/>
              </a:ext>
            </a:extLst>
          </p:cNvPr>
          <p:cNvGrpSpPr/>
          <p:nvPr/>
        </p:nvGrpSpPr>
        <p:grpSpPr>
          <a:xfrm>
            <a:off x="2633206" y="2134683"/>
            <a:ext cx="548640" cy="769020"/>
            <a:chOff x="2480806" y="2175948"/>
            <a:chExt cx="548640" cy="7690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E5DE4F-0C81-F20F-44BE-3C5E30D74CF2}"/>
                </a:ext>
              </a:extLst>
            </p:cNvPr>
            <p:cNvSpPr/>
            <p:nvPr/>
          </p:nvSpPr>
          <p:spPr>
            <a:xfrm>
              <a:off x="2480806" y="2175948"/>
              <a:ext cx="125189" cy="76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8C221A-956C-B406-8049-D19022C308E6}"/>
                </a:ext>
              </a:extLst>
            </p:cNvPr>
            <p:cNvSpPr/>
            <p:nvPr/>
          </p:nvSpPr>
          <p:spPr>
            <a:xfrm>
              <a:off x="2692532" y="2175948"/>
              <a:ext cx="125189" cy="76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072C1E-317D-6B27-1CD1-D0EAA2C7FC23}"/>
                </a:ext>
              </a:extLst>
            </p:cNvPr>
            <p:cNvSpPr/>
            <p:nvPr/>
          </p:nvSpPr>
          <p:spPr>
            <a:xfrm flipH="1">
              <a:off x="2904257" y="2175948"/>
              <a:ext cx="125189" cy="76902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590F5A-66F5-BC1D-2647-CE2C9525A060}"/>
              </a:ext>
            </a:extLst>
          </p:cNvPr>
          <p:cNvGrpSpPr/>
          <p:nvPr/>
        </p:nvGrpSpPr>
        <p:grpSpPr>
          <a:xfrm>
            <a:off x="7905223" y="2134683"/>
            <a:ext cx="548640" cy="769020"/>
            <a:chOff x="2480806" y="2175948"/>
            <a:chExt cx="548640" cy="7690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51DDF3-4348-C027-E4CA-E988803249FE}"/>
                </a:ext>
              </a:extLst>
            </p:cNvPr>
            <p:cNvSpPr/>
            <p:nvPr/>
          </p:nvSpPr>
          <p:spPr>
            <a:xfrm>
              <a:off x="2480806" y="2175948"/>
              <a:ext cx="125189" cy="76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0C5606-6485-125D-ED72-56F224D316FB}"/>
                </a:ext>
              </a:extLst>
            </p:cNvPr>
            <p:cNvSpPr/>
            <p:nvPr/>
          </p:nvSpPr>
          <p:spPr>
            <a:xfrm>
              <a:off x="2692532" y="2175948"/>
              <a:ext cx="125189" cy="76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9C4F0F-048F-EA0A-1DD0-54C2CEF3E98A}"/>
                </a:ext>
              </a:extLst>
            </p:cNvPr>
            <p:cNvSpPr/>
            <p:nvPr/>
          </p:nvSpPr>
          <p:spPr>
            <a:xfrm flipH="1">
              <a:off x="2904257" y="2175948"/>
              <a:ext cx="125189" cy="769020"/>
            </a:xfrm>
            <a:prstGeom prst="rect">
              <a:avLst/>
            </a:prstGeom>
            <a:pattFill prst="sphere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6B4367CF-5D1B-A7C6-806E-CCB73BF1DDE6}"/>
              </a:ext>
            </a:extLst>
          </p:cNvPr>
          <p:cNvSpPr/>
          <p:nvPr/>
        </p:nvSpPr>
        <p:spPr>
          <a:xfrm>
            <a:off x="2870522" y="1747703"/>
            <a:ext cx="1585731" cy="312591"/>
          </a:xfrm>
          <a:custGeom>
            <a:avLst/>
            <a:gdLst>
              <a:gd name="connsiteX0" fmla="*/ 0 w 1585731"/>
              <a:gd name="connsiteY0" fmla="*/ 289441 h 312591"/>
              <a:gd name="connsiteX1" fmla="*/ 844951 w 1585731"/>
              <a:gd name="connsiteY1" fmla="*/ 74 h 312591"/>
              <a:gd name="connsiteX2" fmla="*/ 1585731 w 1585731"/>
              <a:gd name="connsiteY2" fmla="*/ 312591 h 31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731" h="312591">
                <a:moveTo>
                  <a:pt x="0" y="289441"/>
                </a:moveTo>
                <a:cubicBezTo>
                  <a:pt x="290331" y="142828"/>
                  <a:pt x="580663" y="-3784"/>
                  <a:pt x="844951" y="74"/>
                </a:cubicBezTo>
                <a:cubicBezTo>
                  <a:pt x="1109239" y="3932"/>
                  <a:pt x="1347485" y="158261"/>
                  <a:pt x="1585731" y="312591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EC19C4F-1C8B-579E-D0E6-E350001B38E7}"/>
              </a:ext>
            </a:extLst>
          </p:cNvPr>
          <p:cNvSpPr/>
          <p:nvPr/>
        </p:nvSpPr>
        <p:spPr>
          <a:xfrm>
            <a:off x="2893671" y="1643377"/>
            <a:ext cx="3576577" cy="416917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6577" h="416917">
                <a:moveTo>
                  <a:pt x="0" y="416917"/>
                </a:moveTo>
                <a:cubicBezTo>
                  <a:pt x="598990" y="212430"/>
                  <a:pt x="1197980" y="7944"/>
                  <a:pt x="1794076" y="228"/>
                </a:cubicBezTo>
                <a:cubicBezTo>
                  <a:pt x="2390172" y="-7488"/>
                  <a:pt x="2983374" y="181565"/>
                  <a:pt x="3576577" y="370618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4399B6C-95E1-1B09-FD59-32F73D74892E}"/>
              </a:ext>
            </a:extLst>
          </p:cNvPr>
          <p:cNvSpPr/>
          <p:nvPr/>
        </p:nvSpPr>
        <p:spPr>
          <a:xfrm>
            <a:off x="2939970" y="1689530"/>
            <a:ext cx="4919240" cy="405488"/>
          </a:xfrm>
          <a:custGeom>
            <a:avLst/>
            <a:gdLst>
              <a:gd name="connsiteX0" fmla="*/ 0 w 4919240"/>
              <a:gd name="connsiteY0" fmla="*/ 347614 h 405488"/>
              <a:gd name="connsiteX1" fmla="*/ 2720050 w 4919240"/>
              <a:gd name="connsiteY1" fmla="*/ 374 h 405488"/>
              <a:gd name="connsiteX2" fmla="*/ 4919240 w 4919240"/>
              <a:gd name="connsiteY2" fmla="*/ 405488 h 40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9240" h="405488">
                <a:moveTo>
                  <a:pt x="0" y="347614"/>
                </a:moveTo>
                <a:cubicBezTo>
                  <a:pt x="950088" y="169171"/>
                  <a:pt x="1900177" y="-9272"/>
                  <a:pt x="2720050" y="374"/>
                </a:cubicBezTo>
                <a:cubicBezTo>
                  <a:pt x="3539923" y="10020"/>
                  <a:pt x="4229581" y="207754"/>
                  <a:pt x="4919240" y="405488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1441E8-0902-487E-CBA9-D68AA3D10A58}"/>
              </a:ext>
            </a:extLst>
          </p:cNvPr>
          <p:cNvSpPr txBox="1"/>
          <p:nvPr/>
        </p:nvSpPr>
        <p:spPr>
          <a:xfrm>
            <a:off x="5072192" y="1280533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87919C-F73C-8B00-DB5D-11DC67C38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336" y="2951448"/>
            <a:ext cx="594748" cy="27344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5C71B28-5B76-CF99-9439-067B44BEF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535" y="2984381"/>
            <a:ext cx="531771" cy="2417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E8A270-4BFA-CD48-4B15-737700F598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5058" y="2939567"/>
            <a:ext cx="620028" cy="28507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2D57776-B2F1-4745-AA15-AD9193A0C2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106" y="2966522"/>
            <a:ext cx="466391" cy="211996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83C78EB-C62F-02DE-5D01-A7275CEC5AFD}"/>
              </a:ext>
            </a:extLst>
          </p:cNvPr>
          <p:cNvGrpSpPr>
            <a:grpSpLocks noChangeAspect="1"/>
          </p:cNvGrpSpPr>
          <p:nvPr/>
        </p:nvGrpSpPr>
        <p:grpSpPr>
          <a:xfrm>
            <a:off x="2385702" y="6620394"/>
            <a:ext cx="228950" cy="220508"/>
            <a:chOff x="1696762" y="6199142"/>
            <a:chExt cx="351516" cy="33855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A240BAA-3372-C87E-750E-04C1BEA47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3903" y="6199142"/>
              <a:ext cx="334375" cy="334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CAB9352E-5269-155E-3960-5DA434B2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696762" y="6203322"/>
              <a:ext cx="334375" cy="334375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4F5A32-B8B4-F70F-B1C8-A8681956149B}"/>
              </a:ext>
            </a:extLst>
          </p:cNvPr>
          <p:cNvGrpSpPr>
            <a:grpSpLocks noChangeAspect="1"/>
          </p:cNvGrpSpPr>
          <p:nvPr/>
        </p:nvGrpSpPr>
        <p:grpSpPr>
          <a:xfrm>
            <a:off x="3535313" y="3531870"/>
            <a:ext cx="298158" cy="298158"/>
            <a:chOff x="3084961" y="5191330"/>
            <a:chExt cx="914400" cy="9144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C58890-08C8-1E2A-AA71-1CE218009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9023FDBE-316B-971B-81FB-3098FBEB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F94FFB1-98B1-82F6-465F-31BFA825FB9F}"/>
              </a:ext>
            </a:extLst>
          </p:cNvPr>
          <p:cNvGrpSpPr>
            <a:grpSpLocks noChangeAspect="1"/>
          </p:cNvGrpSpPr>
          <p:nvPr/>
        </p:nvGrpSpPr>
        <p:grpSpPr>
          <a:xfrm>
            <a:off x="5318911" y="3474720"/>
            <a:ext cx="298158" cy="298158"/>
            <a:chOff x="3084961" y="5191330"/>
            <a:chExt cx="914400" cy="9144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0C21F99-86DB-BFF8-F385-A3739C378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31FE2932-FDA3-47E1-FCF6-5D7196BC3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4A84A4F-764E-69EE-3045-0AB5530ECD4A}"/>
              </a:ext>
            </a:extLst>
          </p:cNvPr>
          <p:cNvGrpSpPr>
            <a:grpSpLocks noChangeAspect="1"/>
          </p:cNvGrpSpPr>
          <p:nvPr/>
        </p:nvGrpSpPr>
        <p:grpSpPr>
          <a:xfrm>
            <a:off x="7197881" y="3429000"/>
            <a:ext cx="298158" cy="298158"/>
            <a:chOff x="3084961" y="5191330"/>
            <a:chExt cx="914400" cy="9144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12A65D9-CC42-C5D1-9F88-C354E65CE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80DDEA2C-CB9B-D28D-E8FF-6BCD4AC7B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F59F47C6-865F-8F1A-3342-AE89B0FEEC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24691" y="1860003"/>
            <a:ext cx="307188" cy="298153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3C1781-FCA5-B6D5-95EF-EC169D6E9531}"/>
              </a:ext>
            </a:extLst>
          </p:cNvPr>
          <p:cNvCxnSpPr>
            <a:cxnSpLocks/>
          </p:cNvCxnSpPr>
          <p:nvPr/>
        </p:nvCxnSpPr>
        <p:spPr>
          <a:xfrm>
            <a:off x="9051394" y="1248192"/>
            <a:ext cx="822960" cy="0"/>
          </a:xfrm>
          <a:prstGeom prst="line">
            <a:avLst/>
          </a:prstGeom>
          <a:ln w="2540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87B44FE-CBCE-B8B7-4332-3DB46050628A}"/>
              </a:ext>
            </a:extLst>
          </p:cNvPr>
          <p:cNvCxnSpPr>
            <a:cxnSpLocks/>
          </p:cNvCxnSpPr>
          <p:nvPr/>
        </p:nvCxnSpPr>
        <p:spPr>
          <a:xfrm>
            <a:off x="9030871" y="1649865"/>
            <a:ext cx="781476" cy="0"/>
          </a:xfrm>
          <a:prstGeom prst="line">
            <a:avLst/>
          </a:prstGeom>
          <a:ln w="190500">
            <a:solidFill>
              <a:srgbClr val="EE7D3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645F9C4-C19F-492D-1A99-1144CC1B548D}"/>
              </a:ext>
            </a:extLst>
          </p:cNvPr>
          <p:cNvGrpSpPr>
            <a:grpSpLocks noChangeAspect="1"/>
          </p:cNvGrpSpPr>
          <p:nvPr/>
        </p:nvGrpSpPr>
        <p:grpSpPr>
          <a:xfrm>
            <a:off x="9252030" y="1945939"/>
            <a:ext cx="298158" cy="298158"/>
            <a:chOff x="3084961" y="5191330"/>
            <a:chExt cx="914400" cy="9144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31769A-FA01-4AA2-7B31-3C887869E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43284B1-E199-DEEC-B19A-7277A761C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915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1DA786-945C-29F2-132D-9196B6E4DD80}"/>
              </a:ext>
            </a:extLst>
          </p:cNvPr>
          <p:cNvCxnSpPr/>
          <p:nvPr/>
        </p:nvCxnSpPr>
        <p:spPr>
          <a:xfrm>
            <a:off x="2127134" y="2587615"/>
            <a:ext cx="1554480" cy="0"/>
          </a:xfrm>
          <a:prstGeom prst="line">
            <a:avLst/>
          </a:prstGeom>
          <a:ln w="2540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0F37B-1EC8-6CDB-42A1-1BB03F977FE1}"/>
              </a:ext>
            </a:extLst>
          </p:cNvPr>
          <p:cNvCxnSpPr>
            <a:cxnSpLocks/>
          </p:cNvCxnSpPr>
          <p:nvPr/>
        </p:nvCxnSpPr>
        <p:spPr>
          <a:xfrm>
            <a:off x="3663688" y="2524795"/>
            <a:ext cx="183112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E724E7A5-E90C-4C9B-106D-F2A59DE17799}"/>
              </a:ext>
            </a:extLst>
          </p:cNvPr>
          <p:cNvSpPr/>
          <p:nvPr/>
        </p:nvSpPr>
        <p:spPr>
          <a:xfrm>
            <a:off x="3670350" y="2650953"/>
            <a:ext cx="1262934" cy="85318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rgbClr val="4472C4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928117-CD3E-1E39-56C2-8A183AAA6EA3}"/>
              </a:ext>
            </a:extLst>
          </p:cNvPr>
          <p:cNvCxnSpPr>
            <a:cxnSpLocks/>
          </p:cNvCxnSpPr>
          <p:nvPr/>
        </p:nvCxnSpPr>
        <p:spPr>
          <a:xfrm>
            <a:off x="5494815" y="2493045"/>
            <a:ext cx="183112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DFABAE20-024A-3F67-7B7D-6B0093EF0B4D}"/>
              </a:ext>
            </a:extLst>
          </p:cNvPr>
          <p:cNvSpPr/>
          <p:nvPr/>
        </p:nvSpPr>
        <p:spPr>
          <a:xfrm>
            <a:off x="5491952" y="2555703"/>
            <a:ext cx="1262934" cy="85318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rgbClr val="4472C4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FBFFE5-BB05-C58E-1C83-BD714E5363A7}"/>
              </a:ext>
            </a:extLst>
          </p:cNvPr>
          <p:cNvCxnSpPr>
            <a:cxnSpLocks/>
          </p:cNvCxnSpPr>
          <p:nvPr/>
        </p:nvCxnSpPr>
        <p:spPr>
          <a:xfrm>
            <a:off x="7322455" y="2478597"/>
            <a:ext cx="1371600" cy="0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71BAF18A-7FDD-20E3-4B9B-49CA47D3B12F}"/>
              </a:ext>
            </a:extLst>
          </p:cNvPr>
          <p:cNvSpPr/>
          <p:nvPr/>
        </p:nvSpPr>
        <p:spPr>
          <a:xfrm>
            <a:off x="7322767" y="2507025"/>
            <a:ext cx="1262934" cy="85318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rgbClr val="4472C4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6CDDF1-64C8-4D7D-BBB9-581F1C70DBC2}"/>
              </a:ext>
            </a:extLst>
          </p:cNvPr>
          <p:cNvCxnSpPr>
            <a:cxnSpLocks/>
          </p:cNvCxnSpPr>
          <p:nvPr/>
        </p:nvCxnSpPr>
        <p:spPr>
          <a:xfrm>
            <a:off x="2286188" y="2587615"/>
            <a:ext cx="781476" cy="0"/>
          </a:xfrm>
          <a:prstGeom prst="line">
            <a:avLst/>
          </a:prstGeom>
          <a:ln w="2540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0048B5-E92D-A1F7-2846-E63CA5B6EB69}"/>
              </a:ext>
            </a:extLst>
          </p:cNvPr>
          <p:cNvCxnSpPr>
            <a:cxnSpLocks/>
          </p:cNvCxnSpPr>
          <p:nvPr/>
        </p:nvCxnSpPr>
        <p:spPr>
          <a:xfrm>
            <a:off x="3869182" y="2522610"/>
            <a:ext cx="781476" cy="0"/>
          </a:xfrm>
          <a:prstGeom prst="line">
            <a:avLst/>
          </a:prstGeom>
          <a:ln w="1270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CDF872-89D0-C196-F813-B907FF7A152A}"/>
              </a:ext>
            </a:extLst>
          </p:cNvPr>
          <p:cNvCxnSpPr>
            <a:cxnSpLocks/>
          </p:cNvCxnSpPr>
          <p:nvPr/>
        </p:nvCxnSpPr>
        <p:spPr>
          <a:xfrm>
            <a:off x="6092442" y="2493794"/>
            <a:ext cx="640080" cy="0"/>
          </a:xfrm>
          <a:prstGeom prst="line">
            <a:avLst/>
          </a:prstGeom>
          <a:ln w="635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454DA68-7AB2-8C4D-98C8-D04194739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7" t="26667" r="22223" b="26458"/>
          <a:stretch/>
        </p:blipFill>
        <p:spPr>
          <a:xfrm>
            <a:off x="1223009" y="1728785"/>
            <a:ext cx="1320167" cy="11001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C547C6-2643-0F42-A8F1-D7E608E1F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703" y="2443157"/>
            <a:ext cx="1328742" cy="132874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A8F4900-0FAD-A641-871B-0FB859D3C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121" y="2307431"/>
            <a:ext cx="2243138" cy="2243138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A9C1224-2E8E-D542-ADD4-C1001BD09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7" t="26667" r="22223" b="26458"/>
          <a:stretch/>
        </p:blipFill>
        <p:spPr>
          <a:xfrm>
            <a:off x="4737730" y="1828795"/>
            <a:ext cx="891541" cy="7429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731831-2614-8742-AABF-7DCA611CD9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971" y="3107528"/>
            <a:ext cx="2243138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454DA68-7AB2-8C4D-98C8-D04194739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7" t="26667" r="22223" b="26458"/>
          <a:stretch/>
        </p:blipFill>
        <p:spPr>
          <a:xfrm>
            <a:off x="1223009" y="1728785"/>
            <a:ext cx="1320167" cy="11001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C547C6-2643-0F42-A8F1-D7E608E1F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9866" y="2614609"/>
            <a:ext cx="1328742" cy="1328742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A9C1224-2E8E-D542-ADD4-C1001BD09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7" t="26667" r="22223" b="26458"/>
          <a:stretch/>
        </p:blipFill>
        <p:spPr>
          <a:xfrm>
            <a:off x="4808466" y="1871658"/>
            <a:ext cx="891541" cy="7429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731831-2614-8742-AABF-7DCA611CD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859" y="2457443"/>
            <a:ext cx="2243138" cy="2243138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144FB962-E529-D04C-B18A-588ED12A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7" t="26667" r="22223" b="26458"/>
          <a:stretch/>
        </p:blipFill>
        <p:spPr>
          <a:xfrm>
            <a:off x="7818367" y="2067119"/>
            <a:ext cx="639834" cy="53319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C6D8B5A-716B-B241-BB45-A4FF2A071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4983" y="2457443"/>
            <a:ext cx="1328742" cy="13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3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454DA68-7AB2-8C4D-98C8-D04194739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527" t="26667" r="22223" b="26458"/>
          <a:stretch/>
        </p:blipFill>
        <p:spPr>
          <a:xfrm>
            <a:off x="1223009" y="1728785"/>
            <a:ext cx="1320167" cy="11001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C547C6-2643-0F42-A8F1-D7E608E1F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866" y="2614609"/>
            <a:ext cx="1328742" cy="132874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731831-2614-8742-AABF-7DCA611CD9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490" t="16561" r="31274" b="33757"/>
          <a:stretch/>
        </p:blipFill>
        <p:spPr>
          <a:xfrm>
            <a:off x="1328733" y="2828925"/>
            <a:ext cx="1328742" cy="111442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C6D8B5A-716B-B241-BB45-A4FF2A0717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4983" y="2457443"/>
            <a:ext cx="1328742" cy="13287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49601ACD-55C8-0447-94C9-C79FCF016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527" t="26667" r="22223" b="26458"/>
          <a:stretch/>
        </p:blipFill>
        <p:spPr>
          <a:xfrm>
            <a:off x="4475567" y="1624010"/>
            <a:ext cx="1320167" cy="11001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A3FD555-F67E-9549-8D72-4ECC776B81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6854" y="3786185"/>
            <a:ext cx="952500" cy="9525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0B1B432-EBED-A248-B658-117DA0597A89}"/>
              </a:ext>
            </a:extLst>
          </p:cNvPr>
          <p:cNvGrpSpPr/>
          <p:nvPr/>
        </p:nvGrpSpPr>
        <p:grpSpPr>
          <a:xfrm>
            <a:off x="4553659" y="3652831"/>
            <a:ext cx="1287079" cy="1519235"/>
            <a:chOff x="7587382" y="3557583"/>
            <a:chExt cx="1287079" cy="151923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F50097C-30EF-C244-8BC2-A4F0B6FF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1961" y="3557583"/>
              <a:ext cx="952500" cy="9525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10BA283-ECB6-7841-ACC9-D7ECC10C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7382" y="4124318"/>
              <a:ext cx="952500" cy="9525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8748F-6E1F-5F4F-B8AF-CB3390346D9B}"/>
              </a:ext>
            </a:extLst>
          </p:cNvPr>
          <p:cNvGrpSpPr/>
          <p:nvPr/>
        </p:nvGrpSpPr>
        <p:grpSpPr>
          <a:xfrm>
            <a:off x="7587382" y="3557583"/>
            <a:ext cx="1633544" cy="1519235"/>
            <a:chOff x="7587382" y="3557583"/>
            <a:chExt cx="1633544" cy="151923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995B978-2163-0D43-8E9B-B0B051D15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1961" y="3557583"/>
              <a:ext cx="952500" cy="9525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405CC26-9476-6840-93AB-9DEF991A5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7382" y="4124318"/>
              <a:ext cx="952500" cy="9525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AF6375D-91D1-284C-81BC-84E5CA70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68426" y="3562337"/>
              <a:ext cx="952500" cy="952500"/>
            </a:xfrm>
            <a:prstGeom prst="rect">
              <a:avLst/>
            </a:prstGeom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C5BE5FF8-554A-0C46-9EC8-2C03FD5F961D}"/>
              </a:ext>
            </a:extLst>
          </p:cNvPr>
          <p:cNvSpPr>
            <a:spLocks noChangeAspect="1"/>
          </p:cNvSpPr>
          <p:nvPr/>
        </p:nvSpPr>
        <p:spPr>
          <a:xfrm>
            <a:off x="1449960" y="1792733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2646EB-5369-F947-BF9A-B7C9BF05341E}"/>
              </a:ext>
            </a:extLst>
          </p:cNvPr>
          <p:cNvSpPr>
            <a:spLocks noChangeAspect="1"/>
          </p:cNvSpPr>
          <p:nvPr/>
        </p:nvSpPr>
        <p:spPr>
          <a:xfrm>
            <a:off x="4701290" y="1686833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EEBD6-FC23-7D4A-A0B1-28903196D3E9}"/>
              </a:ext>
            </a:extLst>
          </p:cNvPr>
          <p:cNvSpPr>
            <a:spLocks noChangeAspect="1"/>
          </p:cNvSpPr>
          <p:nvPr/>
        </p:nvSpPr>
        <p:spPr>
          <a:xfrm>
            <a:off x="4872290" y="2078812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06B01-37E8-9D4E-92CE-1D98943B7F23}"/>
              </a:ext>
            </a:extLst>
          </p:cNvPr>
          <p:cNvSpPr>
            <a:spLocks noChangeAspect="1"/>
          </p:cNvSpPr>
          <p:nvPr/>
        </p:nvSpPr>
        <p:spPr>
          <a:xfrm>
            <a:off x="5045981" y="1686833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0BEE876F-A0BD-B44B-9C92-3817C7AE3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527" t="26667" r="22223" b="26458"/>
          <a:stretch/>
        </p:blipFill>
        <p:spPr>
          <a:xfrm>
            <a:off x="7305214" y="1528742"/>
            <a:ext cx="1320167" cy="110014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2F1C47A-D02B-6B47-A38B-D58FA47D1DD4}"/>
              </a:ext>
            </a:extLst>
          </p:cNvPr>
          <p:cNvSpPr>
            <a:spLocks noChangeAspect="1"/>
          </p:cNvSpPr>
          <p:nvPr/>
        </p:nvSpPr>
        <p:spPr>
          <a:xfrm>
            <a:off x="7536253" y="1591565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067B0C-FAB7-634E-B97C-C800BF134F47}"/>
              </a:ext>
            </a:extLst>
          </p:cNvPr>
          <p:cNvSpPr>
            <a:spLocks noChangeAspect="1"/>
          </p:cNvSpPr>
          <p:nvPr/>
        </p:nvSpPr>
        <p:spPr>
          <a:xfrm>
            <a:off x="7701937" y="1983544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CF64A6-8D70-744D-9755-75429E0B208B}"/>
              </a:ext>
            </a:extLst>
          </p:cNvPr>
          <p:cNvSpPr>
            <a:spLocks noChangeAspect="1"/>
          </p:cNvSpPr>
          <p:nvPr/>
        </p:nvSpPr>
        <p:spPr>
          <a:xfrm>
            <a:off x="7875628" y="1591565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5F1A84-ED17-0543-8D42-1EC1FF2FAAEC}"/>
              </a:ext>
            </a:extLst>
          </p:cNvPr>
          <p:cNvSpPr>
            <a:spLocks noChangeAspect="1"/>
          </p:cNvSpPr>
          <p:nvPr/>
        </p:nvSpPr>
        <p:spPr>
          <a:xfrm>
            <a:off x="8045464" y="1982544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DA2C4E-2CB9-7845-9DF9-345ACD47B9CA}"/>
              </a:ext>
            </a:extLst>
          </p:cNvPr>
          <p:cNvSpPr>
            <a:spLocks noChangeAspect="1"/>
          </p:cNvSpPr>
          <p:nvPr/>
        </p:nvSpPr>
        <p:spPr>
          <a:xfrm>
            <a:off x="8215003" y="1593080"/>
            <a:ext cx="197580" cy="201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6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A3FD555-F67E-9549-8D72-4ECC776B8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2295" y="3812056"/>
            <a:ext cx="731520" cy="7315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0B1B432-EBED-A248-B658-117DA0597A89}"/>
              </a:ext>
            </a:extLst>
          </p:cNvPr>
          <p:cNvGrpSpPr>
            <a:grpSpLocks noChangeAspect="1"/>
          </p:cNvGrpSpPr>
          <p:nvPr/>
        </p:nvGrpSpPr>
        <p:grpSpPr>
          <a:xfrm>
            <a:off x="4762002" y="3807414"/>
            <a:ext cx="822960" cy="971402"/>
            <a:chOff x="7587382" y="3557583"/>
            <a:chExt cx="1287079" cy="151923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F50097C-30EF-C244-8BC2-A4F0B6FF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1961" y="3557583"/>
              <a:ext cx="952500" cy="9525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10BA283-ECB6-7841-ACC9-D7ECC10C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87382" y="4124318"/>
              <a:ext cx="952500" cy="9525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8748F-6E1F-5F4F-B8AF-CB3390346D9B}"/>
              </a:ext>
            </a:extLst>
          </p:cNvPr>
          <p:cNvGrpSpPr>
            <a:grpSpLocks noChangeAspect="1"/>
          </p:cNvGrpSpPr>
          <p:nvPr/>
        </p:nvGrpSpPr>
        <p:grpSpPr>
          <a:xfrm>
            <a:off x="7665439" y="3769455"/>
            <a:ext cx="1005840" cy="935457"/>
            <a:chOff x="7587382" y="3557583"/>
            <a:chExt cx="1633544" cy="151923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995B978-2163-0D43-8E9B-B0B051D15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1961" y="3557583"/>
              <a:ext cx="952500" cy="9525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405CC26-9476-6840-93AB-9DEF991A5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87382" y="4124318"/>
              <a:ext cx="952500" cy="9525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AF6375D-91D1-284C-81BC-84E5CA70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8426" y="3562337"/>
              <a:ext cx="952500" cy="9525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C4F3FE-A27E-7047-A1F9-9958A75B64E2}"/>
              </a:ext>
            </a:extLst>
          </p:cNvPr>
          <p:cNvGrpSpPr/>
          <p:nvPr/>
        </p:nvGrpSpPr>
        <p:grpSpPr>
          <a:xfrm>
            <a:off x="1223009" y="1673030"/>
            <a:ext cx="1320167" cy="1100140"/>
            <a:chOff x="1223009" y="1728785"/>
            <a:chExt cx="1320167" cy="1100140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454DA68-7AB2-8C4D-98C8-D04194739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527" t="26667" r="22223" b="26458"/>
            <a:stretch/>
          </p:blipFill>
          <p:spPr>
            <a:xfrm>
              <a:off x="1223009" y="1728785"/>
              <a:ext cx="1320167" cy="110014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BE5FF8-554A-0C46-9EC8-2C03FD5F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9960" y="1792733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310A57-1207-7846-8E34-C028B4B28715}"/>
              </a:ext>
            </a:extLst>
          </p:cNvPr>
          <p:cNvGrpSpPr/>
          <p:nvPr/>
        </p:nvGrpSpPr>
        <p:grpSpPr>
          <a:xfrm>
            <a:off x="4453265" y="1624010"/>
            <a:ext cx="1320167" cy="1100140"/>
            <a:chOff x="4475567" y="1624010"/>
            <a:chExt cx="1320167" cy="1100140"/>
          </a:xfrm>
        </p:grpSpPr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9601ACD-55C8-0447-94C9-C79FCF016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527" t="26667" r="22223" b="26458"/>
            <a:stretch/>
          </p:blipFill>
          <p:spPr>
            <a:xfrm>
              <a:off x="4475567" y="1624010"/>
              <a:ext cx="1320167" cy="1100140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2646EB-5369-F947-BF9A-B7C9BF053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1290" y="1686833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EEBD6-FC23-7D4A-A0B1-28903196D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2290" y="2078812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806B01-37E8-9D4E-92CE-1D98943B7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5981" y="1686833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41D36E-A436-364E-B848-0ECEA38B9D6F}"/>
              </a:ext>
            </a:extLst>
          </p:cNvPr>
          <p:cNvGrpSpPr/>
          <p:nvPr/>
        </p:nvGrpSpPr>
        <p:grpSpPr>
          <a:xfrm>
            <a:off x="7305214" y="1528742"/>
            <a:ext cx="1320167" cy="1100140"/>
            <a:chOff x="7305214" y="1528742"/>
            <a:chExt cx="1320167" cy="1100140"/>
          </a:xfrm>
        </p:grpSpPr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BEE876F-A0BD-B44B-9C92-3817C7AE3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527" t="26667" r="22223" b="26458"/>
            <a:stretch/>
          </p:blipFill>
          <p:spPr>
            <a:xfrm>
              <a:off x="7305214" y="1528742"/>
              <a:ext cx="1320167" cy="1100140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F1C47A-D02B-6B47-A38B-D58FA47D1D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6253" y="1591565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067B0C-FAB7-634E-B97C-C800BF134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1937" y="1983544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CF64A6-8D70-744D-9755-75429E0B2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5628" y="1591565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5F1A84-ED17-0543-8D42-1EC1FF2FA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464" y="1982544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1DA2C4E-2CB9-7845-9DF9-345ACD47B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15003" y="1593080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473E6D-E39A-2847-84B7-8E203996D6A8}"/>
              </a:ext>
            </a:extLst>
          </p:cNvPr>
          <p:cNvGrpSpPr/>
          <p:nvPr/>
        </p:nvGrpSpPr>
        <p:grpSpPr>
          <a:xfrm>
            <a:off x="1366105" y="2828925"/>
            <a:ext cx="1246916" cy="835024"/>
            <a:chOff x="1516854" y="2951161"/>
            <a:chExt cx="1246916" cy="83502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621167B-4F95-7842-9528-46778A6D9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8561" t="15522" r="22932" b="38601"/>
            <a:stretch/>
          </p:blipFill>
          <p:spPr>
            <a:xfrm>
              <a:off x="1516854" y="2951161"/>
              <a:ext cx="1246916" cy="8350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CE4AAEE-C0E5-0245-B2B5-561E46204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5852" t="12947" r="30477" b="64870"/>
            <a:stretch/>
          </p:blipFill>
          <p:spPr>
            <a:xfrm>
              <a:off x="1783340" y="3001510"/>
              <a:ext cx="952501" cy="43338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BFE6EC-BB03-B741-AB8A-A80E8D789DF7}"/>
              </a:ext>
            </a:extLst>
          </p:cNvPr>
          <p:cNvGrpSpPr/>
          <p:nvPr/>
        </p:nvGrpSpPr>
        <p:grpSpPr>
          <a:xfrm>
            <a:off x="4547654" y="2652176"/>
            <a:ext cx="1319162" cy="1321317"/>
            <a:chOff x="4760256" y="2698898"/>
            <a:chExt cx="1319162" cy="13213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F301FA2-C0E3-BE48-A133-50D4C3E4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73426" y="2714223"/>
              <a:ext cx="1305992" cy="1305992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3BA68897-56DD-9E47-AB0B-0A785305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60256" y="2698898"/>
              <a:ext cx="1305991" cy="130599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6EE38D-9B3F-8741-A801-D181B98323B1}"/>
              </a:ext>
            </a:extLst>
          </p:cNvPr>
          <p:cNvGrpSpPr/>
          <p:nvPr/>
        </p:nvGrpSpPr>
        <p:grpSpPr>
          <a:xfrm>
            <a:off x="7364636" y="2879274"/>
            <a:ext cx="1310199" cy="912141"/>
            <a:chOff x="5718932" y="5410601"/>
            <a:chExt cx="1310199" cy="912141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F62F510-1A28-6848-808E-BE53203C0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28380" t="12370" b="59132"/>
            <a:stretch/>
          </p:blipFill>
          <p:spPr>
            <a:xfrm>
              <a:off x="6128059" y="5410601"/>
              <a:ext cx="901072" cy="358534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5BD37B6B-1BF1-3841-9209-C6CAFFA82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t="15454" b="15472"/>
            <a:stretch/>
          </p:blipFill>
          <p:spPr>
            <a:xfrm>
              <a:off x="5718932" y="5430644"/>
              <a:ext cx="1291507" cy="892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57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A3FD555-F67E-9549-8D72-4ECC776B8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703" y="3812056"/>
            <a:ext cx="731520" cy="7315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0B1B432-EBED-A248-B658-117DA0597A89}"/>
              </a:ext>
            </a:extLst>
          </p:cNvPr>
          <p:cNvGrpSpPr>
            <a:grpSpLocks noChangeAspect="1"/>
          </p:cNvGrpSpPr>
          <p:nvPr/>
        </p:nvGrpSpPr>
        <p:grpSpPr>
          <a:xfrm>
            <a:off x="5846957" y="3695904"/>
            <a:ext cx="822960" cy="971402"/>
            <a:chOff x="7587382" y="3557583"/>
            <a:chExt cx="1287079" cy="151923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F50097C-30EF-C244-8BC2-A4F0B6FF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1961" y="3557583"/>
              <a:ext cx="952500" cy="9525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10BA283-ECB6-7841-ACC9-D7ECC10C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87382" y="4124318"/>
              <a:ext cx="952500" cy="9525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8748F-6E1F-5F4F-B8AF-CB3390346D9B}"/>
              </a:ext>
            </a:extLst>
          </p:cNvPr>
          <p:cNvGrpSpPr>
            <a:grpSpLocks noChangeAspect="1"/>
          </p:cNvGrpSpPr>
          <p:nvPr/>
        </p:nvGrpSpPr>
        <p:grpSpPr>
          <a:xfrm>
            <a:off x="8790847" y="3747153"/>
            <a:ext cx="1005840" cy="935457"/>
            <a:chOff x="7587382" y="3557583"/>
            <a:chExt cx="1633544" cy="151923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995B978-2163-0D43-8E9B-B0B051D15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1961" y="3557583"/>
              <a:ext cx="952500" cy="9525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405CC26-9476-6840-93AB-9DEF991A5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87382" y="4124318"/>
              <a:ext cx="952500" cy="9525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AF6375D-91D1-284C-81BC-84E5CA70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8426" y="3562337"/>
              <a:ext cx="952500" cy="9525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C4F3FE-A27E-7047-A1F9-9958A75B64E2}"/>
              </a:ext>
            </a:extLst>
          </p:cNvPr>
          <p:cNvGrpSpPr/>
          <p:nvPr/>
        </p:nvGrpSpPr>
        <p:grpSpPr>
          <a:xfrm>
            <a:off x="2348417" y="1461158"/>
            <a:ext cx="1320167" cy="1100140"/>
            <a:chOff x="1223009" y="1728785"/>
            <a:chExt cx="1320167" cy="1100140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454DA68-7AB2-8C4D-98C8-D04194739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527" t="26667" r="22223" b="26458"/>
            <a:stretch/>
          </p:blipFill>
          <p:spPr>
            <a:xfrm>
              <a:off x="1223009" y="1728785"/>
              <a:ext cx="1320167" cy="110014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BE5FF8-554A-0C46-9EC8-2C03FD5F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9960" y="1792733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310A57-1207-7846-8E34-C028B4B28715}"/>
              </a:ext>
            </a:extLst>
          </p:cNvPr>
          <p:cNvGrpSpPr/>
          <p:nvPr/>
        </p:nvGrpSpPr>
        <p:grpSpPr>
          <a:xfrm>
            <a:off x="5515918" y="1461158"/>
            <a:ext cx="1320167" cy="1100140"/>
            <a:chOff x="4475567" y="1624010"/>
            <a:chExt cx="1320167" cy="1100140"/>
          </a:xfrm>
        </p:grpSpPr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9601ACD-55C8-0447-94C9-C79FCF016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527" t="26667" r="22223" b="26458"/>
            <a:stretch/>
          </p:blipFill>
          <p:spPr>
            <a:xfrm>
              <a:off x="4475567" y="1624010"/>
              <a:ext cx="1320167" cy="1100140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2646EB-5369-F947-BF9A-B7C9BF053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1290" y="1686833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EEBD6-FC23-7D4A-A0B1-28903196D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2290" y="2078812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806B01-37E8-9D4E-92CE-1D98943B7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5981" y="1686833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41D36E-A436-364E-B848-0ECEA38B9D6F}"/>
              </a:ext>
            </a:extLst>
          </p:cNvPr>
          <p:cNvGrpSpPr/>
          <p:nvPr/>
        </p:nvGrpSpPr>
        <p:grpSpPr>
          <a:xfrm>
            <a:off x="8430622" y="1461158"/>
            <a:ext cx="1320167" cy="1100140"/>
            <a:chOff x="7305214" y="1528742"/>
            <a:chExt cx="1320167" cy="1100140"/>
          </a:xfrm>
        </p:grpSpPr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BEE876F-A0BD-B44B-9C92-3817C7AE3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527" t="26667" r="22223" b="26458"/>
            <a:stretch/>
          </p:blipFill>
          <p:spPr>
            <a:xfrm>
              <a:off x="7305214" y="1528742"/>
              <a:ext cx="1320167" cy="1100140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F1C47A-D02B-6B47-A38B-D58FA47D1D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6253" y="1591565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067B0C-FAB7-634E-B97C-C800BF134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1937" y="1983544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CF64A6-8D70-744D-9755-75429E0B2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5628" y="1591565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5F1A84-ED17-0543-8D42-1EC1FF2FA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464" y="1982544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1DA2C4E-2CB9-7845-9DF9-345ACD47B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15003" y="1593080"/>
              <a:ext cx="197580" cy="2011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473E6D-E39A-2847-84B7-8E203996D6A8}"/>
              </a:ext>
            </a:extLst>
          </p:cNvPr>
          <p:cNvGrpSpPr/>
          <p:nvPr/>
        </p:nvGrpSpPr>
        <p:grpSpPr>
          <a:xfrm>
            <a:off x="2491513" y="2828925"/>
            <a:ext cx="1246916" cy="835024"/>
            <a:chOff x="1516854" y="2951161"/>
            <a:chExt cx="1246916" cy="83502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621167B-4F95-7842-9528-46778A6D9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8561" t="15522" r="22932" b="38601"/>
            <a:stretch/>
          </p:blipFill>
          <p:spPr>
            <a:xfrm>
              <a:off x="1516854" y="2951161"/>
              <a:ext cx="1246916" cy="8350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CE4AAEE-C0E5-0245-B2B5-561E46204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5852" t="12947" r="30477" b="64870"/>
            <a:stretch/>
          </p:blipFill>
          <p:spPr>
            <a:xfrm>
              <a:off x="1783340" y="3001510"/>
              <a:ext cx="952501" cy="43338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BFE6EC-BB03-B741-AB8A-A80E8D789DF7}"/>
              </a:ext>
            </a:extLst>
          </p:cNvPr>
          <p:cNvGrpSpPr/>
          <p:nvPr/>
        </p:nvGrpSpPr>
        <p:grpSpPr>
          <a:xfrm>
            <a:off x="5610307" y="2652176"/>
            <a:ext cx="1319162" cy="1321317"/>
            <a:chOff x="4760256" y="2698898"/>
            <a:chExt cx="1319162" cy="13213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F301FA2-C0E3-BE48-A133-50D4C3E4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73426" y="2714223"/>
              <a:ext cx="1305992" cy="1305992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3BA68897-56DD-9E47-AB0B-0A785305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60256" y="2698898"/>
              <a:ext cx="1305991" cy="130599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6EE38D-9B3F-8741-A801-D181B98323B1}"/>
              </a:ext>
            </a:extLst>
          </p:cNvPr>
          <p:cNvGrpSpPr/>
          <p:nvPr/>
        </p:nvGrpSpPr>
        <p:grpSpPr>
          <a:xfrm>
            <a:off x="8490044" y="2879274"/>
            <a:ext cx="1310199" cy="912141"/>
            <a:chOff x="5718932" y="5410601"/>
            <a:chExt cx="1310199" cy="912141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F62F510-1A28-6848-808E-BE53203C0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28380" t="12370" b="59132"/>
            <a:stretch/>
          </p:blipFill>
          <p:spPr>
            <a:xfrm>
              <a:off x="6128059" y="5410601"/>
              <a:ext cx="901072" cy="358534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5BD37B6B-1BF1-3841-9209-C6CAFFA82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t="15454" b="15472"/>
            <a:stretch/>
          </p:blipFill>
          <p:spPr>
            <a:xfrm>
              <a:off x="5718932" y="5430644"/>
              <a:ext cx="1291507" cy="89209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2597EB-C26E-B147-A58B-61656AF073DB}"/>
                  </a:ext>
                </a:extLst>
              </p:cNvPr>
              <p:cNvSpPr txBox="1"/>
              <p:nvPr/>
            </p:nvSpPr>
            <p:spPr>
              <a:xfrm>
                <a:off x="2628753" y="2667032"/>
                <a:ext cx="1460721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2597EB-C26E-B147-A58B-61656AF07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53" y="2667032"/>
                <a:ext cx="1460721" cy="342979"/>
              </a:xfrm>
              <a:prstGeom prst="rect">
                <a:avLst/>
              </a:prstGeom>
              <a:blipFill>
                <a:blip r:embed="rId18"/>
                <a:stretch>
                  <a:fillRect l="-1709" t="-7143" r="-85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94232F-5AF9-9043-86F5-E60451E171D9}"/>
                  </a:ext>
                </a:extLst>
              </p:cNvPr>
              <p:cNvSpPr txBox="1"/>
              <p:nvPr/>
            </p:nvSpPr>
            <p:spPr>
              <a:xfrm>
                <a:off x="2583496" y="4595208"/>
                <a:ext cx="1124795" cy="58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Symbolic</a:t>
                </a:r>
              </a:p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Part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EE7D3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94232F-5AF9-9043-86F5-E60451E17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96" y="4595208"/>
                <a:ext cx="1124795" cy="589200"/>
              </a:xfrm>
              <a:prstGeom prst="rect">
                <a:avLst/>
              </a:prstGeom>
              <a:blipFill>
                <a:blip r:embed="rId19"/>
                <a:stretch>
                  <a:fillRect l="-2247" t="-2083" r="-33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7283C9-1BE4-B646-9FDE-5C4F10BF0654}"/>
                  </a:ext>
                </a:extLst>
              </p:cNvPr>
              <p:cNvSpPr txBox="1"/>
              <p:nvPr/>
            </p:nvSpPr>
            <p:spPr>
              <a:xfrm>
                <a:off x="5878485" y="4595208"/>
                <a:ext cx="929229" cy="58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Symbolic</a:t>
                </a:r>
              </a:p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Part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EE7D3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7283C9-1BE4-B646-9FDE-5C4F10BF0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85" y="4595208"/>
                <a:ext cx="929229" cy="589200"/>
              </a:xfrm>
              <a:prstGeom prst="rect">
                <a:avLst/>
              </a:prstGeom>
              <a:blipFill>
                <a:blip r:embed="rId20"/>
                <a:stretch>
                  <a:fillRect l="-2667" t="-2083" r="-2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0672B72-1A1A-9A47-A1FF-6F2BB688A377}"/>
                  </a:ext>
                </a:extLst>
              </p:cNvPr>
              <p:cNvSpPr txBox="1"/>
              <p:nvPr/>
            </p:nvSpPr>
            <p:spPr>
              <a:xfrm>
                <a:off x="8751648" y="4614664"/>
                <a:ext cx="1124795" cy="58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Symbolic </a:t>
                </a:r>
              </a:p>
              <a:p>
                <a:pPr algn="ctr"/>
                <a:r>
                  <a:rPr lang="en-US" sz="1600" dirty="0">
                    <a:solidFill>
                      <a:srgbClr val="EE7D31"/>
                    </a:solidFill>
                  </a:rPr>
                  <a:t>Part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EE7D3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EE7D3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0672B72-1A1A-9A47-A1FF-6F2BB688A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648" y="4614664"/>
                <a:ext cx="1124795" cy="589200"/>
              </a:xfrm>
              <a:prstGeom prst="rect">
                <a:avLst/>
              </a:prstGeom>
              <a:blipFill>
                <a:blip r:embed="rId21"/>
                <a:stretch>
                  <a:fillRect l="-3371" t="-4255" r="-2247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0E3603B1-A9AA-5B4B-8A48-EB1AFF39E4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48299" y="1725149"/>
            <a:ext cx="581582" cy="581582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9C28EFAB-5D40-3748-B467-F5A36F77259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69325" y="1725149"/>
            <a:ext cx="581582" cy="5815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1230B45-7BED-A042-9ACC-993450EB0554}"/>
              </a:ext>
            </a:extLst>
          </p:cNvPr>
          <p:cNvSpPr txBox="1"/>
          <p:nvPr/>
        </p:nvSpPr>
        <p:spPr>
          <a:xfrm>
            <a:off x="3978435" y="1400705"/>
            <a:ext cx="78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Fine Tune</a:t>
            </a:r>
          </a:p>
          <a:p>
            <a:pPr algn="ctr"/>
            <a:r>
              <a:rPr lang="en-US" sz="1200" dirty="0"/>
              <a:t>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C1C301-9A15-D14A-8256-F467603E8AC1}"/>
              </a:ext>
            </a:extLst>
          </p:cNvPr>
          <p:cNvSpPr txBox="1"/>
          <p:nvPr/>
        </p:nvSpPr>
        <p:spPr>
          <a:xfrm>
            <a:off x="7119488" y="1400705"/>
            <a:ext cx="78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Fine Tune</a:t>
            </a:r>
          </a:p>
          <a:p>
            <a:pPr algn="ctr"/>
            <a:r>
              <a:rPr lang="en-US" sz="1200" dirty="0"/>
              <a:t>Training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CF907EB-BAE7-2F47-A2D8-DC0E930AAE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129083" y="1725149"/>
            <a:ext cx="581582" cy="5815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88B0AD-5033-1D4B-90F6-5C8890389EAE}"/>
              </a:ext>
            </a:extLst>
          </p:cNvPr>
          <p:cNvSpPr txBox="1"/>
          <p:nvPr/>
        </p:nvSpPr>
        <p:spPr>
          <a:xfrm>
            <a:off x="9936848" y="1400705"/>
            <a:ext cx="78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Fine Tune</a:t>
            </a:r>
          </a:p>
          <a:p>
            <a:pPr algn="ctr"/>
            <a:r>
              <a:rPr lang="en-US" sz="1200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A575D-EBD2-744C-BC26-6C840C4C5328}"/>
              </a:ext>
            </a:extLst>
          </p:cNvPr>
          <p:cNvSpPr txBox="1"/>
          <p:nvPr/>
        </p:nvSpPr>
        <p:spPr>
          <a:xfrm>
            <a:off x="10960655" y="152569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36E1B9-FDBA-C45C-9317-9A717B139D31}"/>
                  </a:ext>
                </a:extLst>
              </p:cNvPr>
              <p:cNvSpPr txBox="1"/>
              <p:nvPr/>
            </p:nvSpPr>
            <p:spPr>
              <a:xfrm>
                <a:off x="5705856" y="1021360"/>
                <a:ext cx="958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Iteration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36E1B9-FDBA-C45C-9317-9A717B13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856" y="1021360"/>
                <a:ext cx="958532" cy="307777"/>
              </a:xfrm>
              <a:prstGeom prst="rect">
                <a:avLst/>
              </a:prstGeom>
              <a:blipFill>
                <a:blip r:embed="rId24"/>
                <a:stretch>
                  <a:fillRect l="-131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C2FD8A-EE1D-99A3-B0E4-7BE4FAC4B09B}"/>
                  </a:ext>
                </a:extLst>
              </p:cNvPr>
              <p:cNvSpPr txBox="1"/>
              <p:nvPr/>
            </p:nvSpPr>
            <p:spPr>
              <a:xfrm>
                <a:off x="2418666" y="1021360"/>
                <a:ext cx="1272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Iteration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C2FD8A-EE1D-99A3-B0E4-7BE4FAC4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66" y="1021360"/>
                <a:ext cx="1272335" cy="307777"/>
              </a:xfrm>
              <a:prstGeom prst="rect">
                <a:avLst/>
              </a:prstGeom>
              <a:blipFill>
                <a:blip r:embed="rId25"/>
                <a:stretch>
                  <a:fillRect l="-99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111207-4BA0-3EE4-1B68-AA2179ABD27D}"/>
                  </a:ext>
                </a:extLst>
              </p:cNvPr>
              <p:cNvSpPr txBox="1"/>
              <p:nvPr/>
            </p:nvSpPr>
            <p:spPr>
              <a:xfrm>
                <a:off x="8415746" y="1021360"/>
                <a:ext cx="1272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Iteration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111207-4BA0-3EE4-1B68-AA2179ABD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746" y="1021360"/>
                <a:ext cx="1272335" cy="307777"/>
              </a:xfrm>
              <a:prstGeom prst="rect">
                <a:avLst/>
              </a:prstGeom>
              <a:blipFill>
                <a:blip r:embed="rId26"/>
                <a:stretch>
                  <a:fillRect l="-99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6A739B-10C1-B509-48A4-3C8CF8D6B2D9}"/>
                  </a:ext>
                </a:extLst>
              </p:cNvPr>
              <p:cNvSpPr txBox="1"/>
              <p:nvPr/>
            </p:nvSpPr>
            <p:spPr>
              <a:xfrm>
                <a:off x="5751208" y="2667032"/>
                <a:ext cx="1265155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6A739B-10C1-B509-48A4-3C8CF8D6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208" y="2667032"/>
                <a:ext cx="1265155" cy="342979"/>
              </a:xfrm>
              <a:prstGeom prst="rect">
                <a:avLst/>
              </a:prstGeom>
              <a:blipFill>
                <a:blip r:embed="rId27"/>
                <a:stretch>
                  <a:fillRect l="-1980" t="-7143" r="-99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2E45CA-13E3-4AA0-74A0-664270A21745}"/>
                  </a:ext>
                </a:extLst>
              </p:cNvPr>
              <p:cNvSpPr txBox="1"/>
              <p:nvPr/>
            </p:nvSpPr>
            <p:spPr>
              <a:xfrm>
                <a:off x="8572731" y="2667032"/>
                <a:ext cx="1460721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2E45CA-13E3-4AA0-74A0-664270A21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731" y="2667032"/>
                <a:ext cx="1460721" cy="342979"/>
              </a:xfrm>
              <a:prstGeom prst="rect">
                <a:avLst/>
              </a:prstGeom>
              <a:blipFill>
                <a:blip r:embed="rId28"/>
                <a:stretch>
                  <a:fillRect l="-1709" t="-7143" r="-85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Graphic 57">
            <a:extLst>
              <a:ext uri="{FF2B5EF4-FFF2-40B4-BE49-F238E27FC236}">
                <a16:creationId xmlns:a16="http://schemas.microsoft.com/office/drawing/2014/main" id="{11CAE3F1-D36B-9FB9-7D28-1F206C109F4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9615" y="1725149"/>
            <a:ext cx="581582" cy="58158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DB7E94-93C4-EC28-D7E2-60512A08EFF4}"/>
              </a:ext>
            </a:extLst>
          </p:cNvPr>
          <p:cNvSpPr txBox="1"/>
          <p:nvPr/>
        </p:nvSpPr>
        <p:spPr>
          <a:xfrm>
            <a:off x="1207380" y="1400705"/>
            <a:ext cx="78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Fine Tune</a:t>
            </a:r>
          </a:p>
          <a:p>
            <a:pPr algn="ctr"/>
            <a:r>
              <a:rPr lang="en-US" sz="1200" dirty="0"/>
              <a:t>Training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5B3EB4-D6F4-17EA-73D3-0B05E0616186}"/>
              </a:ext>
            </a:extLst>
          </p:cNvPr>
          <p:cNvSpPr txBox="1"/>
          <p:nvPr/>
        </p:nvSpPr>
        <p:spPr>
          <a:xfrm>
            <a:off x="466225" y="152569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642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E862977-226B-304A-9555-EA87FDB63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527" t="26667" r="22223" b="26458"/>
          <a:stretch/>
        </p:blipFill>
        <p:spPr>
          <a:xfrm>
            <a:off x="530643" y="2006820"/>
            <a:ext cx="1796665" cy="14972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B6189-6222-F948-B9E2-73E5CEAB3354}"/>
              </a:ext>
            </a:extLst>
          </p:cNvPr>
          <p:cNvGrpSpPr/>
          <p:nvPr/>
        </p:nvGrpSpPr>
        <p:grpSpPr>
          <a:xfrm>
            <a:off x="3963937" y="735160"/>
            <a:ext cx="1974167" cy="1238013"/>
            <a:chOff x="6736080" y="756207"/>
            <a:chExt cx="1974167" cy="12380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6563AE-83BB-474A-973C-D56337BF4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6080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2AC7E8-FB88-6B43-B7EA-AA56DB85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8419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B801D-A0C1-2141-A0B3-85830D4EB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4487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DD67FF-E0A6-B34B-A669-81905DAA4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9183" y="760952"/>
              <a:ext cx="365760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7C7B-9C58-7E43-8AEC-8C32E699C96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7101840" y="1811340"/>
              <a:ext cx="4665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AE7E02-72E2-8145-AFA9-36B033833A9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7934179" y="1811340"/>
              <a:ext cx="4103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0355-CD63-9042-9D6B-6CBA625D876F}"/>
                </a:ext>
              </a:extLst>
            </p:cNvPr>
            <p:cNvCxnSpPr>
              <a:stCxn id="8" idx="3"/>
              <a:endCxn id="5" idx="7"/>
            </p:cNvCxnSpPr>
            <p:nvPr/>
          </p:nvCxnSpPr>
          <p:spPr>
            <a:xfrm flipH="1">
              <a:off x="7048276" y="1073148"/>
              <a:ext cx="524471" cy="60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2E69F0-27F3-6E48-99E4-E87E664F54EB}"/>
                </a:ext>
              </a:extLst>
            </p:cNvPr>
            <p:cNvCxnSpPr>
              <a:stCxn id="8" idx="5"/>
              <a:endCxn id="7" idx="1"/>
            </p:cNvCxnSpPr>
            <p:nvPr/>
          </p:nvCxnSpPr>
          <p:spPr>
            <a:xfrm>
              <a:off x="7831379" y="1073148"/>
              <a:ext cx="566672" cy="60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869FE-0FF3-5646-81E2-FB52B1A79CDD}"/>
                </a:ext>
              </a:extLst>
            </p:cNvPr>
            <p:cNvSpPr txBox="1"/>
            <p:nvPr/>
          </p:nvSpPr>
          <p:spPr>
            <a:xfrm>
              <a:off x="6766514" y="162488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2E58F-D2C0-6B4F-BBFE-34FEE340955F}"/>
                </a:ext>
              </a:extLst>
            </p:cNvPr>
            <p:cNvSpPr txBox="1"/>
            <p:nvPr/>
          </p:nvSpPr>
          <p:spPr>
            <a:xfrm>
              <a:off x="7557690" y="1616655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836B81-8F82-E14C-B678-04058CFD87B1}"/>
                </a:ext>
              </a:extLst>
            </p:cNvPr>
            <p:cNvSpPr txBox="1"/>
            <p:nvPr/>
          </p:nvSpPr>
          <p:spPr>
            <a:xfrm>
              <a:off x="8371068" y="16248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026ED9-0498-4043-9210-7033CCFD3461}"/>
                </a:ext>
              </a:extLst>
            </p:cNvPr>
            <p:cNvSpPr txBox="1"/>
            <p:nvPr/>
          </p:nvSpPr>
          <p:spPr>
            <a:xfrm>
              <a:off x="7541212" y="75620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B70C0BB-8381-7947-8ED2-26C59EF1F116}"/>
              </a:ext>
            </a:extLst>
          </p:cNvPr>
          <p:cNvSpPr/>
          <p:nvPr/>
        </p:nvSpPr>
        <p:spPr>
          <a:xfrm>
            <a:off x="3777541" y="630443"/>
            <a:ext cx="2298551" cy="1536498"/>
          </a:xfrm>
          <a:prstGeom prst="roundRect">
            <a:avLst>
              <a:gd name="adj" fmla="val 11767"/>
            </a:avLst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1B85FB-D692-3C47-9D4A-613794B4B71E}"/>
              </a:ext>
            </a:extLst>
          </p:cNvPr>
          <p:cNvGrpSpPr/>
          <p:nvPr/>
        </p:nvGrpSpPr>
        <p:grpSpPr>
          <a:xfrm>
            <a:off x="3763347" y="3201222"/>
            <a:ext cx="1796666" cy="1688699"/>
            <a:chOff x="4129005" y="2919159"/>
            <a:chExt cx="1796666" cy="16886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8A1E55-0661-FA4C-BF22-CA705A1F9D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5814" y="2932563"/>
              <a:ext cx="1290348" cy="1523095"/>
              <a:chOff x="7587382" y="3557583"/>
              <a:chExt cx="1287079" cy="1519235"/>
            </a:xfrm>
          </p:grpSpPr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93D7E779-1B09-0E4D-898E-0D8D754F6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21961" y="3557583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F338371A-1478-3F45-BF16-B303B28B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87382" y="4124318"/>
                <a:ext cx="952500" cy="952500"/>
              </a:xfrm>
              <a:prstGeom prst="rect">
                <a:avLst/>
              </a:prstGeom>
            </p:spPr>
          </p:pic>
        </p:grp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06F7F21-B5CD-1743-B7E1-5AB7C2BC4B8B}"/>
                </a:ext>
              </a:extLst>
            </p:cNvPr>
            <p:cNvSpPr/>
            <p:nvPr/>
          </p:nvSpPr>
          <p:spPr>
            <a:xfrm>
              <a:off x="4129005" y="2919159"/>
              <a:ext cx="1796666" cy="1688699"/>
            </a:xfrm>
            <a:prstGeom prst="roundRect">
              <a:avLst>
                <a:gd name="adj" fmla="val 11767"/>
              </a:avLst>
            </a:prstGeom>
            <a:noFill/>
            <a:ln w="25400">
              <a:solidFill>
                <a:srgbClr val="EE7D3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60B82E9-79C6-014B-85B0-546A3DE5A024}"/>
              </a:ext>
            </a:extLst>
          </p:cNvPr>
          <p:cNvSpPr txBox="1"/>
          <p:nvPr/>
        </p:nvSpPr>
        <p:spPr>
          <a:xfrm>
            <a:off x="4051632" y="4875203"/>
            <a:ext cx="13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EE7D31"/>
                </a:solidFill>
              </a:rPr>
              <a:t>Logical </a:t>
            </a:r>
          </a:p>
          <a:p>
            <a:pPr algn="ctr"/>
            <a:r>
              <a:rPr lang="en-US" sz="1600" dirty="0">
                <a:solidFill>
                  <a:srgbClr val="EE7D31"/>
                </a:solidFill>
              </a:rPr>
              <a:t>Interpretation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CBEFD-39BE-3A4A-B8A7-F23F3B72840E}"/>
              </a:ext>
            </a:extLst>
          </p:cNvPr>
          <p:cNvSpPr txBox="1"/>
          <p:nvPr/>
        </p:nvSpPr>
        <p:spPr>
          <a:xfrm>
            <a:off x="4062304" y="250730"/>
            <a:ext cx="1745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Causal Explanation</a:t>
            </a:r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A501121F-E0B6-CB4C-83E8-32FB5320E5BE}"/>
              </a:ext>
            </a:extLst>
          </p:cNvPr>
          <p:cNvSpPr/>
          <p:nvPr/>
        </p:nvSpPr>
        <p:spPr>
          <a:xfrm rot="19733357">
            <a:off x="2274250" y="2108052"/>
            <a:ext cx="1399479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38F00C-661F-F043-8F08-32A9BC549D06}"/>
              </a:ext>
            </a:extLst>
          </p:cNvPr>
          <p:cNvSpPr txBox="1"/>
          <p:nvPr/>
        </p:nvSpPr>
        <p:spPr>
          <a:xfrm rot="19683593">
            <a:off x="2257311" y="18683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1.1</a:t>
            </a:r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E1C98980-A051-2048-86FF-20E4536B4683}"/>
              </a:ext>
            </a:extLst>
          </p:cNvPr>
          <p:cNvSpPr/>
          <p:nvPr/>
        </p:nvSpPr>
        <p:spPr>
          <a:xfrm rot="2335876">
            <a:off x="2236484" y="3312333"/>
            <a:ext cx="1399479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2C7F9-0CA0-8049-8392-64423525BD9F}"/>
              </a:ext>
            </a:extLst>
          </p:cNvPr>
          <p:cNvSpPr txBox="1"/>
          <p:nvPr/>
        </p:nvSpPr>
        <p:spPr>
          <a:xfrm rot="2350774">
            <a:off x="2314503" y="348366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1.2</a:t>
            </a:r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D1440A8A-D918-AF43-A5CF-B6B9846C54C0}"/>
              </a:ext>
            </a:extLst>
          </p:cNvPr>
          <p:cNvSpPr/>
          <p:nvPr/>
        </p:nvSpPr>
        <p:spPr>
          <a:xfrm rot="16200000">
            <a:off x="4310851" y="2504664"/>
            <a:ext cx="808709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882A9-D7E3-4640-8442-53E47A045D34}"/>
              </a:ext>
            </a:extLst>
          </p:cNvPr>
          <p:cNvSpPr txBox="1"/>
          <p:nvPr/>
        </p:nvSpPr>
        <p:spPr>
          <a:xfrm>
            <a:off x="4777948" y="250800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1.3</a:t>
            </a:r>
          </a:p>
        </p:txBody>
      </p:sp>
    </p:spTree>
    <p:extLst>
      <p:ext uri="{BB962C8B-B14F-4D97-AF65-F5344CB8AC3E}">
        <p14:creationId xmlns:p14="http://schemas.microsoft.com/office/powerpoint/2010/main" val="379826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E862977-226B-304A-9555-EA87FDB63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527" t="26667" r="22223" b="26458"/>
          <a:stretch/>
        </p:blipFill>
        <p:spPr>
          <a:xfrm>
            <a:off x="530643" y="2006820"/>
            <a:ext cx="1796665" cy="14972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B6189-6222-F948-B9E2-73E5CEAB3354}"/>
              </a:ext>
            </a:extLst>
          </p:cNvPr>
          <p:cNvGrpSpPr>
            <a:grpSpLocks noChangeAspect="1"/>
          </p:cNvGrpSpPr>
          <p:nvPr/>
        </p:nvGrpSpPr>
        <p:grpSpPr>
          <a:xfrm>
            <a:off x="3808017" y="792824"/>
            <a:ext cx="1720688" cy="1084980"/>
            <a:chOff x="6733951" y="748066"/>
            <a:chExt cx="1976296" cy="12461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6563AE-83BB-474A-973C-D56337BF4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6080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2AC7E8-FB88-6B43-B7EA-AA56DB85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8419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B801D-A0C1-2141-A0B3-85830D4EB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4487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DD67FF-E0A6-B34B-A669-81905DAA4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9183" y="760952"/>
              <a:ext cx="365760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7C7B-9C58-7E43-8AEC-8C32E699C96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7101840" y="1811340"/>
              <a:ext cx="4665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AE7E02-72E2-8145-AFA9-36B033833A9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7934179" y="1811340"/>
              <a:ext cx="4103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0355-CD63-9042-9D6B-6CBA625D876F}"/>
                </a:ext>
              </a:extLst>
            </p:cNvPr>
            <p:cNvCxnSpPr>
              <a:stCxn id="8" idx="3"/>
              <a:endCxn id="5" idx="7"/>
            </p:cNvCxnSpPr>
            <p:nvPr/>
          </p:nvCxnSpPr>
          <p:spPr>
            <a:xfrm flipH="1">
              <a:off x="7048276" y="1073148"/>
              <a:ext cx="524471" cy="60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2E69F0-27F3-6E48-99E4-E87E664F54EB}"/>
                </a:ext>
              </a:extLst>
            </p:cNvPr>
            <p:cNvCxnSpPr>
              <a:stCxn id="8" idx="5"/>
              <a:endCxn id="7" idx="1"/>
            </p:cNvCxnSpPr>
            <p:nvPr/>
          </p:nvCxnSpPr>
          <p:spPr>
            <a:xfrm>
              <a:off x="7831379" y="1073148"/>
              <a:ext cx="566672" cy="60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869FE-0FF3-5646-81E2-FB52B1A79CDD}"/>
                </a:ext>
              </a:extLst>
            </p:cNvPr>
            <p:cNvSpPr txBox="1"/>
            <p:nvPr/>
          </p:nvSpPr>
          <p:spPr>
            <a:xfrm>
              <a:off x="6733951" y="160860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2E58F-D2C0-6B4F-BBFE-34FEE340955F}"/>
                </a:ext>
              </a:extLst>
            </p:cNvPr>
            <p:cNvSpPr txBox="1"/>
            <p:nvPr/>
          </p:nvSpPr>
          <p:spPr>
            <a:xfrm>
              <a:off x="7533267" y="1600373"/>
              <a:ext cx="381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836B81-8F82-E14C-B678-04058CFD87B1}"/>
                </a:ext>
              </a:extLst>
            </p:cNvPr>
            <p:cNvSpPr txBox="1"/>
            <p:nvPr/>
          </p:nvSpPr>
          <p:spPr>
            <a:xfrm>
              <a:off x="8346645" y="16004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026ED9-0498-4043-9210-7033CCFD3461}"/>
                </a:ext>
              </a:extLst>
            </p:cNvPr>
            <p:cNvSpPr txBox="1"/>
            <p:nvPr/>
          </p:nvSpPr>
          <p:spPr>
            <a:xfrm>
              <a:off x="7516790" y="74806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B70C0BB-8381-7947-8ED2-26C59EF1F116}"/>
              </a:ext>
            </a:extLst>
          </p:cNvPr>
          <p:cNvSpPr/>
          <p:nvPr/>
        </p:nvSpPr>
        <p:spPr>
          <a:xfrm>
            <a:off x="3678871" y="696545"/>
            <a:ext cx="2069806" cy="1346786"/>
          </a:xfrm>
          <a:prstGeom prst="roundRect">
            <a:avLst>
              <a:gd name="adj" fmla="val 11767"/>
            </a:avLst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1B85FB-D692-3C47-9D4A-613794B4B71E}"/>
              </a:ext>
            </a:extLst>
          </p:cNvPr>
          <p:cNvGrpSpPr/>
          <p:nvPr/>
        </p:nvGrpSpPr>
        <p:grpSpPr>
          <a:xfrm>
            <a:off x="3763347" y="3201222"/>
            <a:ext cx="1796666" cy="1688699"/>
            <a:chOff x="4129005" y="2919159"/>
            <a:chExt cx="1796666" cy="16886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8A1E55-0661-FA4C-BF22-CA705A1F9D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5814" y="2932563"/>
              <a:ext cx="1290348" cy="1523095"/>
              <a:chOff x="7587382" y="3557583"/>
              <a:chExt cx="1287079" cy="1519235"/>
            </a:xfrm>
          </p:grpSpPr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93D7E779-1B09-0E4D-898E-0D8D754F6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21961" y="3557583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F338371A-1478-3F45-BF16-B303B28B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87382" y="4124318"/>
                <a:ext cx="952500" cy="952500"/>
              </a:xfrm>
              <a:prstGeom prst="rect">
                <a:avLst/>
              </a:prstGeom>
            </p:spPr>
          </p:pic>
        </p:grp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06F7F21-B5CD-1743-B7E1-5AB7C2BC4B8B}"/>
                </a:ext>
              </a:extLst>
            </p:cNvPr>
            <p:cNvSpPr/>
            <p:nvPr/>
          </p:nvSpPr>
          <p:spPr>
            <a:xfrm>
              <a:off x="4129005" y="2919159"/>
              <a:ext cx="1796666" cy="1688699"/>
            </a:xfrm>
            <a:prstGeom prst="roundRect">
              <a:avLst>
                <a:gd name="adj" fmla="val 11767"/>
              </a:avLst>
            </a:prstGeom>
            <a:noFill/>
            <a:ln w="25400">
              <a:solidFill>
                <a:srgbClr val="EE7D3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60B82E9-79C6-014B-85B0-546A3DE5A024}"/>
              </a:ext>
            </a:extLst>
          </p:cNvPr>
          <p:cNvSpPr txBox="1"/>
          <p:nvPr/>
        </p:nvSpPr>
        <p:spPr>
          <a:xfrm>
            <a:off x="4051632" y="4875203"/>
            <a:ext cx="13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EE7D31"/>
                </a:solidFill>
              </a:rPr>
              <a:t>Logical </a:t>
            </a:r>
          </a:p>
          <a:p>
            <a:pPr algn="ctr"/>
            <a:r>
              <a:rPr lang="en-US" sz="1600" dirty="0">
                <a:solidFill>
                  <a:srgbClr val="EE7D31"/>
                </a:solidFill>
              </a:rPr>
              <a:t>Interpretation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CBEFD-39BE-3A4A-B8A7-F23F3B72840E}"/>
              </a:ext>
            </a:extLst>
          </p:cNvPr>
          <p:cNvSpPr txBox="1"/>
          <p:nvPr/>
        </p:nvSpPr>
        <p:spPr>
          <a:xfrm>
            <a:off x="3840939" y="359352"/>
            <a:ext cx="1745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Causal Explanation</a:t>
            </a:r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A501121F-E0B6-CB4C-83E8-32FB5320E5BE}"/>
              </a:ext>
            </a:extLst>
          </p:cNvPr>
          <p:cNvSpPr/>
          <p:nvPr/>
        </p:nvSpPr>
        <p:spPr>
          <a:xfrm rot="19733357">
            <a:off x="2274250" y="2108052"/>
            <a:ext cx="1399479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38F00C-661F-F043-8F08-32A9BC549D06}"/>
              </a:ext>
            </a:extLst>
          </p:cNvPr>
          <p:cNvSpPr txBox="1"/>
          <p:nvPr/>
        </p:nvSpPr>
        <p:spPr>
          <a:xfrm rot="19683593">
            <a:off x="2257311" y="18683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1.1</a:t>
            </a:r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E1C98980-A051-2048-86FF-20E4536B4683}"/>
              </a:ext>
            </a:extLst>
          </p:cNvPr>
          <p:cNvSpPr/>
          <p:nvPr/>
        </p:nvSpPr>
        <p:spPr>
          <a:xfrm rot="2335876">
            <a:off x="2236484" y="3312333"/>
            <a:ext cx="1399479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2C7F9-0CA0-8049-8392-64423525BD9F}"/>
              </a:ext>
            </a:extLst>
          </p:cNvPr>
          <p:cNvSpPr txBox="1"/>
          <p:nvPr/>
        </p:nvSpPr>
        <p:spPr>
          <a:xfrm rot="2350774">
            <a:off x="2314503" y="348366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1.2</a:t>
            </a:r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D1440A8A-D918-AF43-A5CF-B6B9846C54C0}"/>
              </a:ext>
            </a:extLst>
          </p:cNvPr>
          <p:cNvSpPr/>
          <p:nvPr/>
        </p:nvSpPr>
        <p:spPr>
          <a:xfrm rot="16200000">
            <a:off x="4223329" y="2466758"/>
            <a:ext cx="983753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882A9-D7E3-4640-8442-53E47A045D34}"/>
              </a:ext>
            </a:extLst>
          </p:cNvPr>
          <p:cNvSpPr txBox="1"/>
          <p:nvPr/>
        </p:nvSpPr>
        <p:spPr>
          <a:xfrm>
            <a:off x="4777948" y="250800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1.3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963BF0A-429D-7D4A-BD7A-EC2E1247F6C5}"/>
              </a:ext>
            </a:extLst>
          </p:cNvPr>
          <p:cNvGrpSpPr/>
          <p:nvPr/>
        </p:nvGrpSpPr>
        <p:grpSpPr>
          <a:xfrm>
            <a:off x="7324577" y="711367"/>
            <a:ext cx="3192405" cy="4498634"/>
            <a:chOff x="6822077" y="1168134"/>
            <a:chExt cx="3192405" cy="449863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17CF4B5-8E4F-D54F-BE50-F8D32EE59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2077" y="2456971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A2D66B-BD60-D041-86E9-3E04D649E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2239632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DF0508-AEA2-5D4F-9040-27377E491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64" y="2456971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06A3279-419E-5C4F-9631-347E5480B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1168134"/>
              <a:ext cx="429418" cy="429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14FD9E-9E30-B149-B566-DE6783B16716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 flipV="1">
              <a:off x="7251495" y="2454341"/>
              <a:ext cx="998610" cy="217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3E3F2FF-0B9E-AD46-A3DC-6F4C4ACC7D0C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8679523" y="2454341"/>
              <a:ext cx="905541" cy="217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A51DC4-2A94-6F44-8021-AB548DF6F1DB}"/>
                </a:ext>
              </a:extLst>
            </p:cNvPr>
            <p:cNvCxnSpPr>
              <a:stCxn id="41" idx="3"/>
              <a:endCxn id="38" idx="7"/>
            </p:cNvCxnSpPr>
            <p:nvPr/>
          </p:nvCxnSpPr>
          <p:spPr>
            <a:xfrm flipH="1">
              <a:off x="7188608" y="1534665"/>
              <a:ext cx="1124384" cy="985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B48B160-5330-3F40-A797-D9F473A083A2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616636" y="1534665"/>
              <a:ext cx="1031315" cy="985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2A702E-EEE4-294B-BD2E-D9D8B9529D50}"/>
                </a:ext>
              </a:extLst>
            </p:cNvPr>
            <p:cNvSpPr txBox="1"/>
            <p:nvPr/>
          </p:nvSpPr>
          <p:spPr>
            <a:xfrm>
              <a:off x="6875235" y="2473416"/>
              <a:ext cx="357957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0417A6-2EB5-B24D-B94C-B8D10BEBDD19}"/>
                    </a:ext>
                  </a:extLst>
                </p:cNvPr>
                <p:cNvSpPr txBox="1"/>
                <p:nvPr/>
              </p:nvSpPr>
              <p:spPr>
                <a:xfrm>
                  <a:off x="8211155" y="2255577"/>
                  <a:ext cx="5232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0417A6-2EB5-B24D-B94C-B8D10BEBD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155" y="2255577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3E81156-BB03-6D4B-9283-4BF59EB9509D}"/>
                </a:ext>
              </a:extLst>
            </p:cNvPr>
            <p:cNvSpPr txBox="1"/>
            <p:nvPr/>
          </p:nvSpPr>
          <p:spPr>
            <a:xfrm>
              <a:off x="9649353" y="2480772"/>
              <a:ext cx="348546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0507A3-352E-9D46-BBD5-342B22C59F28}"/>
                </a:ext>
              </a:extLst>
            </p:cNvPr>
            <p:cNvSpPr txBox="1"/>
            <p:nvPr/>
          </p:nvSpPr>
          <p:spPr>
            <a:xfrm>
              <a:off x="8285381" y="1209035"/>
              <a:ext cx="389949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8B2EE3-1691-DF43-96F7-E54ADF0A1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2854894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DE5FC29-40F1-8442-B8C8-A3BCA4FC8CBB}"/>
                </a:ext>
              </a:extLst>
            </p:cNvPr>
            <p:cNvCxnSpPr>
              <a:cxnSpLocks/>
              <a:stCxn id="38" idx="6"/>
              <a:endCxn id="50" idx="2"/>
            </p:cNvCxnSpPr>
            <p:nvPr/>
          </p:nvCxnSpPr>
          <p:spPr>
            <a:xfrm>
              <a:off x="7251495" y="2671680"/>
              <a:ext cx="998610" cy="3979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4AAF028-54E0-D844-B6AF-8F420A5075EB}"/>
                </a:ext>
              </a:extLst>
            </p:cNvPr>
            <p:cNvCxnSpPr>
              <a:cxnSpLocks/>
              <a:stCxn id="50" idx="6"/>
              <a:endCxn id="40" idx="3"/>
            </p:cNvCxnSpPr>
            <p:nvPr/>
          </p:nvCxnSpPr>
          <p:spPr>
            <a:xfrm flipV="1">
              <a:off x="8679523" y="2823502"/>
              <a:ext cx="968428" cy="246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8FBC7B7-DADE-0347-88C0-EA8ECC9CE7A0}"/>
                    </a:ext>
                  </a:extLst>
                </p:cNvPr>
                <p:cNvSpPr txBox="1"/>
                <p:nvPr/>
              </p:nvSpPr>
              <p:spPr>
                <a:xfrm>
                  <a:off x="8218745" y="2884937"/>
                  <a:ext cx="528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8FBC7B7-DADE-0347-88C0-EA8ECC9CE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45" y="2884937"/>
                  <a:ext cx="5285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79C710-818A-784D-84EE-4FFE429C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90085" y="3176172"/>
              <a:ext cx="389950" cy="38995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1E8628F-4513-594B-AF75-0924E2790374}"/>
                </a:ext>
              </a:extLst>
            </p:cNvPr>
            <p:cNvGrpSpPr/>
            <p:nvPr/>
          </p:nvGrpSpPr>
          <p:grpSpPr>
            <a:xfrm>
              <a:off x="7566481" y="4169546"/>
              <a:ext cx="1796665" cy="1497222"/>
              <a:chOff x="7566481" y="4090300"/>
              <a:chExt cx="1796665" cy="1497222"/>
            </a:xfrm>
          </p:grpSpPr>
          <p:pic>
            <p:nvPicPr>
              <p:cNvPr id="54" name="Picture 5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6E965E5-9152-5A4B-97A4-CFAAD63318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527" t="26667" r="22223" b="26458"/>
              <a:stretch/>
            </p:blipFill>
            <p:spPr>
              <a:xfrm>
                <a:off x="7566481" y="4090300"/>
                <a:ext cx="1796665" cy="1497222"/>
              </a:xfrm>
              <a:prstGeom prst="rect">
                <a:avLst/>
              </a:prstGeom>
            </p:spPr>
          </p:pic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94AAFAB-AEE1-804F-928D-52D76A298D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0064" y="4188240"/>
                <a:ext cx="251465" cy="256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3386394-E907-224B-85BA-D8A0BB70DB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3791" y="5245481"/>
                <a:ext cx="251465" cy="256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Curved Right Arrow 57">
              <a:extLst>
                <a:ext uri="{FF2B5EF4-FFF2-40B4-BE49-F238E27FC236}">
                  <a16:creationId xmlns:a16="http://schemas.microsoft.com/office/drawing/2014/main" id="{70C38F3C-64D3-2047-A1FE-6249B134215D}"/>
                </a:ext>
              </a:extLst>
            </p:cNvPr>
            <p:cNvSpPr/>
            <p:nvPr/>
          </p:nvSpPr>
          <p:spPr>
            <a:xfrm>
              <a:off x="6875235" y="3323541"/>
              <a:ext cx="429418" cy="1240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urved Right Arrow 58">
              <a:extLst>
                <a:ext uri="{FF2B5EF4-FFF2-40B4-BE49-F238E27FC236}">
                  <a16:creationId xmlns:a16="http://schemas.microsoft.com/office/drawing/2014/main" id="{941D9962-A694-BD42-8A79-FA83AFD5C988}"/>
                </a:ext>
              </a:extLst>
            </p:cNvPr>
            <p:cNvSpPr/>
            <p:nvPr/>
          </p:nvSpPr>
          <p:spPr>
            <a:xfrm flipH="1" flipV="1">
              <a:off x="9463614" y="3323541"/>
              <a:ext cx="429418" cy="1240152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7175C4C-5F70-F64C-8A39-AA38C387E21B}"/>
              </a:ext>
            </a:extLst>
          </p:cNvPr>
          <p:cNvSpPr/>
          <p:nvPr/>
        </p:nvSpPr>
        <p:spPr>
          <a:xfrm>
            <a:off x="7150754" y="655072"/>
            <a:ext cx="3468478" cy="4697216"/>
          </a:xfrm>
          <a:prstGeom prst="roundRect">
            <a:avLst>
              <a:gd name="adj" fmla="val 11767"/>
            </a:avLst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BF7BA8-106D-614B-90A8-CBECD40003A0}"/>
              </a:ext>
            </a:extLst>
          </p:cNvPr>
          <p:cNvSpPr txBox="1"/>
          <p:nvPr/>
        </p:nvSpPr>
        <p:spPr>
          <a:xfrm>
            <a:off x="8510016" y="3048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2</a:t>
            </a:r>
          </a:p>
        </p:txBody>
      </p:sp>
    </p:spTree>
    <p:extLst>
      <p:ext uri="{BB962C8B-B14F-4D97-AF65-F5344CB8AC3E}">
        <p14:creationId xmlns:p14="http://schemas.microsoft.com/office/powerpoint/2010/main" val="269296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E862977-226B-304A-9555-EA87FDB63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7" t="26667" r="22223" b="26458"/>
          <a:stretch/>
        </p:blipFill>
        <p:spPr>
          <a:xfrm>
            <a:off x="530643" y="2006820"/>
            <a:ext cx="1796665" cy="14972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B6189-6222-F948-B9E2-73E5CEAB3354}"/>
              </a:ext>
            </a:extLst>
          </p:cNvPr>
          <p:cNvGrpSpPr>
            <a:grpSpLocks noChangeAspect="1"/>
          </p:cNvGrpSpPr>
          <p:nvPr/>
        </p:nvGrpSpPr>
        <p:grpSpPr>
          <a:xfrm>
            <a:off x="3808017" y="792824"/>
            <a:ext cx="1720688" cy="1084980"/>
            <a:chOff x="6733951" y="748066"/>
            <a:chExt cx="1976296" cy="12461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6563AE-83BB-474A-973C-D56337BF4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6080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2AC7E8-FB88-6B43-B7EA-AA56DB85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8419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B801D-A0C1-2141-A0B3-85830D4EB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4487" y="1628460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DD67FF-E0A6-B34B-A669-81905DAA4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9183" y="760952"/>
              <a:ext cx="365760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7C7B-9C58-7E43-8AEC-8C32E699C96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7101840" y="1811340"/>
              <a:ext cx="4665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AE7E02-72E2-8145-AFA9-36B033833A9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7934179" y="1811340"/>
              <a:ext cx="4103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0355-CD63-9042-9D6B-6CBA625D876F}"/>
                </a:ext>
              </a:extLst>
            </p:cNvPr>
            <p:cNvCxnSpPr>
              <a:stCxn id="8" idx="3"/>
              <a:endCxn id="5" idx="7"/>
            </p:cNvCxnSpPr>
            <p:nvPr/>
          </p:nvCxnSpPr>
          <p:spPr>
            <a:xfrm flipH="1">
              <a:off x="7048276" y="1073148"/>
              <a:ext cx="524471" cy="60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2E69F0-27F3-6E48-99E4-E87E664F54EB}"/>
                </a:ext>
              </a:extLst>
            </p:cNvPr>
            <p:cNvCxnSpPr>
              <a:stCxn id="8" idx="5"/>
              <a:endCxn id="7" idx="1"/>
            </p:cNvCxnSpPr>
            <p:nvPr/>
          </p:nvCxnSpPr>
          <p:spPr>
            <a:xfrm>
              <a:off x="7831379" y="1073148"/>
              <a:ext cx="566672" cy="60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869FE-0FF3-5646-81E2-FB52B1A79CDD}"/>
                </a:ext>
              </a:extLst>
            </p:cNvPr>
            <p:cNvSpPr txBox="1"/>
            <p:nvPr/>
          </p:nvSpPr>
          <p:spPr>
            <a:xfrm>
              <a:off x="6733951" y="160860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2E58F-D2C0-6B4F-BBFE-34FEE340955F}"/>
                </a:ext>
              </a:extLst>
            </p:cNvPr>
            <p:cNvSpPr txBox="1"/>
            <p:nvPr/>
          </p:nvSpPr>
          <p:spPr>
            <a:xfrm>
              <a:off x="7533267" y="1600373"/>
              <a:ext cx="381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836B81-8F82-E14C-B678-04058CFD87B1}"/>
                </a:ext>
              </a:extLst>
            </p:cNvPr>
            <p:cNvSpPr txBox="1"/>
            <p:nvPr/>
          </p:nvSpPr>
          <p:spPr>
            <a:xfrm>
              <a:off x="8346645" y="16004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026ED9-0498-4043-9210-7033CCFD3461}"/>
                </a:ext>
              </a:extLst>
            </p:cNvPr>
            <p:cNvSpPr txBox="1"/>
            <p:nvPr/>
          </p:nvSpPr>
          <p:spPr>
            <a:xfrm>
              <a:off x="7516790" y="74806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B70C0BB-8381-7947-8ED2-26C59EF1F116}"/>
              </a:ext>
            </a:extLst>
          </p:cNvPr>
          <p:cNvSpPr/>
          <p:nvPr/>
        </p:nvSpPr>
        <p:spPr>
          <a:xfrm>
            <a:off x="3678871" y="696545"/>
            <a:ext cx="2069806" cy="1346786"/>
          </a:xfrm>
          <a:prstGeom prst="roundRect">
            <a:avLst>
              <a:gd name="adj" fmla="val 11767"/>
            </a:avLst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1B85FB-D692-3C47-9D4A-613794B4B71E}"/>
              </a:ext>
            </a:extLst>
          </p:cNvPr>
          <p:cNvGrpSpPr/>
          <p:nvPr/>
        </p:nvGrpSpPr>
        <p:grpSpPr>
          <a:xfrm>
            <a:off x="3763347" y="3201222"/>
            <a:ext cx="1796666" cy="1688699"/>
            <a:chOff x="4129005" y="2919159"/>
            <a:chExt cx="1796666" cy="16886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8A1E55-0661-FA4C-BF22-CA705A1F9D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5814" y="2932563"/>
              <a:ext cx="1290348" cy="1523095"/>
              <a:chOff x="7587382" y="3557583"/>
              <a:chExt cx="1287079" cy="1519235"/>
            </a:xfrm>
          </p:grpSpPr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93D7E779-1B09-0E4D-898E-0D8D754F6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21961" y="3557583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F338371A-1478-3F45-BF16-B303B28B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87382" y="4124318"/>
                <a:ext cx="952500" cy="952500"/>
              </a:xfrm>
              <a:prstGeom prst="rect">
                <a:avLst/>
              </a:prstGeom>
            </p:spPr>
          </p:pic>
        </p:grp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06F7F21-B5CD-1743-B7E1-5AB7C2BC4B8B}"/>
                </a:ext>
              </a:extLst>
            </p:cNvPr>
            <p:cNvSpPr/>
            <p:nvPr/>
          </p:nvSpPr>
          <p:spPr>
            <a:xfrm>
              <a:off x="4129005" y="2919159"/>
              <a:ext cx="1796666" cy="1688699"/>
            </a:xfrm>
            <a:prstGeom prst="roundRect">
              <a:avLst>
                <a:gd name="adj" fmla="val 11767"/>
              </a:avLst>
            </a:prstGeom>
            <a:noFill/>
            <a:ln w="25400">
              <a:solidFill>
                <a:srgbClr val="EE7D3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60B82E9-79C6-014B-85B0-546A3DE5A024}"/>
              </a:ext>
            </a:extLst>
          </p:cNvPr>
          <p:cNvSpPr txBox="1"/>
          <p:nvPr/>
        </p:nvSpPr>
        <p:spPr>
          <a:xfrm>
            <a:off x="4051632" y="4875203"/>
            <a:ext cx="13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EE7D31"/>
                </a:solidFill>
              </a:rPr>
              <a:t>Logical </a:t>
            </a:r>
          </a:p>
          <a:p>
            <a:pPr algn="ctr"/>
            <a:r>
              <a:rPr lang="en-US" sz="1600" dirty="0">
                <a:solidFill>
                  <a:srgbClr val="EE7D31"/>
                </a:solidFill>
              </a:rPr>
              <a:t>Interpretation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CBEFD-39BE-3A4A-B8A7-F23F3B72840E}"/>
              </a:ext>
            </a:extLst>
          </p:cNvPr>
          <p:cNvSpPr txBox="1"/>
          <p:nvPr/>
        </p:nvSpPr>
        <p:spPr>
          <a:xfrm>
            <a:off x="3840939" y="359352"/>
            <a:ext cx="1745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Causal Explanation</a:t>
            </a:r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A501121F-E0B6-CB4C-83E8-32FB5320E5BE}"/>
              </a:ext>
            </a:extLst>
          </p:cNvPr>
          <p:cNvSpPr/>
          <p:nvPr/>
        </p:nvSpPr>
        <p:spPr>
          <a:xfrm rot="19733357">
            <a:off x="2274250" y="2108052"/>
            <a:ext cx="1399479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38F00C-661F-F043-8F08-32A9BC549D06}"/>
              </a:ext>
            </a:extLst>
          </p:cNvPr>
          <p:cNvSpPr txBox="1"/>
          <p:nvPr/>
        </p:nvSpPr>
        <p:spPr>
          <a:xfrm rot="19683593">
            <a:off x="2344674" y="18683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</a:t>
            </a:r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E1C98980-A051-2048-86FF-20E4536B4683}"/>
              </a:ext>
            </a:extLst>
          </p:cNvPr>
          <p:cNvSpPr/>
          <p:nvPr/>
        </p:nvSpPr>
        <p:spPr>
          <a:xfrm rot="2335876">
            <a:off x="2236484" y="3312333"/>
            <a:ext cx="1399479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2C7F9-0CA0-8049-8392-64423525BD9F}"/>
              </a:ext>
            </a:extLst>
          </p:cNvPr>
          <p:cNvSpPr txBox="1"/>
          <p:nvPr/>
        </p:nvSpPr>
        <p:spPr>
          <a:xfrm rot="2350774">
            <a:off x="2401866" y="34836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3</a:t>
            </a:r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D1440A8A-D918-AF43-A5CF-B6B9846C54C0}"/>
              </a:ext>
            </a:extLst>
          </p:cNvPr>
          <p:cNvSpPr/>
          <p:nvPr/>
        </p:nvSpPr>
        <p:spPr>
          <a:xfrm rot="16200000">
            <a:off x="4223329" y="2466758"/>
            <a:ext cx="983753" cy="304438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882A9-D7E3-4640-8442-53E47A045D34}"/>
              </a:ext>
            </a:extLst>
          </p:cNvPr>
          <p:cNvSpPr txBox="1"/>
          <p:nvPr/>
        </p:nvSpPr>
        <p:spPr>
          <a:xfrm>
            <a:off x="4777948" y="250800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4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963BF0A-429D-7D4A-BD7A-EC2E1247F6C5}"/>
              </a:ext>
            </a:extLst>
          </p:cNvPr>
          <p:cNvGrpSpPr/>
          <p:nvPr/>
        </p:nvGrpSpPr>
        <p:grpSpPr>
          <a:xfrm>
            <a:off x="7324577" y="711367"/>
            <a:ext cx="3192405" cy="4498634"/>
            <a:chOff x="6822077" y="1168134"/>
            <a:chExt cx="3192405" cy="449863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17CF4B5-8E4F-D54F-BE50-F8D32EE59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2077" y="2456971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A2D66B-BD60-D041-86E9-3E04D649E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2239632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DF0508-AEA2-5D4F-9040-27377E491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64" y="2456971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06A3279-419E-5C4F-9631-347E5480B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1168134"/>
              <a:ext cx="429418" cy="429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14FD9E-9E30-B149-B566-DE6783B16716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 flipV="1">
              <a:off x="7251495" y="2454341"/>
              <a:ext cx="998610" cy="217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3E3F2FF-0B9E-AD46-A3DC-6F4C4ACC7D0C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8679523" y="2454341"/>
              <a:ext cx="905541" cy="217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A51DC4-2A94-6F44-8021-AB548DF6F1DB}"/>
                </a:ext>
              </a:extLst>
            </p:cNvPr>
            <p:cNvCxnSpPr>
              <a:stCxn id="41" idx="3"/>
              <a:endCxn id="38" idx="7"/>
            </p:cNvCxnSpPr>
            <p:nvPr/>
          </p:nvCxnSpPr>
          <p:spPr>
            <a:xfrm flipH="1">
              <a:off x="7188608" y="1534665"/>
              <a:ext cx="1124384" cy="985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B48B160-5330-3F40-A797-D9F473A083A2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616636" y="1534665"/>
              <a:ext cx="1031315" cy="985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2A702E-EEE4-294B-BD2E-D9D8B9529D50}"/>
                </a:ext>
              </a:extLst>
            </p:cNvPr>
            <p:cNvSpPr txBox="1"/>
            <p:nvPr/>
          </p:nvSpPr>
          <p:spPr>
            <a:xfrm>
              <a:off x="6875235" y="2473416"/>
              <a:ext cx="357957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0417A6-2EB5-B24D-B94C-B8D10BEBDD19}"/>
                    </a:ext>
                  </a:extLst>
                </p:cNvPr>
                <p:cNvSpPr txBox="1"/>
                <p:nvPr/>
              </p:nvSpPr>
              <p:spPr>
                <a:xfrm>
                  <a:off x="8211155" y="2255577"/>
                  <a:ext cx="5232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0417A6-2EB5-B24D-B94C-B8D10BEBD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155" y="2255577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3E81156-BB03-6D4B-9283-4BF59EB9509D}"/>
                </a:ext>
              </a:extLst>
            </p:cNvPr>
            <p:cNvSpPr txBox="1"/>
            <p:nvPr/>
          </p:nvSpPr>
          <p:spPr>
            <a:xfrm>
              <a:off x="9649353" y="2480772"/>
              <a:ext cx="348546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0507A3-352E-9D46-BBD5-342B22C59F28}"/>
                </a:ext>
              </a:extLst>
            </p:cNvPr>
            <p:cNvSpPr txBox="1"/>
            <p:nvPr/>
          </p:nvSpPr>
          <p:spPr>
            <a:xfrm>
              <a:off x="8285381" y="1209035"/>
              <a:ext cx="389949" cy="433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8B2EE3-1691-DF43-96F7-E54ADF0A1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05" y="2854894"/>
              <a:ext cx="429418" cy="429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DE5FC29-40F1-8442-B8C8-A3BCA4FC8CBB}"/>
                </a:ext>
              </a:extLst>
            </p:cNvPr>
            <p:cNvCxnSpPr>
              <a:cxnSpLocks/>
              <a:stCxn id="38" idx="6"/>
              <a:endCxn id="50" idx="2"/>
            </p:cNvCxnSpPr>
            <p:nvPr/>
          </p:nvCxnSpPr>
          <p:spPr>
            <a:xfrm>
              <a:off x="7251495" y="2671680"/>
              <a:ext cx="998610" cy="3979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4AAF028-54E0-D844-B6AF-8F420A5075EB}"/>
                </a:ext>
              </a:extLst>
            </p:cNvPr>
            <p:cNvCxnSpPr>
              <a:cxnSpLocks/>
              <a:stCxn id="50" idx="6"/>
              <a:endCxn id="40" idx="3"/>
            </p:cNvCxnSpPr>
            <p:nvPr/>
          </p:nvCxnSpPr>
          <p:spPr>
            <a:xfrm flipV="1">
              <a:off x="8679523" y="2823502"/>
              <a:ext cx="968428" cy="246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8FBC7B7-DADE-0347-88C0-EA8ECC9CE7A0}"/>
                    </a:ext>
                  </a:extLst>
                </p:cNvPr>
                <p:cNvSpPr txBox="1"/>
                <p:nvPr/>
              </p:nvSpPr>
              <p:spPr>
                <a:xfrm>
                  <a:off x="8218745" y="2884937"/>
                  <a:ext cx="528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8FBC7B7-DADE-0347-88C0-EA8ECC9CE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45" y="2884937"/>
                  <a:ext cx="5285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79C710-818A-784D-84EE-4FFE429C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90085" y="3176172"/>
              <a:ext cx="389950" cy="38995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1E8628F-4513-594B-AF75-0924E2790374}"/>
                </a:ext>
              </a:extLst>
            </p:cNvPr>
            <p:cNvGrpSpPr/>
            <p:nvPr/>
          </p:nvGrpSpPr>
          <p:grpSpPr>
            <a:xfrm>
              <a:off x="7566481" y="4169546"/>
              <a:ext cx="1796665" cy="1497222"/>
              <a:chOff x="7566481" y="4090300"/>
              <a:chExt cx="1796665" cy="1497222"/>
            </a:xfrm>
          </p:grpSpPr>
          <p:pic>
            <p:nvPicPr>
              <p:cNvPr id="54" name="Picture 5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6E965E5-9152-5A4B-97A4-CFAAD63318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527" t="26667" r="22223" b="26458"/>
              <a:stretch/>
            </p:blipFill>
            <p:spPr>
              <a:xfrm>
                <a:off x="7566481" y="4090300"/>
                <a:ext cx="1796665" cy="1497222"/>
              </a:xfrm>
              <a:prstGeom prst="rect">
                <a:avLst/>
              </a:prstGeom>
            </p:spPr>
          </p:pic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94AAFAB-AEE1-804F-928D-52D76A298D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0064" y="4188240"/>
                <a:ext cx="251465" cy="256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3386394-E907-224B-85BA-D8A0BB70DB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3791" y="5245481"/>
                <a:ext cx="251465" cy="256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Curved Right Arrow 57">
              <a:extLst>
                <a:ext uri="{FF2B5EF4-FFF2-40B4-BE49-F238E27FC236}">
                  <a16:creationId xmlns:a16="http://schemas.microsoft.com/office/drawing/2014/main" id="{70C38F3C-64D3-2047-A1FE-6249B134215D}"/>
                </a:ext>
              </a:extLst>
            </p:cNvPr>
            <p:cNvSpPr/>
            <p:nvPr/>
          </p:nvSpPr>
          <p:spPr>
            <a:xfrm>
              <a:off x="6875235" y="3323541"/>
              <a:ext cx="429418" cy="1240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urved Right Arrow 58">
              <a:extLst>
                <a:ext uri="{FF2B5EF4-FFF2-40B4-BE49-F238E27FC236}">
                  <a16:creationId xmlns:a16="http://schemas.microsoft.com/office/drawing/2014/main" id="{941D9962-A694-BD42-8A79-FA83AFD5C988}"/>
                </a:ext>
              </a:extLst>
            </p:cNvPr>
            <p:cNvSpPr/>
            <p:nvPr/>
          </p:nvSpPr>
          <p:spPr>
            <a:xfrm flipH="1" flipV="1">
              <a:off x="9463614" y="3323541"/>
              <a:ext cx="429418" cy="1240152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7175C4C-5F70-F64C-8A39-AA38C387E21B}"/>
              </a:ext>
            </a:extLst>
          </p:cNvPr>
          <p:cNvSpPr/>
          <p:nvPr/>
        </p:nvSpPr>
        <p:spPr>
          <a:xfrm>
            <a:off x="7150754" y="655072"/>
            <a:ext cx="3468478" cy="4697216"/>
          </a:xfrm>
          <a:prstGeom prst="roundRect">
            <a:avLst>
              <a:gd name="adj" fmla="val 11767"/>
            </a:avLst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BF7BA8-106D-614B-90A8-CBECD40003A0}"/>
              </a:ext>
            </a:extLst>
          </p:cNvPr>
          <p:cNvSpPr txBox="1"/>
          <p:nvPr/>
        </p:nvSpPr>
        <p:spPr>
          <a:xfrm>
            <a:off x="8510016" y="3048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5E48D-6482-4A44-8A2D-72C7CD959069}"/>
              </a:ext>
            </a:extLst>
          </p:cNvPr>
          <p:cNvSpPr txBox="1"/>
          <p:nvPr/>
        </p:nvSpPr>
        <p:spPr>
          <a:xfrm>
            <a:off x="586478" y="3557802"/>
            <a:ext cx="167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Blackbox Model</a:t>
            </a:r>
          </a:p>
        </p:txBody>
      </p:sp>
    </p:spTree>
    <p:extLst>
      <p:ext uri="{BB962C8B-B14F-4D97-AF65-F5344CB8AC3E}">
        <p14:creationId xmlns:p14="http://schemas.microsoft.com/office/powerpoint/2010/main" val="78589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21989</TotalTime>
  <Words>234</Words>
  <Application>Microsoft Macintosh PowerPoint</Application>
  <PresentationFormat>Widescreen</PresentationFormat>
  <Paragraphs>110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 Batmanghelich</dc:creator>
  <cp:lastModifiedBy>Batmanghelich, Kayhan</cp:lastModifiedBy>
  <cp:revision>29</cp:revision>
  <dcterms:created xsi:type="dcterms:W3CDTF">2021-08-28T18:44:37Z</dcterms:created>
  <dcterms:modified xsi:type="dcterms:W3CDTF">2022-08-10T14:59:06Z</dcterms:modified>
</cp:coreProperties>
</file>