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18" r:id="rId2"/>
    <p:sldId id="426" r:id="rId3"/>
    <p:sldId id="427" r:id="rId4"/>
    <p:sldId id="422" r:id="rId5"/>
    <p:sldId id="423" r:id="rId6"/>
    <p:sldId id="424" r:id="rId7"/>
    <p:sldId id="425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40" r:id="rId20"/>
    <p:sldId id="441" r:id="rId21"/>
    <p:sldId id="450" r:id="rId22"/>
    <p:sldId id="290" r:id="rId23"/>
    <p:sldId id="449" r:id="rId24"/>
    <p:sldId id="442" r:id="rId25"/>
    <p:sldId id="443" r:id="rId26"/>
    <p:sldId id="444" r:id="rId27"/>
    <p:sldId id="445" r:id="rId28"/>
    <p:sldId id="446" r:id="rId29"/>
    <p:sldId id="44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4"/>
    <p:restoredTop sz="94719"/>
  </p:normalViewPr>
  <p:slideViewPr>
    <p:cSldViewPr snapToGrid="0" showGuides="1">
      <p:cViewPr varScale="1">
        <p:scale>
          <a:sx n="138" d="100"/>
          <a:sy n="138" d="100"/>
        </p:scale>
        <p:origin x="192" y="472"/>
      </p:cViewPr>
      <p:guideLst>
        <p:guide orient="horz" pos="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F23A-AB1D-A840-865A-58798669CC5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B294D-C9D7-9041-93A8-CD5F2D84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0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7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408-8859-A8E1-F85D-05384C7F5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44CE5-18DE-44D8-2EA0-96FC16290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B7DA-2134-98F8-3E22-3A72161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2421-CD2A-5575-8B76-5AC5293C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1E16-084B-DB3A-DE2C-379F5DD2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3AD3-7573-C1D9-8F6F-C70E7F8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F43A7-ADF3-751A-626A-5E55DAAE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C4E7-52D9-D156-3DD6-01542430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86A6-6D7E-90B9-1C49-1D61F2F0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57E8-3C82-7974-DFD8-48417BA4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63639-B51B-4896-C371-53C771A54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47026-B540-C149-2C82-6D35F61BF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825B-E39C-7CFA-70F7-8A9CB7A7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8A9B-E878-C126-1269-68FF08E0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141F-58DF-3F04-FED7-5AEA79CE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E1F3-209A-1DD3-AF46-80B2D39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CEB4-F82C-7FA7-6E88-6E2FBD56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C2F8-CBDE-A48D-7056-3626C81F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BF3D-0578-47BA-5623-C29B2DD1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B561-5D8E-4BBB-BE0D-28F7870D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1777-500B-7440-3E77-36A1434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61D61-15BA-1E77-A27A-249BDC1D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196E-FD20-0AB2-F6F4-375AD7C5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021C-8787-22D6-60B6-07BA09D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D739-E66A-3D5A-54EF-3DF3EB79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DA6-76A5-2049-4E56-EE5A50F8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2CAD-A630-0D39-B531-E8FE6164F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7858-4412-209E-3304-2DA5BD664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C0E7B-ED63-E52F-4B25-FB7043CD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CFE5-182B-3AFA-1D28-3EBC6CF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4EDB-F1CA-6012-60A0-58B798D3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8972-E7EB-E8C6-DBA2-CC91E4F6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5724A-3D14-E81F-5DB8-41C1442D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037B5-ADAE-DFA3-4952-E552EE9E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9393C-5A98-9615-3E0E-982DFE6C4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8AF17-8010-F9EB-22AE-E13F782DF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60221-9E09-016E-BE73-0DEDA435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2C0E7-EE95-14EE-776D-9F0002EC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64AEE-B31C-6540-8CC4-6988B7C7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F5E-8541-9C15-340E-BF25137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C6AFD-79C9-B926-3043-C23E3060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C59E1-6AB6-0C11-127F-E6D05A22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DF5FA-020C-BEF5-4C62-ABC426BE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F8FCC-56FD-7994-CE45-2697E238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5B912-EFC9-E65B-F542-F7F59572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72AE5-639A-2F43-EF92-35B84E22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C4AD-FFE0-A480-A5B4-AF394233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668-3C80-224A-E805-4C8AB8DD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321E6-F309-F693-801E-FFC5E4A8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7FBF-DC65-863C-95C8-8224C3AA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947B9-7D63-7BC1-EEF4-36E86215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9CAE6-A7C9-BC8D-164F-1C0001B2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6384-80EB-694F-3DE0-388F2FE2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096A0-21C6-FF35-9CD6-84730FD7A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AD22-35FD-830B-5E80-937C030C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F80C2-A5E4-7C3D-68B3-3A934FBC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CAA9-2517-3F65-3F3A-B7C1598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E995-A35A-1458-FA62-4307D15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940BF-A6D2-09C4-C34B-DD89C978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DE99A-E328-CD59-AB8A-38526D07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D933-EE6A-5763-4B56-4D05315A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C16C-8B3E-5045-926F-F932E44382C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F84-8DA5-7DBB-999A-7D3692710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4547-C318-8100-3213-0321C446B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6.emf"/><Relationship Id="rId18" Type="http://schemas.openxmlformats.org/officeDocument/2006/relationships/image" Target="../media/image15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emf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emf"/><Relationship Id="rId7" Type="http://schemas.openxmlformats.org/officeDocument/2006/relationships/image" Target="../media/image18.png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8.sv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10.emf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10.emf"/><Relationship Id="rId9" Type="http://schemas.openxmlformats.org/officeDocument/2006/relationships/image" Target="../media/image19.png"/><Relationship Id="rId1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2.emf"/><Relationship Id="rId15" Type="http://schemas.openxmlformats.org/officeDocument/2006/relationships/image" Target="../media/image24.emf"/><Relationship Id="rId10" Type="http://schemas.openxmlformats.org/officeDocument/2006/relationships/image" Target="../media/image19.png"/><Relationship Id="rId4" Type="http://schemas.openxmlformats.org/officeDocument/2006/relationships/image" Target="../media/image10.emf"/><Relationship Id="rId9" Type="http://schemas.openxmlformats.org/officeDocument/2006/relationships/image" Target="../media/image18.png"/><Relationship Id="rId1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20.png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14.emf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20.png"/><Relationship Id="rId18" Type="http://schemas.openxmlformats.org/officeDocument/2006/relationships/image" Target="../media/image25.emf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14.emf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9.png"/><Relationship Id="rId18" Type="http://schemas.openxmlformats.org/officeDocument/2006/relationships/image" Target="../media/image24.emf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5" Type="http://schemas.openxmlformats.org/officeDocument/2006/relationships/image" Target="../media/image21.png"/><Relationship Id="rId10" Type="http://schemas.openxmlformats.org/officeDocument/2006/relationships/image" Target="../media/image14.emf"/><Relationship Id="rId19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16.emf"/><Relationship Id="rId1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9.png"/><Relationship Id="rId18" Type="http://schemas.openxmlformats.org/officeDocument/2006/relationships/image" Target="../media/image24.emf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5" Type="http://schemas.openxmlformats.org/officeDocument/2006/relationships/image" Target="../media/image21.png"/><Relationship Id="rId10" Type="http://schemas.openxmlformats.org/officeDocument/2006/relationships/image" Target="../media/image14.emf"/><Relationship Id="rId19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16.emf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emf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12" Type="http://schemas.openxmlformats.org/officeDocument/2006/relationships/image" Target="../media/image32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31.png"/><Relationship Id="rId5" Type="http://schemas.openxmlformats.org/officeDocument/2006/relationships/image" Target="../media/image36.emf"/><Relationship Id="rId15" Type="http://schemas.openxmlformats.org/officeDocument/2006/relationships/image" Target="../media/image35.emf"/><Relationship Id="rId10" Type="http://schemas.openxmlformats.org/officeDocument/2006/relationships/image" Target="../media/image30.svg"/><Relationship Id="rId4" Type="http://schemas.openxmlformats.org/officeDocument/2006/relationships/image" Target="../media/image28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31.png"/><Relationship Id="rId18" Type="http://schemas.openxmlformats.org/officeDocument/2006/relationships/image" Target="../media/image35.emf"/><Relationship Id="rId3" Type="http://schemas.openxmlformats.org/officeDocument/2006/relationships/image" Target="../media/image40.png"/><Relationship Id="rId7" Type="http://schemas.openxmlformats.org/officeDocument/2006/relationships/image" Target="../media/image36.emf"/><Relationship Id="rId12" Type="http://schemas.openxmlformats.org/officeDocument/2006/relationships/image" Target="../media/image30.svg"/><Relationship Id="rId17" Type="http://schemas.openxmlformats.org/officeDocument/2006/relationships/image" Target="../media/image42.emf"/><Relationship Id="rId2" Type="http://schemas.openxmlformats.org/officeDocument/2006/relationships/image" Target="../media/image26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29.png"/><Relationship Id="rId5" Type="http://schemas.openxmlformats.org/officeDocument/2006/relationships/image" Target="../media/image28.svg"/><Relationship Id="rId15" Type="http://schemas.openxmlformats.org/officeDocument/2006/relationships/image" Target="../media/image33.png"/><Relationship Id="rId10" Type="http://schemas.openxmlformats.org/officeDocument/2006/relationships/image" Target="../media/image39.svg"/><Relationship Id="rId19" Type="http://schemas.openxmlformats.org/officeDocument/2006/relationships/image" Target="../media/image43.emf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image" Target="../media/image3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7.emf"/><Relationship Id="rId18" Type="http://schemas.openxmlformats.org/officeDocument/2006/relationships/image" Target="../media/image29.png"/><Relationship Id="rId26" Type="http://schemas.openxmlformats.org/officeDocument/2006/relationships/image" Target="../media/image43.emf"/><Relationship Id="rId3" Type="http://schemas.openxmlformats.org/officeDocument/2006/relationships/image" Target="../media/image40.png"/><Relationship Id="rId21" Type="http://schemas.openxmlformats.org/officeDocument/2006/relationships/image" Target="../media/image32.svg"/><Relationship Id="rId7" Type="http://schemas.openxmlformats.org/officeDocument/2006/relationships/image" Target="../media/image36.emf"/><Relationship Id="rId12" Type="http://schemas.openxmlformats.org/officeDocument/2006/relationships/image" Target="../media/image46.svg"/><Relationship Id="rId17" Type="http://schemas.openxmlformats.org/officeDocument/2006/relationships/image" Target="../media/image48.emf"/><Relationship Id="rId25" Type="http://schemas.openxmlformats.org/officeDocument/2006/relationships/image" Target="../media/image35.emf"/><Relationship Id="rId2" Type="http://schemas.openxmlformats.org/officeDocument/2006/relationships/image" Target="../media/image26.png"/><Relationship Id="rId16" Type="http://schemas.openxmlformats.org/officeDocument/2006/relationships/image" Target="../media/image39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5.png"/><Relationship Id="rId24" Type="http://schemas.openxmlformats.org/officeDocument/2006/relationships/image" Target="../media/image42.emf"/><Relationship Id="rId5" Type="http://schemas.openxmlformats.org/officeDocument/2006/relationships/image" Target="../media/image28.svg"/><Relationship Id="rId15" Type="http://schemas.openxmlformats.org/officeDocument/2006/relationships/image" Target="../media/image38.png"/><Relationship Id="rId23" Type="http://schemas.openxmlformats.org/officeDocument/2006/relationships/image" Target="../media/image34.svg"/><Relationship Id="rId10" Type="http://schemas.openxmlformats.org/officeDocument/2006/relationships/image" Target="../media/image8.svg"/><Relationship Id="rId19" Type="http://schemas.openxmlformats.org/officeDocument/2006/relationships/image" Target="../media/image30.svg"/><Relationship Id="rId4" Type="http://schemas.openxmlformats.org/officeDocument/2006/relationships/image" Target="../media/image27.png"/><Relationship Id="rId9" Type="http://schemas.openxmlformats.org/officeDocument/2006/relationships/image" Target="../media/image7.png"/><Relationship Id="rId14" Type="http://schemas.openxmlformats.org/officeDocument/2006/relationships/image" Target="../media/image37.emf"/><Relationship Id="rId2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5.png"/><Relationship Id="rId18" Type="http://schemas.openxmlformats.org/officeDocument/2006/relationships/image" Target="../media/image39.svg"/><Relationship Id="rId26" Type="http://schemas.openxmlformats.org/officeDocument/2006/relationships/image" Target="../media/image42.emf"/><Relationship Id="rId3" Type="http://schemas.openxmlformats.org/officeDocument/2006/relationships/image" Target="../media/image49.png"/><Relationship Id="rId21" Type="http://schemas.openxmlformats.org/officeDocument/2006/relationships/image" Target="../media/image30.svg"/><Relationship Id="rId7" Type="http://schemas.openxmlformats.org/officeDocument/2006/relationships/image" Target="../media/image41.emf"/><Relationship Id="rId12" Type="http://schemas.openxmlformats.org/officeDocument/2006/relationships/image" Target="../media/image8.svg"/><Relationship Id="rId17" Type="http://schemas.openxmlformats.org/officeDocument/2006/relationships/image" Target="../media/image38.png"/><Relationship Id="rId25" Type="http://schemas.openxmlformats.org/officeDocument/2006/relationships/image" Target="../media/image34.svg"/><Relationship Id="rId2" Type="http://schemas.openxmlformats.org/officeDocument/2006/relationships/image" Target="../media/image26.png"/><Relationship Id="rId16" Type="http://schemas.openxmlformats.org/officeDocument/2006/relationships/image" Target="../media/image37.emf"/><Relationship Id="rId20" Type="http://schemas.openxmlformats.org/officeDocument/2006/relationships/image" Target="../media/image29.png"/><Relationship Id="rId29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7.png"/><Relationship Id="rId24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7.emf"/><Relationship Id="rId23" Type="http://schemas.openxmlformats.org/officeDocument/2006/relationships/image" Target="../media/image32.svg"/><Relationship Id="rId28" Type="http://schemas.openxmlformats.org/officeDocument/2006/relationships/image" Target="../media/image43.emf"/><Relationship Id="rId10" Type="http://schemas.openxmlformats.org/officeDocument/2006/relationships/image" Target="../media/image50.emf"/><Relationship Id="rId19" Type="http://schemas.openxmlformats.org/officeDocument/2006/relationships/image" Target="../media/image48.emf"/><Relationship Id="rId4" Type="http://schemas.openxmlformats.org/officeDocument/2006/relationships/image" Target="../media/image40.png"/><Relationship Id="rId9" Type="http://schemas.openxmlformats.org/officeDocument/2006/relationships/image" Target="../media/image44.emf"/><Relationship Id="rId14" Type="http://schemas.openxmlformats.org/officeDocument/2006/relationships/image" Target="../media/image46.svg"/><Relationship Id="rId22" Type="http://schemas.openxmlformats.org/officeDocument/2006/relationships/image" Target="../media/image31.png"/><Relationship Id="rId27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svg"/><Relationship Id="rId18" Type="http://schemas.openxmlformats.org/officeDocument/2006/relationships/image" Target="../media/image38.png"/><Relationship Id="rId26" Type="http://schemas.openxmlformats.org/officeDocument/2006/relationships/image" Target="../media/image30.svg"/><Relationship Id="rId3" Type="http://schemas.openxmlformats.org/officeDocument/2006/relationships/image" Target="../media/image49.png"/><Relationship Id="rId21" Type="http://schemas.openxmlformats.org/officeDocument/2006/relationships/image" Target="../media/image54.png"/><Relationship Id="rId34" Type="http://schemas.openxmlformats.org/officeDocument/2006/relationships/image" Target="../media/image51.emf"/><Relationship Id="rId7" Type="http://schemas.openxmlformats.org/officeDocument/2006/relationships/image" Target="../media/image41.emf"/><Relationship Id="rId12" Type="http://schemas.openxmlformats.org/officeDocument/2006/relationships/image" Target="../media/image7.png"/><Relationship Id="rId17" Type="http://schemas.openxmlformats.org/officeDocument/2006/relationships/image" Target="../media/image37.emf"/><Relationship Id="rId25" Type="http://schemas.openxmlformats.org/officeDocument/2006/relationships/image" Target="../media/image29.png"/><Relationship Id="rId33" Type="http://schemas.openxmlformats.org/officeDocument/2006/relationships/image" Target="../media/image43.emf"/><Relationship Id="rId2" Type="http://schemas.openxmlformats.org/officeDocument/2006/relationships/image" Target="../media/image26.png"/><Relationship Id="rId16" Type="http://schemas.openxmlformats.org/officeDocument/2006/relationships/image" Target="../media/image47.emf"/><Relationship Id="rId20" Type="http://schemas.openxmlformats.org/officeDocument/2006/relationships/image" Target="../media/image53.emf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52.emf"/><Relationship Id="rId24" Type="http://schemas.openxmlformats.org/officeDocument/2006/relationships/image" Target="../media/image56.emf"/><Relationship Id="rId32" Type="http://schemas.openxmlformats.org/officeDocument/2006/relationships/image" Target="../media/image35.emf"/><Relationship Id="rId5" Type="http://schemas.openxmlformats.org/officeDocument/2006/relationships/image" Target="../media/image27.png"/><Relationship Id="rId15" Type="http://schemas.openxmlformats.org/officeDocument/2006/relationships/image" Target="../media/image46.svg"/><Relationship Id="rId23" Type="http://schemas.openxmlformats.org/officeDocument/2006/relationships/image" Target="../media/image48.emf"/><Relationship Id="rId28" Type="http://schemas.openxmlformats.org/officeDocument/2006/relationships/image" Target="../media/image32.svg"/><Relationship Id="rId10" Type="http://schemas.openxmlformats.org/officeDocument/2006/relationships/image" Target="../media/image50.emf"/><Relationship Id="rId19" Type="http://schemas.openxmlformats.org/officeDocument/2006/relationships/image" Target="../media/image39.svg"/><Relationship Id="rId31" Type="http://schemas.openxmlformats.org/officeDocument/2006/relationships/image" Target="../media/image42.emf"/><Relationship Id="rId4" Type="http://schemas.openxmlformats.org/officeDocument/2006/relationships/image" Target="../media/image40.png"/><Relationship Id="rId9" Type="http://schemas.openxmlformats.org/officeDocument/2006/relationships/image" Target="../media/image44.emf"/><Relationship Id="rId14" Type="http://schemas.openxmlformats.org/officeDocument/2006/relationships/image" Target="../media/image45.png"/><Relationship Id="rId22" Type="http://schemas.openxmlformats.org/officeDocument/2006/relationships/image" Target="../media/image55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8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emf"/><Relationship Id="rId18" Type="http://schemas.openxmlformats.org/officeDocument/2006/relationships/image" Target="../media/image47.emf"/><Relationship Id="rId26" Type="http://schemas.openxmlformats.org/officeDocument/2006/relationships/image" Target="../media/image56.emf"/><Relationship Id="rId21" Type="http://schemas.openxmlformats.org/officeDocument/2006/relationships/image" Target="../media/image39.svg"/><Relationship Id="rId34" Type="http://schemas.openxmlformats.org/officeDocument/2006/relationships/image" Target="../media/image35.emf"/><Relationship Id="rId7" Type="http://schemas.openxmlformats.org/officeDocument/2006/relationships/image" Target="../media/image28.svg"/><Relationship Id="rId12" Type="http://schemas.openxmlformats.org/officeDocument/2006/relationships/image" Target="../media/image58.emf"/><Relationship Id="rId17" Type="http://schemas.openxmlformats.org/officeDocument/2006/relationships/image" Target="../media/image46.svg"/><Relationship Id="rId25" Type="http://schemas.openxmlformats.org/officeDocument/2006/relationships/image" Target="../media/image48.emf"/><Relationship Id="rId33" Type="http://schemas.openxmlformats.org/officeDocument/2006/relationships/image" Target="../media/image42.emf"/><Relationship Id="rId2" Type="http://schemas.openxmlformats.org/officeDocument/2006/relationships/image" Target="../media/image26.png"/><Relationship Id="rId16" Type="http://schemas.openxmlformats.org/officeDocument/2006/relationships/image" Target="../media/image45.png"/><Relationship Id="rId20" Type="http://schemas.openxmlformats.org/officeDocument/2006/relationships/image" Target="../media/image38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0.emf"/><Relationship Id="rId24" Type="http://schemas.openxmlformats.org/officeDocument/2006/relationships/image" Target="../media/image55.svg"/><Relationship Id="rId32" Type="http://schemas.openxmlformats.org/officeDocument/2006/relationships/image" Target="../media/image34.svg"/><Relationship Id="rId37" Type="http://schemas.openxmlformats.org/officeDocument/2006/relationships/image" Target="../media/image59.emf"/><Relationship Id="rId5" Type="http://schemas.openxmlformats.org/officeDocument/2006/relationships/image" Target="../media/image40.png"/><Relationship Id="rId15" Type="http://schemas.openxmlformats.org/officeDocument/2006/relationships/image" Target="../media/image8.svg"/><Relationship Id="rId23" Type="http://schemas.openxmlformats.org/officeDocument/2006/relationships/image" Target="../media/image54.png"/><Relationship Id="rId28" Type="http://schemas.openxmlformats.org/officeDocument/2006/relationships/image" Target="../media/image30.svg"/><Relationship Id="rId36" Type="http://schemas.openxmlformats.org/officeDocument/2006/relationships/image" Target="../media/image51.emf"/><Relationship Id="rId10" Type="http://schemas.openxmlformats.org/officeDocument/2006/relationships/image" Target="../media/image44.emf"/><Relationship Id="rId19" Type="http://schemas.openxmlformats.org/officeDocument/2006/relationships/image" Target="../media/image37.emf"/><Relationship Id="rId31" Type="http://schemas.openxmlformats.org/officeDocument/2006/relationships/image" Target="../media/image33.png"/><Relationship Id="rId4" Type="http://schemas.openxmlformats.org/officeDocument/2006/relationships/image" Target="../media/image57.png"/><Relationship Id="rId9" Type="http://schemas.openxmlformats.org/officeDocument/2006/relationships/image" Target="../media/image36.emf"/><Relationship Id="rId14" Type="http://schemas.openxmlformats.org/officeDocument/2006/relationships/image" Target="../media/image7.png"/><Relationship Id="rId22" Type="http://schemas.openxmlformats.org/officeDocument/2006/relationships/image" Target="../media/image53.emf"/><Relationship Id="rId27" Type="http://schemas.openxmlformats.org/officeDocument/2006/relationships/image" Target="../media/image29.png"/><Relationship Id="rId30" Type="http://schemas.openxmlformats.org/officeDocument/2006/relationships/image" Target="../media/image32.svg"/><Relationship Id="rId35" Type="http://schemas.openxmlformats.org/officeDocument/2006/relationships/image" Target="../media/image43.emf"/><Relationship Id="rId8" Type="http://schemas.openxmlformats.org/officeDocument/2006/relationships/image" Target="../media/image41.emf"/><Relationship Id="rId3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emf"/><Relationship Id="rId18" Type="http://schemas.openxmlformats.org/officeDocument/2006/relationships/image" Target="../media/image47.emf"/><Relationship Id="rId26" Type="http://schemas.openxmlformats.org/officeDocument/2006/relationships/image" Target="../media/image56.emf"/><Relationship Id="rId21" Type="http://schemas.openxmlformats.org/officeDocument/2006/relationships/image" Target="../media/image39.svg"/><Relationship Id="rId34" Type="http://schemas.openxmlformats.org/officeDocument/2006/relationships/image" Target="../media/image35.emf"/><Relationship Id="rId7" Type="http://schemas.openxmlformats.org/officeDocument/2006/relationships/image" Target="../media/image28.svg"/><Relationship Id="rId12" Type="http://schemas.openxmlformats.org/officeDocument/2006/relationships/image" Target="../media/image58.emf"/><Relationship Id="rId17" Type="http://schemas.openxmlformats.org/officeDocument/2006/relationships/image" Target="../media/image46.svg"/><Relationship Id="rId25" Type="http://schemas.openxmlformats.org/officeDocument/2006/relationships/image" Target="../media/image48.emf"/><Relationship Id="rId33" Type="http://schemas.openxmlformats.org/officeDocument/2006/relationships/image" Target="../media/image42.emf"/><Relationship Id="rId2" Type="http://schemas.openxmlformats.org/officeDocument/2006/relationships/image" Target="../media/image26.png"/><Relationship Id="rId16" Type="http://schemas.openxmlformats.org/officeDocument/2006/relationships/image" Target="../media/image45.png"/><Relationship Id="rId20" Type="http://schemas.openxmlformats.org/officeDocument/2006/relationships/image" Target="../media/image38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0.emf"/><Relationship Id="rId24" Type="http://schemas.openxmlformats.org/officeDocument/2006/relationships/image" Target="../media/image55.svg"/><Relationship Id="rId32" Type="http://schemas.openxmlformats.org/officeDocument/2006/relationships/image" Target="../media/image34.svg"/><Relationship Id="rId37" Type="http://schemas.openxmlformats.org/officeDocument/2006/relationships/image" Target="../media/image59.emf"/><Relationship Id="rId5" Type="http://schemas.openxmlformats.org/officeDocument/2006/relationships/image" Target="../media/image40.png"/><Relationship Id="rId15" Type="http://schemas.openxmlformats.org/officeDocument/2006/relationships/image" Target="../media/image8.svg"/><Relationship Id="rId23" Type="http://schemas.openxmlformats.org/officeDocument/2006/relationships/image" Target="../media/image54.png"/><Relationship Id="rId28" Type="http://schemas.openxmlformats.org/officeDocument/2006/relationships/image" Target="../media/image30.svg"/><Relationship Id="rId36" Type="http://schemas.openxmlformats.org/officeDocument/2006/relationships/image" Target="../media/image51.emf"/><Relationship Id="rId10" Type="http://schemas.openxmlformats.org/officeDocument/2006/relationships/image" Target="../media/image44.emf"/><Relationship Id="rId19" Type="http://schemas.openxmlformats.org/officeDocument/2006/relationships/image" Target="../media/image37.emf"/><Relationship Id="rId31" Type="http://schemas.openxmlformats.org/officeDocument/2006/relationships/image" Target="../media/image33.png"/><Relationship Id="rId4" Type="http://schemas.openxmlformats.org/officeDocument/2006/relationships/image" Target="../media/image57.png"/><Relationship Id="rId9" Type="http://schemas.openxmlformats.org/officeDocument/2006/relationships/image" Target="../media/image36.emf"/><Relationship Id="rId14" Type="http://schemas.openxmlformats.org/officeDocument/2006/relationships/image" Target="../media/image7.png"/><Relationship Id="rId22" Type="http://schemas.openxmlformats.org/officeDocument/2006/relationships/image" Target="../media/image53.emf"/><Relationship Id="rId27" Type="http://schemas.openxmlformats.org/officeDocument/2006/relationships/image" Target="../media/image29.png"/><Relationship Id="rId30" Type="http://schemas.openxmlformats.org/officeDocument/2006/relationships/image" Target="../media/image32.svg"/><Relationship Id="rId35" Type="http://schemas.openxmlformats.org/officeDocument/2006/relationships/image" Target="../media/image43.emf"/><Relationship Id="rId8" Type="http://schemas.openxmlformats.org/officeDocument/2006/relationships/image" Target="../media/image41.emf"/><Relationship Id="rId3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9.emf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9.emf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11.emf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11.emf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emf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emf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00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832818A0-A5E0-44CE-E4BB-A18F110829EF}"/>
              </a:ext>
            </a:extLst>
          </p:cNvPr>
          <p:cNvCxnSpPr>
            <a:cxnSpLocks/>
            <a:stCxn id="742" idx="0"/>
            <a:endCxn id="637" idx="1"/>
          </p:cNvCxnSpPr>
          <p:nvPr/>
        </p:nvCxnSpPr>
        <p:spPr>
          <a:xfrm flipV="1">
            <a:off x="4159966" y="2696985"/>
            <a:ext cx="398806" cy="1430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0CD339A-F9C1-F177-077C-0C5F33B3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58" y="3449444"/>
            <a:ext cx="801756" cy="378900"/>
          </a:xfrm>
          <a:prstGeom prst="rect">
            <a:avLst/>
          </a:prstGeom>
        </p:spPr>
      </p:pic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A479F202-D3F0-C5E7-CF00-62FA1148CDF6}"/>
              </a:ext>
            </a:extLst>
          </p:cNvPr>
          <p:cNvCxnSpPr>
            <a:cxnSpLocks/>
            <a:stCxn id="742" idx="0"/>
            <a:endCxn id="744" idx="2"/>
          </p:cNvCxnSpPr>
          <p:nvPr/>
        </p:nvCxnSpPr>
        <p:spPr>
          <a:xfrm>
            <a:off x="4159966" y="4127804"/>
            <a:ext cx="491393" cy="12081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Picture 388">
            <a:extLst>
              <a:ext uri="{FF2B5EF4-FFF2-40B4-BE49-F238E27FC236}">
                <a16:creationId xmlns:a16="http://schemas.microsoft.com/office/drawing/2014/main" id="{3E568A3E-9C78-5994-79FB-FB11F87974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57" y="5303838"/>
            <a:ext cx="553441" cy="61390"/>
          </a:xfrm>
          <a:prstGeom prst="rect">
            <a:avLst/>
          </a:prstGeom>
        </p:spPr>
      </p:pic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02937031-D0F9-72CD-AEF0-0B6D4F20F23C}"/>
              </a:ext>
            </a:extLst>
          </p:cNvPr>
          <p:cNvCxnSpPr>
            <a:cxnSpLocks/>
            <a:stCxn id="747" idx="0"/>
            <a:endCxn id="391" idx="1"/>
          </p:cNvCxnSpPr>
          <p:nvPr/>
        </p:nvCxnSpPr>
        <p:spPr>
          <a:xfrm flipV="1">
            <a:off x="7458196" y="4456833"/>
            <a:ext cx="1117017" cy="8959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A348FDD8-C946-B4B6-7B77-414923091179}"/>
              </a:ext>
            </a:extLst>
          </p:cNvPr>
          <p:cNvGrpSpPr/>
          <p:nvPr/>
        </p:nvGrpSpPr>
        <p:grpSpPr>
          <a:xfrm>
            <a:off x="7583790" y="4751258"/>
            <a:ext cx="802819" cy="379224"/>
            <a:chOff x="3291063" y="1990321"/>
            <a:chExt cx="488074" cy="217385"/>
          </a:xfrm>
        </p:grpSpPr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FE7EF34F-5ADE-FC26-78BC-20531FFEA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5516" y="1990321"/>
              <a:ext cx="243621" cy="217117"/>
            </a:xfrm>
            <a:prstGeom prst="rect">
              <a:avLst/>
            </a:prstGeom>
          </p:spPr>
        </p:pic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6206FF0A-0F92-D404-59E0-C78C65EA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1059" y="1990590"/>
              <a:ext cx="243621" cy="217117"/>
            </a:xfrm>
            <a:prstGeom prst="rect">
              <a:avLst/>
            </a:prstGeom>
          </p:spPr>
        </p:pic>
      </p:grp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F27A1430-8CB7-5C70-9905-3CE10C171480}"/>
              </a:ext>
            </a:extLst>
          </p:cNvPr>
          <p:cNvCxnSpPr>
            <a:cxnSpLocks/>
            <a:stCxn id="755" idx="3"/>
            <a:endCxn id="748" idx="2"/>
          </p:cNvCxnSpPr>
          <p:nvPr/>
        </p:nvCxnSpPr>
        <p:spPr>
          <a:xfrm>
            <a:off x="7402680" y="5343354"/>
            <a:ext cx="1220711" cy="6493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4EAB622-C4C2-E207-5165-5CF244099DAF}"/>
              </a:ext>
            </a:extLst>
          </p:cNvPr>
          <p:cNvCxnSpPr>
            <a:cxnSpLocks/>
            <a:stCxn id="391" idx="0"/>
            <a:endCxn id="411" idx="2"/>
          </p:cNvCxnSpPr>
          <p:nvPr/>
        </p:nvCxnSpPr>
        <p:spPr>
          <a:xfrm flipH="1" flipV="1">
            <a:off x="8996979" y="3788324"/>
            <a:ext cx="4020" cy="26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F45DB1F2-803C-D53D-07CB-3990DC660923}"/>
              </a:ext>
            </a:extLst>
          </p:cNvPr>
          <p:cNvGrpSpPr/>
          <p:nvPr/>
        </p:nvGrpSpPr>
        <p:grpSpPr>
          <a:xfrm>
            <a:off x="4558772" y="2258066"/>
            <a:ext cx="6765956" cy="874403"/>
            <a:chOff x="4023087" y="849128"/>
            <a:chExt cx="4113360" cy="501241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4023087" y="869264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18411" y="1010667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4721051" y="849128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4581107" y="1099749"/>
              <a:ext cx="139944" cy="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769" y="894372"/>
              <a:ext cx="3296847" cy="381039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90B63813-02AE-9761-0273-8F0166710BCB}"/>
              </a:ext>
            </a:extLst>
          </p:cNvPr>
          <p:cNvGrpSpPr/>
          <p:nvPr/>
        </p:nvGrpSpPr>
        <p:grpSpPr>
          <a:xfrm>
            <a:off x="4651358" y="5042449"/>
            <a:ext cx="1093670" cy="587081"/>
            <a:chOff x="5205018" y="5627092"/>
            <a:chExt cx="664896" cy="336537"/>
          </a:xfrm>
        </p:grpSpPr>
        <p:sp>
          <p:nvSpPr>
            <p:cNvPr id="744" name="Trapezoid 743">
              <a:extLst>
                <a:ext uri="{FF2B5EF4-FFF2-40B4-BE49-F238E27FC236}">
                  <a16:creationId xmlns:a16="http://schemas.microsoft.com/office/drawing/2014/main" id="{8953D655-C019-4818-8DB8-E7B187E6DF9F}"/>
                </a:ext>
              </a:extLst>
            </p:cNvPr>
            <p:cNvSpPr/>
            <p:nvPr/>
          </p:nvSpPr>
          <p:spPr>
            <a:xfrm rot="5400000">
              <a:off x="5369197" y="5462913"/>
              <a:ext cx="336537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6" name="Picture 745">
              <a:extLst>
                <a:ext uri="{FF2B5EF4-FFF2-40B4-BE49-F238E27FC236}">
                  <a16:creationId xmlns:a16="http://schemas.microsoft.com/office/drawing/2014/main" id="{B8917F12-517B-B9D6-9E53-09ED85A8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50579" y="5711945"/>
              <a:ext cx="582003" cy="166832"/>
            </a:xfrm>
            <a:prstGeom prst="rect">
              <a:avLst/>
            </a:prstGeom>
          </p:spPr>
        </p:pic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CA1A26C9-572E-7CDC-420B-A242DC99DF59}"/>
              </a:ext>
            </a:extLst>
          </p:cNvPr>
          <p:cNvGrpSpPr/>
          <p:nvPr/>
        </p:nvGrpSpPr>
        <p:grpSpPr>
          <a:xfrm>
            <a:off x="8623392" y="5700776"/>
            <a:ext cx="1093670" cy="583806"/>
            <a:chOff x="7211516" y="5713148"/>
            <a:chExt cx="664896" cy="334660"/>
          </a:xfrm>
        </p:grpSpPr>
        <p:sp>
          <p:nvSpPr>
            <p:cNvPr id="748" name="Trapezoid 747">
              <a:extLst>
                <a:ext uri="{FF2B5EF4-FFF2-40B4-BE49-F238E27FC236}">
                  <a16:creationId xmlns:a16="http://schemas.microsoft.com/office/drawing/2014/main" id="{EDA6881D-9035-53F5-F333-E743C486CCCE}"/>
                </a:ext>
              </a:extLst>
            </p:cNvPr>
            <p:cNvSpPr/>
            <p:nvPr/>
          </p:nvSpPr>
          <p:spPr>
            <a:xfrm rot="5400000">
              <a:off x="7376634" y="5548030"/>
              <a:ext cx="334660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1" name="Picture 750">
              <a:extLst>
                <a:ext uri="{FF2B5EF4-FFF2-40B4-BE49-F238E27FC236}">
                  <a16:creationId xmlns:a16="http://schemas.microsoft.com/office/drawing/2014/main" id="{1F212039-345E-67F0-F6E8-6A9190E09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84986" y="5797877"/>
              <a:ext cx="517955" cy="165202"/>
            </a:xfrm>
            <a:prstGeom prst="rect">
              <a:avLst/>
            </a:prstGeom>
          </p:spPr>
        </p:pic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CE5908C-7A14-76F4-7C81-059D878EABDF}"/>
              </a:ext>
            </a:extLst>
          </p:cNvPr>
          <p:cNvGrpSpPr/>
          <p:nvPr/>
        </p:nvGrpSpPr>
        <p:grpSpPr>
          <a:xfrm>
            <a:off x="6510636" y="5096100"/>
            <a:ext cx="947560" cy="513338"/>
            <a:chOff x="6252486" y="5619833"/>
            <a:chExt cx="576069" cy="294265"/>
          </a:xfrm>
        </p:grpSpPr>
        <p:sp>
          <p:nvSpPr>
            <p:cNvPr id="747" name="Trapezoid 746">
              <a:extLst>
                <a:ext uri="{FF2B5EF4-FFF2-40B4-BE49-F238E27FC236}">
                  <a16:creationId xmlns:a16="http://schemas.microsoft.com/office/drawing/2014/main" id="{5D7D41A5-9D25-F3CB-8D93-333CBF031200}"/>
                </a:ext>
              </a:extLst>
            </p:cNvPr>
            <p:cNvSpPr/>
            <p:nvPr/>
          </p:nvSpPr>
          <p:spPr>
            <a:xfrm rot="5400000">
              <a:off x="6393388" y="5478931"/>
              <a:ext cx="294265" cy="576069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5" name="Picture 754">
              <a:extLst>
                <a:ext uri="{FF2B5EF4-FFF2-40B4-BE49-F238E27FC236}">
                  <a16:creationId xmlns:a16="http://schemas.microsoft.com/office/drawing/2014/main" id="{8693BB12-4FCC-B8A7-EF71-F6632862E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76851" y="5678967"/>
              <a:ext cx="517953" cy="165202"/>
            </a:xfrm>
            <a:prstGeom prst="rect">
              <a:avLst/>
            </a:prstGeom>
          </p:spPr>
        </p:pic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3D73E083-9EC5-EBBB-5822-6778A2325652}"/>
              </a:ext>
            </a:extLst>
          </p:cNvPr>
          <p:cNvGrpSpPr/>
          <p:nvPr/>
        </p:nvGrpSpPr>
        <p:grpSpPr>
          <a:xfrm>
            <a:off x="4016020" y="4504524"/>
            <a:ext cx="801451" cy="378755"/>
            <a:chOff x="4670079" y="1943571"/>
            <a:chExt cx="487242" cy="217117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95858BC-D11B-202B-204A-AE06D066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0079" y="1943571"/>
              <a:ext cx="243621" cy="217117"/>
            </a:xfrm>
            <a:prstGeom prst="rect">
              <a:avLst/>
            </a:prstGeom>
          </p:spPr>
        </p:pic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BBB15EE2-F186-CA62-A468-7A01A0F0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700" y="1943571"/>
              <a:ext cx="243621" cy="217117"/>
            </a:xfrm>
            <a:prstGeom prst="rect">
              <a:avLst/>
            </a:prstGeom>
          </p:spPr>
        </p:pic>
      </p:grpSp>
      <p:grpSp>
        <p:nvGrpSpPr>
          <p:cNvPr id="798" name="Group 797">
            <a:extLst>
              <a:ext uri="{FF2B5EF4-FFF2-40B4-BE49-F238E27FC236}">
                <a16:creationId xmlns:a16="http://schemas.microsoft.com/office/drawing/2014/main" id="{E47B083E-C7A7-6265-A2EA-3A691DA6BEF2}"/>
              </a:ext>
            </a:extLst>
          </p:cNvPr>
          <p:cNvGrpSpPr/>
          <p:nvPr/>
        </p:nvGrpSpPr>
        <p:grpSpPr>
          <a:xfrm>
            <a:off x="7231133" y="3204517"/>
            <a:ext cx="3531691" cy="583806"/>
            <a:chOff x="5698426" y="1559149"/>
            <a:chExt cx="2147090" cy="334660"/>
          </a:xfrm>
        </p:grpSpPr>
        <p:sp>
          <p:nvSpPr>
            <p:cNvPr id="411" name="Rounded Rectangle 410">
              <a:extLst>
                <a:ext uri="{FF2B5EF4-FFF2-40B4-BE49-F238E27FC236}">
                  <a16:creationId xmlns:a16="http://schemas.microsoft.com/office/drawing/2014/main" id="{F6D4F113-334E-BEB0-AFD7-667AEB1D41F2}"/>
                </a:ext>
              </a:extLst>
            </p:cNvPr>
            <p:cNvSpPr/>
            <p:nvPr/>
          </p:nvSpPr>
          <p:spPr>
            <a:xfrm>
              <a:off x="5698426" y="1559149"/>
              <a:ext cx="2147090" cy="3346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15DF5FDC-A275-6DC6-1AFC-8FF8F75D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726303" y="1610102"/>
              <a:ext cx="2021078" cy="238353"/>
            </a:xfrm>
            <a:prstGeom prst="rect">
              <a:avLst/>
            </a:prstGeom>
          </p:spPr>
        </p:pic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45C89A46-79E6-22D9-98E6-E2C09ADB7ED8}"/>
              </a:ext>
            </a:extLst>
          </p:cNvPr>
          <p:cNvGrpSpPr/>
          <p:nvPr/>
        </p:nvGrpSpPr>
        <p:grpSpPr>
          <a:xfrm>
            <a:off x="8575209" y="4053041"/>
            <a:ext cx="851569" cy="813645"/>
            <a:chOff x="6020209" y="1979634"/>
            <a:chExt cx="517711" cy="466412"/>
          </a:xfrm>
        </p:grpSpPr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23475FD6-932C-9EDE-5B5E-BC8F6ACDC211}"/>
                </a:ext>
              </a:extLst>
            </p:cNvPr>
            <p:cNvSpPr/>
            <p:nvPr/>
          </p:nvSpPr>
          <p:spPr>
            <a:xfrm>
              <a:off x="6020209" y="1979634"/>
              <a:ext cx="517711" cy="4629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3" name="Graphic 392">
              <a:extLst>
                <a:ext uri="{FF2B5EF4-FFF2-40B4-BE49-F238E27FC236}">
                  <a16:creationId xmlns:a16="http://schemas.microsoft.com/office/drawing/2014/main" id="{E7CC957D-922E-2B98-5BD7-BD022844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38409" y="2134914"/>
              <a:ext cx="307387" cy="311132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6CD32-4487-96D8-A9DD-F1C920ED9235}"/>
              </a:ext>
            </a:extLst>
          </p:cNvPr>
          <p:cNvSpPr txBox="1"/>
          <p:nvPr/>
        </p:nvSpPr>
        <p:spPr>
          <a:xfrm>
            <a:off x="4701334" y="2283590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D5506-E51A-EF0A-AA4B-8C911B58914A}"/>
              </a:ext>
            </a:extLst>
          </p:cNvPr>
          <p:cNvSpPr txBox="1"/>
          <p:nvPr/>
        </p:nvSpPr>
        <p:spPr>
          <a:xfrm>
            <a:off x="8706065" y="4061228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Expert4</a:t>
            </a:r>
          </a:p>
        </p:txBody>
      </p:sp>
    </p:spTree>
    <p:extLst>
      <p:ext uri="{BB962C8B-B14F-4D97-AF65-F5344CB8AC3E}">
        <p14:creationId xmlns:p14="http://schemas.microsoft.com/office/powerpoint/2010/main" val="27702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2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124243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49631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127813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16188-CE07-4ED6-8A1C-33D36AD359BF}"/>
              </a:ext>
            </a:extLst>
          </p:cNvPr>
          <p:cNvGrpSpPr/>
          <p:nvPr/>
        </p:nvGrpSpPr>
        <p:grpSpPr>
          <a:xfrm>
            <a:off x="5608106" y="2011380"/>
            <a:ext cx="716929" cy="593319"/>
            <a:chOff x="3503448" y="1737814"/>
            <a:chExt cx="855881" cy="860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8E22AD-E64F-E39E-6F22-EACBFC632D65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73672B-B092-09AE-C186-DA60C3B29545}"/>
                </a:ext>
              </a:extLst>
            </p:cNvPr>
            <p:cNvSpPr txBox="1"/>
            <p:nvPr/>
          </p:nvSpPr>
          <p:spPr>
            <a:xfrm>
              <a:off x="3538736" y="1737814"/>
              <a:ext cx="820593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D1234FD-F70C-03CB-40FA-4C3E2AC1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55616ABA-39B8-8D2C-0EA0-D873CCE97A65}"/>
              </a:ext>
            </a:extLst>
          </p:cNvPr>
          <p:cNvSpPr/>
          <p:nvPr/>
        </p:nvSpPr>
        <p:spPr>
          <a:xfrm>
            <a:off x="6433475" y="2029305"/>
            <a:ext cx="4248702" cy="5979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E196E578-8172-549B-3279-4418BD402FD6}"/>
              </a:ext>
            </a:extLst>
          </p:cNvPr>
          <p:cNvCxnSpPr>
            <a:cxnSpLocks/>
            <a:stCxn id="34" idx="3"/>
            <a:endCxn id="474" idx="1"/>
          </p:cNvCxnSpPr>
          <p:nvPr/>
        </p:nvCxnSpPr>
        <p:spPr>
          <a:xfrm flipV="1">
            <a:off x="6302275" y="2328299"/>
            <a:ext cx="131200" cy="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DC98ED4F-6273-E5CF-7682-C3078CA3F3D1}"/>
              </a:ext>
            </a:extLst>
          </p:cNvPr>
          <p:cNvCxnSpPr>
            <a:cxnSpLocks/>
            <a:stCxn id="63" idx="0"/>
            <a:endCxn id="34" idx="1"/>
          </p:cNvCxnSpPr>
          <p:nvPr/>
        </p:nvCxnSpPr>
        <p:spPr>
          <a:xfrm flipV="1">
            <a:off x="4843897" y="2328553"/>
            <a:ext cx="764208" cy="955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0B37D5-A55D-2783-A71F-5D5D4AB8A785}"/>
              </a:ext>
            </a:extLst>
          </p:cNvPr>
          <p:cNvGrpSpPr/>
          <p:nvPr/>
        </p:nvGrpSpPr>
        <p:grpSpPr>
          <a:xfrm>
            <a:off x="4898686" y="2679918"/>
            <a:ext cx="763120" cy="382584"/>
            <a:chOff x="4408001" y="3061502"/>
            <a:chExt cx="601718" cy="30175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239A73-8D78-56B8-F2C9-A3DBB5E3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08001" y="3061502"/>
              <a:ext cx="300859" cy="3017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0E186D-9A5C-6E52-085B-C0ECC0FE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8860" y="3061502"/>
              <a:ext cx="300859" cy="301752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10C74D09-5AE8-6D85-BC6E-B0D8617FF2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0253" y="2178341"/>
            <a:ext cx="4094152" cy="24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1561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D3BCD13-BA50-1D3A-0B56-AEAB9E624665}"/>
              </a:ext>
            </a:extLst>
          </p:cNvPr>
          <p:cNvGrpSpPr/>
          <p:nvPr/>
        </p:nvGrpSpPr>
        <p:grpSpPr>
          <a:xfrm>
            <a:off x="5637095" y="3778064"/>
            <a:ext cx="827121" cy="623443"/>
            <a:chOff x="6039199" y="4741701"/>
            <a:chExt cx="835708" cy="678930"/>
          </a:xfrm>
        </p:grpSpPr>
        <p:sp>
          <p:nvSpPr>
            <p:cNvPr id="491" name="Trapezoid 490">
              <a:extLst>
                <a:ext uri="{FF2B5EF4-FFF2-40B4-BE49-F238E27FC236}">
                  <a16:creationId xmlns:a16="http://schemas.microsoft.com/office/drawing/2014/main" id="{805519A8-71AC-1E78-CC54-F42BB455FC2E}"/>
                </a:ext>
              </a:extLst>
            </p:cNvPr>
            <p:cNvSpPr/>
            <p:nvPr/>
          </p:nvSpPr>
          <p:spPr>
            <a:xfrm rot="5400000">
              <a:off x="6117588" y="4663312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8" name="Picture 467">
              <a:extLst>
                <a:ext uri="{FF2B5EF4-FFF2-40B4-BE49-F238E27FC236}">
                  <a16:creationId xmlns:a16="http://schemas.microsoft.com/office/drawing/2014/main" id="{3B52E471-6627-8086-8AA0-9A17DF34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5530" y="4965446"/>
              <a:ext cx="731520" cy="21674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16188-CE07-4ED6-8A1C-33D36AD359BF}"/>
              </a:ext>
            </a:extLst>
          </p:cNvPr>
          <p:cNvGrpSpPr/>
          <p:nvPr/>
        </p:nvGrpSpPr>
        <p:grpSpPr>
          <a:xfrm>
            <a:off x="5608106" y="2011380"/>
            <a:ext cx="716929" cy="593319"/>
            <a:chOff x="3503448" y="1737814"/>
            <a:chExt cx="855881" cy="860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8E22AD-E64F-E39E-6F22-EACBFC632D65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73672B-B092-09AE-C186-DA60C3B29545}"/>
                </a:ext>
              </a:extLst>
            </p:cNvPr>
            <p:cNvSpPr txBox="1"/>
            <p:nvPr/>
          </p:nvSpPr>
          <p:spPr>
            <a:xfrm>
              <a:off x="3538736" y="1737814"/>
              <a:ext cx="820593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D1234FD-F70C-03CB-40FA-4C3E2AC1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55616ABA-39B8-8D2C-0EA0-D873CCE97A65}"/>
              </a:ext>
            </a:extLst>
          </p:cNvPr>
          <p:cNvSpPr/>
          <p:nvPr/>
        </p:nvSpPr>
        <p:spPr>
          <a:xfrm>
            <a:off x="6433475" y="2029305"/>
            <a:ext cx="4248702" cy="5979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E196E578-8172-549B-3279-4418BD402FD6}"/>
              </a:ext>
            </a:extLst>
          </p:cNvPr>
          <p:cNvCxnSpPr>
            <a:cxnSpLocks/>
            <a:stCxn id="34" idx="3"/>
            <a:endCxn id="474" idx="1"/>
          </p:cNvCxnSpPr>
          <p:nvPr/>
        </p:nvCxnSpPr>
        <p:spPr>
          <a:xfrm flipV="1">
            <a:off x="6302275" y="2328299"/>
            <a:ext cx="131200" cy="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DC98ED4F-6273-E5CF-7682-C3078CA3F3D1}"/>
              </a:ext>
            </a:extLst>
          </p:cNvPr>
          <p:cNvCxnSpPr>
            <a:cxnSpLocks/>
            <a:stCxn id="63" idx="0"/>
            <a:endCxn id="34" idx="1"/>
          </p:cNvCxnSpPr>
          <p:nvPr/>
        </p:nvCxnSpPr>
        <p:spPr>
          <a:xfrm flipV="1">
            <a:off x="4843897" y="2328553"/>
            <a:ext cx="764208" cy="955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urved Connector 493">
            <a:extLst>
              <a:ext uri="{FF2B5EF4-FFF2-40B4-BE49-F238E27FC236}">
                <a16:creationId xmlns:a16="http://schemas.microsoft.com/office/drawing/2014/main" id="{958CCB1D-0B65-791A-307E-AAF265080DED}"/>
              </a:ext>
            </a:extLst>
          </p:cNvPr>
          <p:cNvCxnSpPr>
            <a:cxnSpLocks/>
            <a:stCxn id="63" idx="0"/>
            <a:endCxn id="491" idx="2"/>
          </p:cNvCxnSpPr>
          <p:nvPr/>
        </p:nvCxnSpPr>
        <p:spPr>
          <a:xfrm>
            <a:off x="4843897" y="3284325"/>
            <a:ext cx="793199" cy="805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DA92D1-6C6F-61F3-B686-E40E3A569C38}"/>
              </a:ext>
            </a:extLst>
          </p:cNvPr>
          <p:cNvGrpSpPr/>
          <p:nvPr/>
        </p:nvGrpSpPr>
        <p:grpSpPr>
          <a:xfrm>
            <a:off x="4815559" y="3569621"/>
            <a:ext cx="763119" cy="382584"/>
            <a:chOff x="3329923" y="5039422"/>
            <a:chExt cx="601717" cy="3017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0956CB-8BB6-6BC9-AA90-C15E0C8C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3A9CC5-D745-9B86-06E0-E437F3EF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0B37D5-A55D-2783-A71F-5D5D4AB8A785}"/>
              </a:ext>
            </a:extLst>
          </p:cNvPr>
          <p:cNvGrpSpPr/>
          <p:nvPr/>
        </p:nvGrpSpPr>
        <p:grpSpPr>
          <a:xfrm>
            <a:off x="4898686" y="2679918"/>
            <a:ext cx="763120" cy="382584"/>
            <a:chOff x="4408001" y="3061502"/>
            <a:chExt cx="601718" cy="30175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239A73-8D78-56B8-F2C9-A3DBB5E3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08001" y="3061502"/>
              <a:ext cx="300859" cy="3017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0E186D-9A5C-6E52-085B-C0ECC0FE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08860" y="3061502"/>
              <a:ext cx="300859" cy="301752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10C74D09-5AE8-6D85-BC6E-B0D8617FF2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00253" y="2178341"/>
            <a:ext cx="4094152" cy="24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348833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D3BCD13-BA50-1D3A-0B56-AEAB9E624665}"/>
              </a:ext>
            </a:extLst>
          </p:cNvPr>
          <p:cNvGrpSpPr/>
          <p:nvPr/>
        </p:nvGrpSpPr>
        <p:grpSpPr>
          <a:xfrm>
            <a:off x="5637095" y="3778064"/>
            <a:ext cx="827121" cy="623443"/>
            <a:chOff x="6039199" y="4741701"/>
            <a:chExt cx="835708" cy="678930"/>
          </a:xfrm>
        </p:grpSpPr>
        <p:sp>
          <p:nvSpPr>
            <p:cNvPr id="491" name="Trapezoid 490">
              <a:extLst>
                <a:ext uri="{FF2B5EF4-FFF2-40B4-BE49-F238E27FC236}">
                  <a16:creationId xmlns:a16="http://schemas.microsoft.com/office/drawing/2014/main" id="{805519A8-71AC-1E78-CC54-F42BB455FC2E}"/>
                </a:ext>
              </a:extLst>
            </p:cNvPr>
            <p:cNvSpPr/>
            <p:nvPr/>
          </p:nvSpPr>
          <p:spPr>
            <a:xfrm rot="5400000">
              <a:off x="6117588" y="4663312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8" name="Picture 467">
              <a:extLst>
                <a:ext uri="{FF2B5EF4-FFF2-40B4-BE49-F238E27FC236}">
                  <a16:creationId xmlns:a16="http://schemas.microsoft.com/office/drawing/2014/main" id="{3B52E471-6627-8086-8AA0-9A17DF34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5530" y="4965446"/>
              <a:ext cx="731520" cy="21674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16188-CE07-4ED6-8A1C-33D36AD359BF}"/>
              </a:ext>
            </a:extLst>
          </p:cNvPr>
          <p:cNvGrpSpPr/>
          <p:nvPr/>
        </p:nvGrpSpPr>
        <p:grpSpPr>
          <a:xfrm>
            <a:off x="5608106" y="2011380"/>
            <a:ext cx="716929" cy="593319"/>
            <a:chOff x="3503448" y="1737814"/>
            <a:chExt cx="855881" cy="860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8E22AD-E64F-E39E-6F22-EACBFC632D65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73672B-B092-09AE-C186-DA60C3B29545}"/>
                </a:ext>
              </a:extLst>
            </p:cNvPr>
            <p:cNvSpPr txBox="1"/>
            <p:nvPr/>
          </p:nvSpPr>
          <p:spPr>
            <a:xfrm>
              <a:off x="3538736" y="1737814"/>
              <a:ext cx="820593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D1234FD-F70C-03CB-40FA-4C3E2AC1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55616ABA-39B8-8D2C-0EA0-D873CCE97A65}"/>
              </a:ext>
            </a:extLst>
          </p:cNvPr>
          <p:cNvSpPr/>
          <p:nvPr/>
        </p:nvSpPr>
        <p:spPr>
          <a:xfrm>
            <a:off x="6433475" y="2029305"/>
            <a:ext cx="4248702" cy="5979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E196E578-8172-549B-3279-4418BD402FD6}"/>
              </a:ext>
            </a:extLst>
          </p:cNvPr>
          <p:cNvCxnSpPr>
            <a:cxnSpLocks/>
            <a:stCxn id="34" idx="3"/>
            <a:endCxn id="474" idx="1"/>
          </p:cNvCxnSpPr>
          <p:nvPr/>
        </p:nvCxnSpPr>
        <p:spPr>
          <a:xfrm flipV="1">
            <a:off x="6302275" y="2328299"/>
            <a:ext cx="131200" cy="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DC98ED4F-6273-E5CF-7682-C3078CA3F3D1}"/>
              </a:ext>
            </a:extLst>
          </p:cNvPr>
          <p:cNvCxnSpPr>
            <a:cxnSpLocks/>
            <a:stCxn id="63" idx="0"/>
            <a:endCxn id="34" idx="1"/>
          </p:cNvCxnSpPr>
          <p:nvPr/>
        </p:nvCxnSpPr>
        <p:spPr>
          <a:xfrm flipV="1">
            <a:off x="4843897" y="2328553"/>
            <a:ext cx="764208" cy="955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urved Connector 493">
            <a:extLst>
              <a:ext uri="{FF2B5EF4-FFF2-40B4-BE49-F238E27FC236}">
                <a16:creationId xmlns:a16="http://schemas.microsoft.com/office/drawing/2014/main" id="{958CCB1D-0B65-791A-307E-AAF265080DED}"/>
              </a:ext>
            </a:extLst>
          </p:cNvPr>
          <p:cNvCxnSpPr>
            <a:cxnSpLocks/>
            <a:stCxn id="63" idx="0"/>
            <a:endCxn id="491" idx="2"/>
          </p:cNvCxnSpPr>
          <p:nvPr/>
        </p:nvCxnSpPr>
        <p:spPr>
          <a:xfrm>
            <a:off x="4843897" y="3284325"/>
            <a:ext cx="793199" cy="805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7" name="Picture 496">
            <a:extLst>
              <a:ext uri="{FF2B5EF4-FFF2-40B4-BE49-F238E27FC236}">
                <a16:creationId xmlns:a16="http://schemas.microsoft.com/office/drawing/2014/main" id="{F6FE21BD-99E6-171F-0EE0-EF0B0DEB3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925" y="4058935"/>
            <a:ext cx="418556" cy="41983"/>
          </a:xfrm>
          <a:prstGeom prst="rect">
            <a:avLst/>
          </a:prstGeom>
        </p:spPr>
      </p:pic>
      <p:sp>
        <p:nvSpPr>
          <p:cNvPr id="499" name="Trapezoid 498">
            <a:extLst>
              <a:ext uri="{FF2B5EF4-FFF2-40B4-BE49-F238E27FC236}">
                <a16:creationId xmlns:a16="http://schemas.microsoft.com/office/drawing/2014/main" id="{F26F4277-7A5D-DBE7-ED73-E07BE8DE5128}"/>
              </a:ext>
            </a:extLst>
          </p:cNvPr>
          <p:cNvSpPr/>
          <p:nvPr/>
        </p:nvSpPr>
        <p:spPr>
          <a:xfrm rot="5400000">
            <a:off x="7007574" y="3645376"/>
            <a:ext cx="623443" cy="827121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0A2DBF-B515-BE8F-C309-420A3F45E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441" y="3975098"/>
            <a:ext cx="644326" cy="19708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DA92D1-6C6F-61F3-B686-E40E3A569C38}"/>
              </a:ext>
            </a:extLst>
          </p:cNvPr>
          <p:cNvGrpSpPr/>
          <p:nvPr/>
        </p:nvGrpSpPr>
        <p:grpSpPr>
          <a:xfrm>
            <a:off x="4815559" y="3569621"/>
            <a:ext cx="763119" cy="382584"/>
            <a:chOff x="3329923" y="5039422"/>
            <a:chExt cx="601717" cy="3017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0956CB-8BB6-6BC9-AA90-C15E0C8C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3A9CC5-D745-9B86-06E0-E437F3EF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0B37D5-A55D-2783-A71F-5D5D4AB8A785}"/>
              </a:ext>
            </a:extLst>
          </p:cNvPr>
          <p:cNvGrpSpPr/>
          <p:nvPr/>
        </p:nvGrpSpPr>
        <p:grpSpPr>
          <a:xfrm>
            <a:off x="4898686" y="2679918"/>
            <a:ext cx="763120" cy="382584"/>
            <a:chOff x="4408001" y="3061502"/>
            <a:chExt cx="601718" cy="30175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239A73-8D78-56B8-F2C9-A3DBB5E3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8001" y="3061502"/>
              <a:ext cx="300859" cy="3017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0E186D-9A5C-6E52-085B-C0ECC0FE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8860" y="3061502"/>
              <a:ext cx="300859" cy="301752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10C74D09-5AE8-6D85-BC6E-B0D8617FF2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00253" y="2178341"/>
            <a:ext cx="4094152" cy="24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349239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D3BCD13-BA50-1D3A-0B56-AEAB9E624665}"/>
              </a:ext>
            </a:extLst>
          </p:cNvPr>
          <p:cNvGrpSpPr/>
          <p:nvPr/>
        </p:nvGrpSpPr>
        <p:grpSpPr>
          <a:xfrm>
            <a:off x="5637095" y="3778064"/>
            <a:ext cx="827121" cy="623443"/>
            <a:chOff x="6039199" y="4741701"/>
            <a:chExt cx="835708" cy="678930"/>
          </a:xfrm>
        </p:grpSpPr>
        <p:sp>
          <p:nvSpPr>
            <p:cNvPr id="491" name="Trapezoid 490">
              <a:extLst>
                <a:ext uri="{FF2B5EF4-FFF2-40B4-BE49-F238E27FC236}">
                  <a16:creationId xmlns:a16="http://schemas.microsoft.com/office/drawing/2014/main" id="{805519A8-71AC-1E78-CC54-F42BB455FC2E}"/>
                </a:ext>
              </a:extLst>
            </p:cNvPr>
            <p:cNvSpPr/>
            <p:nvPr/>
          </p:nvSpPr>
          <p:spPr>
            <a:xfrm rot="5400000">
              <a:off x="6117588" y="4663312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8" name="Picture 467">
              <a:extLst>
                <a:ext uri="{FF2B5EF4-FFF2-40B4-BE49-F238E27FC236}">
                  <a16:creationId xmlns:a16="http://schemas.microsoft.com/office/drawing/2014/main" id="{3B52E471-6627-8086-8AA0-9A17DF34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5530" y="4965446"/>
              <a:ext cx="731520" cy="21674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16188-CE07-4ED6-8A1C-33D36AD359BF}"/>
              </a:ext>
            </a:extLst>
          </p:cNvPr>
          <p:cNvGrpSpPr/>
          <p:nvPr/>
        </p:nvGrpSpPr>
        <p:grpSpPr>
          <a:xfrm>
            <a:off x="5608106" y="2011380"/>
            <a:ext cx="716929" cy="593319"/>
            <a:chOff x="3503448" y="1737814"/>
            <a:chExt cx="855881" cy="860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8E22AD-E64F-E39E-6F22-EACBFC632D65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73672B-B092-09AE-C186-DA60C3B29545}"/>
                </a:ext>
              </a:extLst>
            </p:cNvPr>
            <p:cNvSpPr txBox="1"/>
            <p:nvPr/>
          </p:nvSpPr>
          <p:spPr>
            <a:xfrm>
              <a:off x="3538736" y="1737814"/>
              <a:ext cx="820593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D1234FD-F70C-03CB-40FA-4C3E2AC1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55616ABA-39B8-8D2C-0EA0-D873CCE97A65}"/>
              </a:ext>
            </a:extLst>
          </p:cNvPr>
          <p:cNvSpPr/>
          <p:nvPr/>
        </p:nvSpPr>
        <p:spPr>
          <a:xfrm>
            <a:off x="6433475" y="2029305"/>
            <a:ext cx="4248702" cy="5979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E196E578-8172-549B-3279-4418BD402FD6}"/>
              </a:ext>
            </a:extLst>
          </p:cNvPr>
          <p:cNvCxnSpPr>
            <a:cxnSpLocks/>
            <a:stCxn id="34" idx="3"/>
            <a:endCxn id="474" idx="1"/>
          </p:cNvCxnSpPr>
          <p:nvPr/>
        </p:nvCxnSpPr>
        <p:spPr>
          <a:xfrm flipV="1">
            <a:off x="6302275" y="2328299"/>
            <a:ext cx="131200" cy="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DC98ED4F-6273-E5CF-7682-C3078CA3F3D1}"/>
              </a:ext>
            </a:extLst>
          </p:cNvPr>
          <p:cNvCxnSpPr>
            <a:cxnSpLocks/>
            <a:stCxn id="63" idx="0"/>
            <a:endCxn id="34" idx="1"/>
          </p:cNvCxnSpPr>
          <p:nvPr/>
        </p:nvCxnSpPr>
        <p:spPr>
          <a:xfrm flipV="1">
            <a:off x="4843897" y="2328553"/>
            <a:ext cx="764208" cy="955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urved Connector 493">
            <a:extLst>
              <a:ext uri="{FF2B5EF4-FFF2-40B4-BE49-F238E27FC236}">
                <a16:creationId xmlns:a16="http://schemas.microsoft.com/office/drawing/2014/main" id="{958CCB1D-0B65-791A-307E-AAF265080DED}"/>
              </a:ext>
            </a:extLst>
          </p:cNvPr>
          <p:cNvCxnSpPr>
            <a:cxnSpLocks/>
            <a:stCxn id="63" idx="0"/>
            <a:endCxn id="491" idx="2"/>
          </p:cNvCxnSpPr>
          <p:nvPr/>
        </p:nvCxnSpPr>
        <p:spPr>
          <a:xfrm>
            <a:off x="4843897" y="3284325"/>
            <a:ext cx="793199" cy="805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7" name="Picture 496">
            <a:extLst>
              <a:ext uri="{FF2B5EF4-FFF2-40B4-BE49-F238E27FC236}">
                <a16:creationId xmlns:a16="http://schemas.microsoft.com/office/drawing/2014/main" id="{F6FE21BD-99E6-171F-0EE0-EF0B0DEB3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925" y="4058935"/>
            <a:ext cx="418556" cy="41983"/>
          </a:xfrm>
          <a:prstGeom prst="rect">
            <a:avLst/>
          </a:prstGeom>
        </p:spPr>
      </p:pic>
      <p:sp>
        <p:nvSpPr>
          <p:cNvPr id="499" name="Trapezoid 498">
            <a:extLst>
              <a:ext uri="{FF2B5EF4-FFF2-40B4-BE49-F238E27FC236}">
                <a16:creationId xmlns:a16="http://schemas.microsoft.com/office/drawing/2014/main" id="{F26F4277-7A5D-DBE7-ED73-E07BE8DE5128}"/>
              </a:ext>
            </a:extLst>
          </p:cNvPr>
          <p:cNvSpPr/>
          <p:nvPr/>
        </p:nvSpPr>
        <p:spPr>
          <a:xfrm rot="5400000">
            <a:off x="7007574" y="3645376"/>
            <a:ext cx="623443" cy="827121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56E1D246-9586-0963-29EC-7F7209E4A9BA}"/>
              </a:ext>
            </a:extLst>
          </p:cNvPr>
          <p:cNvGrpSpPr/>
          <p:nvPr/>
        </p:nvGrpSpPr>
        <p:grpSpPr>
          <a:xfrm>
            <a:off x="8406084" y="2944204"/>
            <a:ext cx="775226" cy="601081"/>
            <a:chOff x="3491740" y="1741086"/>
            <a:chExt cx="997534" cy="871613"/>
          </a:xfrm>
        </p:grpSpPr>
        <p:sp>
          <p:nvSpPr>
            <p:cNvPr id="509" name="Rounded Rectangle 508">
              <a:extLst>
                <a:ext uri="{FF2B5EF4-FFF2-40B4-BE49-F238E27FC236}">
                  <a16:creationId xmlns:a16="http://schemas.microsoft.com/office/drawing/2014/main" id="{4FAF6B25-E8E0-EA13-8D65-8053A4C76E07}"/>
                </a:ext>
              </a:extLst>
            </p:cNvPr>
            <p:cNvSpPr/>
            <p:nvPr/>
          </p:nvSpPr>
          <p:spPr>
            <a:xfrm>
              <a:off x="3491740" y="1811831"/>
              <a:ext cx="828710" cy="80086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96B9020E-D114-8CCF-1255-5324343CB5FE}"/>
                </a:ext>
              </a:extLst>
            </p:cNvPr>
            <p:cNvSpPr txBox="1"/>
            <p:nvPr/>
          </p:nvSpPr>
          <p:spPr>
            <a:xfrm>
              <a:off x="3534813" y="1741086"/>
              <a:ext cx="954461" cy="396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Expert4</a:t>
              </a:r>
            </a:p>
          </p:txBody>
        </p:sp>
        <p:pic>
          <p:nvPicPr>
            <p:cNvPr id="511" name="Graphic 510">
              <a:extLst>
                <a:ext uri="{FF2B5EF4-FFF2-40B4-BE49-F238E27FC236}">
                  <a16:creationId xmlns:a16="http://schemas.microsoft.com/office/drawing/2014/main" id="{0135DB66-C06B-6D90-9A83-4E144AC0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6C33334-A4CE-F9EB-28BE-551A2C8B8826}"/>
              </a:ext>
            </a:extLst>
          </p:cNvPr>
          <p:cNvCxnSpPr>
            <a:cxnSpLocks/>
            <a:stCxn id="509" idx="3"/>
            <a:endCxn id="507" idx="1"/>
          </p:cNvCxnSpPr>
          <p:nvPr/>
        </p:nvCxnSpPr>
        <p:spPr>
          <a:xfrm flipV="1">
            <a:off x="9050110" y="3268298"/>
            <a:ext cx="208058" cy="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F1B510D1-5BFA-2847-0580-9D73D82CB3FE}"/>
              </a:ext>
            </a:extLst>
          </p:cNvPr>
          <p:cNvCxnSpPr>
            <a:cxnSpLocks/>
            <a:stCxn id="499" idx="0"/>
            <a:endCxn id="509" idx="1"/>
          </p:cNvCxnSpPr>
          <p:nvPr/>
        </p:nvCxnSpPr>
        <p:spPr>
          <a:xfrm flipV="1">
            <a:off x="7732856" y="3269137"/>
            <a:ext cx="673228" cy="789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ounded Rectangle 506">
            <a:extLst>
              <a:ext uri="{FF2B5EF4-FFF2-40B4-BE49-F238E27FC236}">
                <a16:creationId xmlns:a16="http://schemas.microsoft.com/office/drawing/2014/main" id="{6A7DD1CF-DFA0-68DE-2632-0AC816F7549B}"/>
              </a:ext>
            </a:extLst>
          </p:cNvPr>
          <p:cNvSpPr/>
          <p:nvPr/>
        </p:nvSpPr>
        <p:spPr>
          <a:xfrm>
            <a:off x="9258168" y="2899605"/>
            <a:ext cx="2787183" cy="737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0A2DBF-B515-BE8F-C309-420A3F45E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441" y="3975098"/>
            <a:ext cx="644326" cy="19708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DA92D1-6C6F-61F3-B686-E40E3A569C38}"/>
              </a:ext>
            </a:extLst>
          </p:cNvPr>
          <p:cNvGrpSpPr/>
          <p:nvPr/>
        </p:nvGrpSpPr>
        <p:grpSpPr>
          <a:xfrm>
            <a:off x="4815559" y="3569621"/>
            <a:ext cx="763119" cy="382584"/>
            <a:chOff x="3329923" y="5039422"/>
            <a:chExt cx="601717" cy="3017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0956CB-8BB6-6BC9-AA90-C15E0C8C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3A9CC5-D745-9B86-06E0-E437F3EF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0B37D5-A55D-2783-A71F-5D5D4AB8A785}"/>
              </a:ext>
            </a:extLst>
          </p:cNvPr>
          <p:cNvGrpSpPr/>
          <p:nvPr/>
        </p:nvGrpSpPr>
        <p:grpSpPr>
          <a:xfrm>
            <a:off x="4898686" y="2679918"/>
            <a:ext cx="763120" cy="382584"/>
            <a:chOff x="4408001" y="3061502"/>
            <a:chExt cx="601718" cy="30175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239A73-8D78-56B8-F2C9-A3DBB5E3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8001" y="3061502"/>
              <a:ext cx="300859" cy="3017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0E186D-9A5C-6E52-085B-C0ECC0FE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8860" y="3061502"/>
              <a:ext cx="300859" cy="301752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E4422CBD-B335-9F56-ED52-FE6BD2CD0E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7033" y="3449467"/>
            <a:ext cx="381560" cy="382584"/>
          </a:xfrm>
          <a:prstGeom prst="rect">
            <a:avLst/>
          </a:prstGeom>
        </p:spPr>
      </p:pic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10C74D09-5AE8-6D85-BC6E-B0D8617FF2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00253" y="2178341"/>
            <a:ext cx="4094152" cy="249452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E4ECBC0D-8C46-847A-5408-D6DA0883DB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00222" y="3006099"/>
            <a:ext cx="2524450" cy="566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2827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035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AD7325-3E5B-479F-06B4-DA6A480D92AC}"/>
              </a:ext>
            </a:extLst>
          </p:cNvPr>
          <p:cNvGrpSpPr/>
          <p:nvPr/>
        </p:nvGrpSpPr>
        <p:grpSpPr>
          <a:xfrm>
            <a:off x="18879" y="572655"/>
            <a:ext cx="12067236" cy="4539515"/>
            <a:chOff x="18879" y="572655"/>
            <a:chExt cx="12067236" cy="4539515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FDCB989-152A-A902-35A3-133F0B0CB697}"/>
                </a:ext>
              </a:extLst>
            </p:cNvPr>
            <p:cNvSpPr/>
            <p:nvPr/>
          </p:nvSpPr>
          <p:spPr>
            <a:xfrm>
              <a:off x="1597595" y="572655"/>
              <a:ext cx="10488520" cy="4539515"/>
            </a:xfrm>
            <a:prstGeom prst="roundRect">
              <a:avLst>
                <a:gd name="adj" fmla="val 23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8883F09-429D-BE2C-15CB-9168DB6772BA}"/>
                </a:ext>
              </a:extLst>
            </p:cNvPr>
            <p:cNvSpPr/>
            <p:nvPr/>
          </p:nvSpPr>
          <p:spPr>
            <a:xfrm>
              <a:off x="8341060" y="4024081"/>
              <a:ext cx="2524450" cy="1018347"/>
            </a:xfrm>
            <a:prstGeom prst="roundRect">
              <a:avLst>
                <a:gd name="adj" fmla="val 694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32B0F1-3091-4106-42DC-8294F880BCEC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4684651" y="1436576"/>
              <a:ext cx="247955" cy="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AB79ADCE-25D0-2E85-8B98-637B5242B72A}"/>
                </a:ext>
              </a:extLst>
            </p:cNvPr>
            <p:cNvCxnSpPr>
              <a:cxnSpLocks/>
              <a:stCxn id="38" idx="0"/>
              <a:endCxn id="4" idx="1"/>
            </p:cNvCxnSpPr>
            <p:nvPr/>
          </p:nvCxnSpPr>
          <p:spPr>
            <a:xfrm flipV="1">
              <a:off x="2684054" y="1439885"/>
              <a:ext cx="1303734" cy="11005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3717F0-FECF-4513-0330-BE73D81D6CAD}"/>
                </a:ext>
              </a:extLst>
            </p:cNvPr>
            <p:cNvGrpSpPr/>
            <p:nvPr/>
          </p:nvGrpSpPr>
          <p:grpSpPr>
            <a:xfrm>
              <a:off x="1856932" y="2228691"/>
              <a:ext cx="827121" cy="623443"/>
              <a:chOff x="2921283" y="3221704"/>
              <a:chExt cx="835708" cy="678930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EB0DA3FD-FCF8-EEF5-EEBE-C836764856FA}"/>
                  </a:ext>
                </a:extLst>
              </p:cNvPr>
              <p:cNvSpPr/>
              <p:nvPr/>
            </p:nvSpPr>
            <p:spPr>
              <a:xfrm rot="5400000">
                <a:off x="2999672" y="3143315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3ADC0566-D8DE-43B3-3C4D-89D089691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586" y="3439371"/>
                <a:ext cx="728663" cy="215900"/>
              </a:xfrm>
              <a:prstGeom prst="rect">
                <a:avLst/>
              </a:prstGeom>
            </p:spPr>
          </p:pic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3F3D005D-2FC8-CA50-A7F1-DA59019F4447}"/>
                </a:ext>
              </a:extLst>
            </p:cNvPr>
            <p:cNvGrpSpPr/>
            <p:nvPr/>
          </p:nvGrpSpPr>
          <p:grpSpPr>
            <a:xfrm>
              <a:off x="4016777" y="2972602"/>
              <a:ext cx="827121" cy="623443"/>
              <a:chOff x="5174527" y="5244485"/>
              <a:chExt cx="835708" cy="678930"/>
            </a:xfrm>
          </p:grpSpPr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46140096-2A70-9966-2C7E-BB789DDA5897}"/>
                  </a:ext>
                </a:extLst>
              </p:cNvPr>
              <p:cNvSpPr/>
              <p:nvPr/>
            </p:nvSpPr>
            <p:spPr>
              <a:xfrm rot="5400000">
                <a:off x="5252916" y="5166096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5" name="Picture 454">
                <a:extLst>
                  <a:ext uri="{FF2B5EF4-FFF2-40B4-BE49-F238E27FC236}">
                    <a16:creationId xmlns:a16="http://schemas.microsoft.com/office/drawing/2014/main" id="{575F020B-FE4A-5372-2ABA-2C2A3950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524" y="5468468"/>
                <a:ext cx="731520" cy="216747"/>
              </a:xfrm>
              <a:prstGeom prst="rect">
                <a:avLst/>
              </a:prstGeom>
            </p:spPr>
          </p:pic>
        </p:grpSp>
        <p:cxnSp>
          <p:nvCxnSpPr>
            <p:cNvPr id="458" name="Curved Connector 457">
              <a:extLst>
                <a:ext uri="{FF2B5EF4-FFF2-40B4-BE49-F238E27FC236}">
                  <a16:creationId xmlns:a16="http://schemas.microsoft.com/office/drawing/2014/main" id="{C42F3375-4D5C-D558-B37B-A0BD347D7AA8}"/>
                </a:ext>
              </a:extLst>
            </p:cNvPr>
            <p:cNvCxnSpPr>
              <a:cxnSpLocks/>
              <a:stCxn id="38" idx="0"/>
              <a:endCxn id="63" idx="2"/>
            </p:cNvCxnSpPr>
            <p:nvPr/>
          </p:nvCxnSpPr>
          <p:spPr>
            <a:xfrm>
              <a:off x="2684054" y="2540415"/>
              <a:ext cx="1332723" cy="7439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6D3BCD13-BA50-1D3A-0B56-AEAB9E624665}"/>
                </a:ext>
              </a:extLst>
            </p:cNvPr>
            <p:cNvGrpSpPr/>
            <p:nvPr/>
          </p:nvGrpSpPr>
          <p:grpSpPr>
            <a:xfrm>
              <a:off x="5637095" y="3778064"/>
              <a:ext cx="827121" cy="623443"/>
              <a:chOff x="6039199" y="4741701"/>
              <a:chExt cx="835708" cy="678930"/>
            </a:xfrm>
          </p:grpSpPr>
          <p:sp>
            <p:nvSpPr>
              <p:cNvPr id="491" name="Trapezoid 490">
                <a:extLst>
                  <a:ext uri="{FF2B5EF4-FFF2-40B4-BE49-F238E27FC236}">
                    <a16:creationId xmlns:a16="http://schemas.microsoft.com/office/drawing/2014/main" id="{805519A8-71AC-1E78-CC54-F42BB455FC2E}"/>
                  </a:ext>
                </a:extLst>
              </p:cNvPr>
              <p:cNvSpPr/>
              <p:nvPr/>
            </p:nvSpPr>
            <p:spPr>
              <a:xfrm rot="5400000">
                <a:off x="6117588" y="4663312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8" name="Picture 467">
                <a:extLst>
                  <a:ext uri="{FF2B5EF4-FFF2-40B4-BE49-F238E27FC236}">
                    <a16:creationId xmlns:a16="http://schemas.microsoft.com/office/drawing/2014/main" id="{3B52E471-6627-8086-8AA0-9A17DF34F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5530" y="4965446"/>
                <a:ext cx="731520" cy="216747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B81325-2F38-276A-536C-62F34449A51F}"/>
                </a:ext>
              </a:extLst>
            </p:cNvPr>
            <p:cNvGrpSpPr/>
            <p:nvPr/>
          </p:nvGrpSpPr>
          <p:grpSpPr>
            <a:xfrm>
              <a:off x="3987788" y="1138297"/>
              <a:ext cx="754293" cy="577735"/>
              <a:chOff x="3503448" y="1760413"/>
              <a:chExt cx="897005" cy="83776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90F6031-3808-74A0-F3DB-DCFB59A53182}"/>
                  </a:ext>
                </a:extLst>
              </p:cNvPr>
              <p:cNvSpPr/>
              <p:nvPr/>
            </p:nvSpPr>
            <p:spPr>
              <a:xfrm>
                <a:off x="3503448" y="1797305"/>
                <a:ext cx="828710" cy="80086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33349F61-97E1-4461-6D1C-028A12D8A11A}"/>
                  </a:ext>
                </a:extLst>
              </p:cNvPr>
              <p:cNvSpPr txBox="1"/>
              <p:nvPr/>
            </p:nvSpPr>
            <p:spPr>
              <a:xfrm>
                <a:off x="3532294" y="1760413"/>
                <a:ext cx="868159" cy="39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Expert1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2F202CF2-D801-528D-2172-6A70CC45E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F16188-CE07-4ED6-8A1C-33D36AD359BF}"/>
                </a:ext>
              </a:extLst>
            </p:cNvPr>
            <p:cNvGrpSpPr/>
            <p:nvPr/>
          </p:nvGrpSpPr>
          <p:grpSpPr>
            <a:xfrm>
              <a:off x="5608106" y="2011380"/>
              <a:ext cx="716929" cy="593319"/>
              <a:chOff x="3503448" y="1737814"/>
              <a:chExt cx="855881" cy="8603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98E22AD-E64F-E39E-6F22-EACBFC632D65}"/>
                  </a:ext>
                </a:extLst>
              </p:cNvPr>
              <p:cNvSpPr/>
              <p:nvPr/>
            </p:nvSpPr>
            <p:spPr>
              <a:xfrm>
                <a:off x="3503448" y="1797305"/>
                <a:ext cx="828710" cy="80086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73672B-B092-09AE-C186-DA60C3B29545}"/>
                  </a:ext>
                </a:extLst>
              </p:cNvPr>
              <p:cNvSpPr txBox="1"/>
              <p:nvPr/>
            </p:nvSpPr>
            <p:spPr>
              <a:xfrm>
                <a:off x="3538736" y="1737814"/>
                <a:ext cx="820593" cy="39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Expert2</a:t>
                </a: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CD1234FD-F70C-03CB-40FA-4C3E2AC1E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55616ABA-39B8-8D2C-0EA0-D873CCE97A65}"/>
                </a:ext>
              </a:extLst>
            </p:cNvPr>
            <p:cNvSpPr/>
            <p:nvPr/>
          </p:nvSpPr>
          <p:spPr>
            <a:xfrm>
              <a:off x="6433475" y="2029305"/>
              <a:ext cx="4248702" cy="5979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E196E578-8172-549B-3279-4418BD402FD6}"/>
                </a:ext>
              </a:extLst>
            </p:cNvPr>
            <p:cNvCxnSpPr>
              <a:cxnSpLocks/>
              <a:stCxn id="34" idx="3"/>
              <a:endCxn id="474" idx="1"/>
            </p:cNvCxnSpPr>
            <p:nvPr/>
          </p:nvCxnSpPr>
          <p:spPr>
            <a:xfrm flipV="1">
              <a:off x="6302275" y="2328299"/>
              <a:ext cx="131200" cy="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urved Connector 480">
              <a:extLst>
                <a:ext uri="{FF2B5EF4-FFF2-40B4-BE49-F238E27FC236}">
                  <a16:creationId xmlns:a16="http://schemas.microsoft.com/office/drawing/2014/main" id="{DC98ED4F-6273-E5CF-7682-C3078CA3F3D1}"/>
                </a:ext>
              </a:extLst>
            </p:cNvPr>
            <p:cNvCxnSpPr>
              <a:cxnSpLocks/>
              <a:stCxn id="63" idx="0"/>
              <a:endCxn id="34" idx="1"/>
            </p:cNvCxnSpPr>
            <p:nvPr/>
          </p:nvCxnSpPr>
          <p:spPr>
            <a:xfrm flipV="1">
              <a:off x="4843897" y="2328553"/>
              <a:ext cx="764208" cy="9557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urved Connector 493">
              <a:extLst>
                <a:ext uri="{FF2B5EF4-FFF2-40B4-BE49-F238E27FC236}">
                  <a16:creationId xmlns:a16="http://schemas.microsoft.com/office/drawing/2014/main" id="{958CCB1D-0B65-791A-307E-AAF265080DED}"/>
                </a:ext>
              </a:extLst>
            </p:cNvPr>
            <p:cNvCxnSpPr>
              <a:cxnSpLocks/>
              <a:stCxn id="63" idx="0"/>
              <a:endCxn id="491" idx="2"/>
            </p:cNvCxnSpPr>
            <p:nvPr/>
          </p:nvCxnSpPr>
          <p:spPr>
            <a:xfrm>
              <a:off x="4843897" y="3284325"/>
              <a:ext cx="793199" cy="8054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F6FE21BD-99E6-171F-0EE0-EF0B0DEB3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87925" y="4058935"/>
              <a:ext cx="418556" cy="41983"/>
            </a:xfrm>
            <a:prstGeom prst="rect">
              <a:avLst/>
            </a:prstGeom>
          </p:spPr>
        </p:pic>
        <p:sp>
          <p:nvSpPr>
            <p:cNvPr id="499" name="Trapezoid 498">
              <a:extLst>
                <a:ext uri="{FF2B5EF4-FFF2-40B4-BE49-F238E27FC236}">
                  <a16:creationId xmlns:a16="http://schemas.microsoft.com/office/drawing/2014/main" id="{F26F4277-7A5D-DBE7-ED73-E07BE8DE5128}"/>
                </a:ext>
              </a:extLst>
            </p:cNvPr>
            <p:cNvSpPr/>
            <p:nvPr/>
          </p:nvSpPr>
          <p:spPr>
            <a:xfrm rot="5400000">
              <a:off x="7007574" y="3645376"/>
              <a:ext cx="623443" cy="82712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56E1D246-9586-0963-29EC-7F7209E4A9BA}"/>
                </a:ext>
              </a:extLst>
            </p:cNvPr>
            <p:cNvGrpSpPr/>
            <p:nvPr/>
          </p:nvGrpSpPr>
          <p:grpSpPr>
            <a:xfrm>
              <a:off x="8406084" y="2944204"/>
              <a:ext cx="775226" cy="601081"/>
              <a:chOff x="3491740" y="1741086"/>
              <a:chExt cx="997534" cy="871613"/>
            </a:xfrm>
          </p:grpSpPr>
          <p:sp>
            <p:nvSpPr>
              <p:cNvPr id="509" name="Rounded Rectangle 508">
                <a:extLst>
                  <a:ext uri="{FF2B5EF4-FFF2-40B4-BE49-F238E27FC236}">
                    <a16:creationId xmlns:a16="http://schemas.microsoft.com/office/drawing/2014/main" id="{4FAF6B25-E8E0-EA13-8D65-8053A4C76E07}"/>
                  </a:ext>
                </a:extLst>
              </p:cNvPr>
              <p:cNvSpPr/>
              <p:nvPr/>
            </p:nvSpPr>
            <p:spPr>
              <a:xfrm>
                <a:off x="3491740" y="1811831"/>
                <a:ext cx="828710" cy="80086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96B9020E-D114-8CCF-1255-5324343CB5FE}"/>
                  </a:ext>
                </a:extLst>
              </p:cNvPr>
              <p:cNvSpPr txBox="1"/>
              <p:nvPr/>
            </p:nvSpPr>
            <p:spPr>
              <a:xfrm>
                <a:off x="3534813" y="1741086"/>
                <a:ext cx="954461" cy="396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Expert4</a:t>
                </a:r>
              </a:p>
            </p:txBody>
          </p:sp>
          <p:pic>
            <p:nvPicPr>
              <p:cNvPr id="511" name="Graphic 510">
                <a:extLst>
                  <a:ext uri="{FF2B5EF4-FFF2-40B4-BE49-F238E27FC236}">
                    <a16:creationId xmlns:a16="http://schemas.microsoft.com/office/drawing/2014/main" id="{0135DB66-C06B-6D90-9A83-4E144AC01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36C33334-A4CE-F9EB-28BE-551A2C8B8826}"/>
                </a:ext>
              </a:extLst>
            </p:cNvPr>
            <p:cNvCxnSpPr>
              <a:cxnSpLocks/>
              <a:stCxn id="509" idx="3"/>
              <a:endCxn id="507" idx="1"/>
            </p:cNvCxnSpPr>
            <p:nvPr/>
          </p:nvCxnSpPr>
          <p:spPr>
            <a:xfrm flipV="1">
              <a:off x="9050110" y="3268298"/>
              <a:ext cx="208058" cy="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F1B510D1-5BFA-2847-0580-9D73D82CB3FE}"/>
                </a:ext>
              </a:extLst>
            </p:cNvPr>
            <p:cNvCxnSpPr>
              <a:cxnSpLocks/>
              <a:stCxn id="499" idx="0"/>
              <a:endCxn id="509" idx="1"/>
            </p:cNvCxnSpPr>
            <p:nvPr/>
          </p:nvCxnSpPr>
          <p:spPr>
            <a:xfrm flipV="1">
              <a:off x="7732856" y="3269137"/>
              <a:ext cx="673228" cy="7898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rapezoid 73">
              <a:extLst>
                <a:ext uri="{FF2B5EF4-FFF2-40B4-BE49-F238E27FC236}">
                  <a16:creationId xmlns:a16="http://schemas.microsoft.com/office/drawing/2014/main" id="{E6CED635-D69C-9DD7-7C8D-40BDA8D12C7C}"/>
                </a:ext>
              </a:extLst>
            </p:cNvPr>
            <p:cNvSpPr/>
            <p:nvPr/>
          </p:nvSpPr>
          <p:spPr>
            <a:xfrm rot="5400000">
              <a:off x="8552669" y="4256459"/>
              <a:ext cx="623443" cy="82712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D620A97-1E9B-53D2-1756-E25D54A5B2B9}"/>
                </a:ext>
              </a:extLst>
            </p:cNvPr>
            <p:cNvCxnSpPr>
              <a:cxnSpLocks/>
              <a:stCxn id="499" idx="0"/>
              <a:endCxn id="74" idx="2"/>
            </p:cNvCxnSpPr>
            <p:nvPr/>
          </p:nvCxnSpPr>
          <p:spPr>
            <a:xfrm>
              <a:off x="7732856" y="4058937"/>
              <a:ext cx="717975" cy="6110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B68B577-D982-30EE-B887-1D6ED197AD61}"/>
                </a:ext>
              </a:extLst>
            </p:cNvPr>
            <p:cNvSpPr/>
            <p:nvPr/>
          </p:nvSpPr>
          <p:spPr>
            <a:xfrm>
              <a:off x="4932607" y="1103077"/>
              <a:ext cx="5064848" cy="6669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6A7DD1CF-DFA0-68DE-2632-0AC816F7549B}"/>
                </a:ext>
              </a:extLst>
            </p:cNvPr>
            <p:cNvSpPr/>
            <p:nvPr/>
          </p:nvSpPr>
          <p:spPr>
            <a:xfrm>
              <a:off x="9258168" y="2899605"/>
              <a:ext cx="2787183" cy="7373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ECF7A92-3978-7B48-6FD7-3A869E869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61723" y="4560268"/>
              <a:ext cx="644328" cy="1970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0A2DBF-B515-BE8F-C309-420A3F45E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0441" y="3975098"/>
              <a:ext cx="644326" cy="197089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F35447-01C3-A132-CAE4-860C4C54DEC5}"/>
                </a:ext>
              </a:extLst>
            </p:cNvPr>
            <p:cNvGrpSpPr/>
            <p:nvPr/>
          </p:nvGrpSpPr>
          <p:grpSpPr>
            <a:xfrm>
              <a:off x="18879" y="1378786"/>
              <a:ext cx="1557571" cy="2308269"/>
              <a:chOff x="689042" y="1742890"/>
              <a:chExt cx="1228140" cy="182058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C6C8830-3D7D-ED71-7E4D-5B6CCCCA1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042" y="1742890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1983E5B-49CB-F171-6E21-F78828FE3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3112" y="1742890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EFF2147-AC9C-AEF8-6627-A8319A06E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042" y="2338581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C1ED16-63D4-71A3-35EE-A1100F754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3112" y="2331687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3EB5657-70F5-F6CD-8EA3-E115CC50B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042" y="2947579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445280-A1C9-509F-BA67-32574524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03112" y="2947579"/>
                <a:ext cx="614070" cy="615892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92F265F-FD0E-E737-4B67-6BEC961744C2}"/>
                </a:ext>
              </a:extLst>
            </p:cNvPr>
            <p:cNvGrpSpPr/>
            <p:nvPr/>
          </p:nvGrpSpPr>
          <p:grpSpPr>
            <a:xfrm>
              <a:off x="3101661" y="1757853"/>
              <a:ext cx="772495" cy="387284"/>
              <a:chOff x="3070792" y="5699702"/>
              <a:chExt cx="609110" cy="30545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BFEF84D-F6A9-93FD-4C3A-9C9091699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0792" y="5699702"/>
                <a:ext cx="304555" cy="30545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2A7FBF9-4EA5-058B-C86C-F0E55BF78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75347" y="5699702"/>
                <a:ext cx="304555" cy="30545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492BBE-AF62-E478-0EEA-1896975395C6}"/>
                </a:ext>
              </a:extLst>
            </p:cNvPr>
            <p:cNvGrpSpPr/>
            <p:nvPr/>
          </p:nvGrpSpPr>
          <p:grpSpPr>
            <a:xfrm>
              <a:off x="3036149" y="2471564"/>
              <a:ext cx="763120" cy="772133"/>
              <a:chOff x="3329923" y="4732176"/>
              <a:chExt cx="601718" cy="60899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020D1E9-040E-429A-3313-988741F9B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9923" y="4732176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DF2E5A5-A779-7578-C9E0-3238CFD1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0782" y="4732176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41633C7-3567-5C08-51D2-49B793222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9923" y="503942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220A399-21ED-317A-7DE5-B9A47FCF3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0781" y="5039422"/>
                <a:ext cx="300859" cy="301752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DA92D1-6C6F-61F3-B686-E40E3A569C38}"/>
                </a:ext>
              </a:extLst>
            </p:cNvPr>
            <p:cNvGrpSpPr/>
            <p:nvPr/>
          </p:nvGrpSpPr>
          <p:grpSpPr>
            <a:xfrm>
              <a:off x="4815559" y="3569621"/>
              <a:ext cx="763119" cy="382584"/>
              <a:chOff x="3329923" y="5039422"/>
              <a:chExt cx="601717" cy="30175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B0956CB-8BB6-6BC9-AA90-C15E0C8C7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9923" y="503942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23A9CC5-D745-9B86-06E0-E437F3EF3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0781" y="5039422"/>
                <a:ext cx="300859" cy="301752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C0B37D5-A55D-2783-A71F-5D5D4AB8A785}"/>
                </a:ext>
              </a:extLst>
            </p:cNvPr>
            <p:cNvGrpSpPr/>
            <p:nvPr/>
          </p:nvGrpSpPr>
          <p:grpSpPr>
            <a:xfrm>
              <a:off x="4898686" y="2679918"/>
              <a:ext cx="763120" cy="382584"/>
              <a:chOff x="4408001" y="3061502"/>
              <a:chExt cx="601718" cy="301752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24239A73-8D78-56B8-F2C9-A3DBB5E39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8001" y="306150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D0E186D-9A5C-6E52-085B-C0ECC0FEB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08860" y="3061502"/>
                <a:ext cx="300859" cy="301752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733F103-AC9C-9F46-2E54-1121FD6F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87033" y="4207099"/>
              <a:ext cx="381560" cy="38258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4422CBD-B335-9F56-ED52-FE6BD2CD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87033" y="3449467"/>
              <a:ext cx="381560" cy="382584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D22699D0-77DB-1D0C-4EC5-3EAC75206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54163" y="4290884"/>
              <a:ext cx="717975" cy="719901"/>
            </a:xfrm>
            <a:prstGeom prst="rect">
              <a:avLst/>
            </a:prstGeom>
          </p:spPr>
        </p:pic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AFBF4996-07F1-7E39-4F49-4E2869F8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06338" y="1199302"/>
              <a:ext cx="4858618" cy="443708"/>
            </a:xfrm>
            <a:prstGeom prst="rect">
              <a:avLst/>
            </a:prstGeom>
          </p:spPr>
        </p:pic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9CD7ADBD-592B-3566-0021-08E8A072FA9E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1576450" y="2515744"/>
              <a:ext cx="2813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5A117A8-9DA7-9C3C-5933-F12BDDA35035}"/>
                </a:ext>
              </a:extLst>
            </p:cNvPr>
            <p:cNvSpPr txBox="1"/>
            <p:nvPr/>
          </p:nvSpPr>
          <p:spPr>
            <a:xfrm>
              <a:off x="8399873" y="4012664"/>
              <a:ext cx="2472274" cy="35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Final Residual (Unexplained)</a:t>
              </a:r>
            </a:p>
          </p:txBody>
        </p:sp>
        <p:pic>
          <p:nvPicPr>
            <p:cNvPr id="469" name="Picture 468">
              <a:extLst>
                <a:ext uri="{FF2B5EF4-FFF2-40B4-BE49-F238E27FC236}">
                  <a16:creationId xmlns:a16="http://schemas.microsoft.com/office/drawing/2014/main" id="{10C74D09-5AE8-6D85-BC6E-B0D8617F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00253" y="2178341"/>
              <a:ext cx="4094152" cy="249452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E4ECBC0D-8C46-847A-5408-D6DA0883D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00222" y="3006099"/>
              <a:ext cx="2524450" cy="566622"/>
            </a:xfrm>
            <a:prstGeom prst="rect">
              <a:avLst/>
            </a:prstGeom>
          </p:spPr>
        </p:pic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4B3C77A1-4E49-CE00-4589-57687D81179D}"/>
                </a:ext>
              </a:extLst>
            </p:cNvPr>
            <p:cNvCxnSpPr>
              <a:cxnSpLocks/>
              <a:endCxn id="449" idx="1"/>
            </p:cNvCxnSpPr>
            <p:nvPr/>
          </p:nvCxnSpPr>
          <p:spPr>
            <a:xfrm>
              <a:off x="9277952" y="4650833"/>
              <a:ext cx="476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406B1B-342E-0291-4232-A37C114C71C6}"/>
                </a:ext>
              </a:extLst>
            </p:cNvPr>
            <p:cNvSpPr txBox="1"/>
            <p:nvPr/>
          </p:nvSpPr>
          <p:spPr>
            <a:xfrm>
              <a:off x="5651019" y="619894"/>
              <a:ext cx="3917664" cy="64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Route Interpret Repeat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53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AD7325-3E5B-479F-06B4-DA6A480D92AC}"/>
              </a:ext>
            </a:extLst>
          </p:cNvPr>
          <p:cNvGrpSpPr/>
          <p:nvPr/>
        </p:nvGrpSpPr>
        <p:grpSpPr>
          <a:xfrm>
            <a:off x="120276" y="683490"/>
            <a:ext cx="11951448" cy="4576461"/>
            <a:chOff x="18879" y="572655"/>
            <a:chExt cx="12067236" cy="4539515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FDCB989-152A-A902-35A3-133F0B0CB697}"/>
                </a:ext>
              </a:extLst>
            </p:cNvPr>
            <p:cNvSpPr/>
            <p:nvPr/>
          </p:nvSpPr>
          <p:spPr>
            <a:xfrm>
              <a:off x="1597595" y="572655"/>
              <a:ext cx="10488520" cy="4539515"/>
            </a:xfrm>
            <a:prstGeom prst="roundRect">
              <a:avLst>
                <a:gd name="adj" fmla="val 23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8883F09-429D-BE2C-15CB-9168DB6772BA}"/>
                </a:ext>
              </a:extLst>
            </p:cNvPr>
            <p:cNvSpPr/>
            <p:nvPr/>
          </p:nvSpPr>
          <p:spPr>
            <a:xfrm>
              <a:off x="8341060" y="4024081"/>
              <a:ext cx="2524450" cy="1018347"/>
            </a:xfrm>
            <a:prstGeom prst="roundRect">
              <a:avLst>
                <a:gd name="adj" fmla="val 694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32B0F1-3091-4106-42DC-8294F880BCEC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4684651" y="1436576"/>
              <a:ext cx="247955" cy="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AB79ADCE-25D0-2E85-8B98-637B5242B72A}"/>
                </a:ext>
              </a:extLst>
            </p:cNvPr>
            <p:cNvCxnSpPr>
              <a:cxnSpLocks/>
              <a:stCxn id="38" idx="0"/>
              <a:endCxn id="4" idx="1"/>
            </p:cNvCxnSpPr>
            <p:nvPr/>
          </p:nvCxnSpPr>
          <p:spPr>
            <a:xfrm flipV="1">
              <a:off x="2684054" y="1439885"/>
              <a:ext cx="1303734" cy="11005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3717F0-FECF-4513-0330-BE73D81D6CAD}"/>
                </a:ext>
              </a:extLst>
            </p:cNvPr>
            <p:cNvGrpSpPr/>
            <p:nvPr/>
          </p:nvGrpSpPr>
          <p:grpSpPr>
            <a:xfrm>
              <a:off x="1856932" y="2228691"/>
              <a:ext cx="827121" cy="623443"/>
              <a:chOff x="2921283" y="3221704"/>
              <a:chExt cx="835708" cy="678930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EB0DA3FD-FCF8-EEF5-EEBE-C836764856FA}"/>
                  </a:ext>
                </a:extLst>
              </p:cNvPr>
              <p:cNvSpPr/>
              <p:nvPr/>
            </p:nvSpPr>
            <p:spPr>
              <a:xfrm rot="5400000">
                <a:off x="2999672" y="3143315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3ADC0566-D8DE-43B3-3C4D-89D089691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586" y="3439371"/>
                <a:ext cx="728663" cy="215900"/>
              </a:xfrm>
              <a:prstGeom prst="rect">
                <a:avLst/>
              </a:prstGeom>
            </p:spPr>
          </p:pic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3F3D005D-2FC8-CA50-A7F1-DA59019F4447}"/>
                </a:ext>
              </a:extLst>
            </p:cNvPr>
            <p:cNvGrpSpPr/>
            <p:nvPr/>
          </p:nvGrpSpPr>
          <p:grpSpPr>
            <a:xfrm>
              <a:off x="4016777" y="2972602"/>
              <a:ext cx="827121" cy="623443"/>
              <a:chOff x="5174527" y="5244485"/>
              <a:chExt cx="835708" cy="678930"/>
            </a:xfrm>
          </p:grpSpPr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46140096-2A70-9966-2C7E-BB789DDA5897}"/>
                  </a:ext>
                </a:extLst>
              </p:cNvPr>
              <p:cNvSpPr/>
              <p:nvPr/>
            </p:nvSpPr>
            <p:spPr>
              <a:xfrm rot="5400000">
                <a:off x="5252916" y="5166096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5" name="Picture 454">
                <a:extLst>
                  <a:ext uri="{FF2B5EF4-FFF2-40B4-BE49-F238E27FC236}">
                    <a16:creationId xmlns:a16="http://schemas.microsoft.com/office/drawing/2014/main" id="{575F020B-FE4A-5372-2ABA-2C2A3950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524" y="5468468"/>
                <a:ext cx="731520" cy="216747"/>
              </a:xfrm>
              <a:prstGeom prst="rect">
                <a:avLst/>
              </a:prstGeom>
            </p:spPr>
          </p:pic>
        </p:grpSp>
        <p:cxnSp>
          <p:nvCxnSpPr>
            <p:cNvPr id="458" name="Curved Connector 457">
              <a:extLst>
                <a:ext uri="{FF2B5EF4-FFF2-40B4-BE49-F238E27FC236}">
                  <a16:creationId xmlns:a16="http://schemas.microsoft.com/office/drawing/2014/main" id="{C42F3375-4D5C-D558-B37B-A0BD347D7AA8}"/>
                </a:ext>
              </a:extLst>
            </p:cNvPr>
            <p:cNvCxnSpPr>
              <a:cxnSpLocks/>
              <a:stCxn id="38" idx="0"/>
              <a:endCxn id="63" idx="2"/>
            </p:cNvCxnSpPr>
            <p:nvPr/>
          </p:nvCxnSpPr>
          <p:spPr>
            <a:xfrm>
              <a:off x="2684054" y="2540415"/>
              <a:ext cx="1332723" cy="7439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6D3BCD13-BA50-1D3A-0B56-AEAB9E624665}"/>
                </a:ext>
              </a:extLst>
            </p:cNvPr>
            <p:cNvGrpSpPr/>
            <p:nvPr/>
          </p:nvGrpSpPr>
          <p:grpSpPr>
            <a:xfrm>
              <a:off x="5637095" y="3778064"/>
              <a:ext cx="827121" cy="623443"/>
              <a:chOff x="6039199" y="4741701"/>
              <a:chExt cx="835708" cy="678930"/>
            </a:xfrm>
          </p:grpSpPr>
          <p:sp>
            <p:nvSpPr>
              <p:cNvPr id="491" name="Trapezoid 490">
                <a:extLst>
                  <a:ext uri="{FF2B5EF4-FFF2-40B4-BE49-F238E27FC236}">
                    <a16:creationId xmlns:a16="http://schemas.microsoft.com/office/drawing/2014/main" id="{805519A8-71AC-1E78-CC54-F42BB455FC2E}"/>
                  </a:ext>
                </a:extLst>
              </p:cNvPr>
              <p:cNvSpPr/>
              <p:nvPr/>
            </p:nvSpPr>
            <p:spPr>
              <a:xfrm rot="5400000">
                <a:off x="6117588" y="4663312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8" name="Picture 467">
                <a:extLst>
                  <a:ext uri="{FF2B5EF4-FFF2-40B4-BE49-F238E27FC236}">
                    <a16:creationId xmlns:a16="http://schemas.microsoft.com/office/drawing/2014/main" id="{3B52E471-6627-8086-8AA0-9A17DF34F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5530" y="4965446"/>
                <a:ext cx="731520" cy="216747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B81325-2F38-276A-536C-62F34449A51F}"/>
                </a:ext>
              </a:extLst>
            </p:cNvPr>
            <p:cNvGrpSpPr/>
            <p:nvPr/>
          </p:nvGrpSpPr>
          <p:grpSpPr>
            <a:xfrm>
              <a:off x="3987788" y="1138297"/>
              <a:ext cx="754293" cy="577735"/>
              <a:chOff x="3503448" y="1760413"/>
              <a:chExt cx="897005" cy="83776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90F6031-3808-74A0-F3DB-DCFB59A53182}"/>
                  </a:ext>
                </a:extLst>
              </p:cNvPr>
              <p:cNvSpPr/>
              <p:nvPr/>
            </p:nvSpPr>
            <p:spPr>
              <a:xfrm>
                <a:off x="3503448" y="1797305"/>
                <a:ext cx="828710" cy="80086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33349F61-97E1-4461-6D1C-028A12D8A11A}"/>
                  </a:ext>
                </a:extLst>
              </p:cNvPr>
              <p:cNvSpPr txBox="1"/>
              <p:nvPr/>
            </p:nvSpPr>
            <p:spPr>
              <a:xfrm>
                <a:off x="3532294" y="1760413"/>
                <a:ext cx="868159" cy="39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Expert1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2F202CF2-D801-528D-2172-6A70CC45E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F16188-CE07-4ED6-8A1C-33D36AD359BF}"/>
                </a:ext>
              </a:extLst>
            </p:cNvPr>
            <p:cNvGrpSpPr/>
            <p:nvPr/>
          </p:nvGrpSpPr>
          <p:grpSpPr>
            <a:xfrm>
              <a:off x="5608106" y="2011380"/>
              <a:ext cx="716929" cy="593319"/>
              <a:chOff x="3503448" y="1737814"/>
              <a:chExt cx="855881" cy="8603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98E22AD-E64F-E39E-6F22-EACBFC632D65}"/>
                  </a:ext>
                </a:extLst>
              </p:cNvPr>
              <p:cNvSpPr/>
              <p:nvPr/>
            </p:nvSpPr>
            <p:spPr>
              <a:xfrm>
                <a:off x="3503448" y="1797305"/>
                <a:ext cx="828710" cy="80086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73672B-B092-09AE-C186-DA60C3B29545}"/>
                  </a:ext>
                </a:extLst>
              </p:cNvPr>
              <p:cNvSpPr txBox="1"/>
              <p:nvPr/>
            </p:nvSpPr>
            <p:spPr>
              <a:xfrm>
                <a:off x="3538736" y="1737814"/>
                <a:ext cx="820593" cy="39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Expert2</a:t>
                </a: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CD1234FD-F70C-03CB-40FA-4C3E2AC1E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55616ABA-39B8-8D2C-0EA0-D873CCE97A65}"/>
                </a:ext>
              </a:extLst>
            </p:cNvPr>
            <p:cNvSpPr/>
            <p:nvPr/>
          </p:nvSpPr>
          <p:spPr>
            <a:xfrm>
              <a:off x="6433475" y="2029305"/>
              <a:ext cx="4248702" cy="5979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E196E578-8172-549B-3279-4418BD402FD6}"/>
                </a:ext>
              </a:extLst>
            </p:cNvPr>
            <p:cNvCxnSpPr>
              <a:cxnSpLocks/>
              <a:stCxn id="34" idx="3"/>
              <a:endCxn id="474" idx="1"/>
            </p:cNvCxnSpPr>
            <p:nvPr/>
          </p:nvCxnSpPr>
          <p:spPr>
            <a:xfrm flipV="1">
              <a:off x="6302275" y="2328299"/>
              <a:ext cx="131200" cy="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urved Connector 480">
              <a:extLst>
                <a:ext uri="{FF2B5EF4-FFF2-40B4-BE49-F238E27FC236}">
                  <a16:creationId xmlns:a16="http://schemas.microsoft.com/office/drawing/2014/main" id="{DC98ED4F-6273-E5CF-7682-C3078CA3F3D1}"/>
                </a:ext>
              </a:extLst>
            </p:cNvPr>
            <p:cNvCxnSpPr>
              <a:cxnSpLocks/>
              <a:stCxn id="63" idx="0"/>
              <a:endCxn id="34" idx="1"/>
            </p:cNvCxnSpPr>
            <p:nvPr/>
          </p:nvCxnSpPr>
          <p:spPr>
            <a:xfrm flipV="1">
              <a:off x="4843897" y="2328553"/>
              <a:ext cx="764208" cy="9557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urved Connector 493">
              <a:extLst>
                <a:ext uri="{FF2B5EF4-FFF2-40B4-BE49-F238E27FC236}">
                  <a16:creationId xmlns:a16="http://schemas.microsoft.com/office/drawing/2014/main" id="{958CCB1D-0B65-791A-307E-AAF265080DED}"/>
                </a:ext>
              </a:extLst>
            </p:cNvPr>
            <p:cNvCxnSpPr>
              <a:cxnSpLocks/>
              <a:stCxn id="63" idx="0"/>
              <a:endCxn id="491" idx="2"/>
            </p:cNvCxnSpPr>
            <p:nvPr/>
          </p:nvCxnSpPr>
          <p:spPr>
            <a:xfrm>
              <a:off x="4843897" y="3284325"/>
              <a:ext cx="793199" cy="8054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F6FE21BD-99E6-171F-0EE0-EF0B0DEB3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87925" y="4058935"/>
              <a:ext cx="418556" cy="41983"/>
            </a:xfrm>
            <a:prstGeom prst="rect">
              <a:avLst/>
            </a:prstGeom>
          </p:spPr>
        </p:pic>
        <p:sp>
          <p:nvSpPr>
            <p:cNvPr id="499" name="Trapezoid 498">
              <a:extLst>
                <a:ext uri="{FF2B5EF4-FFF2-40B4-BE49-F238E27FC236}">
                  <a16:creationId xmlns:a16="http://schemas.microsoft.com/office/drawing/2014/main" id="{F26F4277-7A5D-DBE7-ED73-E07BE8DE5128}"/>
                </a:ext>
              </a:extLst>
            </p:cNvPr>
            <p:cNvSpPr/>
            <p:nvPr/>
          </p:nvSpPr>
          <p:spPr>
            <a:xfrm rot="5400000">
              <a:off x="7007574" y="3645376"/>
              <a:ext cx="623443" cy="82712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56E1D246-9586-0963-29EC-7F7209E4A9BA}"/>
                </a:ext>
              </a:extLst>
            </p:cNvPr>
            <p:cNvGrpSpPr/>
            <p:nvPr/>
          </p:nvGrpSpPr>
          <p:grpSpPr>
            <a:xfrm>
              <a:off x="8406084" y="2944204"/>
              <a:ext cx="775226" cy="601081"/>
              <a:chOff x="3491740" y="1741086"/>
              <a:chExt cx="997534" cy="871613"/>
            </a:xfrm>
          </p:grpSpPr>
          <p:sp>
            <p:nvSpPr>
              <p:cNvPr id="509" name="Rounded Rectangle 508">
                <a:extLst>
                  <a:ext uri="{FF2B5EF4-FFF2-40B4-BE49-F238E27FC236}">
                    <a16:creationId xmlns:a16="http://schemas.microsoft.com/office/drawing/2014/main" id="{4FAF6B25-E8E0-EA13-8D65-8053A4C76E07}"/>
                  </a:ext>
                </a:extLst>
              </p:cNvPr>
              <p:cNvSpPr/>
              <p:nvPr/>
            </p:nvSpPr>
            <p:spPr>
              <a:xfrm>
                <a:off x="3491740" y="1811831"/>
                <a:ext cx="828710" cy="80086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96B9020E-D114-8CCF-1255-5324343CB5FE}"/>
                  </a:ext>
                </a:extLst>
              </p:cNvPr>
              <p:cNvSpPr txBox="1"/>
              <p:nvPr/>
            </p:nvSpPr>
            <p:spPr>
              <a:xfrm>
                <a:off x="3534813" y="1741086"/>
                <a:ext cx="954461" cy="396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Expert4</a:t>
                </a:r>
              </a:p>
            </p:txBody>
          </p:sp>
          <p:pic>
            <p:nvPicPr>
              <p:cNvPr id="511" name="Graphic 510">
                <a:extLst>
                  <a:ext uri="{FF2B5EF4-FFF2-40B4-BE49-F238E27FC236}">
                    <a16:creationId xmlns:a16="http://schemas.microsoft.com/office/drawing/2014/main" id="{0135DB66-C06B-6D90-9A83-4E144AC01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36C33334-A4CE-F9EB-28BE-551A2C8B8826}"/>
                </a:ext>
              </a:extLst>
            </p:cNvPr>
            <p:cNvCxnSpPr>
              <a:cxnSpLocks/>
              <a:stCxn id="509" idx="3"/>
              <a:endCxn id="507" idx="1"/>
            </p:cNvCxnSpPr>
            <p:nvPr/>
          </p:nvCxnSpPr>
          <p:spPr>
            <a:xfrm flipV="1">
              <a:off x="9050110" y="3268298"/>
              <a:ext cx="208058" cy="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F1B510D1-5BFA-2847-0580-9D73D82CB3FE}"/>
                </a:ext>
              </a:extLst>
            </p:cNvPr>
            <p:cNvCxnSpPr>
              <a:cxnSpLocks/>
              <a:stCxn id="499" idx="0"/>
              <a:endCxn id="509" idx="1"/>
            </p:cNvCxnSpPr>
            <p:nvPr/>
          </p:nvCxnSpPr>
          <p:spPr>
            <a:xfrm flipV="1">
              <a:off x="7732856" y="3269137"/>
              <a:ext cx="673228" cy="7898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rapezoid 73">
              <a:extLst>
                <a:ext uri="{FF2B5EF4-FFF2-40B4-BE49-F238E27FC236}">
                  <a16:creationId xmlns:a16="http://schemas.microsoft.com/office/drawing/2014/main" id="{E6CED635-D69C-9DD7-7C8D-40BDA8D12C7C}"/>
                </a:ext>
              </a:extLst>
            </p:cNvPr>
            <p:cNvSpPr/>
            <p:nvPr/>
          </p:nvSpPr>
          <p:spPr>
            <a:xfrm rot="5400000">
              <a:off x="8552669" y="4256459"/>
              <a:ext cx="623443" cy="82712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D620A97-1E9B-53D2-1756-E25D54A5B2B9}"/>
                </a:ext>
              </a:extLst>
            </p:cNvPr>
            <p:cNvCxnSpPr>
              <a:cxnSpLocks/>
              <a:stCxn id="499" idx="0"/>
              <a:endCxn id="74" idx="2"/>
            </p:cNvCxnSpPr>
            <p:nvPr/>
          </p:nvCxnSpPr>
          <p:spPr>
            <a:xfrm>
              <a:off x="7732856" y="4058937"/>
              <a:ext cx="717975" cy="6110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B68B577-D982-30EE-B887-1D6ED197AD61}"/>
                </a:ext>
              </a:extLst>
            </p:cNvPr>
            <p:cNvSpPr/>
            <p:nvPr/>
          </p:nvSpPr>
          <p:spPr>
            <a:xfrm>
              <a:off x="4932607" y="1103077"/>
              <a:ext cx="5064848" cy="6669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6A7DD1CF-DFA0-68DE-2632-0AC816F7549B}"/>
                </a:ext>
              </a:extLst>
            </p:cNvPr>
            <p:cNvSpPr/>
            <p:nvPr/>
          </p:nvSpPr>
          <p:spPr>
            <a:xfrm>
              <a:off x="9258168" y="2899605"/>
              <a:ext cx="2787183" cy="7373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ECF7A92-3978-7B48-6FD7-3A869E869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61723" y="4560268"/>
              <a:ext cx="644328" cy="1970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0A2DBF-B515-BE8F-C309-420A3F45E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0441" y="3975098"/>
              <a:ext cx="644326" cy="197089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F35447-01C3-A132-CAE4-860C4C54DEC5}"/>
                </a:ext>
              </a:extLst>
            </p:cNvPr>
            <p:cNvGrpSpPr/>
            <p:nvPr/>
          </p:nvGrpSpPr>
          <p:grpSpPr>
            <a:xfrm>
              <a:off x="18879" y="1378786"/>
              <a:ext cx="1557571" cy="2308269"/>
              <a:chOff x="689042" y="1742890"/>
              <a:chExt cx="1228140" cy="182058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C6C8830-3D7D-ED71-7E4D-5B6CCCCA1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042" y="1742890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1983E5B-49CB-F171-6E21-F78828FE3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3112" y="1742890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EFF2147-AC9C-AEF8-6627-A8319A06E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042" y="2338581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C1ED16-63D4-71A3-35EE-A1100F754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3112" y="2331687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3EB5657-70F5-F6CD-8EA3-E115CC50B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042" y="2947579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445280-A1C9-509F-BA67-32574524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03112" y="2947579"/>
                <a:ext cx="614070" cy="615892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92F265F-FD0E-E737-4B67-6BEC961744C2}"/>
                </a:ext>
              </a:extLst>
            </p:cNvPr>
            <p:cNvGrpSpPr/>
            <p:nvPr/>
          </p:nvGrpSpPr>
          <p:grpSpPr>
            <a:xfrm>
              <a:off x="3101661" y="1757853"/>
              <a:ext cx="772495" cy="387284"/>
              <a:chOff x="3070792" y="5699702"/>
              <a:chExt cx="609110" cy="30545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BFEF84D-F6A9-93FD-4C3A-9C9091699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0792" y="5699702"/>
                <a:ext cx="304555" cy="30545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2A7FBF9-4EA5-058B-C86C-F0E55BF78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75347" y="5699702"/>
                <a:ext cx="304555" cy="30545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492BBE-AF62-E478-0EEA-1896975395C6}"/>
                </a:ext>
              </a:extLst>
            </p:cNvPr>
            <p:cNvGrpSpPr/>
            <p:nvPr/>
          </p:nvGrpSpPr>
          <p:grpSpPr>
            <a:xfrm>
              <a:off x="3036149" y="2471564"/>
              <a:ext cx="763120" cy="772133"/>
              <a:chOff x="3329923" y="4732176"/>
              <a:chExt cx="601718" cy="60899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020D1E9-040E-429A-3313-988741F9B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9923" y="4732176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DF2E5A5-A779-7578-C9E0-3238CFD1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0782" y="4732176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41633C7-3567-5C08-51D2-49B793222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9923" y="503942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220A399-21ED-317A-7DE5-B9A47FCF3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0781" y="5039422"/>
                <a:ext cx="300859" cy="301752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DA92D1-6C6F-61F3-B686-E40E3A569C38}"/>
                </a:ext>
              </a:extLst>
            </p:cNvPr>
            <p:cNvGrpSpPr/>
            <p:nvPr/>
          </p:nvGrpSpPr>
          <p:grpSpPr>
            <a:xfrm>
              <a:off x="4815559" y="3569621"/>
              <a:ext cx="763119" cy="382584"/>
              <a:chOff x="3329923" y="5039422"/>
              <a:chExt cx="601717" cy="30175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B0956CB-8BB6-6BC9-AA90-C15E0C8C7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9923" y="503942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23A9CC5-D745-9B86-06E0-E437F3EF3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0781" y="5039422"/>
                <a:ext cx="300859" cy="301752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C0B37D5-A55D-2783-A71F-5D5D4AB8A785}"/>
                </a:ext>
              </a:extLst>
            </p:cNvPr>
            <p:cNvGrpSpPr/>
            <p:nvPr/>
          </p:nvGrpSpPr>
          <p:grpSpPr>
            <a:xfrm>
              <a:off x="4898686" y="2679918"/>
              <a:ext cx="763120" cy="382584"/>
              <a:chOff x="4408001" y="3061502"/>
              <a:chExt cx="601718" cy="301752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24239A73-8D78-56B8-F2C9-A3DBB5E39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8001" y="306150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D0E186D-9A5C-6E52-085B-C0ECC0FEB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08860" y="3061502"/>
                <a:ext cx="300859" cy="301752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733F103-AC9C-9F46-2E54-1121FD6F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87033" y="4207099"/>
              <a:ext cx="381560" cy="38258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4422CBD-B335-9F56-ED52-FE6BD2CD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87033" y="3449467"/>
              <a:ext cx="381560" cy="382584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D22699D0-77DB-1D0C-4EC5-3EAC75206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54163" y="4290884"/>
              <a:ext cx="717975" cy="719901"/>
            </a:xfrm>
            <a:prstGeom prst="rect">
              <a:avLst/>
            </a:prstGeom>
          </p:spPr>
        </p:pic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AFBF4996-07F1-7E39-4F49-4E2869F8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06338" y="1199302"/>
              <a:ext cx="4858618" cy="443708"/>
            </a:xfrm>
            <a:prstGeom prst="rect">
              <a:avLst/>
            </a:prstGeom>
          </p:spPr>
        </p:pic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9CD7ADBD-592B-3566-0021-08E8A072FA9E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1576450" y="2515744"/>
              <a:ext cx="2813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5A117A8-9DA7-9C3C-5933-F12BDDA35035}"/>
                </a:ext>
              </a:extLst>
            </p:cNvPr>
            <p:cNvSpPr txBox="1"/>
            <p:nvPr/>
          </p:nvSpPr>
          <p:spPr>
            <a:xfrm>
              <a:off x="8399873" y="4012664"/>
              <a:ext cx="2472274" cy="35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Final Residual (Unexplained)</a:t>
              </a:r>
            </a:p>
          </p:txBody>
        </p:sp>
        <p:pic>
          <p:nvPicPr>
            <p:cNvPr id="469" name="Picture 468">
              <a:extLst>
                <a:ext uri="{FF2B5EF4-FFF2-40B4-BE49-F238E27FC236}">
                  <a16:creationId xmlns:a16="http://schemas.microsoft.com/office/drawing/2014/main" id="{10C74D09-5AE8-6D85-BC6E-B0D8617F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00253" y="2178341"/>
              <a:ext cx="4094152" cy="249452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E4ECBC0D-8C46-847A-5408-D6DA0883D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00222" y="3006099"/>
              <a:ext cx="2524450" cy="566622"/>
            </a:xfrm>
            <a:prstGeom prst="rect">
              <a:avLst/>
            </a:prstGeom>
          </p:spPr>
        </p:pic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4B3C77A1-4E49-CE00-4589-57687D81179D}"/>
                </a:ext>
              </a:extLst>
            </p:cNvPr>
            <p:cNvCxnSpPr>
              <a:cxnSpLocks/>
              <a:endCxn id="449" idx="1"/>
            </p:cNvCxnSpPr>
            <p:nvPr/>
          </p:nvCxnSpPr>
          <p:spPr>
            <a:xfrm>
              <a:off x="9277952" y="4650833"/>
              <a:ext cx="476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406B1B-342E-0291-4232-A37C114C71C6}"/>
                </a:ext>
              </a:extLst>
            </p:cNvPr>
            <p:cNvSpPr txBox="1"/>
            <p:nvPr/>
          </p:nvSpPr>
          <p:spPr>
            <a:xfrm>
              <a:off x="5651019" y="619894"/>
              <a:ext cx="3917664" cy="64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Route Interpret Repeat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762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69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50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73785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3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038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3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3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51EA7B-3ADA-D272-3445-AF717C7748C9}"/>
              </a:ext>
            </a:extLst>
          </p:cNvPr>
          <p:cNvCxnSpPr>
            <a:cxnSpLocks/>
          </p:cNvCxnSpPr>
          <p:nvPr/>
        </p:nvCxnSpPr>
        <p:spPr>
          <a:xfrm>
            <a:off x="4085828" y="3312774"/>
            <a:ext cx="965974" cy="6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08C77-7D72-6F6E-11D4-B87CA966B935}"/>
              </a:ext>
            </a:extLst>
          </p:cNvPr>
          <p:cNvCxnSpPr>
            <a:cxnSpLocks/>
          </p:cNvCxnSpPr>
          <p:nvPr/>
        </p:nvCxnSpPr>
        <p:spPr>
          <a:xfrm>
            <a:off x="4611899" y="3313448"/>
            <a:ext cx="563440" cy="0"/>
          </a:xfrm>
          <a:prstGeom prst="line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/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blipFill>
                <a:blip r:embed="rId3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B0360F52-2950-9645-0EDE-304E144C5B25}"/>
              </a:ext>
            </a:extLst>
          </p:cNvPr>
          <p:cNvSpPr/>
          <p:nvPr/>
        </p:nvSpPr>
        <p:spPr>
          <a:xfrm>
            <a:off x="1769541" y="1800978"/>
            <a:ext cx="3028527" cy="389177"/>
          </a:xfrm>
          <a:custGeom>
            <a:avLst/>
            <a:gdLst>
              <a:gd name="connsiteX0" fmla="*/ 0 w 1585731"/>
              <a:gd name="connsiteY0" fmla="*/ 289441 h 312591"/>
              <a:gd name="connsiteX1" fmla="*/ 844951 w 1585731"/>
              <a:gd name="connsiteY1" fmla="*/ 74 h 312591"/>
              <a:gd name="connsiteX2" fmla="*/ 1585731 w 1585731"/>
              <a:gd name="connsiteY2" fmla="*/ 312591 h 312591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373" h="514283">
                <a:moveTo>
                  <a:pt x="0" y="289441"/>
                </a:moveTo>
                <a:cubicBezTo>
                  <a:pt x="290331" y="142828"/>
                  <a:pt x="580663" y="-3784"/>
                  <a:pt x="844951" y="74"/>
                </a:cubicBezTo>
                <a:cubicBezTo>
                  <a:pt x="1109239" y="3932"/>
                  <a:pt x="1309342" y="222436"/>
                  <a:pt x="1490373" y="514283"/>
                </a:cubicBezTo>
              </a:path>
            </a:pathLst>
          </a:cu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4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F99002-CBAC-9285-4D35-E102DE79C2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4655" y="3402081"/>
            <a:ext cx="440585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32D931-43F4-1F1C-3C60-C6069EDE475F}"/>
              </a:ext>
            </a:extLst>
          </p:cNvPr>
          <p:cNvGrpSpPr/>
          <p:nvPr/>
        </p:nvGrpSpPr>
        <p:grpSpPr>
          <a:xfrm>
            <a:off x="4675427" y="1998190"/>
            <a:ext cx="696619" cy="841420"/>
            <a:chOff x="1140978" y="272753"/>
            <a:chExt cx="791374" cy="9363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DE9D8D-444B-C76C-8252-BA2DDD815FCE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A83CDBB-6CCE-9ADC-20A7-30EC29C6B0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CCFE7B-34AA-B317-0413-AD8D76FFAA89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DA92018-4DB5-4E60-D472-97ABDFEFC78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7EA42735-D226-4E66-5DA7-2E7E22AF6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776793-8D8F-6586-A637-89035FAE6199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09523A32-2CF2-AC64-9F66-1C854B51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7677A73-4AB8-A5F4-5D6E-6B39CE255D1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72005" y="2692487"/>
            <a:ext cx="548640" cy="19679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69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51EA7B-3ADA-D272-3445-AF717C7748C9}"/>
              </a:ext>
            </a:extLst>
          </p:cNvPr>
          <p:cNvCxnSpPr>
            <a:cxnSpLocks/>
          </p:cNvCxnSpPr>
          <p:nvPr/>
        </p:nvCxnSpPr>
        <p:spPr>
          <a:xfrm>
            <a:off x="4085828" y="3312774"/>
            <a:ext cx="16118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718768F-C5B9-A209-71E6-85717E4BA7B3}"/>
              </a:ext>
            </a:extLst>
          </p:cNvPr>
          <p:cNvSpPr/>
          <p:nvPr/>
        </p:nvSpPr>
        <p:spPr>
          <a:xfrm>
            <a:off x="5694911" y="3325337"/>
            <a:ext cx="1372733" cy="66166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08C77-7D72-6F6E-11D4-B87CA966B935}"/>
              </a:ext>
            </a:extLst>
          </p:cNvPr>
          <p:cNvCxnSpPr>
            <a:cxnSpLocks/>
          </p:cNvCxnSpPr>
          <p:nvPr/>
        </p:nvCxnSpPr>
        <p:spPr>
          <a:xfrm>
            <a:off x="4611899" y="3313448"/>
            <a:ext cx="563440" cy="0"/>
          </a:xfrm>
          <a:prstGeom prst="line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/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blipFill>
                <a:blip r:embed="rId3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B0360F52-2950-9645-0EDE-304E144C5B25}"/>
              </a:ext>
            </a:extLst>
          </p:cNvPr>
          <p:cNvSpPr/>
          <p:nvPr/>
        </p:nvSpPr>
        <p:spPr>
          <a:xfrm>
            <a:off x="1769541" y="1800978"/>
            <a:ext cx="3028527" cy="389177"/>
          </a:xfrm>
          <a:custGeom>
            <a:avLst/>
            <a:gdLst>
              <a:gd name="connsiteX0" fmla="*/ 0 w 1585731"/>
              <a:gd name="connsiteY0" fmla="*/ 289441 h 312591"/>
              <a:gd name="connsiteX1" fmla="*/ 844951 w 1585731"/>
              <a:gd name="connsiteY1" fmla="*/ 74 h 312591"/>
              <a:gd name="connsiteX2" fmla="*/ 1585731 w 1585731"/>
              <a:gd name="connsiteY2" fmla="*/ 312591 h 312591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373" h="514283">
                <a:moveTo>
                  <a:pt x="0" y="289441"/>
                </a:moveTo>
                <a:cubicBezTo>
                  <a:pt x="290331" y="142828"/>
                  <a:pt x="580663" y="-3784"/>
                  <a:pt x="844951" y="74"/>
                </a:cubicBezTo>
                <a:cubicBezTo>
                  <a:pt x="1109239" y="3932"/>
                  <a:pt x="1309342" y="222436"/>
                  <a:pt x="1490373" y="514283"/>
                </a:cubicBezTo>
              </a:path>
            </a:pathLst>
          </a:cu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4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9441CF-E543-9787-BEE1-324A5F811DB9}"/>
              </a:ext>
            </a:extLst>
          </p:cNvPr>
          <p:cNvGrpSpPr>
            <a:grpSpLocks noChangeAspect="1"/>
          </p:cNvGrpSpPr>
          <p:nvPr/>
        </p:nvGrpSpPr>
        <p:grpSpPr>
          <a:xfrm>
            <a:off x="5627453" y="3154791"/>
            <a:ext cx="262458" cy="267919"/>
            <a:chOff x="3084961" y="5191330"/>
            <a:chExt cx="914400" cy="9144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B7DBA15-7CA1-3FC0-9A0C-0ECA90285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C93C2164-B9CB-1928-B283-6FDEF27E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F99002-CBAC-9285-4D35-E102DE79C2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4655" y="3402081"/>
            <a:ext cx="440585" cy="1643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96DB9C2-19DF-D4B4-CE88-A2AA677FBC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3368" y="3746658"/>
            <a:ext cx="160983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5DC8AA-D3FD-B38C-B54A-42018D997A37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1758" y="4674878"/>
            <a:ext cx="139126" cy="17809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94A7FDA-E296-A603-8D71-22B59F9F28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9855" y="4225573"/>
            <a:ext cx="423086" cy="44741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C67F454-34AD-7A1E-257B-2F71382AC4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3923" y="4225570"/>
            <a:ext cx="413884" cy="4376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A3FDC9C-2438-8508-C3EE-43CAFB9DC8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58789" y="4225570"/>
            <a:ext cx="413884" cy="437685"/>
          </a:xfrm>
          <a:prstGeom prst="rect">
            <a:avLst/>
          </a:prstGeom>
        </p:spPr>
      </p:pic>
      <p:sp>
        <p:nvSpPr>
          <p:cNvPr id="53" name="Double Brace 52">
            <a:extLst>
              <a:ext uri="{FF2B5EF4-FFF2-40B4-BE49-F238E27FC236}">
                <a16:creationId xmlns:a16="http://schemas.microsoft.com/office/drawing/2014/main" id="{76A934B7-762B-DCEF-5F5E-AB8C9738115E}"/>
              </a:ext>
            </a:extLst>
          </p:cNvPr>
          <p:cNvSpPr/>
          <p:nvPr/>
        </p:nvSpPr>
        <p:spPr>
          <a:xfrm>
            <a:off x="6332478" y="4242280"/>
            <a:ext cx="1536190" cy="59366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2A401-FE9D-6C1A-1908-E4E56198342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87793" y="4689680"/>
            <a:ext cx="127841" cy="1683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872B180-F3C9-73FF-EF72-E16D5405C18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39133" y="4663991"/>
            <a:ext cx="139126" cy="17752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32D931-43F4-1F1C-3C60-C6069EDE475F}"/>
              </a:ext>
            </a:extLst>
          </p:cNvPr>
          <p:cNvGrpSpPr/>
          <p:nvPr/>
        </p:nvGrpSpPr>
        <p:grpSpPr>
          <a:xfrm>
            <a:off x="4675427" y="1998190"/>
            <a:ext cx="696619" cy="841420"/>
            <a:chOff x="1140978" y="272753"/>
            <a:chExt cx="791374" cy="9363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DE9D8D-444B-C76C-8252-BA2DDD815FCE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A83CDBB-6CCE-9ADC-20A7-30EC29C6B0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CCFE7B-34AA-B317-0413-AD8D76FFAA89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DA92018-4DB5-4E60-D472-97ABDFEFC78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7EA42735-D226-4E66-5DA7-2E7E22AF6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776793-8D8F-6586-A637-89035FAE6199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09523A32-2CF2-AC64-9F66-1C854B51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7677A73-4AB8-A5F4-5D6E-6B39CE255D1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772005" y="2692487"/>
            <a:ext cx="548640" cy="19679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03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51EA7B-3ADA-D272-3445-AF717C7748C9}"/>
              </a:ext>
            </a:extLst>
          </p:cNvPr>
          <p:cNvCxnSpPr>
            <a:cxnSpLocks/>
          </p:cNvCxnSpPr>
          <p:nvPr/>
        </p:nvCxnSpPr>
        <p:spPr>
          <a:xfrm>
            <a:off x="4085828" y="3312774"/>
            <a:ext cx="16118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63827-128B-8B08-151A-2090F6164C16}"/>
              </a:ext>
            </a:extLst>
          </p:cNvPr>
          <p:cNvCxnSpPr>
            <a:cxnSpLocks/>
          </p:cNvCxnSpPr>
          <p:nvPr/>
        </p:nvCxnSpPr>
        <p:spPr>
          <a:xfrm flipV="1">
            <a:off x="5694637" y="3272928"/>
            <a:ext cx="2267108" cy="26864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2718768F-C5B9-A209-71E6-85717E4BA7B3}"/>
              </a:ext>
            </a:extLst>
          </p:cNvPr>
          <p:cNvSpPr/>
          <p:nvPr/>
        </p:nvSpPr>
        <p:spPr>
          <a:xfrm>
            <a:off x="5694911" y="3325337"/>
            <a:ext cx="1372733" cy="66166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08C77-7D72-6F6E-11D4-B87CA966B935}"/>
              </a:ext>
            </a:extLst>
          </p:cNvPr>
          <p:cNvCxnSpPr>
            <a:cxnSpLocks/>
          </p:cNvCxnSpPr>
          <p:nvPr/>
        </p:nvCxnSpPr>
        <p:spPr>
          <a:xfrm>
            <a:off x="4611899" y="3313448"/>
            <a:ext cx="563440" cy="0"/>
          </a:xfrm>
          <a:prstGeom prst="line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/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blipFill>
                <a:blip r:embed="rId3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B0360F52-2950-9645-0EDE-304E144C5B25}"/>
              </a:ext>
            </a:extLst>
          </p:cNvPr>
          <p:cNvSpPr/>
          <p:nvPr/>
        </p:nvSpPr>
        <p:spPr>
          <a:xfrm>
            <a:off x="1769541" y="1800978"/>
            <a:ext cx="3028527" cy="389177"/>
          </a:xfrm>
          <a:custGeom>
            <a:avLst/>
            <a:gdLst>
              <a:gd name="connsiteX0" fmla="*/ 0 w 1585731"/>
              <a:gd name="connsiteY0" fmla="*/ 289441 h 312591"/>
              <a:gd name="connsiteX1" fmla="*/ 844951 w 1585731"/>
              <a:gd name="connsiteY1" fmla="*/ 74 h 312591"/>
              <a:gd name="connsiteX2" fmla="*/ 1585731 w 1585731"/>
              <a:gd name="connsiteY2" fmla="*/ 312591 h 312591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373" h="514283">
                <a:moveTo>
                  <a:pt x="0" y="289441"/>
                </a:moveTo>
                <a:cubicBezTo>
                  <a:pt x="290331" y="142828"/>
                  <a:pt x="580663" y="-3784"/>
                  <a:pt x="844951" y="74"/>
                </a:cubicBezTo>
                <a:cubicBezTo>
                  <a:pt x="1109239" y="3932"/>
                  <a:pt x="1309342" y="222436"/>
                  <a:pt x="1490373" y="514283"/>
                </a:cubicBezTo>
              </a:path>
            </a:pathLst>
          </a:cu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B1AB532-B1F4-430B-8793-4AB6494ABE6A}"/>
              </a:ext>
            </a:extLst>
          </p:cNvPr>
          <p:cNvSpPr/>
          <p:nvPr/>
        </p:nvSpPr>
        <p:spPr>
          <a:xfrm>
            <a:off x="1789919" y="1640726"/>
            <a:ext cx="4593945" cy="558306"/>
          </a:xfrm>
          <a:custGeom>
            <a:avLst/>
            <a:gdLst>
              <a:gd name="connsiteX0" fmla="*/ 0 w 4919240"/>
              <a:gd name="connsiteY0" fmla="*/ 347614 h 405488"/>
              <a:gd name="connsiteX1" fmla="*/ 2720050 w 4919240"/>
              <a:gd name="connsiteY1" fmla="*/ 374 h 405488"/>
              <a:gd name="connsiteX2" fmla="*/ 4919240 w 4919240"/>
              <a:gd name="connsiteY2" fmla="*/ 405488 h 405488"/>
              <a:gd name="connsiteX0" fmla="*/ 0 w 4677407"/>
              <a:gd name="connsiteY0" fmla="*/ 347614 h 537714"/>
              <a:gd name="connsiteX1" fmla="*/ 2720050 w 4677407"/>
              <a:gd name="connsiteY1" fmla="*/ 374 h 537714"/>
              <a:gd name="connsiteX2" fmla="*/ 4677407 w 4677407"/>
              <a:gd name="connsiteY2" fmla="*/ 537714 h 537714"/>
              <a:gd name="connsiteX0" fmla="*/ 0 w 4677407"/>
              <a:gd name="connsiteY0" fmla="*/ 347614 h 537714"/>
              <a:gd name="connsiteX1" fmla="*/ 2720050 w 4677407"/>
              <a:gd name="connsiteY1" fmla="*/ 374 h 537714"/>
              <a:gd name="connsiteX2" fmla="*/ 4677407 w 4677407"/>
              <a:gd name="connsiteY2" fmla="*/ 537714 h 53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7407" h="537714">
                <a:moveTo>
                  <a:pt x="0" y="347614"/>
                </a:moveTo>
                <a:cubicBezTo>
                  <a:pt x="950088" y="169171"/>
                  <a:pt x="1900177" y="-9272"/>
                  <a:pt x="2720050" y="374"/>
                </a:cubicBezTo>
                <a:cubicBezTo>
                  <a:pt x="3539923" y="10020"/>
                  <a:pt x="4108665" y="245533"/>
                  <a:pt x="4677407" y="53771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8D06B9-71F9-4465-C0B6-7AEA2CC3BB32}"/>
                  </a:ext>
                </a:extLst>
              </p:cNvPr>
              <p:cNvSpPr txBox="1"/>
              <p:nvPr/>
            </p:nvSpPr>
            <p:spPr>
              <a:xfrm>
                <a:off x="6280664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8D06B9-71F9-4465-C0B6-7AEA2CC3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64" y="2850072"/>
                <a:ext cx="1105601" cy="304218"/>
              </a:xfrm>
              <a:prstGeom prst="rect">
                <a:avLst/>
              </a:prstGeom>
              <a:blipFill>
                <a:blip r:embed="rId4"/>
                <a:stretch>
                  <a:fillRect l="-2273" t="-4000" r="-1590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5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9441CF-E543-9787-BEE1-324A5F811DB9}"/>
              </a:ext>
            </a:extLst>
          </p:cNvPr>
          <p:cNvGrpSpPr>
            <a:grpSpLocks noChangeAspect="1"/>
          </p:cNvGrpSpPr>
          <p:nvPr/>
        </p:nvGrpSpPr>
        <p:grpSpPr>
          <a:xfrm>
            <a:off x="5627453" y="3154791"/>
            <a:ext cx="262458" cy="267919"/>
            <a:chOff x="3084961" y="5191330"/>
            <a:chExt cx="914400" cy="9144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B7DBA15-7CA1-3FC0-9A0C-0ECA90285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C93C2164-B9CB-1928-B283-6FDEF27E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F99002-CBAC-9285-4D35-E102DE79C2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4655" y="3402081"/>
            <a:ext cx="440585" cy="1643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F6EB97-476A-4758-77B8-1525123151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8587" y="3324844"/>
            <a:ext cx="449057" cy="1643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96DB9C2-19DF-D4B4-CE88-A2AA677FBC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3368" y="3746658"/>
            <a:ext cx="160983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5DC8AA-D3FD-B38C-B54A-42018D997A37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1758" y="4674878"/>
            <a:ext cx="139126" cy="17809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94A7FDA-E296-A603-8D71-22B59F9F28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59855" y="4225573"/>
            <a:ext cx="423086" cy="44741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C67F454-34AD-7A1E-257B-2F71382AC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3923" y="4225570"/>
            <a:ext cx="413884" cy="4376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A3FDC9C-2438-8508-C3EE-43CAFB9DC8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58789" y="4225570"/>
            <a:ext cx="413884" cy="437685"/>
          </a:xfrm>
          <a:prstGeom prst="rect">
            <a:avLst/>
          </a:prstGeom>
        </p:spPr>
      </p:pic>
      <p:sp>
        <p:nvSpPr>
          <p:cNvPr id="53" name="Double Brace 52">
            <a:extLst>
              <a:ext uri="{FF2B5EF4-FFF2-40B4-BE49-F238E27FC236}">
                <a16:creationId xmlns:a16="http://schemas.microsoft.com/office/drawing/2014/main" id="{76A934B7-762B-DCEF-5F5E-AB8C9738115E}"/>
              </a:ext>
            </a:extLst>
          </p:cNvPr>
          <p:cNvSpPr/>
          <p:nvPr/>
        </p:nvSpPr>
        <p:spPr>
          <a:xfrm>
            <a:off x="6332478" y="4242280"/>
            <a:ext cx="1536190" cy="59366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2A401-FE9D-6C1A-1908-E4E56198342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87793" y="4689680"/>
            <a:ext cx="127841" cy="1683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872B180-F3C9-73FF-EF72-E16D5405C18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39133" y="4663991"/>
            <a:ext cx="139126" cy="17752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32D931-43F4-1F1C-3C60-C6069EDE475F}"/>
              </a:ext>
            </a:extLst>
          </p:cNvPr>
          <p:cNvGrpSpPr/>
          <p:nvPr/>
        </p:nvGrpSpPr>
        <p:grpSpPr>
          <a:xfrm>
            <a:off x="4675427" y="1998190"/>
            <a:ext cx="696619" cy="841420"/>
            <a:chOff x="1140978" y="272753"/>
            <a:chExt cx="791374" cy="9363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DE9D8D-444B-C76C-8252-BA2DDD815FCE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A83CDBB-6CCE-9ADC-20A7-30EC29C6B0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CCFE7B-34AA-B317-0413-AD8D76FFAA89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DA92018-4DB5-4E60-D472-97ABDFEFC78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7EA42735-D226-4E66-5DA7-2E7E22AF6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776793-8D8F-6586-A637-89035FAE6199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09523A32-2CF2-AC64-9F66-1C854B51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E11CDD-067D-186E-116A-1C2B32EF4D20}"/>
              </a:ext>
            </a:extLst>
          </p:cNvPr>
          <p:cNvGrpSpPr/>
          <p:nvPr/>
        </p:nvGrpSpPr>
        <p:grpSpPr>
          <a:xfrm>
            <a:off x="6387976" y="1998190"/>
            <a:ext cx="696619" cy="841420"/>
            <a:chOff x="1140978" y="272753"/>
            <a:chExt cx="791374" cy="9363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7E4FB1-60A3-48EB-FD62-D6E669197740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9CAFD8B3-2D94-2A70-866A-ACE0E499AA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C7E2259-1195-368A-B6DD-B1C5969359B0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6E0BCF5-71A3-23F4-710A-4F21A896F0E2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1AA7C8A6-5B55-BDC5-71FB-61DFFA7103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CFB7DB0-60C9-08F9-D640-15C813465426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C7078CF9-89AF-1F08-91E4-5E763FFC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7677A73-4AB8-A5F4-5D6E-6B39CE255D1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772005" y="2692487"/>
            <a:ext cx="548640" cy="19679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E46EE39-51F0-8EDA-AAC0-AAB8DC3583E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478212" y="2692487"/>
            <a:ext cx="548640" cy="194679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32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51EA7B-3ADA-D272-3445-AF717C7748C9}"/>
              </a:ext>
            </a:extLst>
          </p:cNvPr>
          <p:cNvCxnSpPr>
            <a:cxnSpLocks/>
          </p:cNvCxnSpPr>
          <p:nvPr/>
        </p:nvCxnSpPr>
        <p:spPr>
          <a:xfrm>
            <a:off x="4085828" y="3312774"/>
            <a:ext cx="16118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63827-128B-8B08-151A-2090F6164C16}"/>
              </a:ext>
            </a:extLst>
          </p:cNvPr>
          <p:cNvCxnSpPr>
            <a:cxnSpLocks/>
          </p:cNvCxnSpPr>
          <p:nvPr/>
        </p:nvCxnSpPr>
        <p:spPr>
          <a:xfrm flipV="1">
            <a:off x="5694637" y="3272928"/>
            <a:ext cx="2267108" cy="26864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2718768F-C5B9-A209-71E6-85717E4BA7B3}"/>
              </a:ext>
            </a:extLst>
          </p:cNvPr>
          <p:cNvSpPr/>
          <p:nvPr/>
        </p:nvSpPr>
        <p:spPr>
          <a:xfrm>
            <a:off x="5694911" y="3325337"/>
            <a:ext cx="1372733" cy="66166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08C77-7D72-6F6E-11D4-B87CA966B935}"/>
              </a:ext>
            </a:extLst>
          </p:cNvPr>
          <p:cNvCxnSpPr>
            <a:cxnSpLocks/>
          </p:cNvCxnSpPr>
          <p:nvPr/>
        </p:nvCxnSpPr>
        <p:spPr>
          <a:xfrm>
            <a:off x="4611899" y="3313448"/>
            <a:ext cx="563440" cy="0"/>
          </a:xfrm>
          <a:prstGeom prst="line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/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blipFill>
                <a:blip r:embed="rId3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1972E-4052-50D1-1B8B-D9C49B6BEC5E}"/>
              </a:ext>
            </a:extLst>
          </p:cNvPr>
          <p:cNvCxnSpPr>
            <a:cxnSpLocks/>
          </p:cNvCxnSpPr>
          <p:nvPr/>
        </p:nvCxnSpPr>
        <p:spPr>
          <a:xfrm>
            <a:off x="3383150" y="4095479"/>
            <a:ext cx="3704758" cy="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7E02B4-3404-B1E5-BDEF-52224A0929D3}"/>
              </a:ext>
            </a:extLst>
          </p:cNvPr>
          <p:cNvCxnSpPr>
            <a:cxnSpLocks/>
          </p:cNvCxnSpPr>
          <p:nvPr/>
        </p:nvCxnSpPr>
        <p:spPr>
          <a:xfrm>
            <a:off x="5114346" y="4021352"/>
            <a:ext cx="1973562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1DF39D-54D4-38BB-2B15-D4C06DECCF0A}"/>
              </a:ext>
            </a:extLst>
          </p:cNvPr>
          <p:cNvCxnSpPr>
            <a:cxnSpLocks/>
          </p:cNvCxnSpPr>
          <p:nvPr/>
        </p:nvCxnSpPr>
        <p:spPr>
          <a:xfrm flipV="1">
            <a:off x="6710320" y="4107504"/>
            <a:ext cx="357324" cy="1704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FD373-B3D2-F535-AD96-E9066A5B9308}"/>
              </a:ext>
            </a:extLst>
          </p:cNvPr>
          <p:cNvCxnSpPr>
            <a:cxnSpLocks/>
          </p:cNvCxnSpPr>
          <p:nvPr/>
        </p:nvCxnSpPr>
        <p:spPr>
          <a:xfrm>
            <a:off x="7011249" y="4066411"/>
            <a:ext cx="1024387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B0360F52-2950-9645-0EDE-304E144C5B25}"/>
              </a:ext>
            </a:extLst>
          </p:cNvPr>
          <p:cNvSpPr/>
          <p:nvPr/>
        </p:nvSpPr>
        <p:spPr>
          <a:xfrm>
            <a:off x="1769541" y="1800978"/>
            <a:ext cx="3028527" cy="389177"/>
          </a:xfrm>
          <a:custGeom>
            <a:avLst/>
            <a:gdLst>
              <a:gd name="connsiteX0" fmla="*/ 0 w 1585731"/>
              <a:gd name="connsiteY0" fmla="*/ 289441 h 312591"/>
              <a:gd name="connsiteX1" fmla="*/ 844951 w 1585731"/>
              <a:gd name="connsiteY1" fmla="*/ 74 h 312591"/>
              <a:gd name="connsiteX2" fmla="*/ 1585731 w 1585731"/>
              <a:gd name="connsiteY2" fmla="*/ 312591 h 312591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373" h="514283">
                <a:moveTo>
                  <a:pt x="0" y="289441"/>
                </a:moveTo>
                <a:cubicBezTo>
                  <a:pt x="290331" y="142828"/>
                  <a:pt x="580663" y="-3784"/>
                  <a:pt x="844951" y="74"/>
                </a:cubicBezTo>
                <a:cubicBezTo>
                  <a:pt x="1109239" y="3932"/>
                  <a:pt x="1309342" y="222436"/>
                  <a:pt x="1490373" y="514283"/>
                </a:cubicBezTo>
              </a:path>
            </a:pathLst>
          </a:cu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B1AB532-B1F4-430B-8793-4AB6494ABE6A}"/>
              </a:ext>
            </a:extLst>
          </p:cNvPr>
          <p:cNvSpPr/>
          <p:nvPr/>
        </p:nvSpPr>
        <p:spPr>
          <a:xfrm>
            <a:off x="1789919" y="1640726"/>
            <a:ext cx="4593945" cy="558306"/>
          </a:xfrm>
          <a:custGeom>
            <a:avLst/>
            <a:gdLst>
              <a:gd name="connsiteX0" fmla="*/ 0 w 4919240"/>
              <a:gd name="connsiteY0" fmla="*/ 347614 h 405488"/>
              <a:gd name="connsiteX1" fmla="*/ 2720050 w 4919240"/>
              <a:gd name="connsiteY1" fmla="*/ 374 h 405488"/>
              <a:gd name="connsiteX2" fmla="*/ 4919240 w 4919240"/>
              <a:gd name="connsiteY2" fmla="*/ 405488 h 405488"/>
              <a:gd name="connsiteX0" fmla="*/ 0 w 4677407"/>
              <a:gd name="connsiteY0" fmla="*/ 347614 h 537714"/>
              <a:gd name="connsiteX1" fmla="*/ 2720050 w 4677407"/>
              <a:gd name="connsiteY1" fmla="*/ 374 h 537714"/>
              <a:gd name="connsiteX2" fmla="*/ 4677407 w 4677407"/>
              <a:gd name="connsiteY2" fmla="*/ 537714 h 537714"/>
              <a:gd name="connsiteX0" fmla="*/ 0 w 4677407"/>
              <a:gd name="connsiteY0" fmla="*/ 347614 h 537714"/>
              <a:gd name="connsiteX1" fmla="*/ 2720050 w 4677407"/>
              <a:gd name="connsiteY1" fmla="*/ 374 h 537714"/>
              <a:gd name="connsiteX2" fmla="*/ 4677407 w 4677407"/>
              <a:gd name="connsiteY2" fmla="*/ 537714 h 53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7407" h="537714">
                <a:moveTo>
                  <a:pt x="0" y="347614"/>
                </a:moveTo>
                <a:cubicBezTo>
                  <a:pt x="950088" y="169171"/>
                  <a:pt x="1900177" y="-9272"/>
                  <a:pt x="2720050" y="374"/>
                </a:cubicBezTo>
                <a:cubicBezTo>
                  <a:pt x="3539923" y="10020"/>
                  <a:pt x="4108665" y="245533"/>
                  <a:pt x="4677407" y="53771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8D06B9-71F9-4465-C0B6-7AEA2CC3BB32}"/>
                  </a:ext>
                </a:extLst>
              </p:cNvPr>
              <p:cNvSpPr txBox="1"/>
              <p:nvPr/>
            </p:nvSpPr>
            <p:spPr>
              <a:xfrm>
                <a:off x="6280664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8D06B9-71F9-4465-C0B6-7AEA2CC3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64" y="2850072"/>
                <a:ext cx="1105601" cy="304218"/>
              </a:xfrm>
              <a:prstGeom prst="rect">
                <a:avLst/>
              </a:prstGeom>
              <a:blipFill>
                <a:blip r:embed="rId4"/>
                <a:stretch>
                  <a:fillRect l="-2273" t="-4000" r="-1590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5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9441CF-E543-9787-BEE1-324A5F811DB9}"/>
              </a:ext>
            </a:extLst>
          </p:cNvPr>
          <p:cNvGrpSpPr>
            <a:grpSpLocks noChangeAspect="1"/>
          </p:cNvGrpSpPr>
          <p:nvPr/>
        </p:nvGrpSpPr>
        <p:grpSpPr>
          <a:xfrm>
            <a:off x="5627453" y="3154791"/>
            <a:ext cx="262458" cy="267919"/>
            <a:chOff x="3084961" y="5191330"/>
            <a:chExt cx="914400" cy="9144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B7DBA15-7CA1-3FC0-9A0C-0ECA90285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C93C2164-B9CB-1928-B283-6FDEF27E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F99002-CBAC-9285-4D35-E102DE79C2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4655" y="3402081"/>
            <a:ext cx="440585" cy="1643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F6EB97-476A-4758-77B8-1525123151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8587" y="3324844"/>
            <a:ext cx="449057" cy="1643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96DB9C2-19DF-D4B4-CE88-A2AA677FBC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3368" y="3746658"/>
            <a:ext cx="160983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5DC8AA-D3FD-B38C-B54A-42018D997A37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1758" y="4674878"/>
            <a:ext cx="139126" cy="17809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94A7FDA-E296-A603-8D71-22B59F9F28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59855" y="4225573"/>
            <a:ext cx="423086" cy="44741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C67F454-34AD-7A1E-257B-2F71382AC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3923" y="4225570"/>
            <a:ext cx="413884" cy="4376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A3FDC9C-2438-8508-C3EE-43CAFB9DC8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58789" y="4225570"/>
            <a:ext cx="413884" cy="437685"/>
          </a:xfrm>
          <a:prstGeom prst="rect">
            <a:avLst/>
          </a:prstGeom>
        </p:spPr>
      </p:pic>
      <p:sp>
        <p:nvSpPr>
          <p:cNvPr id="53" name="Double Brace 52">
            <a:extLst>
              <a:ext uri="{FF2B5EF4-FFF2-40B4-BE49-F238E27FC236}">
                <a16:creationId xmlns:a16="http://schemas.microsoft.com/office/drawing/2014/main" id="{76A934B7-762B-DCEF-5F5E-AB8C9738115E}"/>
              </a:ext>
            </a:extLst>
          </p:cNvPr>
          <p:cNvSpPr/>
          <p:nvPr/>
        </p:nvSpPr>
        <p:spPr>
          <a:xfrm>
            <a:off x="6332478" y="4242280"/>
            <a:ext cx="1536190" cy="59366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2A401-FE9D-6C1A-1908-E4E56198342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87793" y="4689680"/>
            <a:ext cx="127841" cy="1683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872B180-F3C9-73FF-EF72-E16D5405C18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39133" y="4663991"/>
            <a:ext cx="139126" cy="17752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32D931-43F4-1F1C-3C60-C6069EDE475F}"/>
              </a:ext>
            </a:extLst>
          </p:cNvPr>
          <p:cNvGrpSpPr/>
          <p:nvPr/>
        </p:nvGrpSpPr>
        <p:grpSpPr>
          <a:xfrm>
            <a:off x="4675427" y="1998190"/>
            <a:ext cx="696619" cy="841420"/>
            <a:chOff x="1140978" y="272753"/>
            <a:chExt cx="791374" cy="9363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DE9D8D-444B-C76C-8252-BA2DDD815FCE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A83CDBB-6CCE-9ADC-20A7-30EC29C6B0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CCFE7B-34AA-B317-0413-AD8D76FFAA89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DA92018-4DB5-4E60-D472-97ABDFEFC78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7EA42735-D226-4E66-5DA7-2E7E22AF6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776793-8D8F-6586-A637-89035FAE6199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09523A32-2CF2-AC64-9F66-1C854B51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E11CDD-067D-186E-116A-1C2B32EF4D20}"/>
              </a:ext>
            </a:extLst>
          </p:cNvPr>
          <p:cNvGrpSpPr/>
          <p:nvPr/>
        </p:nvGrpSpPr>
        <p:grpSpPr>
          <a:xfrm>
            <a:off x="6387976" y="1998190"/>
            <a:ext cx="696619" cy="841420"/>
            <a:chOff x="1140978" y="272753"/>
            <a:chExt cx="791374" cy="9363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7E4FB1-60A3-48EB-FD62-D6E669197740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9CAFD8B3-2D94-2A70-866A-ACE0E499AA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C7E2259-1195-368A-B6DD-B1C5969359B0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6E0BCF5-71A3-23F4-710A-4F21A896F0E2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1AA7C8A6-5B55-BDC5-71FB-61DFFA7103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CFB7DB0-60C9-08F9-D640-15C813465426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C7078CF9-89AF-1F08-91E4-5E763FFC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7677A73-4AB8-A5F4-5D6E-6B39CE255D1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772005" y="2692487"/>
            <a:ext cx="548640" cy="19679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E46EE39-51F0-8EDA-AAC0-AAB8DC3583E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478212" y="2692487"/>
            <a:ext cx="548640" cy="194679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46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375230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283805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331534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832818A0-A5E0-44CE-E4BB-A18F110829EF}"/>
              </a:ext>
            </a:extLst>
          </p:cNvPr>
          <p:cNvCxnSpPr>
            <a:cxnSpLocks/>
            <a:stCxn id="742" idx="0"/>
            <a:endCxn id="637" idx="1"/>
          </p:cNvCxnSpPr>
          <p:nvPr/>
        </p:nvCxnSpPr>
        <p:spPr>
          <a:xfrm flipV="1">
            <a:off x="4159966" y="2696985"/>
            <a:ext cx="398806" cy="1430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0CD339A-F9C1-F177-077C-0C5F33B3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58" y="3449444"/>
            <a:ext cx="801756" cy="378900"/>
          </a:xfrm>
          <a:prstGeom prst="rect">
            <a:avLst/>
          </a:prstGeom>
        </p:spPr>
      </p:pic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F45DB1F2-803C-D53D-07CB-3990DC660923}"/>
              </a:ext>
            </a:extLst>
          </p:cNvPr>
          <p:cNvGrpSpPr/>
          <p:nvPr/>
        </p:nvGrpSpPr>
        <p:grpSpPr>
          <a:xfrm>
            <a:off x="4558772" y="2240984"/>
            <a:ext cx="6765956" cy="874403"/>
            <a:chOff x="4023087" y="839336"/>
            <a:chExt cx="4113360" cy="501241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4023087" y="869264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18411" y="1010667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4721051" y="839336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4581107" y="1089957"/>
              <a:ext cx="139944" cy="10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94769" y="894372"/>
              <a:ext cx="3296847" cy="381039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6CD32-4487-96D8-A9DD-F1C920ED9235}"/>
              </a:ext>
            </a:extLst>
          </p:cNvPr>
          <p:cNvSpPr txBox="1"/>
          <p:nvPr/>
        </p:nvSpPr>
        <p:spPr>
          <a:xfrm>
            <a:off x="4701334" y="2283590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Expert2</a:t>
            </a:r>
          </a:p>
        </p:txBody>
      </p:sp>
    </p:spTree>
    <p:extLst>
      <p:ext uri="{BB962C8B-B14F-4D97-AF65-F5344CB8AC3E}">
        <p14:creationId xmlns:p14="http://schemas.microsoft.com/office/powerpoint/2010/main" val="421329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832818A0-A5E0-44CE-E4BB-A18F110829EF}"/>
              </a:ext>
            </a:extLst>
          </p:cNvPr>
          <p:cNvCxnSpPr>
            <a:cxnSpLocks/>
            <a:stCxn id="742" idx="0"/>
            <a:endCxn id="637" idx="1"/>
          </p:cNvCxnSpPr>
          <p:nvPr/>
        </p:nvCxnSpPr>
        <p:spPr>
          <a:xfrm flipV="1">
            <a:off x="4159966" y="2696985"/>
            <a:ext cx="398806" cy="1430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0CD339A-F9C1-F177-077C-0C5F33B3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58" y="3449444"/>
            <a:ext cx="801756" cy="378900"/>
          </a:xfrm>
          <a:prstGeom prst="rect">
            <a:avLst/>
          </a:prstGeom>
        </p:spPr>
      </p:pic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A479F202-D3F0-C5E7-CF00-62FA1148CDF6}"/>
              </a:ext>
            </a:extLst>
          </p:cNvPr>
          <p:cNvCxnSpPr>
            <a:cxnSpLocks/>
            <a:stCxn id="742" idx="0"/>
            <a:endCxn id="744" idx="2"/>
          </p:cNvCxnSpPr>
          <p:nvPr/>
        </p:nvCxnSpPr>
        <p:spPr>
          <a:xfrm>
            <a:off x="4159966" y="4127804"/>
            <a:ext cx="491393" cy="12081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F45DB1F2-803C-D53D-07CB-3990DC660923}"/>
              </a:ext>
            </a:extLst>
          </p:cNvPr>
          <p:cNvGrpSpPr/>
          <p:nvPr/>
        </p:nvGrpSpPr>
        <p:grpSpPr>
          <a:xfrm>
            <a:off x="4558772" y="2240984"/>
            <a:ext cx="6765956" cy="874403"/>
            <a:chOff x="4023087" y="839336"/>
            <a:chExt cx="4113360" cy="501241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4023087" y="869264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18411" y="1010667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4721051" y="839336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4581107" y="1089957"/>
              <a:ext cx="139944" cy="10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94769" y="894372"/>
              <a:ext cx="3296847" cy="381039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90B63813-02AE-9761-0273-8F0166710BCB}"/>
              </a:ext>
            </a:extLst>
          </p:cNvPr>
          <p:cNvGrpSpPr/>
          <p:nvPr/>
        </p:nvGrpSpPr>
        <p:grpSpPr>
          <a:xfrm>
            <a:off x="4651358" y="5042449"/>
            <a:ext cx="1093670" cy="587081"/>
            <a:chOff x="5205018" y="5627092"/>
            <a:chExt cx="664896" cy="336537"/>
          </a:xfrm>
        </p:grpSpPr>
        <p:sp>
          <p:nvSpPr>
            <p:cNvPr id="744" name="Trapezoid 743">
              <a:extLst>
                <a:ext uri="{FF2B5EF4-FFF2-40B4-BE49-F238E27FC236}">
                  <a16:creationId xmlns:a16="http://schemas.microsoft.com/office/drawing/2014/main" id="{8953D655-C019-4818-8DB8-E7B187E6DF9F}"/>
                </a:ext>
              </a:extLst>
            </p:cNvPr>
            <p:cNvSpPr/>
            <p:nvPr/>
          </p:nvSpPr>
          <p:spPr>
            <a:xfrm rot="5400000">
              <a:off x="5369197" y="5462913"/>
              <a:ext cx="336537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6" name="Picture 745">
              <a:extLst>
                <a:ext uri="{FF2B5EF4-FFF2-40B4-BE49-F238E27FC236}">
                  <a16:creationId xmlns:a16="http://schemas.microsoft.com/office/drawing/2014/main" id="{B8917F12-517B-B9D6-9E53-09ED85A8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50579" y="5711945"/>
              <a:ext cx="582003" cy="166832"/>
            </a:xfrm>
            <a:prstGeom prst="rect">
              <a:avLst/>
            </a:prstGeom>
          </p:spPr>
        </p:pic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3D73E083-9EC5-EBBB-5822-6778A2325652}"/>
              </a:ext>
            </a:extLst>
          </p:cNvPr>
          <p:cNvGrpSpPr/>
          <p:nvPr/>
        </p:nvGrpSpPr>
        <p:grpSpPr>
          <a:xfrm>
            <a:off x="4016020" y="4504524"/>
            <a:ext cx="801451" cy="378755"/>
            <a:chOff x="4670079" y="1943571"/>
            <a:chExt cx="487242" cy="217117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95858BC-D11B-202B-204A-AE06D066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0079" y="1943571"/>
              <a:ext cx="243621" cy="217117"/>
            </a:xfrm>
            <a:prstGeom prst="rect">
              <a:avLst/>
            </a:prstGeom>
          </p:spPr>
        </p:pic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BBB15EE2-F186-CA62-A468-7A01A0F0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700" y="1943571"/>
              <a:ext cx="243621" cy="217117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6CD32-4487-96D8-A9DD-F1C920ED9235}"/>
              </a:ext>
            </a:extLst>
          </p:cNvPr>
          <p:cNvSpPr txBox="1"/>
          <p:nvPr/>
        </p:nvSpPr>
        <p:spPr>
          <a:xfrm>
            <a:off x="4701334" y="2283590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Expert2</a:t>
            </a:r>
          </a:p>
        </p:txBody>
      </p:sp>
    </p:spTree>
    <p:extLst>
      <p:ext uri="{BB962C8B-B14F-4D97-AF65-F5344CB8AC3E}">
        <p14:creationId xmlns:p14="http://schemas.microsoft.com/office/powerpoint/2010/main" val="80365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832818A0-A5E0-44CE-E4BB-A18F110829EF}"/>
              </a:ext>
            </a:extLst>
          </p:cNvPr>
          <p:cNvCxnSpPr>
            <a:cxnSpLocks/>
            <a:stCxn id="742" idx="0"/>
            <a:endCxn id="637" idx="1"/>
          </p:cNvCxnSpPr>
          <p:nvPr/>
        </p:nvCxnSpPr>
        <p:spPr>
          <a:xfrm flipV="1">
            <a:off x="4159966" y="2696985"/>
            <a:ext cx="398806" cy="1430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0CD339A-F9C1-F177-077C-0C5F33B3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58" y="3449444"/>
            <a:ext cx="801756" cy="378900"/>
          </a:xfrm>
          <a:prstGeom prst="rect">
            <a:avLst/>
          </a:prstGeom>
        </p:spPr>
      </p:pic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A479F202-D3F0-C5E7-CF00-62FA1148CDF6}"/>
              </a:ext>
            </a:extLst>
          </p:cNvPr>
          <p:cNvCxnSpPr>
            <a:cxnSpLocks/>
            <a:stCxn id="742" idx="0"/>
            <a:endCxn id="744" idx="2"/>
          </p:cNvCxnSpPr>
          <p:nvPr/>
        </p:nvCxnSpPr>
        <p:spPr>
          <a:xfrm>
            <a:off x="4159966" y="4127804"/>
            <a:ext cx="491393" cy="12081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Picture 388">
            <a:extLst>
              <a:ext uri="{FF2B5EF4-FFF2-40B4-BE49-F238E27FC236}">
                <a16:creationId xmlns:a16="http://schemas.microsoft.com/office/drawing/2014/main" id="{3E568A3E-9C78-5994-79FB-FB11F87974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57" y="5303838"/>
            <a:ext cx="553441" cy="61390"/>
          </a:xfrm>
          <a:prstGeom prst="rect">
            <a:avLst/>
          </a:prstGeom>
        </p:spPr>
      </p:pic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F45DB1F2-803C-D53D-07CB-3990DC660923}"/>
              </a:ext>
            </a:extLst>
          </p:cNvPr>
          <p:cNvGrpSpPr/>
          <p:nvPr/>
        </p:nvGrpSpPr>
        <p:grpSpPr>
          <a:xfrm>
            <a:off x="4558772" y="2240984"/>
            <a:ext cx="6765956" cy="874403"/>
            <a:chOff x="4023087" y="839336"/>
            <a:chExt cx="4113360" cy="501241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4023087" y="869264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18411" y="1010667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4721051" y="839336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4581107" y="1089957"/>
              <a:ext cx="139944" cy="10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769" y="894372"/>
              <a:ext cx="3296847" cy="381039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90B63813-02AE-9761-0273-8F0166710BCB}"/>
              </a:ext>
            </a:extLst>
          </p:cNvPr>
          <p:cNvGrpSpPr/>
          <p:nvPr/>
        </p:nvGrpSpPr>
        <p:grpSpPr>
          <a:xfrm>
            <a:off x="4651358" y="5042449"/>
            <a:ext cx="1093670" cy="587081"/>
            <a:chOff x="5205018" y="5627092"/>
            <a:chExt cx="664896" cy="336537"/>
          </a:xfrm>
        </p:grpSpPr>
        <p:sp>
          <p:nvSpPr>
            <p:cNvPr id="744" name="Trapezoid 743">
              <a:extLst>
                <a:ext uri="{FF2B5EF4-FFF2-40B4-BE49-F238E27FC236}">
                  <a16:creationId xmlns:a16="http://schemas.microsoft.com/office/drawing/2014/main" id="{8953D655-C019-4818-8DB8-E7B187E6DF9F}"/>
                </a:ext>
              </a:extLst>
            </p:cNvPr>
            <p:cNvSpPr/>
            <p:nvPr/>
          </p:nvSpPr>
          <p:spPr>
            <a:xfrm rot="5400000">
              <a:off x="5369197" y="5462913"/>
              <a:ext cx="336537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6" name="Picture 745">
              <a:extLst>
                <a:ext uri="{FF2B5EF4-FFF2-40B4-BE49-F238E27FC236}">
                  <a16:creationId xmlns:a16="http://schemas.microsoft.com/office/drawing/2014/main" id="{B8917F12-517B-B9D6-9E53-09ED85A8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50579" y="5711945"/>
              <a:ext cx="582003" cy="166832"/>
            </a:xfrm>
            <a:prstGeom prst="rect">
              <a:avLst/>
            </a:prstGeom>
          </p:spPr>
        </p:pic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CE5908C-7A14-76F4-7C81-059D878EABDF}"/>
              </a:ext>
            </a:extLst>
          </p:cNvPr>
          <p:cNvGrpSpPr/>
          <p:nvPr/>
        </p:nvGrpSpPr>
        <p:grpSpPr>
          <a:xfrm>
            <a:off x="6510636" y="5096100"/>
            <a:ext cx="947560" cy="513338"/>
            <a:chOff x="6252486" y="5619833"/>
            <a:chExt cx="576069" cy="294265"/>
          </a:xfrm>
        </p:grpSpPr>
        <p:sp>
          <p:nvSpPr>
            <p:cNvPr id="747" name="Trapezoid 746">
              <a:extLst>
                <a:ext uri="{FF2B5EF4-FFF2-40B4-BE49-F238E27FC236}">
                  <a16:creationId xmlns:a16="http://schemas.microsoft.com/office/drawing/2014/main" id="{5D7D41A5-9D25-F3CB-8D93-333CBF031200}"/>
                </a:ext>
              </a:extLst>
            </p:cNvPr>
            <p:cNvSpPr/>
            <p:nvPr/>
          </p:nvSpPr>
          <p:spPr>
            <a:xfrm rot="5400000">
              <a:off x="6393388" y="5478931"/>
              <a:ext cx="294265" cy="576069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5" name="Picture 754">
              <a:extLst>
                <a:ext uri="{FF2B5EF4-FFF2-40B4-BE49-F238E27FC236}">
                  <a16:creationId xmlns:a16="http://schemas.microsoft.com/office/drawing/2014/main" id="{8693BB12-4FCC-B8A7-EF71-F6632862E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76851" y="5678967"/>
              <a:ext cx="517953" cy="165202"/>
            </a:xfrm>
            <a:prstGeom prst="rect">
              <a:avLst/>
            </a:prstGeom>
          </p:spPr>
        </p:pic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3D73E083-9EC5-EBBB-5822-6778A2325652}"/>
              </a:ext>
            </a:extLst>
          </p:cNvPr>
          <p:cNvGrpSpPr/>
          <p:nvPr/>
        </p:nvGrpSpPr>
        <p:grpSpPr>
          <a:xfrm>
            <a:off x="4016020" y="4504524"/>
            <a:ext cx="801451" cy="378755"/>
            <a:chOff x="4670079" y="1943571"/>
            <a:chExt cx="487242" cy="217117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95858BC-D11B-202B-204A-AE06D066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0079" y="1943571"/>
              <a:ext cx="243621" cy="217117"/>
            </a:xfrm>
            <a:prstGeom prst="rect">
              <a:avLst/>
            </a:prstGeom>
          </p:spPr>
        </p:pic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BBB15EE2-F186-CA62-A468-7A01A0F0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700" y="1943571"/>
              <a:ext cx="243621" cy="217117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6CD32-4487-96D8-A9DD-F1C920ED9235}"/>
              </a:ext>
            </a:extLst>
          </p:cNvPr>
          <p:cNvSpPr txBox="1"/>
          <p:nvPr/>
        </p:nvSpPr>
        <p:spPr>
          <a:xfrm>
            <a:off x="4701334" y="2283590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Expert2</a:t>
            </a:r>
          </a:p>
        </p:txBody>
      </p:sp>
    </p:spTree>
    <p:extLst>
      <p:ext uri="{BB962C8B-B14F-4D97-AF65-F5344CB8AC3E}">
        <p14:creationId xmlns:p14="http://schemas.microsoft.com/office/powerpoint/2010/main" val="32371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436FEB-09FB-9778-C4D0-D6EAC5227E67}"/>
              </a:ext>
            </a:extLst>
          </p:cNvPr>
          <p:cNvGrpSpPr/>
          <p:nvPr/>
        </p:nvGrpSpPr>
        <p:grpSpPr>
          <a:xfrm>
            <a:off x="82416" y="629444"/>
            <a:ext cx="11296783" cy="5758694"/>
            <a:chOff x="82416" y="629444"/>
            <a:chExt cx="11296783" cy="5758694"/>
          </a:xfrm>
        </p:grpSpPr>
        <p:sp>
          <p:nvSpPr>
            <p:cNvPr id="820" name="Rounded Rectangle 819">
              <a:extLst>
                <a:ext uri="{FF2B5EF4-FFF2-40B4-BE49-F238E27FC236}">
                  <a16:creationId xmlns:a16="http://schemas.microsoft.com/office/drawing/2014/main" id="{6E6C8B44-636F-070E-9DBC-84AAD74E9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256" y="631612"/>
              <a:ext cx="8562943" cy="5756526"/>
            </a:xfrm>
            <a:prstGeom prst="roundRect">
              <a:avLst>
                <a:gd name="adj" fmla="val 23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37446A1-2441-3B94-3221-40C880138F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16" y="3015029"/>
              <a:ext cx="1338340" cy="588665"/>
              <a:chOff x="4229873" y="3969560"/>
              <a:chExt cx="2291777" cy="1104495"/>
            </a:xfrm>
          </p:grpSpPr>
          <p:pic>
            <p:nvPicPr>
              <p:cNvPr id="432" name="Picture 431">
                <a:extLst>
                  <a:ext uri="{FF2B5EF4-FFF2-40B4-BE49-F238E27FC236}">
                    <a16:creationId xmlns:a16="http://schemas.microsoft.com/office/drawing/2014/main" id="{F1A2ECEE-6027-9C70-1B45-71698CD50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0286" y="3976775"/>
                <a:ext cx="1161364" cy="1097280"/>
              </a:xfrm>
              <a:prstGeom prst="rect">
                <a:avLst/>
              </a:prstGeom>
            </p:spPr>
          </p:pic>
          <p:pic>
            <p:nvPicPr>
              <p:cNvPr id="433" name="Picture 432">
                <a:extLst>
                  <a:ext uri="{FF2B5EF4-FFF2-40B4-BE49-F238E27FC236}">
                    <a16:creationId xmlns:a16="http://schemas.microsoft.com/office/drawing/2014/main" id="{462FDE9E-4A84-FC02-575E-9C88FBA74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9873" y="3969559"/>
                <a:ext cx="1161364" cy="1097280"/>
              </a:xfrm>
              <a:prstGeom prst="rect">
                <a:avLst/>
              </a:prstGeom>
            </p:spPr>
          </p:pic>
        </p:grpSp>
        <p:pic>
          <p:nvPicPr>
            <p:cNvPr id="619" name="Picture 618">
              <a:extLst>
                <a:ext uri="{FF2B5EF4-FFF2-40B4-BE49-F238E27FC236}">
                  <a16:creationId xmlns:a16="http://schemas.microsoft.com/office/drawing/2014/main" id="{63A201AF-B702-F569-728C-073B07A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19" y="1861408"/>
              <a:ext cx="1338340" cy="577027"/>
            </a:xfrm>
            <a:prstGeom prst="rect">
              <a:avLst/>
            </a:prstGeom>
          </p:spPr>
        </p:pic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0903E169-1C01-0986-B4A7-8A896735E4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921" y="2419637"/>
              <a:ext cx="1338338" cy="595334"/>
              <a:chOff x="4374941" y="1312666"/>
              <a:chExt cx="2253261" cy="1098232"/>
            </a:xfrm>
          </p:grpSpPr>
          <p:pic>
            <p:nvPicPr>
              <p:cNvPr id="430" name="Picture 429">
                <a:extLst>
                  <a:ext uri="{FF2B5EF4-FFF2-40B4-BE49-F238E27FC236}">
                    <a16:creationId xmlns:a16="http://schemas.microsoft.com/office/drawing/2014/main" id="{D8575A81-7061-0298-CE55-DBFE0F81C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3799" y="1313618"/>
                <a:ext cx="1144403" cy="1097280"/>
              </a:xfrm>
              <a:prstGeom prst="rect">
                <a:avLst/>
              </a:prstGeom>
            </p:spPr>
          </p:pic>
          <p:pic>
            <p:nvPicPr>
              <p:cNvPr id="431" name="Picture 430">
                <a:extLst>
                  <a:ext uri="{FF2B5EF4-FFF2-40B4-BE49-F238E27FC236}">
                    <a16:creationId xmlns:a16="http://schemas.microsoft.com/office/drawing/2014/main" id="{701D1B9F-1002-1E97-A2F1-E3BC3DB59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4940" y="1312668"/>
                <a:ext cx="1144403" cy="1097280"/>
              </a:xfrm>
              <a:prstGeom prst="rect">
                <a:avLst/>
              </a:prstGeom>
            </p:spPr>
          </p:pic>
        </p:grpSp>
        <p:cxnSp>
          <p:nvCxnSpPr>
            <p:cNvPr id="622" name="Curved Connector 621">
              <a:extLst>
                <a:ext uri="{FF2B5EF4-FFF2-40B4-BE49-F238E27FC236}">
                  <a16:creationId xmlns:a16="http://schemas.microsoft.com/office/drawing/2014/main" id="{A2126DDF-C98E-23A8-3166-BF684F869955}"/>
                </a:ext>
              </a:extLst>
            </p:cNvPr>
            <p:cNvCxnSpPr>
              <a:cxnSpLocks/>
              <a:stCxn id="740" idx="0"/>
              <a:endCxn id="634" idx="1"/>
            </p:cNvCxnSpPr>
            <p:nvPr/>
          </p:nvCxnSpPr>
          <p:spPr>
            <a:xfrm flipV="1">
              <a:off x="2662233" y="1581414"/>
              <a:ext cx="613248" cy="114281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urved Connector 626">
              <a:extLst>
                <a:ext uri="{FF2B5EF4-FFF2-40B4-BE49-F238E27FC236}">
                  <a16:creationId xmlns:a16="http://schemas.microsoft.com/office/drawing/2014/main" id="{205F7A69-81A0-A248-4AE4-08BE9CDE96FF}"/>
                </a:ext>
              </a:extLst>
            </p:cNvPr>
            <p:cNvCxnSpPr>
              <a:cxnSpLocks/>
              <a:stCxn id="741" idx="3"/>
              <a:endCxn id="742" idx="2"/>
            </p:cNvCxnSpPr>
            <p:nvPr/>
          </p:nvCxnSpPr>
          <p:spPr>
            <a:xfrm>
              <a:off x="2662233" y="2724230"/>
              <a:ext cx="404063" cy="14035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F955DCC3-CF3F-ABB7-F749-0F9D7881608B}"/>
                </a:ext>
              </a:extLst>
            </p:cNvPr>
            <p:cNvGrpSpPr/>
            <p:nvPr/>
          </p:nvGrpSpPr>
          <p:grpSpPr>
            <a:xfrm>
              <a:off x="2474027" y="2983210"/>
              <a:ext cx="801756" cy="757658"/>
              <a:chOff x="2554746" y="1363990"/>
              <a:chExt cx="487427" cy="434318"/>
            </a:xfrm>
          </p:grpSpPr>
          <p:pic>
            <p:nvPicPr>
              <p:cNvPr id="628" name="Picture 627">
                <a:extLst>
                  <a:ext uri="{FF2B5EF4-FFF2-40B4-BE49-F238E27FC236}">
                    <a16:creationId xmlns:a16="http://schemas.microsoft.com/office/drawing/2014/main" id="{9496577E-C630-8763-FFE1-61EAA2FFE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4746" y="1363990"/>
                <a:ext cx="487427" cy="217200"/>
              </a:xfrm>
              <a:prstGeom prst="rect">
                <a:avLst/>
              </a:prstGeom>
            </p:spPr>
          </p:pic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21161299-113F-8F88-CC54-01A1063FA027}"/>
                  </a:ext>
                </a:extLst>
              </p:cNvPr>
              <p:cNvGrpSpPr/>
              <p:nvPr/>
            </p:nvGrpSpPr>
            <p:grpSpPr>
              <a:xfrm>
                <a:off x="2554746" y="1581191"/>
                <a:ext cx="487243" cy="217117"/>
                <a:chOff x="2950976" y="5765453"/>
                <a:chExt cx="612416" cy="282078"/>
              </a:xfrm>
            </p:grpSpPr>
            <p:pic>
              <p:nvPicPr>
                <p:cNvPr id="428" name="Picture 427">
                  <a:extLst>
                    <a:ext uri="{FF2B5EF4-FFF2-40B4-BE49-F238E27FC236}">
                      <a16:creationId xmlns:a16="http://schemas.microsoft.com/office/drawing/2014/main" id="{C02E288C-C865-C1E7-F253-5F5D91F0EF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7184" y="5765453"/>
                  <a:ext cx="306208" cy="282078"/>
                </a:xfrm>
                <a:prstGeom prst="rect">
                  <a:avLst/>
                </a:prstGeom>
              </p:spPr>
            </p:pic>
            <p:pic>
              <p:nvPicPr>
                <p:cNvPr id="429" name="Picture 428">
                  <a:extLst>
                    <a:ext uri="{FF2B5EF4-FFF2-40B4-BE49-F238E27FC236}">
                      <a16:creationId xmlns:a16="http://schemas.microsoft.com/office/drawing/2014/main" id="{ABDFF8CE-9AAD-D3A4-C8CB-584500D54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50976" y="5765453"/>
                  <a:ext cx="306208" cy="28207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5BB36AE0-FD00-D02D-8025-F72320890497}"/>
                </a:ext>
              </a:extLst>
            </p:cNvPr>
            <p:cNvGrpSpPr/>
            <p:nvPr/>
          </p:nvGrpSpPr>
          <p:grpSpPr>
            <a:xfrm>
              <a:off x="2464496" y="2062577"/>
              <a:ext cx="803416" cy="385229"/>
              <a:chOff x="2956420" y="643908"/>
              <a:chExt cx="488436" cy="220828"/>
            </a:xfrm>
          </p:grpSpPr>
          <p:pic>
            <p:nvPicPr>
              <p:cNvPr id="630" name="Picture 629">
                <a:extLst>
                  <a:ext uri="{FF2B5EF4-FFF2-40B4-BE49-F238E27FC236}">
                    <a16:creationId xmlns:a16="http://schemas.microsoft.com/office/drawing/2014/main" id="{272FCD03-4AD6-5A53-184F-DD27AE7BB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689" y="643908"/>
                <a:ext cx="244167" cy="220828"/>
              </a:xfrm>
              <a:prstGeom prst="rect">
                <a:avLst/>
              </a:prstGeom>
            </p:spPr>
          </p:pic>
          <p:pic>
            <p:nvPicPr>
              <p:cNvPr id="631" name="Picture 630">
                <a:extLst>
                  <a:ext uri="{FF2B5EF4-FFF2-40B4-BE49-F238E27FC236}">
                    <a16:creationId xmlns:a16="http://schemas.microsoft.com/office/drawing/2014/main" id="{BB333CD7-5FFE-C2E6-B8E6-B37BC5640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6423" y="643908"/>
                <a:ext cx="244167" cy="220828"/>
              </a:xfrm>
              <a:prstGeom prst="rect">
                <a:avLst/>
              </a:prstGeom>
            </p:spPr>
          </p:pic>
        </p:grpSp>
        <p:cxnSp>
          <p:nvCxnSpPr>
            <p:cNvPr id="386" name="Curved Connector 385">
              <a:extLst>
                <a:ext uri="{FF2B5EF4-FFF2-40B4-BE49-F238E27FC236}">
                  <a16:creationId xmlns:a16="http://schemas.microsoft.com/office/drawing/2014/main" id="{832818A0-A5E0-44CE-E4BB-A18F110829EF}"/>
                </a:ext>
              </a:extLst>
            </p:cNvPr>
            <p:cNvCxnSpPr>
              <a:cxnSpLocks/>
              <a:stCxn id="742" idx="0"/>
              <a:endCxn id="637" idx="1"/>
            </p:cNvCxnSpPr>
            <p:nvPr/>
          </p:nvCxnSpPr>
          <p:spPr>
            <a:xfrm flipV="1">
              <a:off x="4159966" y="2696985"/>
              <a:ext cx="398806" cy="143082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7" name="Picture 386">
              <a:extLst>
                <a:ext uri="{FF2B5EF4-FFF2-40B4-BE49-F238E27FC236}">
                  <a16:creationId xmlns:a16="http://schemas.microsoft.com/office/drawing/2014/main" id="{50CD339A-F9C1-F177-077C-0C5F33B3F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4458" y="3449444"/>
              <a:ext cx="801756" cy="378900"/>
            </a:xfrm>
            <a:prstGeom prst="rect">
              <a:avLst/>
            </a:prstGeom>
          </p:spPr>
        </p:pic>
        <p:cxnSp>
          <p:nvCxnSpPr>
            <p:cNvPr id="388" name="Curved Connector 387">
              <a:extLst>
                <a:ext uri="{FF2B5EF4-FFF2-40B4-BE49-F238E27FC236}">
                  <a16:creationId xmlns:a16="http://schemas.microsoft.com/office/drawing/2014/main" id="{A479F202-D3F0-C5E7-CF00-62FA1148CDF6}"/>
                </a:ext>
              </a:extLst>
            </p:cNvPr>
            <p:cNvCxnSpPr>
              <a:cxnSpLocks/>
              <a:stCxn id="742" idx="0"/>
              <a:endCxn id="744" idx="2"/>
            </p:cNvCxnSpPr>
            <p:nvPr/>
          </p:nvCxnSpPr>
          <p:spPr>
            <a:xfrm>
              <a:off x="4159966" y="4127804"/>
              <a:ext cx="491393" cy="120818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3E568A3E-9C78-5994-79FB-FB11F8797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5257" y="5303838"/>
              <a:ext cx="553441" cy="61390"/>
            </a:xfrm>
            <a:prstGeom prst="rect">
              <a:avLst/>
            </a:prstGeom>
          </p:spPr>
        </p:pic>
        <p:cxnSp>
          <p:nvCxnSpPr>
            <p:cNvPr id="395" name="Curved Connector 394">
              <a:extLst>
                <a:ext uri="{FF2B5EF4-FFF2-40B4-BE49-F238E27FC236}">
                  <a16:creationId xmlns:a16="http://schemas.microsoft.com/office/drawing/2014/main" id="{02937031-D0F9-72CD-AEF0-0B6D4F20F23C}"/>
                </a:ext>
              </a:extLst>
            </p:cNvPr>
            <p:cNvCxnSpPr>
              <a:cxnSpLocks/>
              <a:stCxn id="747" idx="0"/>
              <a:endCxn id="391" idx="1"/>
            </p:cNvCxnSpPr>
            <p:nvPr/>
          </p:nvCxnSpPr>
          <p:spPr>
            <a:xfrm flipV="1">
              <a:off x="7458196" y="4456833"/>
              <a:ext cx="1117017" cy="89593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A348FDD8-C946-B4B6-7B77-414923091179}"/>
                </a:ext>
              </a:extLst>
            </p:cNvPr>
            <p:cNvGrpSpPr/>
            <p:nvPr/>
          </p:nvGrpSpPr>
          <p:grpSpPr>
            <a:xfrm>
              <a:off x="7583790" y="4751258"/>
              <a:ext cx="802819" cy="379224"/>
              <a:chOff x="3291063" y="1990321"/>
              <a:chExt cx="488074" cy="217385"/>
            </a:xfrm>
          </p:grpSpPr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FE7EF34F-5ADE-FC26-78BC-20531FFEA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5516" y="1990321"/>
                <a:ext cx="243621" cy="217117"/>
              </a:xfrm>
              <a:prstGeom prst="rect">
                <a:avLst/>
              </a:prstGeom>
            </p:spPr>
          </p:pic>
          <p:pic>
            <p:nvPicPr>
              <p:cNvPr id="400" name="Picture 399">
                <a:extLst>
                  <a:ext uri="{FF2B5EF4-FFF2-40B4-BE49-F238E27FC236}">
                    <a16:creationId xmlns:a16="http://schemas.microsoft.com/office/drawing/2014/main" id="{6206FF0A-0F92-D404-59E0-C78C65EA3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1059" y="1990590"/>
                <a:ext cx="243621" cy="217117"/>
              </a:xfrm>
              <a:prstGeom prst="rect">
                <a:avLst/>
              </a:prstGeom>
            </p:spPr>
          </p:pic>
        </p:grp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C0EF226A-C7C4-476D-F805-2833F3064EF6}"/>
                </a:ext>
              </a:extLst>
            </p:cNvPr>
            <p:cNvCxnSpPr>
              <a:cxnSpLocks/>
              <a:stCxn id="430" idx="3"/>
              <a:endCxn id="740" idx="2"/>
            </p:cNvCxnSpPr>
            <p:nvPr/>
          </p:nvCxnSpPr>
          <p:spPr>
            <a:xfrm>
              <a:off x="1422259" y="2717562"/>
              <a:ext cx="141726" cy="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64EAB622-C4C2-E207-5165-5CF244099DAF}"/>
                </a:ext>
              </a:extLst>
            </p:cNvPr>
            <p:cNvCxnSpPr>
              <a:cxnSpLocks/>
              <a:stCxn id="391" idx="0"/>
              <a:endCxn id="411" idx="2"/>
            </p:cNvCxnSpPr>
            <p:nvPr/>
          </p:nvCxnSpPr>
          <p:spPr>
            <a:xfrm flipH="1" flipV="1">
              <a:off x="8996979" y="3788324"/>
              <a:ext cx="4020" cy="264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F45DB1F2-803C-D53D-07CB-3990DC660923}"/>
                </a:ext>
              </a:extLst>
            </p:cNvPr>
            <p:cNvGrpSpPr/>
            <p:nvPr/>
          </p:nvGrpSpPr>
          <p:grpSpPr>
            <a:xfrm>
              <a:off x="4558772" y="2240984"/>
              <a:ext cx="6765956" cy="874403"/>
              <a:chOff x="4023087" y="839336"/>
              <a:chExt cx="4113360" cy="501241"/>
            </a:xfrm>
          </p:grpSpPr>
          <p:sp>
            <p:nvSpPr>
              <p:cNvPr id="637" name="Rounded Rectangle 636">
                <a:extLst>
                  <a:ext uri="{FF2B5EF4-FFF2-40B4-BE49-F238E27FC236}">
                    <a16:creationId xmlns:a16="http://schemas.microsoft.com/office/drawing/2014/main" id="{C6FEC9BF-6ABB-0A31-C445-362445636DA3}"/>
                  </a:ext>
                </a:extLst>
              </p:cNvPr>
              <p:cNvSpPr/>
              <p:nvPr/>
            </p:nvSpPr>
            <p:spPr>
              <a:xfrm>
                <a:off x="4023087" y="869264"/>
                <a:ext cx="558020" cy="4629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39" name="Graphic 638">
                <a:extLst>
                  <a:ext uri="{FF2B5EF4-FFF2-40B4-BE49-F238E27FC236}">
                    <a16:creationId xmlns:a16="http://schemas.microsoft.com/office/drawing/2014/main" id="{644D9B84-D7FF-B437-A194-4E046C088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8411" y="1010667"/>
                <a:ext cx="331319" cy="311131"/>
              </a:xfrm>
              <a:prstGeom prst="rect">
                <a:avLst/>
              </a:prstGeom>
            </p:spPr>
          </p:pic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78628571-B24A-8E76-94F9-B0D0EEFE0018}"/>
                  </a:ext>
                </a:extLst>
              </p:cNvPr>
              <p:cNvSpPr/>
              <p:nvPr/>
            </p:nvSpPr>
            <p:spPr>
              <a:xfrm>
                <a:off x="4721051" y="839336"/>
                <a:ext cx="3415396" cy="5012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E2A39C17-CA0E-FAEF-34E2-49A6E5B3E49A}"/>
                  </a:ext>
                </a:extLst>
              </p:cNvPr>
              <p:cNvCxnSpPr>
                <a:cxnSpLocks/>
                <a:stCxn id="637" idx="3"/>
                <a:endCxn id="384" idx="1"/>
              </p:cNvCxnSpPr>
              <p:nvPr/>
            </p:nvCxnSpPr>
            <p:spPr>
              <a:xfrm flipV="1">
                <a:off x="4581107" y="1089957"/>
                <a:ext cx="139944" cy="107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4" name="Picture 423">
                <a:extLst>
                  <a:ext uri="{FF2B5EF4-FFF2-40B4-BE49-F238E27FC236}">
                    <a16:creationId xmlns:a16="http://schemas.microsoft.com/office/drawing/2014/main" id="{6B7ABE05-6BA7-1657-ECDA-77B644E37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4769" y="894372"/>
                <a:ext cx="3296847" cy="381039"/>
              </a:xfrm>
              <a:prstGeom prst="rect">
                <a:avLst/>
              </a:prstGeom>
            </p:spPr>
          </p:pic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0DAA9F16-878D-F153-75C4-0453FF66869A}"/>
                </a:ext>
              </a:extLst>
            </p:cNvPr>
            <p:cNvGrpSpPr/>
            <p:nvPr/>
          </p:nvGrpSpPr>
          <p:grpSpPr>
            <a:xfrm>
              <a:off x="3275481" y="1090418"/>
              <a:ext cx="6897338" cy="975311"/>
              <a:chOff x="3273632" y="87631"/>
              <a:chExt cx="4193234" cy="559085"/>
            </a:xfrm>
          </p:grpSpPr>
          <p:cxnSp>
            <p:nvCxnSpPr>
              <p:cNvPr id="621" name="Straight Arrow Connector 620">
                <a:extLst>
                  <a:ext uri="{FF2B5EF4-FFF2-40B4-BE49-F238E27FC236}">
                    <a16:creationId xmlns:a16="http://schemas.microsoft.com/office/drawing/2014/main" id="{D8E7572A-D452-8E27-EA1D-A8541219820A}"/>
                  </a:ext>
                </a:extLst>
              </p:cNvPr>
              <p:cNvCxnSpPr>
                <a:cxnSpLocks/>
                <a:stCxn id="634" idx="3"/>
              </p:cNvCxnSpPr>
              <p:nvPr/>
            </p:nvCxnSpPr>
            <p:spPr>
              <a:xfrm flipV="1">
                <a:off x="3833818" y="366315"/>
                <a:ext cx="199326" cy="27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4" name="Rounded Rectangle 633">
                <a:extLst>
                  <a:ext uri="{FF2B5EF4-FFF2-40B4-BE49-F238E27FC236}">
                    <a16:creationId xmlns:a16="http://schemas.microsoft.com/office/drawing/2014/main" id="{E5FD2429-4CE0-D126-62E3-ED68D0D7F62E}"/>
                  </a:ext>
                </a:extLst>
              </p:cNvPr>
              <p:cNvSpPr/>
              <p:nvPr/>
            </p:nvSpPr>
            <p:spPr>
              <a:xfrm>
                <a:off x="3273632" y="137619"/>
                <a:ext cx="560187" cy="46294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7AD3D916-C57B-AD3A-28AF-0518939C936C}"/>
                  </a:ext>
                </a:extLst>
              </p:cNvPr>
              <p:cNvSpPr txBox="1"/>
              <p:nvPr/>
            </p:nvSpPr>
            <p:spPr>
              <a:xfrm>
                <a:off x="3355791" y="150366"/>
                <a:ext cx="384678" cy="14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Expert1</a:t>
                </a:r>
              </a:p>
            </p:txBody>
          </p:sp>
          <p:pic>
            <p:nvPicPr>
              <p:cNvPr id="636" name="Graphic 635">
                <a:extLst>
                  <a:ext uri="{FF2B5EF4-FFF2-40B4-BE49-F238E27FC236}">
                    <a16:creationId xmlns:a16="http://schemas.microsoft.com/office/drawing/2014/main" id="{70782E6F-1FE2-045F-7CE0-5BA270C94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79510" y="289426"/>
                <a:ext cx="332606" cy="311132"/>
              </a:xfrm>
              <a:prstGeom prst="rect">
                <a:avLst/>
              </a:prstGeom>
            </p:spPr>
          </p:pic>
          <p:sp>
            <p:nvSpPr>
              <p:cNvPr id="402" name="Rounded Rectangle 401">
                <a:extLst>
                  <a:ext uri="{FF2B5EF4-FFF2-40B4-BE49-F238E27FC236}">
                    <a16:creationId xmlns:a16="http://schemas.microsoft.com/office/drawing/2014/main" id="{B3B267C6-C516-70F8-07F9-CE02A2664A98}"/>
                  </a:ext>
                </a:extLst>
              </p:cNvPr>
              <p:cNvSpPr/>
              <p:nvPr/>
            </p:nvSpPr>
            <p:spPr>
              <a:xfrm>
                <a:off x="4051470" y="87631"/>
                <a:ext cx="3415396" cy="5590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7" name="Picture 426">
                <a:extLst>
                  <a:ext uri="{FF2B5EF4-FFF2-40B4-BE49-F238E27FC236}">
                    <a16:creationId xmlns:a16="http://schemas.microsoft.com/office/drawing/2014/main" id="{AB9C51C4-968A-A1D7-3DD1-BDF0F7E5C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94035" y="110493"/>
                <a:ext cx="3130267" cy="514481"/>
              </a:xfrm>
              <a:prstGeom prst="rect">
                <a:avLst/>
              </a:prstGeom>
            </p:spPr>
          </p:pic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BBB9DB5A-F3B0-65B7-B361-F4C8C5D9803D}"/>
                </a:ext>
              </a:extLst>
            </p:cNvPr>
            <p:cNvGrpSpPr/>
            <p:nvPr/>
          </p:nvGrpSpPr>
          <p:grpSpPr>
            <a:xfrm>
              <a:off x="1563984" y="2430688"/>
              <a:ext cx="1098249" cy="587084"/>
              <a:chOff x="2749091" y="4577560"/>
              <a:chExt cx="667680" cy="336539"/>
            </a:xfrm>
          </p:grpSpPr>
          <p:sp>
            <p:nvSpPr>
              <p:cNvPr id="740" name="Trapezoid 739">
                <a:extLst>
                  <a:ext uri="{FF2B5EF4-FFF2-40B4-BE49-F238E27FC236}">
                    <a16:creationId xmlns:a16="http://schemas.microsoft.com/office/drawing/2014/main" id="{4909595D-7281-EB67-DB96-07B70C788F3C}"/>
                  </a:ext>
                </a:extLst>
              </p:cNvPr>
              <p:cNvSpPr/>
              <p:nvPr/>
            </p:nvSpPr>
            <p:spPr>
              <a:xfrm rot="5400000">
                <a:off x="2914661" y="4411990"/>
                <a:ext cx="336539" cy="66768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1" name="Picture 740">
                <a:extLst>
                  <a:ext uri="{FF2B5EF4-FFF2-40B4-BE49-F238E27FC236}">
                    <a16:creationId xmlns:a16="http://schemas.microsoft.com/office/drawing/2014/main" id="{D3714C78-118A-F085-0EB4-36280F6E9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7041" y="4662739"/>
                <a:ext cx="579730" cy="166180"/>
              </a:xfrm>
              <a:prstGeom prst="rect">
                <a:avLst/>
              </a:prstGeom>
            </p:spPr>
          </p:pic>
        </p:grpSp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9D29387F-5157-F8D1-DD0A-FC464504CE1F}"/>
                </a:ext>
              </a:extLst>
            </p:cNvPr>
            <p:cNvGrpSpPr/>
            <p:nvPr/>
          </p:nvGrpSpPr>
          <p:grpSpPr>
            <a:xfrm>
              <a:off x="3066296" y="3869920"/>
              <a:ext cx="1093670" cy="515768"/>
              <a:chOff x="4101264" y="5094818"/>
              <a:chExt cx="664896" cy="295658"/>
            </a:xfrm>
          </p:grpSpPr>
          <p:sp>
            <p:nvSpPr>
              <p:cNvPr id="742" name="Trapezoid 741">
                <a:extLst>
                  <a:ext uri="{FF2B5EF4-FFF2-40B4-BE49-F238E27FC236}">
                    <a16:creationId xmlns:a16="http://schemas.microsoft.com/office/drawing/2014/main" id="{4C8DE1DF-B700-ED70-BEA6-21C079EA6853}"/>
                  </a:ext>
                </a:extLst>
              </p:cNvPr>
              <p:cNvSpPr/>
              <p:nvPr/>
            </p:nvSpPr>
            <p:spPr>
              <a:xfrm rot="5400000">
                <a:off x="4285883" y="4910199"/>
                <a:ext cx="295658" cy="664896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3" name="Picture 742">
                <a:extLst>
                  <a:ext uri="{FF2B5EF4-FFF2-40B4-BE49-F238E27FC236}">
                    <a16:creationId xmlns:a16="http://schemas.microsoft.com/office/drawing/2014/main" id="{4D737F6B-195D-1BCC-086B-E90C3465A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42711" y="5165130"/>
                <a:ext cx="582003" cy="166832"/>
              </a:xfrm>
              <a:prstGeom prst="rect">
                <a:avLst/>
              </a:prstGeom>
            </p:spPr>
          </p:pic>
        </p:grpSp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90B63813-02AE-9761-0273-8F0166710BCB}"/>
                </a:ext>
              </a:extLst>
            </p:cNvPr>
            <p:cNvGrpSpPr/>
            <p:nvPr/>
          </p:nvGrpSpPr>
          <p:grpSpPr>
            <a:xfrm>
              <a:off x="4651358" y="5042449"/>
              <a:ext cx="1093670" cy="587081"/>
              <a:chOff x="5205018" y="5627092"/>
              <a:chExt cx="664896" cy="336537"/>
            </a:xfrm>
          </p:grpSpPr>
          <p:sp>
            <p:nvSpPr>
              <p:cNvPr id="744" name="Trapezoid 743">
                <a:extLst>
                  <a:ext uri="{FF2B5EF4-FFF2-40B4-BE49-F238E27FC236}">
                    <a16:creationId xmlns:a16="http://schemas.microsoft.com/office/drawing/2014/main" id="{8953D655-C019-4818-8DB8-E7B187E6DF9F}"/>
                  </a:ext>
                </a:extLst>
              </p:cNvPr>
              <p:cNvSpPr/>
              <p:nvPr/>
            </p:nvSpPr>
            <p:spPr>
              <a:xfrm rot="5400000">
                <a:off x="5369197" y="5462913"/>
                <a:ext cx="336537" cy="664896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6" name="Picture 745">
                <a:extLst>
                  <a:ext uri="{FF2B5EF4-FFF2-40B4-BE49-F238E27FC236}">
                    <a16:creationId xmlns:a16="http://schemas.microsoft.com/office/drawing/2014/main" id="{B8917F12-517B-B9D6-9E53-09ED85A80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0579" y="5711945"/>
                <a:ext cx="582003" cy="166832"/>
              </a:xfrm>
              <a:prstGeom prst="rect">
                <a:avLst/>
              </a:prstGeom>
            </p:spPr>
          </p:pic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ECE5908C-7A14-76F4-7C81-059D878EABDF}"/>
                </a:ext>
              </a:extLst>
            </p:cNvPr>
            <p:cNvGrpSpPr/>
            <p:nvPr/>
          </p:nvGrpSpPr>
          <p:grpSpPr>
            <a:xfrm>
              <a:off x="6510636" y="5096100"/>
              <a:ext cx="947560" cy="513338"/>
              <a:chOff x="6252486" y="5619833"/>
              <a:chExt cx="576069" cy="294265"/>
            </a:xfrm>
          </p:grpSpPr>
          <p:sp>
            <p:nvSpPr>
              <p:cNvPr id="747" name="Trapezoid 746">
                <a:extLst>
                  <a:ext uri="{FF2B5EF4-FFF2-40B4-BE49-F238E27FC236}">
                    <a16:creationId xmlns:a16="http://schemas.microsoft.com/office/drawing/2014/main" id="{5D7D41A5-9D25-F3CB-8D93-333CBF031200}"/>
                  </a:ext>
                </a:extLst>
              </p:cNvPr>
              <p:cNvSpPr/>
              <p:nvPr/>
            </p:nvSpPr>
            <p:spPr>
              <a:xfrm rot="5400000">
                <a:off x="6393388" y="5478931"/>
                <a:ext cx="294265" cy="576069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5" name="Picture 754">
                <a:extLst>
                  <a:ext uri="{FF2B5EF4-FFF2-40B4-BE49-F238E27FC236}">
                    <a16:creationId xmlns:a16="http://schemas.microsoft.com/office/drawing/2014/main" id="{8693BB12-4FCC-B8A7-EF71-F6632862E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6851" y="5678967"/>
                <a:ext cx="517953" cy="165202"/>
              </a:xfrm>
              <a:prstGeom prst="rect">
                <a:avLst/>
              </a:prstGeom>
            </p:spPr>
          </p:pic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3D73E083-9EC5-EBBB-5822-6778A2325652}"/>
                </a:ext>
              </a:extLst>
            </p:cNvPr>
            <p:cNvGrpSpPr/>
            <p:nvPr/>
          </p:nvGrpSpPr>
          <p:grpSpPr>
            <a:xfrm>
              <a:off x="4016020" y="4504524"/>
              <a:ext cx="801451" cy="378755"/>
              <a:chOff x="4670079" y="1943571"/>
              <a:chExt cx="487242" cy="217117"/>
            </a:xfrm>
          </p:grpSpPr>
          <p:pic>
            <p:nvPicPr>
              <p:cNvPr id="398" name="Picture 397">
                <a:extLst>
                  <a:ext uri="{FF2B5EF4-FFF2-40B4-BE49-F238E27FC236}">
                    <a16:creationId xmlns:a16="http://schemas.microsoft.com/office/drawing/2014/main" id="{195858BC-D11B-202B-204A-AE06D066E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0079" y="1943571"/>
                <a:ext cx="243621" cy="217117"/>
              </a:xfrm>
              <a:prstGeom prst="rect">
                <a:avLst/>
              </a:prstGeom>
            </p:spPr>
          </p:pic>
          <p:pic>
            <p:nvPicPr>
              <p:cNvPr id="397" name="Picture 396">
                <a:extLst>
                  <a:ext uri="{FF2B5EF4-FFF2-40B4-BE49-F238E27FC236}">
                    <a16:creationId xmlns:a16="http://schemas.microsoft.com/office/drawing/2014/main" id="{BBB15EE2-F186-CA62-A468-7A01A0F07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3700" y="1943571"/>
                <a:ext cx="243621" cy="217117"/>
              </a:xfrm>
              <a:prstGeom prst="rect">
                <a:avLst/>
              </a:prstGeom>
            </p:spPr>
          </p:pic>
        </p:grpSp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E47B083E-C7A7-6265-A2EA-3A691DA6BEF2}"/>
                </a:ext>
              </a:extLst>
            </p:cNvPr>
            <p:cNvGrpSpPr/>
            <p:nvPr/>
          </p:nvGrpSpPr>
          <p:grpSpPr>
            <a:xfrm>
              <a:off x="7231133" y="3204517"/>
              <a:ext cx="3531691" cy="583806"/>
              <a:chOff x="5698426" y="1559149"/>
              <a:chExt cx="2147090" cy="334660"/>
            </a:xfrm>
          </p:grpSpPr>
          <p:sp>
            <p:nvSpPr>
              <p:cNvPr id="411" name="Rounded Rectangle 410">
                <a:extLst>
                  <a:ext uri="{FF2B5EF4-FFF2-40B4-BE49-F238E27FC236}">
                    <a16:creationId xmlns:a16="http://schemas.microsoft.com/office/drawing/2014/main" id="{F6D4F113-334E-BEB0-AFD7-667AEB1D41F2}"/>
                  </a:ext>
                </a:extLst>
              </p:cNvPr>
              <p:cNvSpPr/>
              <p:nvPr/>
            </p:nvSpPr>
            <p:spPr>
              <a:xfrm>
                <a:off x="5698426" y="1559149"/>
                <a:ext cx="2147090" cy="3346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5" name="Picture 424">
                <a:extLst>
                  <a:ext uri="{FF2B5EF4-FFF2-40B4-BE49-F238E27FC236}">
                    <a16:creationId xmlns:a16="http://schemas.microsoft.com/office/drawing/2014/main" id="{15DF5FDC-A275-6DC6-1AFC-8FF8F75DA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26303" y="1610102"/>
                <a:ext cx="2021078" cy="238353"/>
              </a:xfrm>
              <a:prstGeom prst="rect">
                <a:avLst/>
              </a:prstGeom>
            </p:spPr>
          </p:pic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45C89A46-79E6-22D9-98E6-E2C09ADB7ED8}"/>
                </a:ext>
              </a:extLst>
            </p:cNvPr>
            <p:cNvGrpSpPr/>
            <p:nvPr/>
          </p:nvGrpSpPr>
          <p:grpSpPr>
            <a:xfrm>
              <a:off x="8575209" y="4053041"/>
              <a:ext cx="851569" cy="813645"/>
              <a:chOff x="6020209" y="1979634"/>
              <a:chExt cx="517711" cy="466412"/>
            </a:xfrm>
          </p:grpSpPr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23475FD6-932C-9EDE-5B5E-BC8F6ACDC211}"/>
                  </a:ext>
                </a:extLst>
              </p:cNvPr>
              <p:cNvSpPr/>
              <p:nvPr/>
            </p:nvSpPr>
            <p:spPr>
              <a:xfrm>
                <a:off x="6020209" y="1979634"/>
                <a:ext cx="517711" cy="4629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3" name="Graphic 392">
                <a:extLst>
                  <a:ext uri="{FF2B5EF4-FFF2-40B4-BE49-F238E27FC236}">
                    <a16:creationId xmlns:a16="http://schemas.microsoft.com/office/drawing/2014/main" id="{E7CC957D-922E-2B98-5BD7-BD0228445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38409" y="2134914"/>
                <a:ext cx="307387" cy="311132"/>
              </a:xfrm>
              <a:prstGeom prst="rect">
                <a:avLst/>
              </a:prstGeom>
            </p:spPr>
          </p:pic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BD117B3D-1CAC-5729-BE85-CE64671F75F9}"/>
                </a:ext>
              </a:extLst>
            </p:cNvPr>
            <p:cNvSpPr txBox="1"/>
            <p:nvPr/>
          </p:nvSpPr>
          <p:spPr>
            <a:xfrm>
              <a:off x="5743597" y="629444"/>
              <a:ext cx="3917664" cy="64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Route Interpret Repeat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D6CD32-4487-96D8-A9DD-F1C920ED9235}"/>
                </a:ext>
              </a:extLst>
            </p:cNvPr>
            <p:cNvSpPr txBox="1"/>
            <p:nvPr/>
          </p:nvSpPr>
          <p:spPr>
            <a:xfrm>
              <a:off x="4701334" y="2283590"/>
              <a:ext cx="63274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9D5506-E51A-EF0A-AA4B-8C911B58914A}"/>
                </a:ext>
              </a:extLst>
            </p:cNvPr>
            <p:cNvSpPr txBox="1"/>
            <p:nvPr/>
          </p:nvSpPr>
          <p:spPr>
            <a:xfrm>
              <a:off x="8706065" y="4061228"/>
              <a:ext cx="63274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61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7457</Words>
  <Application>Microsoft Macintosh PowerPoint</Application>
  <PresentationFormat>Widescreen</PresentationFormat>
  <Paragraphs>673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Lato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Ghosh</dc:creator>
  <cp:lastModifiedBy>Shantanu Ghosh</cp:lastModifiedBy>
  <cp:revision>43</cp:revision>
  <dcterms:created xsi:type="dcterms:W3CDTF">2023-04-27T18:50:01Z</dcterms:created>
  <dcterms:modified xsi:type="dcterms:W3CDTF">2023-05-02T22:28:41Z</dcterms:modified>
</cp:coreProperties>
</file>