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2" r:id="rId9"/>
    <p:sldId id="383" r:id="rId10"/>
    <p:sldId id="3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howGuides="1">
      <p:cViewPr varScale="1">
        <p:scale>
          <a:sx n="138" d="100"/>
          <a:sy n="138" d="100"/>
        </p:scale>
        <p:origin x="176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4A4F2-2021-3946-AFC9-F320A7B019E1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845F4-4F7D-7C40-B96F-8FF936AE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62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7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8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2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1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5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2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9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2B37-5BC4-9351-4BEB-026A4A5DB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E2640-921E-2E7F-4B37-69BD6A95A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13F8D-43AD-7E90-EBC4-E6334DDC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9CE4A-4D04-4D70-D559-69D7D6CF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2C2C-0114-0A16-7F20-0EEF215C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879B-7EF6-F87E-4A4A-A74E1010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067EB-5E0B-B595-5316-4A7E3F6E7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8AAC5-8BEC-21C3-812A-6946AC28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0F36-A6AC-37FF-03CC-AA87DF51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46FC-D09B-0326-5CA4-44F99AE3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87A2B-5F85-DDCC-6D3E-B23CCA09E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DC5FB-E0F4-52F3-9C58-C1748D6D6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A593-8684-0BE3-4410-961373E5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97F1F-DE2E-7C23-D740-A02312D5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96774-F310-0848-90CE-33D93979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2873-655C-8F2F-32F1-E2725F60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754E0-1877-F761-863C-05DB60C0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56E1-652C-BB2B-E31A-625768DC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D5E8-F06B-F23E-D9BF-E78F6023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06983-185B-B468-4289-FEA6AC47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4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08E6-013E-EEDB-83D8-D20F85B3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B8C35-EAE5-546A-CB37-F4A3FF87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511CB-4AAD-C9AF-6F80-3632CB33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F595-022A-EBAE-DA9F-B7620A37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22299-C59A-AD0D-50FB-6C3B47A7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13C6-78AF-3A91-F3F3-74E79208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85DE-977E-D36C-D194-3C2C0E12D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60090-8E01-F355-21B0-5E78B0B6C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D3543-CDBB-4023-F3F0-26B48098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B00E-5D5C-C3F3-957D-BF214EE5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0B69-C1EA-51A8-1DE2-102B2A05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0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751C-44BE-A7E3-A701-A16F7A7A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831BB-3768-3A4B-6C7B-71BF358BC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C4944-F744-357C-B3F8-D403A2210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146E9-CE48-A2DE-525A-C779000E7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2546D-62D4-0BF3-8AEB-E6824056D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8EBA0-7F7F-9D9D-89BF-80B2C7D4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10DA0-9146-11AB-A1E6-F558EE5C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88E6B-CA81-E077-2298-7F68E652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8761-0688-3F0F-CB36-8466E22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7FE15-6F3A-E033-ED87-A6AFA397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56537-842F-B0ED-B48F-28B94976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F466C-CAB6-A289-7944-30CD226F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0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33AAF-3491-8CE5-51CC-DE9CA151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BC732-23E3-9BDA-28FA-0DE37A03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FE684-077F-6900-810D-4848F63B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3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B887-BEDD-0107-30B9-BB23472E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78F4-E04F-6716-CBD3-A7A86198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4917E-7384-53F4-57A8-4FD144C49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1D22B-439B-9CE9-4123-4B05649A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E76D2-4F58-2016-0FB6-ABD8A630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68F92-53CF-F1D2-D567-7AAC84DB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2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B95D-D6A9-758A-9201-3FB836EA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DD440-6F4E-875A-D3F8-B2975BFBF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079D2-52D7-A508-C493-BFB3B58F8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2F5A4-5F21-867B-AC78-90E0B634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A21CE-E066-F2E3-D785-F43FE2D3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D4407-2AD8-CB75-7E8E-C0BDEEA9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95A86-516C-72D4-7C7D-6BA94B9C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C97A6-00B9-5A4B-661E-96034219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CDAC-ED29-F88A-E6F6-A6B001139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4AA4-15DF-6605-2DDB-D306B229C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367D-BD94-C58C-795C-378572C70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8.emf"/><Relationship Id="rId18" Type="http://schemas.openxmlformats.org/officeDocument/2006/relationships/image" Target="../media/image17.emf"/><Relationship Id="rId26" Type="http://schemas.openxmlformats.org/officeDocument/2006/relationships/image" Target="../media/image24.emf"/><Relationship Id="rId3" Type="http://schemas.openxmlformats.org/officeDocument/2006/relationships/image" Target="../media/image4.png"/><Relationship Id="rId21" Type="http://schemas.openxmlformats.org/officeDocument/2006/relationships/image" Target="../media/image19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png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emf"/><Relationship Id="rId24" Type="http://schemas.openxmlformats.org/officeDocument/2006/relationships/image" Target="../media/image3.png"/><Relationship Id="rId5" Type="http://schemas.openxmlformats.org/officeDocument/2006/relationships/image" Target="../media/image1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12.emf"/><Relationship Id="rId19" Type="http://schemas.openxmlformats.org/officeDocument/2006/relationships/image" Target="../media/image18.emf"/><Relationship Id="rId4" Type="http://schemas.openxmlformats.org/officeDocument/2006/relationships/image" Target="../media/image5.svg"/><Relationship Id="rId9" Type="http://schemas.openxmlformats.org/officeDocument/2006/relationships/image" Target="../media/image9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10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1.emf"/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8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svg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8.emf"/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emf"/><Relationship Id="rId5" Type="http://schemas.openxmlformats.org/officeDocument/2006/relationships/image" Target="../media/image1.emf"/><Relationship Id="rId10" Type="http://schemas.openxmlformats.org/officeDocument/2006/relationships/image" Target="../media/image12.emf"/><Relationship Id="rId4" Type="http://schemas.openxmlformats.org/officeDocument/2006/relationships/image" Target="../media/image5.svg"/><Relationship Id="rId9" Type="http://schemas.openxmlformats.org/officeDocument/2006/relationships/image" Target="../media/image9.emf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8.emf"/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emf"/><Relationship Id="rId5" Type="http://schemas.openxmlformats.org/officeDocument/2006/relationships/image" Target="../media/image1.emf"/><Relationship Id="rId15" Type="http://schemas.openxmlformats.org/officeDocument/2006/relationships/image" Target="../media/image14.emf"/><Relationship Id="rId10" Type="http://schemas.openxmlformats.org/officeDocument/2006/relationships/image" Target="../media/image12.emf"/><Relationship Id="rId4" Type="http://schemas.openxmlformats.org/officeDocument/2006/relationships/image" Target="../media/image5.svg"/><Relationship Id="rId9" Type="http://schemas.openxmlformats.org/officeDocument/2006/relationships/image" Target="../media/image9.emf"/><Relationship Id="rId1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8.emf"/><Relationship Id="rId18" Type="http://schemas.openxmlformats.org/officeDocument/2006/relationships/image" Target="../media/image17.emf"/><Relationship Id="rId3" Type="http://schemas.openxmlformats.org/officeDocument/2006/relationships/image" Target="../media/image4.png"/><Relationship Id="rId21" Type="http://schemas.openxmlformats.org/officeDocument/2006/relationships/image" Target="../media/image3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emf"/><Relationship Id="rId5" Type="http://schemas.openxmlformats.org/officeDocument/2006/relationships/image" Target="../media/image1.emf"/><Relationship Id="rId15" Type="http://schemas.openxmlformats.org/officeDocument/2006/relationships/image" Target="../media/image14.emf"/><Relationship Id="rId10" Type="http://schemas.openxmlformats.org/officeDocument/2006/relationships/image" Target="../media/image12.emf"/><Relationship Id="rId19" Type="http://schemas.openxmlformats.org/officeDocument/2006/relationships/image" Target="../media/image18.emf"/><Relationship Id="rId4" Type="http://schemas.openxmlformats.org/officeDocument/2006/relationships/image" Target="../media/image5.svg"/><Relationship Id="rId9" Type="http://schemas.openxmlformats.org/officeDocument/2006/relationships/image" Target="../media/image9.emf"/><Relationship Id="rId1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8.emf"/><Relationship Id="rId18" Type="http://schemas.openxmlformats.org/officeDocument/2006/relationships/image" Target="../media/image17.emf"/><Relationship Id="rId3" Type="http://schemas.openxmlformats.org/officeDocument/2006/relationships/image" Target="../media/image4.png"/><Relationship Id="rId21" Type="http://schemas.openxmlformats.org/officeDocument/2006/relationships/image" Target="../media/image19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png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emf"/><Relationship Id="rId24" Type="http://schemas.openxmlformats.org/officeDocument/2006/relationships/image" Target="../media/image3.png"/><Relationship Id="rId5" Type="http://schemas.openxmlformats.org/officeDocument/2006/relationships/image" Target="../media/image1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12.emf"/><Relationship Id="rId19" Type="http://schemas.openxmlformats.org/officeDocument/2006/relationships/image" Target="../media/image18.emf"/><Relationship Id="rId4" Type="http://schemas.openxmlformats.org/officeDocument/2006/relationships/image" Target="../media/image5.svg"/><Relationship Id="rId9" Type="http://schemas.openxmlformats.org/officeDocument/2006/relationships/image" Target="../media/image9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8.emf"/><Relationship Id="rId18" Type="http://schemas.openxmlformats.org/officeDocument/2006/relationships/image" Target="../media/image17.emf"/><Relationship Id="rId26" Type="http://schemas.openxmlformats.org/officeDocument/2006/relationships/image" Target="../media/image24.emf"/><Relationship Id="rId3" Type="http://schemas.openxmlformats.org/officeDocument/2006/relationships/image" Target="../media/image4.png"/><Relationship Id="rId21" Type="http://schemas.openxmlformats.org/officeDocument/2006/relationships/image" Target="../media/image19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png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emf"/><Relationship Id="rId24" Type="http://schemas.openxmlformats.org/officeDocument/2006/relationships/image" Target="../media/image3.png"/><Relationship Id="rId5" Type="http://schemas.openxmlformats.org/officeDocument/2006/relationships/image" Target="../media/image1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12.emf"/><Relationship Id="rId19" Type="http://schemas.openxmlformats.org/officeDocument/2006/relationships/image" Target="../media/image18.emf"/><Relationship Id="rId4" Type="http://schemas.openxmlformats.org/officeDocument/2006/relationships/image" Target="../media/image5.svg"/><Relationship Id="rId9" Type="http://schemas.openxmlformats.org/officeDocument/2006/relationships/image" Target="../media/image9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8.emf"/><Relationship Id="rId18" Type="http://schemas.openxmlformats.org/officeDocument/2006/relationships/image" Target="../media/image17.emf"/><Relationship Id="rId26" Type="http://schemas.openxmlformats.org/officeDocument/2006/relationships/image" Target="../media/image24.emf"/><Relationship Id="rId3" Type="http://schemas.openxmlformats.org/officeDocument/2006/relationships/image" Target="../media/image4.png"/><Relationship Id="rId21" Type="http://schemas.openxmlformats.org/officeDocument/2006/relationships/image" Target="../media/image19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png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emf"/><Relationship Id="rId24" Type="http://schemas.openxmlformats.org/officeDocument/2006/relationships/image" Target="../media/image3.png"/><Relationship Id="rId5" Type="http://schemas.openxmlformats.org/officeDocument/2006/relationships/image" Target="../media/image1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12.emf"/><Relationship Id="rId19" Type="http://schemas.openxmlformats.org/officeDocument/2006/relationships/image" Target="../media/image18.emf"/><Relationship Id="rId4" Type="http://schemas.openxmlformats.org/officeDocument/2006/relationships/image" Target="../media/image5.svg"/><Relationship Id="rId9" Type="http://schemas.openxmlformats.org/officeDocument/2006/relationships/image" Target="../media/image9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</p:spTree>
    <p:extLst>
      <p:ext uri="{BB962C8B-B14F-4D97-AF65-F5344CB8AC3E}">
        <p14:creationId xmlns:p14="http://schemas.microsoft.com/office/powerpoint/2010/main" val="423550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triped Right Arrow 50">
            <a:extLst>
              <a:ext uri="{FF2B5EF4-FFF2-40B4-BE49-F238E27FC236}">
                <a16:creationId xmlns:a16="http://schemas.microsoft.com/office/drawing/2014/main" id="{F4EA8B51-BC93-FDCD-EC3F-63D9B207E17E}"/>
              </a:ext>
            </a:extLst>
          </p:cNvPr>
          <p:cNvSpPr/>
          <p:nvPr/>
        </p:nvSpPr>
        <p:spPr>
          <a:xfrm rot="16200000">
            <a:off x="6869732" y="2442566"/>
            <a:ext cx="447754" cy="233615"/>
          </a:xfrm>
          <a:prstGeom prst="strip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E626D63-FE03-7071-D3B1-9CD5C1D9FE10}"/>
              </a:ext>
            </a:extLst>
          </p:cNvPr>
          <p:cNvSpPr/>
          <p:nvPr/>
        </p:nvSpPr>
        <p:spPr>
          <a:xfrm>
            <a:off x="2184399" y="938793"/>
            <a:ext cx="8788819" cy="1369658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>
            <a:off x="2748603" y="3574348"/>
            <a:ext cx="453377" cy="349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768331-F126-3D86-F0B5-195414B1CA87}"/>
              </a:ext>
            </a:extLst>
          </p:cNvPr>
          <p:cNvCxnSpPr>
            <a:cxnSpLocks/>
            <a:stCxn id="576" idx="3"/>
          </p:cNvCxnSpPr>
          <p:nvPr/>
        </p:nvCxnSpPr>
        <p:spPr>
          <a:xfrm>
            <a:off x="4068116" y="4432871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9B9D055-E030-4F7E-B838-5CEBBB6216A4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0FB58A-A721-0E48-BF6E-D2A6150D8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74788">
            <a:off x="2664965" y="3704345"/>
            <a:ext cx="461900" cy="16390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0CC2C3-76C6-F202-884F-621FD5451813}"/>
              </a:ext>
            </a:extLst>
          </p:cNvPr>
          <p:cNvGrpSpPr/>
          <p:nvPr/>
        </p:nvGrpSpPr>
        <p:grpSpPr>
          <a:xfrm>
            <a:off x="4231667" y="4124878"/>
            <a:ext cx="1296551" cy="615986"/>
            <a:chOff x="4544897" y="2606987"/>
            <a:chExt cx="1296551" cy="615986"/>
          </a:xfrm>
        </p:grpSpPr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8A07939E-5BE9-A3F7-3265-F9FA19367D32}"/>
                </a:ext>
              </a:extLst>
            </p:cNvPr>
            <p:cNvGrpSpPr/>
            <p:nvPr/>
          </p:nvGrpSpPr>
          <p:grpSpPr>
            <a:xfrm>
              <a:off x="4544897" y="2606987"/>
              <a:ext cx="1296551" cy="615986"/>
              <a:chOff x="3098654" y="6031246"/>
              <a:chExt cx="1296551" cy="615986"/>
            </a:xfrm>
          </p:grpSpPr>
          <p:sp>
            <p:nvSpPr>
              <p:cNvPr id="473" name="Trapezoid 472">
                <a:extLst>
                  <a:ext uri="{FF2B5EF4-FFF2-40B4-BE49-F238E27FC236}">
                    <a16:creationId xmlns:a16="http://schemas.microsoft.com/office/drawing/2014/main" id="{C55D79AF-1D61-758A-E25F-28354584DF30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4CBD2F13-A8DA-78F9-D41E-8D01F0B43FA0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9" name="Picture 478">
                <a:extLst>
                  <a:ext uri="{FF2B5EF4-FFF2-40B4-BE49-F238E27FC236}">
                    <a16:creationId xmlns:a16="http://schemas.microsoft.com/office/drawing/2014/main" id="{ADE8E844-248D-00B8-A238-8E4D8AFFC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795D274-00C9-5563-2569-6430CB41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95272" y="2824788"/>
              <a:ext cx="991566" cy="164592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5BAA63-C120-BFB0-439B-442CBC0FA7DD}"/>
              </a:ext>
            </a:extLst>
          </p:cNvPr>
          <p:cNvGrpSpPr/>
          <p:nvPr/>
        </p:nvGrpSpPr>
        <p:grpSpPr>
          <a:xfrm>
            <a:off x="3201980" y="3766694"/>
            <a:ext cx="910688" cy="313744"/>
            <a:chOff x="4730402" y="2695695"/>
            <a:chExt cx="910688" cy="313744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76DC8479-F38E-86F7-33F4-4563BD28C1DE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561D49A-DBB7-A350-051C-38B91A75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576" name="Rounded Rectangle 575">
            <a:extLst>
              <a:ext uri="{FF2B5EF4-FFF2-40B4-BE49-F238E27FC236}">
                <a16:creationId xmlns:a16="http://schemas.microsoft.com/office/drawing/2014/main" id="{B5599034-65DA-89DD-291C-0134DB37FF84}"/>
              </a:ext>
            </a:extLst>
          </p:cNvPr>
          <p:cNvSpPr/>
          <p:nvPr/>
        </p:nvSpPr>
        <p:spPr>
          <a:xfrm>
            <a:off x="3251234" y="4275999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B6BF327-2E1E-A1C5-3724-4FE9B0744748}"/>
              </a:ext>
            </a:extLst>
          </p:cNvPr>
          <p:cNvCxnSpPr>
            <a:cxnSpLocks/>
            <a:stCxn id="118" idx="2"/>
            <a:endCxn id="576" idx="0"/>
          </p:cNvCxnSpPr>
          <p:nvPr/>
        </p:nvCxnSpPr>
        <p:spPr>
          <a:xfrm>
            <a:off x="3657324" y="4080438"/>
            <a:ext cx="2351" cy="1955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" name="Picture 581">
            <a:extLst>
              <a:ext uri="{FF2B5EF4-FFF2-40B4-BE49-F238E27FC236}">
                <a16:creationId xmlns:a16="http://schemas.microsoft.com/office/drawing/2014/main" id="{39C669F1-E3A3-102F-7015-C16BEB2A4F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6863" y="4318571"/>
            <a:ext cx="690769" cy="228600"/>
          </a:xfrm>
          <a:prstGeom prst="rect">
            <a:avLst/>
          </a:prstGeom>
        </p:spPr>
      </p:pic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pic>
        <p:nvPicPr>
          <p:cNvPr id="591" name="Picture 590">
            <a:extLst>
              <a:ext uri="{FF2B5EF4-FFF2-40B4-BE49-F238E27FC236}">
                <a16:creationId xmlns:a16="http://schemas.microsoft.com/office/drawing/2014/main" id="{C53BEC85-F208-62CD-6159-DB63845570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9557" y="4422858"/>
            <a:ext cx="330030" cy="33113"/>
          </a:xfrm>
          <a:prstGeom prst="rect">
            <a:avLst/>
          </a:prstGeom>
        </p:spPr>
      </p:pic>
      <p:grpSp>
        <p:nvGrpSpPr>
          <p:cNvPr id="603" name="Group 602">
            <a:extLst>
              <a:ext uri="{FF2B5EF4-FFF2-40B4-BE49-F238E27FC236}">
                <a16:creationId xmlns:a16="http://schemas.microsoft.com/office/drawing/2014/main" id="{E4311F3E-83CF-EB93-1666-B35B7F714BAB}"/>
              </a:ext>
            </a:extLst>
          </p:cNvPr>
          <p:cNvGrpSpPr/>
          <p:nvPr/>
        </p:nvGrpSpPr>
        <p:grpSpPr>
          <a:xfrm>
            <a:off x="5871719" y="4114866"/>
            <a:ext cx="1296551" cy="615986"/>
            <a:chOff x="2220105" y="4602119"/>
            <a:chExt cx="1296551" cy="615986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4A70975A-052F-A601-FF17-63C2772A8F5D}"/>
                </a:ext>
              </a:extLst>
            </p:cNvPr>
            <p:cNvGrpSpPr/>
            <p:nvPr/>
          </p:nvGrpSpPr>
          <p:grpSpPr>
            <a:xfrm>
              <a:off x="2220105" y="4602119"/>
              <a:ext cx="1296551" cy="615986"/>
              <a:chOff x="3098654" y="6031246"/>
              <a:chExt cx="1296551" cy="615986"/>
            </a:xfrm>
          </p:grpSpPr>
          <p:sp>
            <p:nvSpPr>
              <p:cNvPr id="599" name="Trapezoid 598">
                <a:extLst>
                  <a:ext uri="{FF2B5EF4-FFF2-40B4-BE49-F238E27FC236}">
                    <a16:creationId xmlns:a16="http://schemas.microsoft.com/office/drawing/2014/main" id="{F071C6C1-7487-39A4-9FFD-1163CAF11158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F8AF32FE-6CB9-99E7-187F-01412ACC0098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1" name="Picture 600">
                <a:extLst>
                  <a:ext uri="{FF2B5EF4-FFF2-40B4-BE49-F238E27FC236}">
                    <a16:creationId xmlns:a16="http://schemas.microsoft.com/office/drawing/2014/main" id="{E1C56E9B-3847-8977-C539-55BEE558B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597" name="Picture 596">
              <a:extLst>
                <a:ext uri="{FF2B5EF4-FFF2-40B4-BE49-F238E27FC236}">
                  <a16:creationId xmlns:a16="http://schemas.microsoft.com/office/drawing/2014/main" id="{943D14C6-9A92-156B-418E-5F27D2D4C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2144" y="4827695"/>
              <a:ext cx="1069413" cy="146304"/>
            </a:xfrm>
            <a:prstGeom prst="rect">
              <a:avLst/>
            </a:prstGeom>
          </p:spPr>
        </p:pic>
      </p:grpSp>
      <p:cxnSp>
        <p:nvCxnSpPr>
          <p:cNvPr id="604" name="Curved Connector 603">
            <a:extLst>
              <a:ext uri="{FF2B5EF4-FFF2-40B4-BE49-F238E27FC236}">
                <a16:creationId xmlns:a16="http://schemas.microsoft.com/office/drawing/2014/main" id="{8FC011B2-1A24-6212-0C22-AD47F1EC5F96}"/>
              </a:ext>
            </a:extLst>
          </p:cNvPr>
          <p:cNvCxnSpPr>
            <a:cxnSpLocks/>
            <a:stCxn id="600" idx="3"/>
            <a:endCxn id="608" idx="1"/>
          </p:cNvCxnSpPr>
          <p:nvPr/>
        </p:nvCxnSpPr>
        <p:spPr>
          <a:xfrm flipV="1">
            <a:off x="7168270" y="3580876"/>
            <a:ext cx="490584" cy="84198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589C98BB-1FDD-CB3F-6717-D25586308B55}"/>
              </a:ext>
            </a:extLst>
          </p:cNvPr>
          <p:cNvGrpSpPr/>
          <p:nvPr/>
        </p:nvGrpSpPr>
        <p:grpSpPr>
          <a:xfrm>
            <a:off x="7658854" y="3363073"/>
            <a:ext cx="665213" cy="435606"/>
            <a:chOff x="3503448" y="1797305"/>
            <a:chExt cx="1003264" cy="80086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8" name="Rounded Rectangle 607">
              <a:extLst>
                <a:ext uri="{FF2B5EF4-FFF2-40B4-BE49-F238E27FC236}">
                  <a16:creationId xmlns:a16="http://schemas.microsoft.com/office/drawing/2014/main" id="{F3C25D6A-71C7-0D4D-A529-B386EE4C5BA4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9" name="Graphic 608">
              <a:extLst>
                <a:ext uri="{FF2B5EF4-FFF2-40B4-BE49-F238E27FC236}">
                  <a16:creationId xmlns:a16="http://schemas.microsoft.com/office/drawing/2014/main" id="{44F5B548-871A-D55A-5D90-BF2F17611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615" name="Curved Connector 614">
            <a:extLst>
              <a:ext uri="{FF2B5EF4-FFF2-40B4-BE49-F238E27FC236}">
                <a16:creationId xmlns:a16="http://schemas.microsoft.com/office/drawing/2014/main" id="{2C40A691-95E2-2063-7622-203A29AD86D0}"/>
              </a:ext>
            </a:extLst>
          </p:cNvPr>
          <p:cNvCxnSpPr>
            <a:cxnSpLocks/>
            <a:stCxn id="600" idx="3"/>
            <a:endCxn id="621" idx="1"/>
          </p:cNvCxnSpPr>
          <p:nvPr/>
        </p:nvCxnSpPr>
        <p:spPr>
          <a:xfrm>
            <a:off x="7168270" y="4422858"/>
            <a:ext cx="405640" cy="58800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91630875-C6F1-5F4B-1883-5157A1368665}"/>
              </a:ext>
            </a:extLst>
          </p:cNvPr>
          <p:cNvCxnSpPr>
            <a:cxnSpLocks/>
            <a:stCxn id="623" idx="3"/>
          </p:cNvCxnSpPr>
          <p:nvPr/>
        </p:nvCxnSpPr>
        <p:spPr>
          <a:xfrm>
            <a:off x="9525102" y="5006936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AD034D0-1043-9332-B85E-62014E56B0A9}"/>
              </a:ext>
            </a:extLst>
          </p:cNvPr>
          <p:cNvGrpSpPr/>
          <p:nvPr/>
        </p:nvGrpSpPr>
        <p:grpSpPr>
          <a:xfrm>
            <a:off x="7573910" y="4853993"/>
            <a:ext cx="910688" cy="313744"/>
            <a:chOff x="4730402" y="2695695"/>
            <a:chExt cx="910688" cy="313744"/>
          </a:xfrm>
        </p:grpSpPr>
        <p:sp>
          <p:nvSpPr>
            <p:cNvPr id="621" name="Rounded Rectangle 620">
              <a:extLst>
                <a:ext uri="{FF2B5EF4-FFF2-40B4-BE49-F238E27FC236}">
                  <a16:creationId xmlns:a16="http://schemas.microsoft.com/office/drawing/2014/main" id="{284E17F7-067C-6AD5-434D-4A4EC859DF10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2" name="Picture 621">
              <a:extLst>
                <a:ext uri="{FF2B5EF4-FFF2-40B4-BE49-F238E27FC236}">
                  <a16:creationId xmlns:a16="http://schemas.microsoft.com/office/drawing/2014/main" id="{4C607391-D946-7EE3-7B8C-60D52DAFB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E5EFA4E7-9149-F944-2647-C98AFB6E04D9}"/>
              </a:ext>
            </a:extLst>
          </p:cNvPr>
          <p:cNvSpPr/>
          <p:nvPr/>
        </p:nvSpPr>
        <p:spPr>
          <a:xfrm>
            <a:off x="8708220" y="4850064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BEB9F5B-027F-E6DC-01AA-7735AB2BAF63}"/>
              </a:ext>
            </a:extLst>
          </p:cNvPr>
          <p:cNvCxnSpPr>
            <a:cxnSpLocks/>
            <a:stCxn id="621" idx="3"/>
            <a:endCxn id="623" idx="1"/>
          </p:cNvCxnSpPr>
          <p:nvPr/>
        </p:nvCxnSpPr>
        <p:spPr>
          <a:xfrm flipV="1">
            <a:off x="8484598" y="5006936"/>
            <a:ext cx="223622" cy="392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45AC76FE-10A3-4FFD-C84B-7BECE8537362}"/>
              </a:ext>
            </a:extLst>
          </p:cNvPr>
          <p:cNvCxnSpPr>
            <a:cxnSpLocks/>
          </p:cNvCxnSpPr>
          <p:nvPr/>
        </p:nvCxnSpPr>
        <p:spPr>
          <a:xfrm flipV="1">
            <a:off x="8319515" y="3550420"/>
            <a:ext cx="310817" cy="65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>
            <a:extLst>
              <a:ext uri="{FF2B5EF4-FFF2-40B4-BE49-F238E27FC236}">
                <a16:creationId xmlns:a16="http://schemas.microsoft.com/office/drawing/2014/main" id="{808FC5C9-CD2B-279F-4A9B-D5BBF8EC96E5}"/>
              </a:ext>
            </a:extLst>
          </p:cNvPr>
          <p:cNvSpPr/>
          <p:nvPr/>
        </p:nvSpPr>
        <p:spPr>
          <a:xfrm>
            <a:off x="8649833" y="3386625"/>
            <a:ext cx="1119586" cy="313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1" name="Graphic 630">
            <a:extLst>
              <a:ext uri="{FF2B5EF4-FFF2-40B4-BE49-F238E27FC236}">
                <a16:creationId xmlns:a16="http://schemas.microsoft.com/office/drawing/2014/main" id="{12632D21-DA7F-F01F-C6BC-289AB0F9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9960" y="3506418"/>
            <a:ext cx="324984" cy="292761"/>
          </a:xfrm>
          <a:prstGeom prst="rect">
            <a:avLst/>
          </a:prstGeom>
        </p:spPr>
      </p:pic>
      <p:pic>
        <p:nvPicPr>
          <p:cNvPr id="632" name="Picture 631">
            <a:extLst>
              <a:ext uri="{FF2B5EF4-FFF2-40B4-BE49-F238E27FC236}">
                <a16:creationId xmlns:a16="http://schemas.microsoft.com/office/drawing/2014/main" id="{CF516D74-9E27-A13D-599B-B8F75B37EC2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31897" y="3395612"/>
            <a:ext cx="554736" cy="118872"/>
          </a:xfrm>
          <a:prstGeom prst="rect">
            <a:avLst/>
          </a:prstGeom>
        </p:spPr>
      </p:pic>
      <p:pic>
        <p:nvPicPr>
          <p:cNvPr id="593" name="Picture 592">
            <a:extLst>
              <a:ext uri="{FF2B5EF4-FFF2-40B4-BE49-F238E27FC236}">
                <a16:creationId xmlns:a16="http://schemas.microsoft.com/office/drawing/2014/main" id="{A37E023E-2B7A-74C8-782E-CB8EC12D5E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79274" y="3427607"/>
            <a:ext cx="1060704" cy="228600"/>
          </a:xfrm>
          <a:prstGeom prst="rect">
            <a:avLst/>
          </a:prstGeom>
        </p:spPr>
      </p:pic>
      <p:pic>
        <p:nvPicPr>
          <p:cNvPr id="594" name="Picture 593">
            <a:extLst>
              <a:ext uri="{FF2B5EF4-FFF2-40B4-BE49-F238E27FC236}">
                <a16:creationId xmlns:a16="http://schemas.microsoft.com/office/drawing/2014/main" id="{86F59FF5-59F0-75A7-A61D-A3B0558FF1B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59169" y="4884788"/>
            <a:ext cx="714983" cy="228600"/>
          </a:xfrm>
          <a:prstGeom prst="rect">
            <a:avLst/>
          </a:prstGeom>
        </p:spPr>
      </p:pic>
      <p:pic>
        <p:nvPicPr>
          <p:cNvPr id="633" name="Picture 632">
            <a:extLst>
              <a:ext uri="{FF2B5EF4-FFF2-40B4-BE49-F238E27FC236}">
                <a16:creationId xmlns:a16="http://schemas.microsoft.com/office/drawing/2014/main" id="{1CE0A5A6-73AA-C107-CF1C-71A92B955B9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83000" y="3973693"/>
            <a:ext cx="222683" cy="164592"/>
          </a:xfrm>
          <a:prstGeom prst="rect">
            <a:avLst/>
          </a:prstGeom>
        </p:spPr>
      </p:pic>
      <p:pic>
        <p:nvPicPr>
          <p:cNvPr id="634" name="Picture 633">
            <a:extLst>
              <a:ext uri="{FF2B5EF4-FFF2-40B4-BE49-F238E27FC236}">
                <a16:creationId xmlns:a16="http://schemas.microsoft.com/office/drawing/2014/main" id="{0C64B902-EE48-4F10-80AB-8E686EC3B01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19928" y="4667999"/>
            <a:ext cx="513140" cy="164592"/>
          </a:xfrm>
          <a:prstGeom prst="rect">
            <a:avLst/>
          </a:prstGeom>
        </p:spPr>
      </p:pic>
      <p:sp>
        <p:nvSpPr>
          <p:cNvPr id="635" name="Trapezoid 634">
            <a:extLst>
              <a:ext uri="{FF2B5EF4-FFF2-40B4-BE49-F238E27FC236}">
                <a16:creationId xmlns:a16="http://schemas.microsoft.com/office/drawing/2014/main" id="{B9232114-3D1F-DB4E-BFA5-5F869AE506D2}"/>
              </a:ext>
            </a:extLst>
          </p:cNvPr>
          <p:cNvSpPr/>
          <p:nvPr/>
        </p:nvSpPr>
        <p:spPr>
          <a:xfrm rot="5400000">
            <a:off x="9958895" y="4447144"/>
            <a:ext cx="615986" cy="1119585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6" name="Picture 635">
            <a:extLst>
              <a:ext uri="{FF2B5EF4-FFF2-40B4-BE49-F238E27FC236}">
                <a16:creationId xmlns:a16="http://schemas.microsoft.com/office/drawing/2014/main" id="{A62D147D-5830-6AE9-A39E-2C77E840139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39978" y="4924640"/>
            <a:ext cx="1058091" cy="164592"/>
          </a:xfrm>
          <a:prstGeom prst="rect">
            <a:avLst/>
          </a:prstGeom>
        </p:spPr>
      </p:pic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A7553342-96CC-2EF3-B2DE-93CE2B62329C}"/>
              </a:ext>
            </a:extLst>
          </p:cNvPr>
          <p:cNvSpPr/>
          <p:nvPr/>
        </p:nvSpPr>
        <p:spPr>
          <a:xfrm rot="16200000">
            <a:off x="6822828" y="-1010748"/>
            <a:ext cx="447754" cy="7853029"/>
          </a:xfrm>
          <a:prstGeom prst="rightBrace">
            <a:avLst>
              <a:gd name="adj1" fmla="val 98778"/>
              <a:gd name="adj2" fmla="val 50640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BCDD59-324A-10F6-EF0A-2C022EB5DE1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846940" y="1088671"/>
            <a:ext cx="681702" cy="706491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8A7C6ED-3151-2C26-C3C8-739CBA0F32EE}"/>
              </a:ext>
            </a:extLst>
          </p:cNvPr>
          <p:cNvSpPr/>
          <p:nvPr/>
        </p:nvSpPr>
        <p:spPr>
          <a:xfrm>
            <a:off x="3943653" y="1357539"/>
            <a:ext cx="2078551" cy="177962"/>
          </a:xfrm>
          <a:prstGeom prst="roundRect">
            <a:avLst/>
          </a:prstGeom>
          <a:solidFill>
            <a:srgbClr val="F7DEEE"/>
          </a:solidFill>
          <a:ln>
            <a:solidFill>
              <a:srgbClr val="F7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Semi supervised learning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5184B7-BCC4-F1CE-831F-854A90A6C8F2}"/>
              </a:ext>
            </a:extLst>
          </p:cNvPr>
          <p:cNvSpPr txBox="1"/>
          <p:nvPr/>
        </p:nvSpPr>
        <p:spPr>
          <a:xfrm>
            <a:off x="6376297" y="1288027"/>
            <a:ext cx="1434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Pseudo Concepts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C2A81E-DCC2-B9AF-56E3-87952EE635A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528642" y="1441917"/>
            <a:ext cx="415011" cy="46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C790AB-A585-4B85-7963-73E6D45B3DFD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6022204" y="1441916"/>
            <a:ext cx="354093" cy="46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AF67C68E-2797-F0E8-FBEE-7BE8C2130C2B}"/>
              </a:ext>
            </a:extLst>
          </p:cNvPr>
          <p:cNvSpPr/>
          <p:nvPr/>
        </p:nvSpPr>
        <p:spPr>
          <a:xfrm rot="16200000">
            <a:off x="8759087" y="1549521"/>
            <a:ext cx="1037192" cy="392930"/>
          </a:xfrm>
          <a:prstGeom prst="curvedUpArrow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1E0169-D368-1A71-0ABB-450E923D62DD}"/>
              </a:ext>
            </a:extLst>
          </p:cNvPr>
          <p:cNvSpPr txBox="1"/>
          <p:nvPr/>
        </p:nvSpPr>
        <p:spPr>
          <a:xfrm>
            <a:off x="9416876" y="1668439"/>
            <a:ext cx="84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Finetune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70315C-6F1D-9D5D-F722-DFF10BE107E2}"/>
              </a:ext>
            </a:extLst>
          </p:cNvPr>
          <p:cNvSpPr txBox="1"/>
          <p:nvPr/>
        </p:nvSpPr>
        <p:spPr>
          <a:xfrm>
            <a:off x="4567529" y="906105"/>
            <a:ext cx="7503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Transferring the interpretable experts and final residual to unseen domain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731A2-C3DB-303D-EA5D-035E4723E52E}"/>
              </a:ext>
            </a:extLst>
          </p:cNvPr>
          <p:cNvSpPr txBox="1"/>
          <p:nvPr/>
        </p:nvSpPr>
        <p:spPr>
          <a:xfrm>
            <a:off x="2184400" y="1783728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Stanford </a:t>
            </a:r>
            <a:r>
              <a:rPr lang="en-US" dirty="0" err="1"/>
              <a:t>CheXpert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2789E-95AC-FDF0-92F6-991E53207DC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58010" y="3683592"/>
            <a:ext cx="199626" cy="199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71E50-35B2-B905-D5B4-85C1F491FC7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23312" y="1665650"/>
            <a:ext cx="3095556" cy="3990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F22759-2462-0A82-4703-4C73B2A5ED27}"/>
              </a:ext>
            </a:extLst>
          </p:cNvPr>
          <p:cNvCxnSpPr>
            <a:cxnSpLocks/>
          </p:cNvCxnSpPr>
          <p:nvPr/>
        </p:nvCxnSpPr>
        <p:spPr>
          <a:xfrm>
            <a:off x="7093609" y="1535501"/>
            <a:ext cx="0" cy="199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87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361A49-3659-D00C-4273-D1D25F579FC7}"/>
              </a:ext>
            </a:extLst>
          </p:cNvPr>
          <p:cNvCxnSpPr>
            <a:cxnSpLocks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7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>
            <a:off x="2748603" y="3574348"/>
            <a:ext cx="453377" cy="349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9B9D055-E030-4F7E-B838-5CEBBB6216A4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0FB58A-A721-0E48-BF6E-D2A6150D8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74788">
            <a:off x="2664965" y="3704345"/>
            <a:ext cx="461900" cy="1639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5BAA63-C120-BFB0-439B-442CBC0FA7DD}"/>
              </a:ext>
            </a:extLst>
          </p:cNvPr>
          <p:cNvGrpSpPr/>
          <p:nvPr/>
        </p:nvGrpSpPr>
        <p:grpSpPr>
          <a:xfrm>
            <a:off x="3201980" y="3766694"/>
            <a:ext cx="910688" cy="313744"/>
            <a:chOff x="4730402" y="2695695"/>
            <a:chExt cx="910688" cy="313744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76DC8479-F38E-86F7-33F4-4563BD28C1DE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561D49A-DBB7-A350-051C-38B91A75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780D6-9253-157D-092B-4A087E707C4A}"/>
              </a:ext>
            </a:extLst>
          </p:cNvPr>
          <p:cNvSpPr/>
          <p:nvPr/>
        </p:nvSpPr>
        <p:spPr>
          <a:xfrm>
            <a:off x="3251234" y="4275999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578A36-F7F0-7796-9D89-78AF537EB64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657324" y="4080438"/>
            <a:ext cx="2351" cy="1955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5463FA0-73BE-E01D-A119-0EDBBDACF6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6863" y="4318571"/>
            <a:ext cx="69076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7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>
            <a:off x="2748603" y="3574348"/>
            <a:ext cx="453377" cy="349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768331-F126-3D86-F0B5-195414B1CA87}"/>
              </a:ext>
            </a:extLst>
          </p:cNvPr>
          <p:cNvCxnSpPr>
            <a:cxnSpLocks/>
            <a:stCxn id="576" idx="3"/>
          </p:cNvCxnSpPr>
          <p:nvPr/>
        </p:nvCxnSpPr>
        <p:spPr>
          <a:xfrm>
            <a:off x="4068116" y="4432871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9B9D055-E030-4F7E-B838-5CEBBB6216A4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0FB58A-A721-0E48-BF6E-D2A6150D8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74788">
            <a:off x="2664965" y="3704345"/>
            <a:ext cx="461900" cy="16390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0CC2C3-76C6-F202-884F-621FD5451813}"/>
              </a:ext>
            </a:extLst>
          </p:cNvPr>
          <p:cNvGrpSpPr/>
          <p:nvPr/>
        </p:nvGrpSpPr>
        <p:grpSpPr>
          <a:xfrm>
            <a:off x="4231667" y="4124878"/>
            <a:ext cx="1296551" cy="615986"/>
            <a:chOff x="4544897" y="2606987"/>
            <a:chExt cx="1296551" cy="615986"/>
          </a:xfrm>
        </p:grpSpPr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8A07939E-5BE9-A3F7-3265-F9FA19367D32}"/>
                </a:ext>
              </a:extLst>
            </p:cNvPr>
            <p:cNvGrpSpPr/>
            <p:nvPr/>
          </p:nvGrpSpPr>
          <p:grpSpPr>
            <a:xfrm>
              <a:off x="4544897" y="2606987"/>
              <a:ext cx="1296551" cy="615986"/>
              <a:chOff x="3098654" y="6031246"/>
              <a:chExt cx="1296551" cy="615986"/>
            </a:xfrm>
          </p:grpSpPr>
          <p:sp>
            <p:nvSpPr>
              <p:cNvPr id="473" name="Trapezoid 472">
                <a:extLst>
                  <a:ext uri="{FF2B5EF4-FFF2-40B4-BE49-F238E27FC236}">
                    <a16:creationId xmlns:a16="http://schemas.microsoft.com/office/drawing/2014/main" id="{C55D79AF-1D61-758A-E25F-28354584DF30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4CBD2F13-A8DA-78F9-D41E-8D01F0B43FA0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9" name="Picture 478">
                <a:extLst>
                  <a:ext uri="{FF2B5EF4-FFF2-40B4-BE49-F238E27FC236}">
                    <a16:creationId xmlns:a16="http://schemas.microsoft.com/office/drawing/2014/main" id="{ADE8E844-248D-00B8-A238-8E4D8AFFC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795D274-00C9-5563-2569-6430CB41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95272" y="2824788"/>
              <a:ext cx="991566" cy="164592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5BAA63-C120-BFB0-439B-442CBC0FA7DD}"/>
              </a:ext>
            </a:extLst>
          </p:cNvPr>
          <p:cNvGrpSpPr/>
          <p:nvPr/>
        </p:nvGrpSpPr>
        <p:grpSpPr>
          <a:xfrm>
            <a:off x="3201980" y="3766694"/>
            <a:ext cx="910688" cy="313744"/>
            <a:chOff x="4730402" y="2695695"/>
            <a:chExt cx="910688" cy="313744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76DC8479-F38E-86F7-33F4-4563BD28C1DE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561D49A-DBB7-A350-051C-38B91A75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576" name="Rounded Rectangle 575">
            <a:extLst>
              <a:ext uri="{FF2B5EF4-FFF2-40B4-BE49-F238E27FC236}">
                <a16:creationId xmlns:a16="http://schemas.microsoft.com/office/drawing/2014/main" id="{B5599034-65DA-89DD-291C-0134DB37FF84}"/>
              </a:ext>
            </a:extLst>
          </p:cNvPr>
          <p:cNvSpPr/>
          <p:nvPr/>
        </p:nvSpPr>
        <p:spPr>
          <a:xfrm>
            <a:off x="3251234" y="4275999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B6BF327-2E1E-A1C5-3724-4FE9B0744748}"/>
              </a:ext>
            </a:extLst>
          </p:cNvPr>
          <p:cNvCxnSpPr>
            <a:cxnSpLocks/>
            <a:stCxn id="118" idx="2"/>
            <a:endCxn id="576" idx="0"/>
          </p:cNvCxnSpPr>
          <p:nvPr/>
        </p:nvCxnSpPr>
        <p:spPr>
          <a:xfrm>
            <a:off x="3657324" y="4080438"/>
            <a:ext cx="2351" cy="1955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" name="Picture 581">
            <a:extLst>
              <a:ext uri="{FF2B5EF4-FFF2-40B4-BE49-F238E27FC236}">
                <a16:creationId xmlns:a16="http://schemas.microsoft.com/office/drawing/2014/main" id="{39C669F1-E3A3-102F-7015-C16BEB2A4F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6863" y="4318571"/>
            <a:ext cx="690769" cy="228600"/>
          </a:xfrm>
          <a:prstGeom prst="rect">
            <a:avLst/>
          </a:prstGeom>
        </p:spPr>
      </p:pic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</p:spTree>
    <p:extLst>
      <p:ext uri="{BB962C8B-B14F-4D97-AF65-F5344CB8AC3E}">
        <p14:creationId xmlns:p14="http://schemas.microsoft.com/office/powerpoint/2010/main" val="7225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>
            <a:off x="2748603" y="3574348"/>
            <a:ext cx="453377" cy="349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768331-F126-3D86-F0B5-195414B1CA87}"/>
              </a:ext>
            </a:extLst>
          </p:cNvPr>
          <p:cNvCxnSpPr>
            <a:cxnSpLocks/>
            <a:stCxn id="576" idx="3"/>
          </p:cNvCxnSpPr>
          <p:nvPr/>
        </p:nvCxnSpPr>
        <p:spPr>
          <a:xfrm>
            <a:off x="4068116" y="4432871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9B9D055-E030-4F7E-B838-5CEBBB6216A4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0FB58A-A721-0E48-BF6E-D2A6150D8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74788">
            <a:off x="2664965" y="3704345"/>
            <a:ext cx="461900" cy="16390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0CC2C3-76C6-F202-884F-621FD5451813}"/>
              </a:ext>
            </a:extLst>
          </p:cNvPr>
          <p:cNvGrpSpPr/>
          <p:nvPr/>
        </p:nvGrpSpPr>
        <p:grpSpPr>
          <a:xfrm>
            <a:off x="4231667" y="4124878"/>
            <a:ext cx="1296551" cy="615986"/>
            <a:chOff x="4544897" y="2606987"/>
            <a:chExt cx="1296551" cy="615986"/>
          </a:xfrm>
        </p:grpSpPr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8A07939E-5BE9-A3F7-3265-F9FA19367D32}"/>
                </a:ext>
              </a:extLst>
            </p:cNvPr>
            <p:cNvGrpSpPr/>
            <p:nvPr/>
          </p:nvGrpSpPr>
          <p:grpSpPr>
            <a:xfrm>
              <a:off x="4544897" y="2606987"/>
              <a:ext cx="1296551" cy="615986"/>
              <a:chOff x="3098654" y="6031246"/>
              <a:chExt cx="1296551" cy="615986"/>
            </a:xfrm>
          </p:grpSpPr>
          <p:sp>
            <p:nvSpPr>
              <p:cNvPr id="473" name="Trapezoid 472">
                <a:extLst>
                  <a:ext uri="{FF2B5EF4-FFF2-40B4-BE49-F238E27FC236}">
                    <a16:creationId xmlns:a16="http://schemas.microsoft.com/office/drawing/2014/main" id="{C55D79AF-1D61-758A-E25F-28354584DF30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4CBD2F13-A8DA-78F9-D41E-8D01F0B43FA0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9" name="Picture 478">
                <a:extLst>
                  <a:ext uri="{FF2B5EF4-FFF2-40B4-BE49-F238E27FC236}">
                    <a16:creationId xmlns:a16="http://schemas.microsoft.com/office/drawing/2014/main" id="{ADE8E844-248D-00B8-A238-8E4D8AFFC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795D274-00C9-5563-2569-6430CB41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95272" y="2824788"/>
              <a:ext cx="991566" cy="164592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5BAA63-C120-BFB0-439B-442CBC0FA7DD}"/>
              </a:ext>
            </a:extLst>
          </p:cNvPr>
          <p:cNvGrpSpPr/>
          <p:nvPr/>
        </p:nvGrpSpPr>
        <p:grpSpPr>
          <a:xfrm>
            <a:off x="3201980" y="3766694"/>
            <a:ext cx="910688" cy="313744"/>
            <a:chOff x="4730402" y="2695695"/>
            <a:chExt cx="910688" cy="313744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76DC8479-F38E-86F7-33F4-4563BD28C1DE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561D49A-DBB7-A350-051C-38B91A75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576" name="Rounded Rectangle 575">
            <a:extLst>
              <a:ext uri="{FF2B5EF4-FFF2-40B4-BE49-F238E27FC236}">
                <a16:creationId xmlns:a16="http://schemas.microsoft.com/office/drawing/2014/main" id="{B5599034-65DA-89DD-291C-0134DB37FF84}"/>
              </a:ext>
            </a:extLst>
          </p:cNvPr>
          <p:cNvSpPr/>
          <p:nvPr/>
        </p:nvSpPr>
        <p:spPr>
          <a:xfrm>
            <a:off x="3251234" y="4275999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B6BF327-2E1E-A1C5-3724-4FE9B0744748}"/>
              </a:ext>
            </a:extLst>
          </p:cNvPr>
          <p:cNvCxnSpPr>
            <a:cxnSpLocks/>
            <a:stCxn id="118" idx="2"/>
            <a:endCxn id="576" idx="0"/>
          </p:cNvCxnSpPr>
          <p:nvPr/>
        </p:nvCxnSpPr>
        <p:spPr>
          <a:xfrm>
            <a:off x="3657324" y="4080438"/>
            <a:ext cx="2351" cy="1955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" name="Picture 581">
            <a:extLst>
              <a:ext uri="{FF2B5EF4-FFF2-40B4-BE49-F238E27FC236}">
                <a16:creationId xmlns:a16="http://schemas.microsoft.com/office/drawing/2014/main" id="{39C669F1-E3A3-102F-7015-C16BEB2A4F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6863" y="4318571"/>
            <a:ext cx="690769" cy="228600"/>
          </a:xfrm>
          <a:prstGeom prst="rect">
            <a:avLst/>
          </a:prstGeom>
        </p:spPr>
      </p:pic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pic>
        <p:nvPicPr>
          <p:cNvPr id="591" name="Picture 590">
            <a:extLst>
              <a:ext uri="{FF2B5EF4-FFF2-40B4-BE49-F238E27FC236}">
                <a16:creationId xmlns:a16="http://schemas.microsoft.com/office/drawing/2014/main" id="{C53BEC85-F208-62CD-6159-DB63845570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9557" y="4422858"/>
            <a:ext cx="330030" cy="33113"/>
          </a:xfrm>
          <a:prstGeom prst="rect">
            <a:avLst/>
          </a:prstGeom>
        </p:spPr>
      </p:pic>
      <p:grpSp>
        <p:nvGrpSpPr>
          <p:cNvPr id="603" name="Group 602">
            <a:extLst>
              <a:ext uri="{FF2B5EF4-FFF2-40B4-BE49-F238E27FC236}">
                <a16:creationId xmlns:a16="http://schemas.microsoft.com/office/drawing/2014/main" id="{E4311F3E-83CF-EB93-1666-B35B7F714BAB}"/>
              </a:ext>
            </a:extLst>
          </p:cNvPr>
          <p:cNvGrpSpPr/>
          <p:nvPr/>
        </p:nvGrpSpPr>
        <p:grpSpPr>
          <a:xfrm>
            <a:off x="5871719" y="4114866"/>
            <a:ext cx="1296551" cy="615986"/>
            <a:chOff x="2220105" y="4602119"/>
            <a:chExt cx="1296551" cy="615986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4A70975A-052F-A601-FF17-63C2772A8F5D}"/>
                </a:ext>
              </a:extLst>
            </p:cNvPr>
            <p:cNvGrpSpPr/>
            <p:nvPr/>
          </p:nvGrpSpPr>
          <p:grpSpPr>
            <a:xfrm>
              <a:off x="2220105" y="4602119"/>
              <a:ext cx="1296551" cy="615986"/>
              <a:chOff x="3098654" y="6031246"/>
              <a:chExt cx="1296551" cy="615986"/>
            </a:xfrm>
          </p:grpSpPr>
          <p:sp>
            <p:nvSpPr>
              <p:cNvPr id="599" name="Trapezoid 598">
                <a:extLst>
                  <a:ext uri="{FF2B5EF4-FFF2-40B4-BE49-F238E27FC236}">
                    <a16:creationId xmlns:a16="http://schemas.microsoft.com/office/drawing/2014/main" id="{F071C6C1-7487-39A4-9FFD-1163CAF11158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F8AF32FE-6CB9-99E7-187F-01412ACC0098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1" name="Picture 600">
                <a:extLst>
                  <a:ext uri="{FF2B5EF4-FFF2-40B4-BE49-F238E27FC236}">
                    <a16:creationId xmlns:a16="http://schemas.microsoft.com/office/drawing/2014/main" id="{E1C56E9B-3847-8977-C539-55BEE558B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597" name="Picture 596">
              <a:extLst>
                <a:ext uri="{FF2B5EF4-FFF2-40B4-BE49-F238E27FC236}">
                  <a16:creationId xmlns:a16="http://schemas.microsoft.com/office/drawing/2014/main" id="{943D14C6-9A92-156B-418E-5F27D2D4C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2144" y="4827695"/>
              <a:ext cx="1069413" cy="146304"/>
            </a:xfrm>
            <a:prstGeom prst="rect">
              <a:avLst/>
            </a:prstGeom>
          </p:spPr>
        </p:pic>
      </p:grp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</p:spTree>
    <p:extLst>
      <p:ext uri="{BB962C8B-B14F-4D97-AF65-F5344CB8AC3E}">
        <p14:creationId xmlns:p14="http://schemas.microsoft.com/office/powerpoint/2010/main" val="410488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>
            <a:off x="2748603" y="3574348"/>
            <a:ext cx="453377" cy="349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768331-F126-3D86-F0B5-195414B1CA87}"/>
              </a:ext>
            </a:extLst>
          </p:cNvPr>
          <p:cNvCxnSpPr>
            <a:cxnSpLocks/>
            <a:stCxn id="576" idx="3"/>
          </p:cNvCxnSpPr>
          <p:nvPr/>
        </p:nvCxnSpPr>
        <p:spPr>
          <a:xfrm>
            <a:off x="4068116" y="4432871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9B9D055-E030-4F7E-B838-5CEBBB6216A4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0FB58A-A721-0E48-BF6E-D2A6150D8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74788">
            <a:off x="2664965" y="3704345"/>
            <a:ext cx="461900" cy="16390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0CC2C3-76C6-F202-884F-621FD5451813}"/>
              </a:ext>
            </a:extLst>
          </p:cNvPr>
          <p:cNvGrpSpPr/>
          <p:nvPr/>
        </p:nvGrpSpPr>
        <p:grpSpPr>
          <a:xfrm>
            <a:off x="4231667" y="4124878"/>
            <a:ext cx="1296551" cy="615986"/>
            <a:chOff x="4544897" y="2606987"/>
            <a:chExt cx="1296551" cy="615986"/>
          </a:xfrm>
        </p:grpSpPr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8A07939E-5BE9-A3F7-3265-F9FA19367D32}"/>
                </a:ext>
              </a:extLst>
            </p:cNvPr>
            <p:cNvGrpSpPr/>
            <p:nvPr/>
          </p:nvGrpSpPr>
          <p:grpSpPr>
            <a:xfrm>
              <a:off x="4544897" y="2606987"/>
              <a:ext cx="1296551" cy="615986"/>
              <a:chOff x="3098654" y="6031246"/>
              <a:chExt cx="1296551" cy="615986"/>
            </a:xfrm>
          </p:grpSpPr>
          <p:sp>
            <p:nvSpPr>
              <p:cNvPr id="473" name="Trapezoid 472">
                <a:extLst>
                  <a:ext uri="{FF2B5EF4-FFF2-40B4-BE49-F238E27FC236}">
                    <a16:creationId xmlns:a16="http://schemas.microsoft.com/office/drawing/2014/main" id="{C55D79AF-1D61-758A-E25F-28354584DF30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4CBD2F13-A8DA-78F9-D41E-8D01F0B43FA0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9" name="Picture 478">
                <a:extLst>
                  <a:ext uri="{FF2B5EF4-FFF2-40B4-BE49-F238E27FC236}">
                    <a16:creationId xmlns:a16="http://schemas.microsoft.com/office/drawing/2014/main" id="{ADE8E844-248D-00B8-A238-8E4D8AFFC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795D274-00C9-5563-2569-6430CB41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95272" y="2824788"/>
              <a:ext cx="991566" cy="164592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5BAA63-C120-BFB0-439B-442CBC0FA7DD}"/>
              </a:ext>
            </a:extLst>
          </p:cNvPr>
          <p:cNvGrpSpPr/>
          <p:nvPr/>
        </p:nvGrpSpPr>
        <p:grpSpPr>
          <a:xfrm>
            <a:off x="3201980" y="3766694"/>
            <a:ext cx="910688" cy="313744"/>
            <a:chOff x="4730402" y="2695695"/>
            <a:chExt cx="910688" cy="313744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76DC8479-F38E-86F7-33F4-4563BD28C1DE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561D49A-DBB7-A350-051C-38B91A75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576" name="Rounded Rectangle 575">
            <a:extLst>
              <a:ext uri="{FF2B5EF4-FFF2-40B4-BE49-F238E27FC236}">
                <a16:creationId xmlns:a16="http://schemas.microsoft.com/office/drawing/2014/main" id="{B5599034-65DA-89DD-291C-0134DB37FF84}"/>
              </a:ext>
            </a:extLst>
          </p:cNvPr>
          <p:cNvSpPr/>
          <p:nvPr/>
        </p:nvSpPr>
        <p:spPr>
          <a:xfrm>
            <a:off x="3251234" y="4275999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B6BF327-2E1E-A1C5-3724-4FE9B0744748}"/>
              </a:ext>
            </a:extLst>
          </p:cNvPr>
          <p:cNvCxnSpPr>
            <a:cxnSpLocks/>
            <a:stCxn id="118" idx="2"/>
            <a:endCxn id="576" idx="0"/>
          </p:cNvCxnSpPr>
          <p:nvPr/>
        </p:nvCxnSpPr>
        <p:spPr>
          <a:xfrm>
            <a:off x="3657324" y="4080438"/>
            <a:ext cx="2351" cy="1955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" name="Picture 581">
            <a:extLst>
              <a:ext uri="{FF2B5EF4-FFF2-40B4-BE49-F238E27FC236}">
                <a16:creationId xmlns:a16="http://schemas.microsoft.com/office/drawing/2014/main" id="{39C669F1-E3A3-102F-7015-C16BEB2A4F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6863" y="4318571"/>
            <a:ext cx="690769" cy="228600"/>
          </a:xfrm>
          <a:prstGeom prst="rect">
            <a:avLst/>
          </a:prstGeom>
        </p:spPr>
      </p:pic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pic>
        <p:nvPicPr>
          <p:cNvPr id="591" name="Picture 590">
            <a:extLst>
              <a:ext uri="{FF2B5EF4-FFF2-40B4-BE49-F238E27FC236}">
                <a16:creationId xmlns:a16="http://schemas.microsoft.com/office/drawing/2014/main" id="{C53BEC85-F208-62CD-6159-DB63845570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9557" y="4422858"/>
            <a:ext cx="330030" cy="33113"/>
          </a:xfrm>
          <a:prstGeom prst="rect">
            <a:avLst/>
          </a:prstGeom>
        </p:spPr>
      </p:pic>
      <p:grpSp>
        <p:nvGrpSpPr>
          <p:cNvPr id="603" name="Group 602">
            <a:extLst>
              <a:ext uri="{FF2B5EF4-FFF2-40B4-BE49-F238E27FC236}">
                <a16:creationId xmlns:a16="http://schemas.microsoft.com/office/drawing/2014/main" id="{E4311F3E-83CF-EB93-1666-B35B7F714BAB}"/>
              </a:ext>
            </a:extLst>
          </p:cNvPr>
          <p:cNvGrpSpPr/>
          <p:nvPr/>
        </p:nvGrpSpPr>
        <p:grpSpPr>
          <a:xfrm>
            <a:off x="5871719" y="4114866"/>
            <a:ext cx="1296551" cy="615986"/>
            <a:chOff x="2220105" y="4602119"/>
            <a:chExt cx="1296551" cy="615986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4A70975A-052F-A601-FF17-63C2772A8F5D}"/>
                </a:ext>
              </a:extLst>
            </p:cNvPr>
            <p:cNvGrpSpPr/>
            <p:nvPr/>
          </p:nvGrpSpPr>
          <p:grpSpPr>
            <a:xfrm>
              <a:off x="2220105" y="4602119"/>
              <a:ext cx="1296551" cy="615986"/>
              <a:chOff x="3098654" y="6031246"/>
              <a:chExt cx="1296551" cy="615986"/>
            </a:xfrm>
          </p:grpSpPr>
          <p:sp>
            <p:nvSpPr>
              <p:cNvPr id="599" name="Trapezoid 598">
                <a:extLst>
                  <a:ext uri="{FF2B5EF4-FFF2-40B4-BE49-F238E27FC236}">
                    <a16:creationId xmlns:a16="http://schemas.microsoft.com/office/drawing/2014/main" id="{F071C6C1-7487-39A4-9FFD-1163CAF11158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F8AF32FE-6CB9-99E7-187F-01412ACC0098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1" name="Picture 600">
                <a:extLst>
                  <a:ext uri="{FF2B5EF4-FFF2-40B4-BE49-F238E27FC236}">
                    <a16:creationId xmlns:a16="http://schemas.microsoft.com/office/drawing/2014/main" id="{E1C56E9B-3847-8977-C539-55BEE558B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597" name="Picture 596">
              <a:extLst>
                <a:ext uri="{FF2B5EF4-FFF2-40B4-BE49-F238E27FC236}">
                  <a16:creationId xmlns:a16="http://schemas.microsoft.com/office/drawing/2014/main" id="{943D14C6-9A92-156B-418E-5F27D2D4C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2144" y="4827695"/>
              <a:ext cx="1069413" cy="146304"/>
            </a:xfrm>
            <a:prstGeom prst="rect">
              <a:avLst/>
            </a:prstGeom>
          </p:spPr>
        </p:pic>
      </p:grpSp>
      <p:cxnSp>
        <p:nvCxnSpPr>
          <p:cNvPr id="604" name="Curved Connector 603">
            <a:extLst>
              <a:ext uri="{FF2B5EF4-FFF2-40B4-BE49-F238E27FC236}">
                <a16:creationId xmlns:a16="http://schemas.microsoft.com/office/drawing/2014/main" id="{8FC011B2-1A24-6212-0C22-AD47F1EC5F96}"/>
              </a:ext>
            </a:extLst>
          </p:cNvPr>
          <p:cNvCxnSpPr>
            <a:cxnSpLocks/>
            <a:stCxn id="600" idx="3"/>
            <a:endCxn id="608" idx="1"/>
          </p:cNvCxnSpPr>
          <p:nvPr/>
        </p:nvCxnSpPr>
        <p:spPr>
          <a:xfrm flipV="1">
            <a:off x="7168270" y="3580876"/>
            <a:ext cx="490584" cy="84198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589C98BB-1FDD-CB3F-6717-D25586308B55}"/>
              </a:ext>
            </a:extLst>
          </p:cNvPr>
          <p:cNvGrpSpPr/>
          <p:nvPr/>
        </p:nvGrpSpPr>
        <p:grpSpPr>
          <a:xfrm>
            <a:off x="7658854" y="3363073"/>
            <a:ext cx="665213" cy="435606"/>
            <a:chOff x="3503448" y="1797305"/>
            <a:chExt cx="1003264" cy="80086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8" name="Rounded Rectangle 607">
              <a:extLst>
                <a:ext uri="{FF2B5EF4-FFF2-40B4-BE49-F238E27FC236}">
                  <a16:creationId xmlns:a16="http://schemas.microsoft.com/office/drawing/2014/main" id="{F3C25D6A-71C7-0D4D-A529-B386EE4C5BA4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9" name="Graphic 608">
              <a:extLst>
                <a:ext uri="{FF2B5EF4-FFF2-40B4-BE49-F238E27FC236}">
                  <a16:creationId xmlns:a16="http://schemas.microsoft.com/office/drawing/2014/main" id="{44F5B548-871A-D55A-5D90-BF2F17611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45AC76FE-10A3-4FFD-C84B-7BECE8537362}"/>
              </a:ext>
            </a:extLst>
          </p:cNvPr>
          <p:cNvCxnSpPr>
            <a:cxnSpLocks/>
          </p:cNvCxnSpPr>
          <p:nvPr/>
        </p:nvCxnSpPr>
        <p:spPr>
          <a:xfrm flipV="1">
            <a:off x="8319515" y="3550420"/>
            <a:ext cx="310817" cy="65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>
            <a:extLst>
              <a:ext uri="{FF2B5EF4-FFF2-40B4-BE49-F238E27FC236}">
                <a16:creationId xmlns:a16="http://schemas.microsoft.com/office/drawing/2014/main" id="{808FC5C9-CD2B-279F-4A9B-D5BBF8EC96E5}"/>
              </a:ext>
            </a:extLst>
          </p:cNvPr>
          <p:cNvSpPr/>
          <p:nvPr/>
        </p:nvSpPr>
        <p:spPr>
          <a:xfrm>
            <a:off x="8649833" y="3386625"/>
            <a:ext cx="1119586" cy="313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1" name="Graphic 630">
            <a:extLst>
              <a:ext uri="{FF2B5EF4-FFF2-40B4-BE49-F238E27FC236}">
                <a16:creationId xmlns:a16="http://schemas.microsoft.com/office/drawing/2014/main" id="{12632D21-DA7F-F01F-C6BC-289AB0F9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9960" y="3506418"/>
            <a:ext cx="324984" cy="292761"/>
          </a:xfrm>
          <a:prstGeom prst="rect">
            <a:avLst/>
          </a:prstGeom>
        </p:spPr>
      </p:pic>
      <p:pic>
        <p:nvPicPr>
          <p:cNvPr id="632" name="Picture 631">
            <a:extLst>
              <a:ext uri="{FF2B5EF4-FFF2-40B4-BE49-F238E27FC236}">
                <a16:creationId xmlns:a16="http://schemas.microsoft.com/office/drawing/2014/main" id="{CF516D74-9E27-A13D-599B-B8F75B37EC2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31897" y="3395612"/>
            <a:ext cx="554736" cy="118872"/>
          </a:xfrm>
          <a:prstGeom prst="rect">
            <a:avLst/>
          </a:prstGeom>
        </p:spPr>
      </p:pic>
      <p:pic>
        <p:nvPicPr>
          <p:cNvPr id="593" name="Picture 592">
            <a:extLst>
              <a:ext uri="{FF2B5EF4-FFF2-40B4-BE49-F238E27FC236}">
                <a16:creationId xmlns:a16="http://schemas.microsoft.com/office/drawing/2014/main" id="{A37E023E-2B7A-74C8-782E-CB8EC12D5E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79274" y="3427607"/>
            <a:ext cx="1060704" cy="228600"/>
          </a:xfrm>
          <a:prstGeom prst="rect">
            <a:avLst/>
          </a:prstGeom>
        </p:spPr>
      </p:pic>
      <p:pic>
        <p:nvPicPr>
          <p:cNvPr id="633" name="Picture 632">
            <a:extLst>
              <a:ext uri="{FF2B5EF4-FFF2-40B4-BE49-F238E27FC236}">
                <a16:creationId xmlns:a16="http://schemas.microsoft.com/office/drawing/2014/main" id="{1CE0A5A6-73AA-C107-CF1C-71A92B955B9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83000" y="3973693"/>
            <a:ext cx="222683" cy="164592"/>
          </a:xfrm>
          <a:prstGeom prst="rect">
            <a:avLst/>
          </a:prstGeom>
        </p:spPr>
      </p:pic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2789E-95AC-FDF0-92F6-991E53207DC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58010" y="3683592"/>
            <a:ext cx="199626" cy="19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8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>
            <a:off x="2748603" y="3574348"/>
            <a:ext cx="453377" cy="349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768331-F126-3D86-F0B5-195414B1CA87}"/>
              </a:ext>
            </a:extLst>
          </p:cNvPr>
          <p:cNvCxnSpPr>
            <a:cxnSpLocks/>
            <a:stCxn id="576" idx="3"/>
          </p:cNvCxnSpPr>
          <p:nvPr/>
        </p:nvCxnSpPr>
        <p:spPr>
          <a:xfrm>
            <a:off x="4068116" y="4432871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9B9D055-E030-4F7E-B838-5CEBBB6216A4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0FB58A-A721-0E48-BF6E-D2A6150D8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74788">
            <a:off x="2664965" y="3704345"/>
            <a:ext cx="461900" cy="16390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0CC2C3-76C6-F202-884F-621FD5451813}"/>
              </a:ext>
            </a:extLst>
          </p:cNvPr>
          <p:cNvGrpSpPr/>
          <p:nvPr/>
        </p:nvGrpSpPr>
        <p:grpSpPr>
          <a:xfrm>
            <a:off x="4231667" y="4124878"/>
            <a:ext cx="1296551" cy="615986"/>
            <a:chOff x="4544897" y="2606987"/>
            <a:chExt cx="1296551" cy="615986"/>
          </a:xfrm>
        </p:grpSpPr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8A07939E-5BE9-A3F7-3265-F9FA19367D32}"/>
                </a:ext>
              </a:extLst>
            </p:cNvPr>
            <p:cNvGrpSpPr/>
            <p:nvPr/>
          </p:nvGrpSpPr>
          <p:grpSpPr>
            <a:xfrm>
              <a:off x="4544897" y="2606987"/>
              <a:ext cx="1296551" cy="615986"/>
              <a:chOff x="3098654" y="6031246"/>
              <a:chExt cx="1296551" cy="615986"/>
            </a:xfrm>
          </p:grpSpPr>
          <p:sp>
            <p:nvSpPr>
              <p:cNvPr id="473" name="Trapezoid 472">
                <a:extLst>
                  <a:ext uri="{FF2B5EF4-FFF2-40B4-BE49-F238E27FC236}">
                    <a16:creationId xmlns:a16="http://schemas.microsoft.com/office/drawing/2014/main" id="{C55D79AF-1D61-758A-E25F-28354584DF30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4CBD2F13-A8DA-78F9-D41E-8D01F0B43FA0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9" name="Picture 478">
                <a:extLst>
                  <a:ext uri="{FF2B5EF4-FFF2-40B4-BE49-F238E27FC236}">
                    <a16:creationId xmlns:a16="http://schemas.microsoft.com/office/drawing/2014/main" id="{ADE8E844-248D-00B8-A238-8E4D8AFFC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795D274-00C9-5563-2569-6430CB41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95272" y="2824788"/>
              <a:ext cx="991566" cy="164592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5BAA63-C120-BFB0-439B-442CBC0FA7DD}"/>
              </a:ext>
            </a:extLst>
          </p:cNvPr>
          <p:cNvGrpSpPr/>
          <p:nvPr/>
        </p:nvGrpSpPr>
        <p:grpSpPr>
          <a:xfrm>
            <a:off x="3201980" y="3766694"/>
            <a:ext cx="910688" cy="313744"/>
            <a:chOff x="4730402" y="2695695"/>
            <a:chExt cx="910688" cy="313744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76DC8479-F38E-86F7-33F4-4563BD28C1DE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561D49A-DBB7-A350-051C-38B91A75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576" name="Rounded Rectangle 575">
            <a:extLst>
              <a:ext uri="{FF2B5EF4-FFF2-40B4-BE49-F238E27FC236}">
                <a16:creationId xmlns:a16="http://schemas.microsoft.com/office/drawing/2014/main" id="{B5599034-65DA-89DD-291C-0134DB37FF84}"/>
              </a:ext>
            </a:extLst>
          </p:cNvPr>
          <p:cNvSpPr/>
          <p:nvPr/>
        </p:nvSpPr>
        <p:spPr>
          <a:xfrm>
            <a:off x="3251234" y="4275999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B6BF327-2E1E-A1C5-3724-4FE9B0744748}"/>
              </a:ext>
            </a:extLst>
          </p:cNvPr>
          <p:cNvCxnSpPr>
            <a:cxnSpLocks/>
            <a:stCxn id="118" idx="2"/>
            <a:endCxn id="576" idx="0"/>
          </p:cNvCxnSpPr>
          <p:nvPr/>
        </p:nvCxnSpPr>
        <p:spPr>
          <a:xfrm>
            <a:off x="3657324" y="4080438"/>
            <a:ext cx="2351" cy="1955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" name="Picture 581">
            <a:extLst>
              <a:ext uri="{FF2B5EF4-FFF2-40B4-BE49-F238E27FC236}">
                <a16:creationId xmlns:a16="http://schemas.microsoft.com/office/drawing/2014/main" id="{39C669F1-E3A3-102F-7015-C16BEB2A4F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6863" y="4318571"/>
            <a:ext cx="690769" cy="228600"/>
          </a:xfrm>
          <a:prstGeom prst="rect">
            <a:avLst/>
          </a:prstGeom>
        </p:spPr>
      </p:pic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pic>
        <p:nvPicPr>
          <p:cNvPr id="591" name="Picture 590">
            <a:extLst>
              <a:ext uri="{FF2B5EF4-FFF2-40B4-BE49-F238E27FC236}">
                <a16:creationId xmlns:a16="http://schemas.microsoft.com/office/drawing/2014/main" id="{C53BEC85-F208-62CD-6159-DB63845570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9557" y="4422858"/>
            <a:ext cx="330030" cy="33113"/>
          </a:xfrm>
          <a:prstGeom prst="rect">
            <a:avLst/>
          </a:prstGeom>
        </p:spPr>
      </p:pic>
      <p:grpSp>
        <p:nvGrpSpPr>
          <p:cNvPr id="603" name="Group 602">
            <a:extLst>
              <a:ext uri="{FF2B5EF4-FFF2-40B4-BE49-F238E27FC236}">
                <a16:creationId xmlns:a16="http://schemas.microsoft.com/office/drawing/2014/main" id="{E4311F3E-83CF-EB93-1666-B35B7F714BAB}"/>
              </a:ext>
            </a:extLst>
          </p:cNvPr>
          <p:cNvGrpSpPr/>
          <p:nvPr/>
        </p:nvGrpSpPr>
        <p:grpSpPr>
          <a:xfrm>
            <a:off x="5871719" y="4114866"/>
            <a:ext cx="1296551" cy="615986"/>
            <a:chOff x="2220105" y="4602119"/>
            <a:chExt cx="1296551" cy="615986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4A70975A-052F-A601-FF17-63C2772A8F5D}"/>
                </a:ext>
              </a:extLst>
            </p:cNvPr>
            <p:cNvGrpSpPr/>
            <p:nvPr/>
          </p:nvGrpSpPr>
          <p:grpSpPr>
            <a:xfrm>
              <a:off x="2220105" y="4602119"/>
              <a:ext cx="1296551" cy="615986"/>
              <a:chOff x="3098654" y="6031246"/>
              <a:chExt cx="1296551" cy="615986"/>
            </a:xfrm>
          </p:grpSpPr>
          <p:sp>
            <p:nvSpPr>
              <p:cNvPr id="599" name="Trapezoid 598">
                <a:extLst>
                  <a:ext uri="{FF2B5EF4-FFF2-40B4-BE49-F238E27FC236}">
                    <a16:creationId xmlns:a16="http://schemas.microsoft.com/office/drawing/2014/main" id="{F071C6C1-7487-39A4-9FFD-1163CAF11158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F8AF32FE-6CB9-99E7-187F-01412ACC0098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1" name="Picture 600">
                <a:extLst>
                  <a:ext uri="{FF2B5EF4-FFF2-40B4-BE49-F238E27FC236}">
                    <a16:creationId xmlns:a16="http://schemas.microsoft.com/office/drawing/2014/main" id="{E1C56E9B-3847-8977-C539-55BEE558B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597" name="Picture 596">
              <a:extLst>
                <a:ext uri="{FF2B5EF4-FFF2-40B4-BE49-F238E27FC236}">
                  <a16:creationId xmlns:a16="http://schemas.microsoft.com/office/drawing/2014/main" id="{943D14C6-9A92-156B-418E-5F27D2D4C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2144" y="4827695"/>
              <a:ext cx="1069413" cy="146304"/>
            </a:xfrm>
            <a:prstGeom prst="rect">
              <a:avLst/>
            </a:prstGeom>
          </p:spPr>
        </p:pic>
      </p:grpSp>
      <p:cxnSp>
        <p:nvCxnSpPr>
          <p:cNvPr id="604" name="Curved Connector 603">
            <a:extLst>
              <a:ext uri="{FF2B5EF4-FFF2-40B4-BE49-F238E27FC236}">
                <a16:creationId xmlns:a16="http://schemas.microsoft.com/office/drawing/2014/main" id="{8FC011B2-1A24-6212-0C22-AD47F1EC5F96}"/>
              </a:ext>
            </a:extLst>
          </p:cNvPr>
          <p:cNvCxnSpPr>
            <a:cxnSpLocks/>
            <a:stCxn id="600" idx="3"/>
            <a:endCxn id="608" idx="1"/>
          </p:cNvCxnSpPr>
          <p:nvPr/>
        </p:nvCxnSpPr>
        <p:spPr>
          <a:xfrm flipV="1">
            <a:off x="7168270" y="3580876"/>
            <a:ext cx="490584" cy="84198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589C98BB-1FDD-CB3F-6717-D25586308B55}"/>
              </a:ext>
            </a:extLst>
          </p:cNvPr>
          <p:cNvGrpSpPr/>
          <p:nvPr/>
        </p:nvGrpSpPr>
        <p:grpSpPr>
          <a:xfrm>
            <a:off x="7658854" y="3363073"/>
            <a:ext cx="665213" cy="435606"/>
            <a:chOff x="3503448" y="1797305"/>
            <a:chExt cx="1003264" cy="80086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8" name="Rounded Rectangle 607">
              <a:extLst>
                <a:ext uri="{FF2B5EF4-FFF2-40B4-BE49-F238E27FC236}">
                  <a16:creationId xmlns:a16="http://schemas.microsoft.com/office/drawing/2014/main" id="{F3C25D6A-71C7-0D4D-A529-B386EE4C5BA4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9" name="Graphic 608">
              <a:extLst>
                <a:ext uri="{FF2B5EF4-FFF2-40B4-BE49-F238E27FC236}">
                  <a16:creationId xmlns:a16="http://schemas.microsoft.com/office/drawing/2014/main" id="{44F5B548-871A-D55A-5D90-BF2F17611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615" name="Curved Connector 614">
            <a:extLst>
              <a:ext uri="{FF2B5EF4-FFF2-40B4-BE49-F238E27FC236}">
                <a16:creationId xmlns:a16="http://schemas.microsoft.com/office/drawing/2014/main" id="{2C40A691-95E2-2063-7622-203A29AD86D0}"/>
              </a:ext>
            </a:extLst>
          </p:cNvPr>
          <p:cNvCxnSpPr>
            <a:cxnSpLocks/>
            <a:stCxn id="600" idx="3"/>
            <a:endCxn id="621" idx="1"/>
          </p:cNvCxnSpPr>
          <p:nvPr/>
        </p:nvCxnSpPr>
        <p:spPr>
          <a:xfrm>
            <a:off x="7168270" y="4422858"/>
            <a:ext cx="405640" cy="58800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91630875-C6F1-5F4B-1883-5157A1368665}"/>
              </a:ext>
            </a:extLst>
          </p:cNvPr>
          <p:cNvCxnSpPr>
            <a:cxnSpLocks/>
            <a:stCxn id="623" idx="3"/>
          </p:cNvCxnSpPr>
          <p:nvPr/>
        </p:nvCxnSpPr>
        <p:spPr>
          <a:xfrm>
            <a:off x="9525102" y="5006936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AD034D0-1043-9332-B85E-62014E56B0A9}"/>
              </a:ext>
            </a:extLst>
          </p:cNvPr>
          <p:cNvGrpSpPr/>
          <p:nvPr/>
        </p:nvGrpSpPr>
        <p:grpSpPr>
          <a:xfrm>
            <a:off x="7573910" y="4853993"/>
            <a:ext cx="910688" cy="313744"/>
            <a:chOff x="4730402" y="2695695"/>
            <a:chExt cx="910688" cy="313744"/>
          </a:xfrm>
        </p:grpSpPr>
        <p:sp>
          <p:nvSpPr>
            <p:cNvPr id="621" name="Rounded Rectangle 620">
              <a:extLst>
                <a:ext uri="{FF2B5EF4-FFF2-40B4-BE49-F238E27FC236}">
                  <a16:creationId xmlns:a16="http://schemas.microsoft.com/office/drawing/2014/main" id="{284E17F7-067C-6AD5-434D-4A4EC859DF10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2" name="Picture 621">
              <a:extLst>
                <a:ext uri="{FF2B5EF4-FFF2-40B4-BE49-F238E27FC236}">
                  <a16:creationId xmlns:a16="http://schemas.microsoft.com/office/drawing/2014/main" id="{4C607391-D946-7EE3-7B8C-60D52DAFB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E5EFA4E7-9149-F944-2647-C98AFB6E04D9}"/>
              </a:ext>
            </a:extLst>
          </p:cNvPr>
          <p:cNvSpPr/>
          <p:nvPr/>
        </p:nvSpPr>
        <p:spPr>
          <a:xfrm>
            <a:off x="8708220" y="4850064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BEB9F5B-027F-E6DC-01AA-7735AB2BAF63}"/>
              </a:ext>
            </a:extLst>
          </p:cNvPr>
          <p:cNvCxnSpPr>
            <a:cxnSpLocks/>
            <a:stCxn id="621" idx="3"/>
            <a:endCxn id="623" idx="1"/>
          </p:cNvCxnSpPr>
          <p:nvPr/>
        </p:nvCxnSpPr>
        <p:spPr>
          <a:xfrm flipV="1">
            <a:off x="8484598" y="5006936"/>
            <a:ext cx="223622" cy="392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45AC76FE-10A3-4FFD-C84B-7BECE8537362}"/>
              </a:ext>
            </a:extLst>
          </p:cNvPr>
          <p:cNvCxnSpPr>
            <a:cxnSpLocks/>
          </p:cNvCxnSpPr>
          <p:nvPr/>
        </p:nvCxnSpPr>
        <p:spPr>
          <a:xfrm flipV="1">
            <a:off x="8319515" y="3550420"/>
            <a:ext cx="310817" cy="65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>
            <a:extLst>
              <a:ext uri="{FF2B5EF4-FFF2-40B4-BE49-F238E27FC236}">
                <a16:creationId xmlns:a16="http://schemas.microsoft.com/office/drawing/2014/main" id="{808FC5C9-CD2B-279F-4A9B-D5BBF8EC96E5}"/>
              </a:ext>
            </a:extLst>
          </p:cNvPr>
          <p:cNvSpPr/>
          <p:nvPr/>
        </p:nvSpPr>
        <p:spPr>
          <a:xfrm>
            <a:off x="8649833" y="3386625"/>
            <a:ext cx="1119586" cy="313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1" name="Graphic 630">
            <a:extLst>
              <a:ext uri="{FF2B5EF4-FFF2-40B4-BE49-F238E27FC236}">
                <a16:creationId xmlns:a16="http://schemas.microsoft.com/office/drawing/2014/main" id="{12632D21-DA7F-F01F-C6BC-289AB0F9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9960" y="3506418"/>
            <a:ext cx="324984" cy="292761"/>
          </a:xfrm>
          <a:prstGeom prst="rect">
            <a:avLst/>
          </a:prstGeom>
        </p:spPr>
      </p:pic>
      <p:pic>
        <p:nvPicPr>
          <p:cNvPr id="632" name="Picture 631">
            <a:extLst>
              <a:ext uri="{FF2B5EF4-FFF2-40B4-BE49-F238E27FC236}">
                <a16:creationId xmlns:a16="http://schemas.microsoft.com/office/drawing/2014/main" id="{CF516D74-9E27-A13D-599B-B8F75B37EC2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31897" y="3395612"/>
            <a:ext cx="554736" cy="118872"/>
          </a:xfrm>
          <a:prstGeom prst="rect">
            <a:avLst/>
          </a:prstGeom>
        </p:spPr>
      </p:pic>
      <p:pic>
        <p:nvPicPr>
          <p:cNvPr id="593" name="Picture 592">
            <a:extLst>
              <a:ext uri="{FF2B5EF4-FFF2-40B4-BE49-F238E27FC236}">
                <a16:creationId xmlns:a16="http://schemas.microsoft.com/office/drawing/2014/main" id="{A37E023E-2B7A-74C8-782E-CB8EC12D5E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79274" y="3427607"/>
            <a:ext cx="1060704" cy="228600"/>
          </a:xfrm>
          <a:prstGeom prst="rect">
            <a:avLst/>
          </a:prstGeom>
        </p:spPr>
      </p:pic>
      <p:pic>
        <p:nvPicPr>
          <p:cNvPr id="594" name="Picture 593">
            <a:extLst>
              <a:ext uri="{FF2B5EF4-FFF2-40B4-BE49-F238E27FC236}">
                <a16:creationId xmlns:a16="http://schemas.microsoft.com/office/drawing/2014/main" id="{86F59FF5-59F0-75A7-A61D-A3B0558FF1B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59169" y="4884788"/>
            <a:ext cx="714983" cy="228600"/>
          </a:xfrm>
          <a:prstGeom prst="rect">
            <a:avLst/>
          </a:prstGeom>
        </p:spPr>
      </p:pic>
      <p:pic>
        <p:nvPicPr>
          <p:cNvPr id="633" name="Picture 632">
            <a:extLst>
              <a:ext uri="{FF2B5EF4-FFF2-40B4-BE49-F238E27FC236}">
                <a16:creationId xmlns:a16="http://schemas.microsoft.com/office/drawing/2014/main" id="{1CE0A5A6-73AA-C107-CF1C-71A92B955B9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83000" y="3973693"/>
            <a:ext cx="222683" cy="164592"/>
          </a:xfrm>
          <a:prstGeom prst="rect">
            <a:avLst/>
          </a:prstGeom>
        </p:spPr>
      </p:pic>
      <p:pic>
        <p:nvPicPr>
          <p:cNvPr id="634" name="Picture 633">
            <a:extLst>
              <a:ext uri="{FF2B5EF4-FFF2-40B4-BE49-F238E27FC236}">
                <a16:creationId xmlns:a16="http://schemas.microsoft.com/office/drawing/2014/main" id="{0C64B902-EE48-4F10-80AB-8E686EC3B01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19928" y="4667999"/>
            <a:ext cx="513140" cy="164592"/>
          </a:xfrm>
          <a:prstGeom prst="rect">
            <a:avLst/>
          </a:prstGeom>
        </p:spPr>
      </p:pic>
      <p:sp>
        <p:nvSpPr>
          <p:cNvPr id="635" name="Trapezoid 634">
            <a:extLst>
              <a:ext uri="{FF2B5EF4-FFF2-40B4-BE49-F238E27FC236}">
                <a16:creationId xmlns:a16="http://schemas.microsoft.com/office/drawing/2014/main" id="{B9232114-3D1F-DB4E-BFA5-5F869AE506D2}"/>
              </a:ext>
            </a:extLst>
          </p:cNvPr>
          <p:cNvSpPr/>
          <p:nvPr/>
        </p:nvSpPr>
        <p:spPr>
          <a:xfrm rot="5400000">
            <a:off x="9958895" y="4447144"/>
            <a:ext cx="615986" cy="1119585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6" name="Picture 635">
            <a:extLst>
              <a:ext uri="{FF2B5EF4-FFF2-40B4-BE49-F238E27FC236}">
                <a16:creationId xmlns:a16="http://schemas.microsoft.com/office/drawing/2014/main" id="{A62D147D-5830-6AE9-A39E-2C77E840139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39978" y="4924640"/>
            <a:ext cx="1058091" cy="164592"/>
          </a:xfrm>
          <a:prstGeom prst="rect">
            <a:avLst/>
          </a:prstGeom>
        </p:spPr>
      </p:pic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2789E-95AC-FDF0-92F6-991E53207DC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58010" y="3683592"/>
            <a:ext cx="199626" cy="19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3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triped Right Arrow 50">
            <a:extLst>
              <a:ext uri="{FF2B5EF4-FFF2-40B4-BE49-F238E27FC236}">
                <a16:creationId xmlns:a16="http://schemas.microsoft.com/office/drawing/2014/main" id="{F4EA8B51-BC93-FDCD-EC3F-63D9B207E17E}"/>
              </a:ext>
            </a:extLst>
          </p:cNvPr>
          <p:cNvSpPr/>
          <p:nvPr/>
        </p:nvSpPr>
        <p:spPr>
          <a:xfrm rot="16200000">
            <a:off x="6869732" y="2442566"/>
            <a:ext cx="447754" cy="233615"/>
          </a:xfrm>
          <a:prstGeom prst="strip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E626D63-FE03-7071-D3B1-9CD5C1D9FE10}"/>
              </a:ext>
            </a:extLst>
          </p:cNvPr>
          <p:cNvSpPr/>
          <p:nvPr/>
        </p:nvSpPr>
        <p:spPr>
          <a:xfrm>
            <a:off x="2184399" y="938793"/>
            <a:ext cx="8788819" cy="1369658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>
            <a:off x="2748603" y="3574348"/>
            <a:ext cx="453377" cy="349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768331-F126-3D86-F0B5-195414B1CA87}"/>
              </a:ext>
            </a:extLst>
          </p:cNvPr>
          <p:cNvCxnSpPr>
            <a:cxnSpLocks/>
            <a:stCxn id="576" idx="3"/>
          </p:cNvCxnSpPr>
          <p:nvPr/>
        </p:nvCxnSpPr>
        <p:spPr>
          <a:xfrm>
            <a:off x="4068116" y="4432871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9B9D055-E030-4F7E-B838-5CEBBB6216A4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0FB58A-A721-0E48-BF6E-D2A6150D8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74788">
            <a:off x="2664965" y="3704345"/>
            <a:ext cx="461900" cy="16390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0CC2C3-76C6-F202-884F-621FD5451813}"/>
              </a:ext>
            </a:extLst>
          </p:cNvPr>
          <p:cNvGrpSpPr/>
          <p:nvPr/>
        </p:nvGrpSpPr>
        <p:grpSpPr>
          <a:xfrm>
            <a:off x="4231667" y="4124878"/>
            <a:ext cx="1296551" cy="615986"/>
            <a:chOff x="4544897" y="2606987"/>
            <a:chExt cx="1296551" cy="615986"/>
          </a:xfrm>
        </p:grpSpPr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8A07939E-5BE9-A3F7-3265-F9FA19367D32}"/>
                </a:ext>
              </a:extLst>
            </p:cNvPr>
            <p:cNvGrpSpPr/>
            <p:nvPr/>
          </p:nvGrpSpPr>
          <p:grpSpPr>
            <a:xfrm>
              <a:off x="4544897" y="2606987"/>
              <a:ext cx="1296551" cy="615986"/>
              <a:chOff x="3098654" y="6031246"/>
              <a:chExt cx="1296551" cy="615986"/>
            </a:xfrm>
          </p:grpSpPr>
          <p:sp>
            <p:nvSpPr>
              <p:cNvPr id="473" name="Trapezoid 472">
                <a:extLst>
                  <a:ext uri="{FF2B5EF4-FFF2-40B4-BE49-F238E27FC236}">
                    <a16:creationId xmlns:a16="http://schemas.microsoft.com/office/drawing/2014/main" id="{C55D79AF-1D61-758A-E25F-28354584DF30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4CBD2F13-A8DA-78F9-D41E-8D01F0B43FA0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9" name="Picture 478">
                <a:extLst>
                  <a:ext uri="{FF2B5EF4-FFF2-40B4-BE49-F238E27FC236}">
                    <a16:creationId xmlns:a16="http://schemas.microsoft.com/office/drawing/2014/main" id="{ADE8E844-248D-00B8-A238-8E4D8AFFC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795D274-00C9-5563-2569-6430CB41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95272" y="2824788"/>
              <a:ext cx="991566" cy="164592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5BAA63-C120-BFB0-439B-442CBC0FA7DD}"/>
              </a:ext>
            </a:extLst>
          </p:cNvPr>
          <p:cNvGrpSpPr/>
          <p:nvPr/>
        </p:nvGrpSpPr>
        <p:grpSpPr>
          <a:xfrm>
            <a:off x="3201980" y="3766694"/>
            <a:ext cx="910688" cy="313744"/>
            <a:chOff x="4730402" y="2695695"/>
            <a:chExt cx="910688" cy="313744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76DC8479-F38E-86F7-33F4-4563BD28C1DE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561D49A-DBB7-A350-051C-38B91A75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576" name="Rounded Rectangle 575">
            <a:extLst>
              <a:ext uri="{FF2B5EF4-FFF2-40B4-BE49-F238E27FC236}">
                <a16:creationId xmlns:a16="http://schemas.microsoft.com/office/drawing/2014/main" id="{B5599034-65DA-89DD-291C-0134DB37FF84}"/>
              </a:ext>
            </a:extLst>
          </p:cNvPr>
          <p:cNvSpPr/>
          <p:nvPr/>
        </p:nvSpPr>
        <p:spPr>
          <a:xfrm>
            <a:off x="3251234" y="4275999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B6BF327-2E1E-A1C5-3724-4FE9B0744748}"/>
              </a:ext>
            </a:extLst>
          </p:cNvPr>
          <p:cNvCxnSpPr>
            <a:cxnSpLocks/>
            <a:stCxn id="118" idx="2"/>
            <a:endCxn id="576" idx="0"/>
          </p:cNvCxnSpPr>
          <p:nvPr/>
        </p:nvCxnSpPr>
        <p:spPr>
          <a:xfrm>
            <a:off x="3657324" y="4080438"/>
            <a:ext cx="2351" cy="1955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" name="Picture 581">
            <a:extLst>
              <a:ext uri="{FF2B5EF4-FFF2-40B4-BE49-F238E27FC236}">
                <a16:creationId xmlns:a16="http://schemas.microsoft.com/office/drawing/2014/main" id="{39C669F1-E3A3-102F-7015-C16BEB2A4F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6863" y="4318571"/>
            <a:ext cx="690769" cy="228600"/>
          </a:xfrm>
          <a:prstGeom prst="rect">
            <a:avLst/>
          </a:prstGeom>
        </p:spPr>
      </p:pic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pic>
        <p:nvPicPr>
          <p:cNvPr id="591" name="Picture 590">
            <a:extLst>
              <a:ext uri="{FF2B5EF4-FFF2-40B4-BE49-F238E27FC236}">
                <a16:creationId xmlns:a16="http://schemas.microsoft.com/office/drawing/2014/main" id="{C53BEC85-F208-62CD-6159-DB63845570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9557" y="4422858"/>
            <a:ext cx="330030" cy="33113"/>
          </a:xfrm>
          <a:prstGeom prst="rect">
            <a:avLst/>
          </a:prstGeom>
        </p:spPr>
      </p:pic>
      <p:grpSp>
        <p:nvGrpSpPr>
          <p:cNvPr id="603" name="Group 602">
            <a:extLst>
              <a:ext uri="{FF2B5EF4-FFF2-40B4-BE49-F238E27FC236}">
                <a16:creationId xmlns:a16="http://schemas.microsoft.com/office/drawing/2014/main" id="{E4311F3E-83CF-EB93-1666-B35B7F714BAB}"/>
              </a:ext>
            </a:extLst>
          </p:cNvPr>
          <p:cNvGrpSpPr/>
          <p:nvPr/>
        </p:nvGrpSpPr>
        <p:grpSpPr>
          <a:xfrm>
            <a:off x="5871719" y="4114866"/>
            <a:ext cx="1296551" cy="615986"/>
            <a:chOff x="2220105" y="4602119"/>
            <a:chExt cx="1296551" cy="615986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4A70975A-052F-A601-FF17-63C2772A8F5D}"/>
                </a:ext>
              </a:extLst>
            </p:cNvPr>
            <p:cNvGrpSpPr/>
            <p:nvPr/>
          </p:nvGrpSpPr>
          <p:grpSpPr>
            <a:xfrm>
              <a:off x="2220105" y="4602119"/>
              <a:ext cx="1296551" cy="615986"/>
              <a:chOff x="3098654" y="6031246"/>
              <a:chExt cx="1296551" cy="615986"/>
            </a:xfrm>
          </p:grpSpPr>
          <p:sp>
            <p:nvSpPr>
              <p:cNvPr id="599" name="Trapezoid 598">
                <a:extLst>
                  <a:ext uri="{FF2B5EF4-FFF2-40B4-BE49-F238E27FC236}">
                    <a16:creationId xmlns:a16="http://schemas.microsoft.com/office/drawing/2014/main" id="{F071C6C1-7487-39A4-9FFD-1163CAF11158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F8AF32FE-6CB9-99E7-187F-01412ACC0098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1" name="Picture 600">
                <a:extLst>
                  <a:ext uri="{FF2B5EF4-FFF2-40B4-BE49-F238E27FC236}">
                    <a16:creationId xmlns:a16="http://schemas.microsoft.com/office/drawing/2014/main" id="{E1C56E9B-3847-8977-C539-55BEE558B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597" name="Picture 596">
              <a:extLst>
                <a:ext uri="{FF2B5EF4-FFF2-40B4-BE49-F238E27FC236}">
                  <a16:creationId xmlns:a16="http://schemas.microsoft.com/office/drawing/2014/main" id="{943D14C6-9A92-156B-418E-5F27D2D4C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2144" y="4827695"/>
              <a:ext cx="1069413" cy="146304"/>
            </a:xfrm>
            <a:prstGeom prst="rect">
              <a:avLst/>
            </a:prstGeom>
          </p:spPr>
        </p:pic>
      </p:grpSp>
      <p:cxnSp>
        <p:nvCxnSpPr>
          <p:cNvPr id="604" name="Curved Connector 603">
            <a:extLst>
              <a:ext uri="{FF2B5EF4-FFF2-40B4-BE49-F238E27FC236}">
                <a16:creationId xmlns:a16="http://schemas.microsoft.com/office/drawing/2014/main" id="{8FC011B2-1A24-6212-0C22-AD47F1EC5F96}"/>
              </a:ext>
            </a:extLst>
          </p:cNvPr>
          <p:cNvCxnSpPr>
            <a:cxnSpLocks/>
            <a:stCxn id="600" idx="3"/>
            <a:endCxn id="608" idx="1"/>
          </p:cNvCxnSpPr>
          <p:nvPr/>
        </p:nvCxnSpPr>
        <p:spPr>
          <a:xfrm flipV="1">
            <a:off x="7168270" y="3580876"/>
            <a:ext cx="490584" cy="84198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589C98BB-1FDD-CB3F-6717-D25586308B55}"/>
              </a:ext>
            </a:extLst>
          </p:cNvPr>
          <p:cNvGrpSpPr/>
          <p:nvPr/>
        </p:nvGrpSpPr>
        <p:grpSpPr>
          <a:xfrm>
            <a:off x="7658854" y="3363073"/>
            <a:ext cx="665213" cy="435606"/>
            <a:chOff x="3503448" y="1797305"/>
            <a:chExt cx="1003264" cy="80086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8" name="Rounded Rectangle 607">
              <a:extLst>
                <a:ext uri="{FF2B5EF4-FFF2-40B4-BE49-F238E27FC236}">
                  <a16:creationId xmlns:a16="http://schemas.microsoft.com/office/drawing/2014/main" id="{F3C25D6A-71C7-0D4D-A529-B386EE4C5BA4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9" name="Graphic 608">
              <a:extLst>
                <a:ext uri="{FF2B5EF4-FFF2-40B4-BE49-F238E27FC236}">
                  <a16:creationId xmlns:a16="http://schemas.microsoft.com/office/drawing/2014/main" id="{44F5B548-871A-D55A-5D90-BF2F17611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615" name="Curved Connector 614">
            <a:extLst>
              <a:ext uri="{FF2B5EF4-FFF2-40B4-BE49-F238E27FC236}">
                <a16:creationId xmlns:a16="http://schemas.microsoft.com/office/drawing/2014/main" id="{2C40A691-95E2-2063-7622-203A29AD86D0}"/>
              </a:ext>
            </a:extLst>
          </p:cNvPr>
          <p:cNvCxnSpPr>
            <a:cxnSpLocks/>
            <a:stCxn id="600" idx="3"/>
            <a:endCxn id="621" idx="1"/>
          </p:cNvCxnSpPr>
          <p:nvPr/>
        </p:nvCxnSpPr>
        <p:spPr>
          <a:xfrm>
            <a:off x="7168270" y="4422858"/>
            <a:ext cx="405640" cy="58800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91630875-C6F1-5F4B-1883-5157A1368665}"/>
              </a:ext>
            </a:extLst>
          </p:cNvPr>
          <p:cNvCxnSpPr>
            <a:cxnSpLocks/>
            <a:stCxn id="623" idx="3"/>
          </p:cNvCxnSpPr>
          <p:nvPr/>
        </p:nvCxnSpPr>
        <p:spPr>
          <a:xfrm>
            <a:off x="9525102" y="5006936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AD034D0-1043-9332-B85E-62014E56B0A9}"/>
              </a:ext>
            </a:extLst>
          </p:cNvPr>
          <p:cNvGrpSpPr/>
          <p:nvPr/>
        </p:nvGrpSpPr>
        <p:grpSpPr>
          <a:xfrm>
            <a:off x="7573910" y="4853993"/>
            <a:ext cx="910688" cy="313744"/>
            <a:chOff x="4730402" y="2695695"/>
            <a:chExt cx="910688" cy="313744"/>
          </a:xfrm>
        </p:grpSpPr>
        <p:sp>
          <p:nvSpPr>
            <p:cNvPr id="621" name="Rounded Rectangle 620">
              <a:extLst>
                <a:ext uri="{FF2B5EF4-FFF2-40B4-BE49-F238E27FC236}">
                  <a16:creationId xmlns:a16="http://schemas.microsoft.com/office/drawing/2014/main" id="{284E17F7-067C-6AD5-434D-4A4EC859DF10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2" name="Picture 621">
              <a:extLst>
                <a:ext uri="{FF2B5EF4-FFF2-40B4-BE49-F238E27FC236}">
                  <a16:creationId xmlns:a16="http://schemas.microsoft.com/office/drawing/2014/main" id="{4C607391-D946-7EE3-7B8C-60D52DAFB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E5EFA4E7-9149-F944-2647-C98AFB6E04D9}"/>
              </a:ext>
            </a:extLst>
          </p:cNvPr>
          <p:cNvSpPr/>
          <p:nvPr/>
        </p:nvSpPr>
        <p:spPr>
          <a:xfrm>
            <a:off x="8708220" y="4850064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BEB9F5B-027F-E6DC-01AA-7735AB2BAF63}"/>
              </a:ext>
            </a:extLst>
          </p:cNvPr>
          <p:cNvCxnSpPr>
            <a:cxnSpLocks/>
            <a:stCxn id="621" idx="3"/>
            <a:endCxn id="623" idx="1"/>
          </p:cNvCxnSpPr>
          <p:nvPr/>
        </p:nvCxnSpPr>
        <p:spPr>
          <a:xfrm flipV="1">
            <a:off x="8484598" y="5006936"/>
            <a:ext cx="223622" cy="392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45AC76FE-10A3-4FFD-C84B-7BECE8537362}"/>
              </a:ext>
            </a:extLst>
          </p:cNvPr>
          <p:cNvCxnSpPr>
            <a:cxnSpLocks/>
          </p:cNvCxnSpPr>
          <p:nvPr/>
        </p:nvCxnSpPr>
        <p:spPr>
          <a:xfrm flipV="1">
            <a:off x="8319515" y="3550420"/>
            <a:ext cx="310817" cy="65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>
            <a:extLst>
              <a:ext uri="{FF2B5EF4-FFF2-40B4-BE49-F238E27FC236}">
                <a16:creationId xmlns:a16="http://schemas.microsoft.com/office/drawing/2014/main" id="{808FC5C9-CD2B-279F-4A9B-D5BBF8EC96E5}"/>
              </a:ext>
            </a:extLst>
          </p:cNvPr>
          <p:cNvSpPr/>
          <p:nvPr/>
        </p:nvSpPr>
        <p:spPr>
          <a:xfrm>
            <a:off x="8649833" y="3386625"/>
            <a:ext cx="1119586" cy="313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1" name="Graphic 630">
            <a:extLst>
              <a:ext uri="{FF2B5EF4-FFF2-40B4-BE49-F238E27FC236}">
                <a16:creationId xmlns:a16="http://schemas.microsoft.com/office/drawing/2014/main" id="{12632D21-DA7F-F01F-C6BC-289AB0F9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9960" y="3506418"/>
            <a:ext cx="324984" cy="292761"/>
          </a:xfrm>
          <a:prstGeom prst="rect">
            <a:avLst/>
          </a:prstGeom>
        </p:spPr>
      </p:pic>
      <p:pic>
        <p:nvPicPr>
          <p:cNvPr id="632" name="Picture 631">
            <a:extLst>
              <a:ext uri="{FF2B5EF4-FFF2-40B4-BE49-F238E27FC236}">
                <a16:creationId xmlns:a16="http://schemas.microsoft.com/office/drawing/2014/main" id="{CF516D74-9E27-A13D-599B-B8F75B37EC2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31897" y="3395612"/>
            <a:ext cx="554736" cy="118872"/>
          </a:xfrm>
          <a:prstGeom prst="rect">
            <a:avLst/>
          </a:prstGeom>
        </p:spPr>
      </p:pic>
      <p:pic>
        <p:nvPicPr>
          <p:cNvPr id="593" name="Picture 592">
            <a:extLst>
              <a:ext uri="{FF2B5EF4-FFF2-40B4-BE49-F238E27FC236}">
                <a16:creationId xmlns:a16="http://schemas.microsoft.com/office/drawing/2014/main" id="{A37E023E-2B7A-74C8-782E-CB8EC12D5E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79274" y="3427607"/>
            <a:ext cx="1060704" cy="228600"/>
          </a:xfrm>
          <a:prstGeom prst="rect">
            <a:avLst/>
          </a:prstGeom>
        </p:spPr>
      </p:pic>
      <p:pic>
        <p:nvPicPr>
          <p:cNvPr id="594" name="Picture 593">
            <a:extLst>
              <a:ext uri="{FF2B5EF4-FFF2-40B4-BE49-F238E27FC236}">
                <a16:creationId xmlns:a16="http://schemas.microsoft.com/office/drawing/2014/main" id="{86F59FF5-59F0-75A7-A61D-A3B0558FF1B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59169" y="4884788"/>
            <a:ext cx="714983" cy="228600"/>
          </a:xfrm>
          <a:prstGeom prst="rect">
            <a:avLst/>
          </a:prstGeom>
        </p:spPr>
      </p:pic>
      <p:pic>
        <p:nvPicPr>
          <p:cNvPr id="633" name="Picture 632">
            <a:extLst>
              <a:ext uri="{FF2B5EF4-FFF2-40B4-BE49-F238E27FC236}">
                <a16:creationId xmlns:a16="http://schemas.microsoft.com/office/drawing/2014/main" id="{1CE0A5A6-73AA-C107-CF1C-71A92B955B9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83000" y="3973693"/>
            <a:ext cx="222683" cy="164592"/>
          </a:xfrm>
          <a:prstGeom prst="rect">
            <a:avLst/>
          </a:prstGeom>
        </p:spPr>
      </p:pic>
      <p:pic>
        <p:nvPicPr>
          <p:cNvPr id="634" name="Picture 633">
            <a:extLst>
              <a:ext uri="{FF2B5EF4-FFF2-40B4-BE49-F238E27FC236}">
                <a16:creationId xmlns:a16="http://schemas.microsoft.com/office/drawing/2014/main" id="{0C64B902-EE48-4F10-80AB-8E686EC3B01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19928" y="4667999"/>
            <a:ext cx="513140" cy="164592"/>
          </a:xfrm>
          <a:prstGeom prst="rect">
            <a:avLst/>
          </a:prstGeom>
        </p:spPr>
      </p:pic>
      <p:sp>
        <p:nvSpPr>
          <p:cNvPr id="635" name="Trapezoid 634">
            <a:extLst>
              <a:ext uri="{FF2B5EF4-FFF2-40B4-BE49-F238E27FC236}">
                <a16:creationId xmlns:a16="http://schemas.microsoft.com/office/drawing/2014/main" id="{B9232114-3D1F-DB4E-BFA5-5F869AE506D2}"/>
              </a:ext>
            </a:extLst>
          </p:cNvPr>
          <p:cNvSpPr/>
          <p:nvPr/>
        </p:nvSpPr>
        <p:spPr>
          <a:xfrm rot="5400000">
            <a:off x="9958895" y="4447144"/>
            <a:ext cx="615986" cy="1119585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6" name="Picture 635">
            <a:extLst>
              <a:ext uri="{FF2B5EF4-FFF2-40B4-BE49-F238E27FC236}">
                <a16:creationId xmlns:a16="http://schemas.microsoft.com/office/drawing/2014/main" id="{A62D147D-5830-6AE9-A39E-2C77E840139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39978" y="4924640"/>
            <a:ext cx="1058091" cy="164592"/>
          </a:xfrm>
          <a:prstGeom prst="rect">
            <a:avLst/>
          </a:prstGeom>
        </p:spPr>
      </p:pic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A7553342-96CC-2EF3-B2DE-93CE2B62329C}"/>
              </a:ext>
            </a:extLst>
          </p:cNvPr>
          <p:cNvSpPr/>
          <p:nvPr/>
        </p:nvSpPr>
        <p:spPr>
          <a:xfrm rot="16200000">
            <a:off x="6822828" y="-1010748"/>
            <a:ext cx="447754" cy="7853029"/>
          </a:xfrm>
          <a:prstGeom prst="rightBrace">
            <a:avLst>
              <a:gd name="adj1" fmla="val 98778"/>
              <a:gd name="adj2" fmla="val 50640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BCDD59-324A-10F6-EF0A-2C022EB5DE1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846940" y="1088671"/>
            <a:ext cx="681702" cy="70649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70315C-6F1D-9D5D-F722-DFF10BE107E2}"/>
              </a:ext>
            </a:extLst>
          </p:cNvPr>
          <p:cNvSpPr txBox="1"/>
          <p:nvPr/>
        </p:nvSpPr>
        <p:spPr>
          <a:xfrm>
            <a:off x="4567529" y="906105"/>
            <a:ext cx="7503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Transferring the interpretable experts and final residual to unseen domain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731A2-C3DB-303D-EA5D-035E4723E52E}"/>
              </a:ext>
            </a:extLst>
          </p:cNvPr>
          <p:cNvSpPr txBox="1"/>
          <p:nvPr/>
        </p:nvSpPr>
        <p:spPr>
          <a:xfrm>
            <a:off x="2184400" y="1783728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Stanford </a:t>
            </a:r>
            <a:r>
              <a:rPr lang="en-US" dirty="0" err="1"/>
              <a:t>CheXpert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2789E-95AC-FDF0-92F6-991E53207DC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58010" y="3683592"/>
            <a:ext cx="199626" cy="199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71E50-35B2-B905-D5B4-85C1F491FC7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23312" y="1665650"/>
            <a:ext cx="3095556" cy="3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9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triped Right Arrow 50">
            <a:extLst>
              <a:ext uri="{FF2B5EF4-FFF2-40B4-BE49-F238E27FC236}">
                <a16:creationId xmlns:a16="http://schemas.microsoft.com/office/drawing/2014/main" id="{F4EA8B51-BC93-FDCD-EC3F-63D9B207E17E}"/>
              </a:ext>
            </a:extLst>
          </p:cNvPr>
          <p:cNvSpPr/>
          <p:nvPr/>
        </p:nvSpPr>
        <p:spPr>
          <a:xfrm rot="16200000">
            <a:off x="6869732" y="2442566"/>
            <a:ext cx="447754" cy="233615"/>
          </a:xfrm>
          <a:prstGeom prst="strip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E626D63-FE03-7071-D3B1-9CD5C1D9FE10}"/>
              </a:ext>
            </a:extLst>
          </p:cNvPr>
          <p:cNvSpPr/>
          <p:nvPr/>
        </p:nvSpPr>
        <p:spPr>
          <a:xfrm>
            <a:off x="2184399" y="938793"/>
            <a:ext cx="8788819" cy="1369658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>
            <a:off x="2748603" y="3574348"/>
            <a:ext cx="453377" cy="349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768331-F126-3D86-F0B5-195414B1CA87}"/>
              </a:ext>
            </a:extLst>
          </p:cNvPr>
          <p:cNvCxnSpPr>
            <a:cxnSpLocks/>
            <a:stCxn id="576" idx="3"/>
          </p:cNvCxnSpPr>
          <p:nvPr/>
        </p:nvCxnSpPr>
        <p:spPr>
          <a:xfrm>
            <a:off x="4068116" y="4432871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9B9D055-E030-4F7E-B838-5CEBBB6216A4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0FB58A-A721-0E48-BF6E-D2A6150D8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74788">
            <a:off x="2664965" y="3704345"/>
            <a:ext cx="461900" cy="16390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0CC2C3-76C6-F202-884F-621FD5451813}"/>
              </a:ext>
            </a:extLst>
          </p:cNvPr>
          <p:cNvGrpSpPr/>
          <p:nvPr/>
        </p:nvGrpSpPr>
        <p:grpSpPr>
          <a:xfrm>
            <a:off x="4231667" y="4124878"/>
            <a:ext cx="1296551" cy="615986"/>
            <a:chOff x="4544897" y="2606987"/>
            <a:chExt cx="1296551" cy="615986"/>
          </a:xfrm>
        </p:grpSpPr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8A07939E-5BE9-A3F7-3265-F9FA19367D32}"/>
                </a:ext>
              </a:extLst>
            </p:cNvPr>
            <p:cNvGrpSpPr/>
            <p:nvPr/>
          </p:nvGrpSpPr>
          <p:grpSpPr>
            <a:xfrm>
              <a:off x="4544897" y="2606987"/>
              <a:ext cx="1296551" cy="615986"/>
              <a:chOff x="3098654" y="6031246"/>
              <a:chExt cx="1296551" cy="615986"/>
            </a:xfrm>
          </p:grpSpPr>
          <p:sp>
            <p:nvSpPr>
              <p:cNvPr id="473" name="Trapezoid 472">
                <a:extLst>
                  <a:ext uri="{FF2B5EF4-FFF2-40B4-BE49-F238E27FC236}">
                    <a16:creationId xmlns:a16="http://schemas.microsoft.com/office/drawing/2014/main" id="{C55D79AF-1D61-758A-E25F-28354584DF30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4CBD2F13-A8DA-78F9-D41E-8D01F0B43FA0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9" name="Picture 478">
                <a:extLst>
                  <a:ext uri="{FF2B5EF4-FFF2-40B4-BE49-F238E27FC236}">
                    <a16:creationId xmlns:a16="http://schemas.microsoft.com/office/drawing/2014/main" id="{ADE8E844-248D-00B8-A238-8E4D8AFFC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795D274-00C9-5563-2569-6430CB41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95272" y="2824788"/>
              <a:ext cx="991566" cy="164592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5BAA63-C120-BFB0-439B-442CBC0FA7DD}"/>
              </a:ext>
            </a:extLst>
          </p:cNvPr>
          <p:cNvGrpSpPr/>
          <p:nvPr/>
        </p:nvGrpSpPr>
        <p:grpSpPr>
          <a:xfrm>
            <a:off x="3201980" y="3766694"/>
            <a:ext cx="910688" cy="313744"/>
            <a:chOff x="4730402" y="2695695"/>
            <a:chExt cx="910688" cy="313744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76DC8479-F38E-86F7-33F4-4563BD28C1DE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561D49A-DBB7-A350-051C-38B91A75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576" name="Rounded Rectangle 575">
            <a:extLst>
              <a:ext uri="{FF2B5EF4-FFF2-40B4-BE49-F238E27FC236}">
                <a16:creationId xmlns:a16="http://schemas.microsoft.com/office/drawing/2014/main" id="{B5599034-65DA-89DD-291C-0134DB37FF84}"/>
              </a:ext>
            </a:extLst>
          </p:cNvPr>
          <p:cNvSpPr/>
          <p:nvPr/>
        </p:nvSpPr>
        <p:spPr>
          <a:xfrm>
            <a:off x="3251234" y="4275999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B6BF327-2E1E-A1C5-3724-4FE9B0744748}"/>
              </a:ext>
            </a:extLst>
          </p:cNvPr>
          <p:cNvCxnSpPr>
            <a:cxnSpLocks/>
            <a:stCxn id="118" idx="2"/>
            <a:endCxn id="576" idx="0"/>
          </p:cNvCxnSpPr>
          <p:nvPr/>
        </p:nvCxnSpPr>
        <p:spPr>
          <a:xfrm>
            <a:off x="3657324" y="4080438"/>
            <a:ext cx="2351" cy="1955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" name="Picture 581">
            <a:extLst>
              <a:ext uri="{FF2B5EF4-FFF2-40B4-BE49-F238E27FC236}">
                <a16:creationId xmlns:a16="http://schemas.microsoft.com/office/drawing/2014/main" id="{39C669F1-E3A3-102F-7015-C16BEB2A4F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6863" y="4318571"/>
            <a:ext cx="690769" cy="228600"/>
          </a:xfrm>
          <a:prstGeom prst="rect">
            <a:avLst/>
          </a:prstGeom>
        </p:spPr>
      </p:pic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pic>
        <p:nvPicPr>
          <p:cNvPr id="591" name="Picture 590">
            <a:extLst>
              <a:ext uri="{FF2B5EF4-FFF2-40B4-BE49-F238E27FC236}">
                <a16:creationId xmlns:a16="http://schemas.microsoft.com/office/drawing/2014/main" id="{C53BEC85-F208-62CD-6159-DB63845570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9557" y="4422858"/>
            <a:ext cx="330030" cy="33113"/>
          </a:xfrm>
          <a:prstGeom prst="rect">
            <a:avLst/>
          </a:prstGeom>
        </p:spPr>
      </p:pic>
      <p:grpSp>
        <p:nvGrpSpPr>
          <p:cNvPr id="603" name="Group 602">
            <a:extLst>
              <a:ext uri="{FF2B5EF4-FFF2-40B4-BE49-F238E27FC236}">
                <a16:creationId xmlns:a16="http://schemas.microsoft.com/office/drawing/2014/main" id="{E4311F3E-83CF-EB93-1666-B35B7F714BAB}"/>
              </a:ext>
            </a:extLst>
          </p:cNvPr>
          <p:cNvGrpSpPr/>
          <p:nvPr/>
        </p:nvGrpSpPr>
        <p:grpSpPr>
          <a:xfrm>
            <a:off x="5871719" y="4114866"/>
            <a:ext cx="1296551" cy="615986"/>
            <a:chOff x="2220105" y="4602119"/>
            <a:chExt cx="1296551" cy="615986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4A70975A-052F-A601-FF17-63C2772A8F5D}"/>
                </a:ext>
              </a:extLst>
            </p:cNvPr>
            <p:cNvGrpSpPr/>
            <p:nvPr/>
          </p:nvGrpSpPr>
          <p:grpSpPr>
            <a:xfrm>
              <a:off x="2220105" y="4602119"/>
              <a:ext cx="1296551" cy="615986"/>
              <a:chOff x="3098654" y="6031246"/>
              <a:chExt cx="1296551" cy="615986"/>
            </a:xfrm>
          </p:grpSpPr>
          <p:sp>
            <p:nvSpPr>
              <p:cNvPr id="599" name="Trapezoid 598">
                <a:extLst>
                  <a:ext uri="{FF2B5EF4-FFF2-40B4-BE49-F238E27FC236}">
                    <a16:creationId xmlns:a16="http://schemas.microsoft.com/office/drawing/2014/main" id="{F071C6C1-7487-39A4-9FFD-1163CAF11158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F8AF32FE-6CB9-99E7-187F-01412ACC0098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1" name="Picture 600">
                <a:extLst>
                  <a:ext uri="{FF2B5EF4-FFF2-40B4-BE49-F238E27FC236}">
                    <a16:creationId xmlns:a16="http://schemas.microsoft.com/office/drawing/2014/main" id="{E1C56E9B-3847-8977-C539-55BEE558B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597" name="Picture 596">
              <a:extLst>
                <a:ext uri="{FF2B5EF4-FFF2-40B4-BE49-F238E27FC236}">
                  <a16:creationId xmlns:a16="http://schemas.microsoft.com/office/drawing/2014/main" id="{943D14C6-9A92-156B-418E-5F27D2D4C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2144" y="4827695"/>
              <a:ext cx="1069413" cy="146304"/>
            </a:xfrm>
            <a:prstGeom prst="rect">
              <a:avLst/>
            </a:prstGeom>
          </p:spPr>
        </p:pic>
      </p:grpSp>
      <p:cxnSp>
        <p:nvCxnSpPr>
          <p:cNvPr id="604" name="Curved Connector 603">
            <a:extLst>
              <a:ext uri="{FF2B5EF4-FFF2-40B4-BE49-F238E27FC236}">
                <a16:creationId xmlns:a16="http://schemas.microsoft.com/office/drawing/2014/main" id="{8FC011B2-1A24-6212-0C22-AD47F1EC5F96}"/>
              </a:ext>
            </a:extLst>
          </p:cNvPr>
          <p:cNvCxnSpPr>
            <a:cxnSpLocks/>
            <a:stCxn id="600" idx="3"/>
            <a:endCxn id="608" idx="1"/>
          </p:cNvCxnSpPr>
          <p:nvPr/>
        </p:nvCxnSpPr>
        <p:spPr>
          <a:xfrm flipV="1">
            <a:off x="7168270" y="3580876"/>
            <a:ext cx="490584" cy="84198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589C98BB-1FDD-CB3F-6717-D25586308B55}"/>
              </a:ext>
            </a:extLst>
          </p:cNvPr>
          <p:cNvGrpSpPr/>
          <p:nvPr/>
        </p:nvGrpSpPr>
        <p:grpSpPr>
          <a:xfrm>
            <a:off x="7658854" y="3363073"/>
            <a:ext cx="665213" cy="435606"/>
            <a:chOff x="3503448" y="1797305"/>
            <a:chExt cx="1003264" cy="80086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8" name="Rounded Rectangle 607">
              <a:extLst>
                <a:ext uri="{FF2B5EF4-FFF2-40B4-BE49-F238E27FC236}">
                  <a16:creationId xmlns:a16="http://schemas.microsoft.com/office/drawing/2014/main" id="{F3C25D6A-71C7-0D4D-A529-B386EE4C5BA4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9" name="Graphic 608">
              <a:extLst>
                <a:ext uri="{FF2B5EF4-FFF2-40B4-BE49-F238E27FC236}">
                  <a16:creationId xmlns:a16="http://schemas.microsoft.com/office/drawing/2014/main" id="{44F5B548-871A-D55A-5D90-BF2F17611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615" name="Curved Connector 614">
            <a:extLst>
              <a:ext uri="{FF2B5EF4-FFF2-40B4-BE49-F238E27FC236}">
                <a16:creationId xmlns:a16="http://schemas.microsoft.com/office/drawing/2014/main" id="{2C40A691-95E2-2063-7622-203A29AD86D0}"/>
              </a:ext>
            </a:extLst>
          </p:cNvPr>
          <p:cNvCxnSpPr>
            <a:cxnSpLocks/>
            <a:stCxn id="600" idx="3"/>
            <a:endCxn id="621" idx="1"/>
          </p:cNvCxnSpPr>
          <p:nvPr/>
        </p:nvCxnSpPr>
        <p:spPr>
          <a:xfrm>
            <a:off x="7168270" y="4422858"/>
            <a:ext cx="405640" cy="58800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91630875-C6F1-5F4B-1883-5157A1368665}"/>
              </a:ext>
            </a:extLst>
          </p:cNvPr>
          <p:cNvCxnSpPr>
            <a:cxnSpLocks/>
            <a:stCxn id="623" idx="3"/>
          </p:cNvCxnSpPr>
          <p:nvPr/>
        </p:nvCxnSpPr>
        <p:spPr>
          <a:xfrm>
            <a:off x="9525102" y="5006936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AD034D0-1043-9332-B85E-62014E56B0A9}"/>
              </a:ext>
            </a:extLst>
          </p:cNvPr>
          <p:cNvGrpSpPr/>
          <p:nvPr/>
        </p:nvGrpSpPr>
        <p:grpSpPr>
          <a:xfrm>
            <a:off x="7573910" y="4853993"/>
            <a:ext cx="910688" cy="313744"/>
            <a:chOff x="4730402" y="2695695"/>
            <a:chExt cx="910688" cy="313744"/>
          </a:xfrm>
        </p:grpSpPr>
        <p:sp>
          <p:nvSpPr>
            <p:cNvPr id="621" name="Rounded Rectangle 620">
              <a:extLst>
                <a:ext uri="{FF2B5EF4-FFF2-40B4-BE49-F238E27FC236}">
                  <a16:creationId xmlns:a16="http://schemas.microsoft.com/office/drawing/2014/main" id="{284E17F7-067C-6AD5-434D-4A4EC859DF10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2" name="Picture 621">
              <a:extLst>
                <a:ext uri="{FF2B5EF4-FFF2-40B4-BE49-F238E27FC236}">
                  <a16:creationId xmlns:a16="http://schemas.microsoft.com/office/drawing/2014/main" id="{4C607391-D946-7EE3-7B8C-60D52DAFB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E5EFA4E7-9149-F944-2647-C98AFB6E04D9}"/>
              </a:ext>
            </a:extLst>
          </p:cNvPr>
          <p:cNvSpPr/>
          <p:nvPr/>
        </p:nvSpPr>
        <p:spPr>
          <a:xfrm>
            <a:off x="8708220" y="4850064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BEB9F5B-027F-E6DC-01AA-7735AB2BAF63}"/>
              </a:ext>
            </a:extLst>
          </p:cNvPr>
          <p:cNvCxnSpPr>
            <a:cxnSpLocks/>
            <a:stCxn id="621" idx="3"/>
            <a:endCxn id="623" idx="1"/>
          </p:cNvCxnSpPr>
          <p:nvPr/>
        </p:nvCxnSpPr>
        <p:spPr>
          <a:xfrm flipV="1">
            <a:off x="8484598" y="5006936"/>
            <a:ext cx="223622" cy="392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45AC76FE-10A3-4FFD-C84B-7BECE8537362}"/>
              </a:ext>
            </a:extLst>
          </p:cNvPr>
          <p:cNvCxnSpPr>
            <a:cxnSpLocks/>
          </p:cNvCxnSpPr>
          <p:nvPr/>
        </p:nvCxnSpPr>
        <p:spPr>
          <a:xfrm flipV="1">
            <a:off x="8319515" y="3550420"/>
            <a:ext cx="310817" cy="65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>
            <a:extLst>
              <a:ext uri="{FF2B5EF4-FFF2-40B4-BE49-F238E27FC236}">
                <a16:creationId xmlns:a16="http://schemas.microsoft.com/office/drawing/2014/main" id="{808FC5C9-CD2B-279F-4A9B-D5BBF8EC96E5}"/>
              </a:ext>
            </a:extLst>
          </p:cNvPr>
          <p:cNvSpPr/>
          <p:nvPr/>
        </p:nvSpPr>
        <p:spPr>
          <a:xfrm>
            <a:off x="8649833" y="3386625"/>
            <a:ext cx="1119586" cy="313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1" name="Graphic 630">
            <a:extLst>
              <a:ext uri="{FF2B5EF4-FFF2-40B4-BE49-F238E27FC236}">
                <a16:creationId xmlns:a16="http://schemas.microsoft.com/office/drawing/2014/main" id="{12632D21-DA7F-F01F-C6BC-289AB0F9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9960" y="3506418"/>
            <a:ext cx="324984" cy="292761"/>
          </a:xfrm>
          <a:prstGeom prst="rect">
            <a:avLst/>
          </a:prstGeom>
        </p:spPr>
      </p:pic>
      <p:pic>
        <p:nvPicPr>
          <p:cNvPr id="632" name="Picture 631">
            <a:extLst>
              <a:ext uri="{FF2B5EF4-FFF2-40B4-BE49-F238E27FC236}">
                <a16:creationId xmlns:a16="http://schemas.microsoft.com/office/drawing/2014/main" id="{CF516D74-9E27-A13D-599B-B8F75B37EC2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31897" y="3395612"/>
            <a:ext cx="554736" cy="118872"/>
          </a:xfrm>
          <a:prstGeom prst="rect">
            <a:avLst/>
          </a:prstGeom>
        </p:spPr>
      </p:pic>
      <p:pic>
        <p:nvPicPr>
          <p:cNvPr id="593" name="Picture 592">
            <a:extLst>
              <a:ext uri="{FF2B5EF4-FFF2-40B4-BE49-F238E27FC236}">
                <a16:creationId xmlns:a16="http://schemas.microsoft.com/office/drawing/2014/main" id="{A37E023E-2B7A-74C8-782E-CB8EC12D5E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79274" y="3427607"/>
            <a:ext cx="1060704" cy="228600"/>
          </a:xfrm>
          <a:prstGeom prst="rect">
            <a:avLst/>
          </a:prstGeom>
        </p:spPr>
      </p:pic>
      <p:pic>
        <p:nvPicPr>
          <p:cNvPr id="594" name="Picture 593">
            <a:extLst>
              <a:ext uri="{FF2B5EF4-FFF2-40B4-BE49-F238E27FC236}">
                <a16:creationId xmlns:a16="http://schemas.microsoft.com/office/drawing/2014/main" id="{86F59FF5-59F0-75A7-A61D-A3B0558FF1B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59169" y="4884788"/>
            <a:ext cx="714983" cy="228600"/>
          </a:xfrm>
          <a:prstGeom prst="rect">
            <a:avLst/>
          </a:prstGeom>
        </p:spPr>
      </p:pic>
      <p:pic>
        <p:nvPicPr>
          <p:cNvPr id="633" name="Picture 632">
            <a:extLst>
              <a:ext uri="{FF2B5EF4-FFF2-40B4-BE49-F238E27FC236}">
                <a16:creationId xmlns:a16="http://schemas.microsoft.com/office/drawing/2014/main" id="{1CE0A5A6-73AA-C107-CF1C-71A92B955B9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83000" y="3973693"/>
            <a:ext cx="222683" cy="164592"/>
          </a:xfrm>
          <a:prstGeom prst="rect">
            <a:avLst/>
          </a:prstGeom>
        </p:spPr>
      </p:pic>
      <p:pic>
        <p:nvPicPr>
          <p:cNvPr id="634" name="Picture 633">
            <a:extLst>
              <a:ext uri="{FF2B5EF4-FFF2-40B4-BE49-F238E27FC236}">
                <a16:creationId xmlns:a16="http://schemas.microsoft.com/office/drawing/2014/main" id="{0C64B902-EE48-4F10-80AB-8E686EC3B01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19928" y="4667999"/>
            <a:ext cx="513140" cy="164592"/>
          </a:xfrm>
          <a:prstGeom prst="rect">
            <a:avLst/>
          </a:prstGeom>
        </p:spPr>
      </p:pic>
      <p:sp>
        <p:nvSpPr>
          <p:cNvPr id="635" name="Trapezoid 634">
            <a:extLst>
              <a:ext uri="{FF2B5EF4-FFF2-40B4-BE49-F238E27FC236}">
                <a16:creationId xmlns:a16="http://schemas.microsoft.com/office/drawing/2014/main" id="{B9232114-3D1F-DB4E-BFA5-5F869AE506D2}"/>
              </a:ext>
            </a:extLst>
          </p:cNvPr>
          <p:cNvSpPr/>
          <p:nvPr/>
        </p:nvSpPr>
        <p:spPr>
          <a:xfrm rot="5400000">
            <a:off x="9958895" y="4447144"/>
            <a:ext cx="615986" cy="1119585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6" name="Picture 635">
            <a:extLst>
              <a:ext uri="{FF2B5EF4-FFF2-40B4-BE49-F238E27FC236}">
                <a16:creationId xmlns:a16="http://schemas.microsoft.com/office/drawing/2014/main" id="{A62D147D-5830-6AE9-A39E-2C77E840139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39978" y="4924640"/>
            <a:ext cx="1058091" cy="164592"/>
          </a:xfrm>
          <a:prstGeom prst="rect">
            <a:avLst/>
          </a:prstGeom>
        </p:spPr>
      </p:pic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A7553342-96CC-2EF3-B2DE-93CE2B62329C}"/>
              </a:ext>
            </a:extLst>
          </p:cNvPr>
          <p:cNvSpPr/>
          <p:nvPr/>
        </p:nvSpPr>
        <p:spPr>
          <a:xfrm rot="16200000">
            <a:off x="6822828" y="-1010748"/>
            <a:ext cx="447754" cy="7853029"/>
          </a:xfrm>
          <a:prstGeom prst="rightBrace">
            <a:avLst>
              <a:gd name="adj1" fmla="val 98778"/>
              <a:gd name="adj2" fmla="val 50640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BCDD59-324A-10F6-EF0A-2C022EB5DE1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846940" y="1088671"/>
            <a:ext cx="681702" cy="706491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8A7C6ED-3151-2C26-C3C8-739CBA0F32EE}"/>
              </a:ext>
            </a:extLst>
          </p:cNvPr>
          <p:cNvSpPr/>
          <p:nvPr/>
        </p:nvSpPr>
        <p:spPr>
          <a:xfrm>
            <a:off x="3943653" y="1357539"/>
            <a:ext cx="2078551" cy="177962"/>
          </a:xfrm>
          <a:prstGeom prst="roundRect">
            <a:avLst/>
          </a:prstGeom>
          <a:solidFill>
            <a:srgbClr val="F7DEEE"/>
          </a:solidFill>
          <a:ln>
            <a:solidFill>
              <a:srgbClr val="F7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Semi supervised learning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5184B7-BCC4-F1CE-831F-854A90A6C8F2}"/>
              </a:ext>
            </a:extLst>
          </p:cNvPr>
          <p:cNvSpPr txBox="1"/>
          <p:nvPr/>
        </p:nvSpPr>
        <p:spPr>
          <a:xfrm>
            <a:off x="6376297" y="1288027"/>
            <a:ext cx="1434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Pseudo Concepts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C2A81E-DCC2-B9AF-56E3-87952EE635A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528642" y="1441917"/>
            <a:ext cx="415011" cy="46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C790AB-A585-4B85-7963-73E6D45B3DFD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6022204" y="1441916"/>
            <a:ext cx="354093" cy="46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70315C-6F1D-9D5D-F722-DFF10BE107E2}"/>
              </a:ext>
            </a:extLst>
          </p:cNvPr>
          <p:cNvSpPr txBox="1"/>
          <p:nvPr/>
        </p:nvSpPr>
        <p:spPr>
          <a:xfrm>
            <a:off x="4567529" y="906105"/>
            <a:ext cx="7503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Transferring the interpretable experts and final residual to unseen domain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731A2-C3DB-303D-EA5D-035E4723E52E}"/>
              </a:ext>
            </a:extLst>
          </p:cNvPr>
          <p:cNvSpPr txBox="1"/>
          <p:nvPr/>
        </p:nvSpPr>
        <p:spPr>
          <a:xfrm>
            <a:off x="2184400" y="1783728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Stanford </a:t>
            </a:r>
            <a:r>
              <a:rPr lang="en-US" dirty="0" err="1"/>
              <a:t>CheXpert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2789E-95AC-FDF0-92F6-991E53207DC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58010" y="3683592"/>
            <a:ext cx="199626" cy="199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71E50-35B2-B905-D5B4-85C1F491FC7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23312" y="1665650"/>
            <a:ext cx="3095556" cy="3990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F22759-2462-0A82-4703-4C73B2A5ED27}"/>
              </a:ext>
            </a:extLst>
          </p:cNvPr>
          <p:cNvCxnSpPr>
            <a:cxnSpLocks/>
          </p:cNvCxnSpPr>
          <p:nvPr/>
        </p:nvCxnSpPr>
        <p:spPr>
          <a:xfrm>
            <a:off x="7093609" y="1535501"/>
            <a:ext cx="0" cy="199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5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6057</Words>
  <Application>Microsoft Macintosh PowerPoint</Application>
  <PresentationFormat>Widescreen</PresentationFormat>
  <Paragraphs>351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Ghosh</dc:creator>
  <cp:lastModifiedBy>Shantanu Ghosh</cp:lastModifiedBy>
  <cp:revision>35</cp:revision>
  <dcterms:created xsi:type="dcterms:W3CDTF">2023-05-26T22:38:10Z</dcterms:created>
  <dcterms:modified xsi:type="dcterms:W3CDTF">2023-05-27T17:49:26Z</dcterms:modified>
</cp:coreProperties>
</file>