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Montserrat Medium Italics" charset="1" panose="00000600000000000000"/>
      <p:regular r:id="rId26"/>
    </p:embeddedFont>
    <p:embeddedFont>
      <p:font typeface="Cocomat Pro Heavy" charset="1" panose="00000A00000000000000"/>
      <p:regular r:id="rId27"/>
    </p:embeddedFont>
    <p:embeddedFont>
      <p:font typeface="Montserrat Italics" charset="1" panose="00000500000000000000"/>
      <p:regular r:id="rId28"/>
    </p:embeddedFont>
    <p:embeddedFont>
      <p:font typeface="Montserrat Medium" charset="1" panose="00000600000000000000"/>
      <p:regular r:id="rId29"/>
    </p:embeddedFont>
    <p:embeddedFont>
      <p:font typeface="Montserrat" charset="1" panose="00000500000000000000"/>
      <p:regular r:id="rId30"/>
    </p:embeddedFont>
    <p:embeddedFont>
      <p:font typeface="Montserrat Bold" charset="1" panose="000008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jpeg" Type="http://schemas.openxmlformats.org/officeDocument/2006/relationships/image"/><Relationship Id="rId5" Target="../media/image12.jpeg" Type="http://schemas.openxmlformats.org/officeDocument/2006/relationships/image"/><Relationship Id="rId6" Target="../media/image13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60112" y="-6875490"/>
            <a:ext cx="13398375" cy="12377222"/>
          </a:xfrm>
          <a:custGeom>
            <a:avLst/>
            <a:gdLst/>
            <a:ahLst/>
            <a:cxnLst/>
            <a:rect r="r" b="b" t="t" l="l"/>
            <a:pathLst>
              <a:path h="12377222" w="13398375">
                <a:moveTo>
                  <a:pt x="0" y="0"/>
                </a:moveTo>
                <a:lnTo>
                  <a:pt x="13398376" y="0"/>
                </a:lnTo>
                <a:lnTo>
                  <a:pt x="13398376" y="12377222"/>
                </a:lnTo>
                <a:lnTo>
                  <a:pt x="0" y="123772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179" r="-211836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627094" y="534271"/>
            <a:ext cx="7726011" cy="9752729"/>
          </a:xfrm>
          <a:custGeom>
            <a:avLst/>
            <a:gdLst/>
            <a:ahLst/>
            <a:cxnLst/>
            <a:rect r="r" b="b" t="t" l="l"/>
            <a:pathLst>
              <a:path h="9752729" w="7726011">
                <a:moveTo>
                  <a:pt x="7726011" y="0"/>
                </a:moveTo>
                <a:lnTo>
                  <a:pt x="0" y="0"/>
                </a:lnTo>
                <a:lnTo>
                  <a:pt x="0" y="9752729"/>
                </a:lnTo>
                <a:lnTo>
                  <a:pt x="7726011" y="9752729"/>
                </a:lnTo>
                <a:lnTo>
                  <a:pt x="772601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920337" y="4862857"/>
            <a:ext cx="9031001" cy="50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61"/>
              </a:lnSpc>
              <a:spcBef>
                <a:spcPct val="0"/>
              </a:spcBef>
            </a:pPr>
            <a:r>
              <a:rPr lang="en-US" sz="2972">
                <a:solidFill>
                  <a:srgbClr val="05066D"/>
                </a:solidFill>
                <a:latin typeface="Montserrat Medium Italics"/>
              </a:rPr>
              <a:t>SISTEMA DE GERENCIAMENTO DE FARMACIA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0" y="6006557"/>
            <a:ext cx="18288000" cy="6906869"/>
          </a:xfrm>
          <a:custGeom>
            <a:avLst/>
            <a:gdLst/>
            <a:ahLst/>
            <a:cxnLst/>
            <a:rect r="r" b="b" t="t" l="l"/>
            <a:pathLst>
              <a:path h="6906869" w="18288000">
                <a:moveTo>
                  <a:pt x="0" y="0"/>
                </a:moveTo>
                <a:lnTo>
                  <a:pt x="18288000" y="0"/>
                </a:lnTo>
                <a:lnTo>
                  <a:pt x="18288000" y="6906869"/>
                </a:lnTo>
                <a:lnTo>
                  <a:pt x="0" y="69068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901654" y="2085943"/>
            <a:ext cx="10357646" cy="2795227"/>
            <a:chOff x="0" y="0"/>
            <a:chExt cx="13810195" cy="3726969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2402726" y="54723"/>
              <a:ext cx="11407469" cy="3672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736"/>
                </a:lnSpc>
              </a:pPr>
              <a:r>
                <a:rPr lang="en-US" sz="8800">
                  <a:solidFill>
                    <a:srgbClr val="05066D"/>
                  </a:solidFill>
                  <a:latin typeface="Cocomat Pro Heavy"/>
                </a:rPr>
                <a:t>FARMA</a:t>
              </a:r>
            </a:p>
            <a:p>
              <a:pPr algn="l">
                <a:lnSpc>
                  <a:spcPts val="10736"/>
                </a:lnSpc>
              </a:pPr>
              <a:r>
                <a:rPr lang="en-US" sz="8800">
                  <a:solidFill>
                    <a:srgbClr val="05066D"/>
                  </a:solidFill>
                  <a:latin typeface="Cocomat Pro Heavy"/>
                </a:rPr>
                <a:t>TECH</a:t>
              </a:r>
            </a:p>
          </p:txBody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92585" cy="2451052"/>
            </a:xfrm>
            <a:custGeom>
              <a:avLst/>
              <a:gdLst/>
              <a:ahLst/>
              <a:cxnLst/>
              <a:rect r="r" b="b" t="t" l="l"/>
              <a:pathLst>
                <a:path h="2451052" w="2092585">
                  <a:moveTo>
                    <a:pt x="0" y="0"/>
                  </a:moveTo>
                  <a:lnTo>
                    <a:pt x="2092585" y="0"/>
                  </a:lnTo>
                  <a:lnTo>
                    <a:pt x="2092585" y="2451052"/>
                  </a:lnTo>
                  <a:lnTo>
                    <a:pt x="0" y="24510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2330071" y="8145934"/>
            <a:ext cx="3050217" cy="531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306"/>
              </a:lnSpc>
            </a:pPr>
            <a:r>
              <a:rPr lang="en-US" sz="3076">
                <a:solidFill>
                  <a:srgbClr val="FFFFFF"/>
                </a:solidFill>
                <a:latin typeface="Montserrat Italics"/>
              </a:rPr>
              <a:t>GRUPO 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63161" y="965200"/>
            <a:ext cx="9361678" cy="9127468"/>
          </a:xfrm>
          <a:custGeom>
            <a:avLst/>
            <a:gdLst/>
            <a:ahLst/>
            <a:cxnLst/>
            <a:rect r="r" b="b" t="t" l="l"/>
            <a:pathLst>
              <a:path h="9127468" w="9361678">
                <a:moveTo>
                  <a:pt x="0" y="0"/>
                </a:moveTo>
                <a:lnTo>
                  <a:pt x="9361678" y="0"/>
                </a:lnTo>
                <a:lnTo>
                  <a:pt x="9361678" y="9127468"/>
                </a:lnTo>
                <a:lnTo>
                  <a:pt x="0" y="9127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82550"/>
            <a:ext cx="9567598" cy="882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5066D"/>
                </a:solidFill>
                <a:latin typeface="Cocomat Pro Heavy"/>
              </a:rPr>
              <a:t>CONTROLE DE ESTOQUE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304785" y="9753600"/>
            <a:ext cx="1769152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5066D"/>
                </a:solidFill>
                <a:latin typeface="Cocomat Pro Heavy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19665" y="965200"/>
            <a:ext cx="9495866" cy="9258300"/>
          </a:xfrm>
          <a:custGeom>
            <a:avLst/>
            <a:gdLst/>
            <a:ahLst/>
            <a:cxnLst/>
            <a:rect r="r" b="b" t="t" l="l"/>
            <a:pathLst>
              <a:path h="9258300" w="9495866">
                <a:moveTo>
                  <a:pt x="0" y="0"/>
                </a:moveTo>
                <a:lnTo>
                  <a:pt x="9495866" y="0"/>
                </a:lnTo>
                <a:lnTo>
                  <a:pt x="9495866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82550"/>
            <a:ext cx="9567598" cy="882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5066D"/>
                </a:solidFill>
                <a:latin typeface="Cocomat Pro Heavy"/>
              </a:rPr>
              <a:t>CONTROLE DE ESTOQUE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304785" y="9753600"/>
            <a:ext cx="1769152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5066D"/>
                </a:solidFill>
                <a:latin typeface="Cocomat Pro Heavy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96067" y="965200"/>
            <a:ext cx="9495866" cy="9258300"/>
          </a:xfrm>
          <a:custGeom>
            <a:avLst/>
            <a:gdLst/>
            <a:ahLst/>
            <a:cxnLst/>
            <a:rect r="r" b="b" t="t" l="l"/>
            <a:pathLst>
              <a:path h="9258300" w="9495866">
                <a:moveTo>
                  <a:pt x="0" y="0"/>
                </a:moveTo>
                <a:lnTo>
                  <a:pt x="9495866" y="0"/>
                </a:lnTo>
                <a:lnTo>
                  <a:pt x="9495866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82550"/>
            <a:ext cx="9567598" cy="882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5066D"/>
                </a:solidFill>
                <a:latin typeface="Cocomat Pro Heavy"/>
              </a:rPr>
              <a:t>CONTROLE DE ESTOQUE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304785" y="9753600"/>
            <a:ext cx="1769152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5066D"/>
                </a:solidFill>
                <a:latin typeface="Cocomat Pro Heavy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19665" y="1028700"/>
            <a:ext cx="9495866" cy="9258300"/>
          </a:xfrm>
          <a:custGeom>
            <a:avLst/>
            <a:gdLst/>
            <a:ahLst/>
            <a:cxnLst/>
            <a:rect r="r" b="b" t="t" l="l"/>
            <a:pathLst>
              <a:path h="9258300" w="9495866">
                <a:moveTo>
                  <a:pt x="0" y="0"/>
                </a:moveTo>
                <a:lnTo>
                  <a:pt x="9495866" y="0"/>
                </a:lnTo>
                <a:lnTo>
                  <a:pt x="9495866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82550"/>
            <a:ext cx="9567598" cy="882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5066D"/>
                </a:solidFill>
                <a:latin typeface="Cocomat Pro Heavy"/>
              </a:rPr>
              <a:t>CONTROLE DE ESTOQUE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304785" y="9753600"/>
            <a:ext cx="1769152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5066D"/>
                </a:solidFill>
                <a:latin typeface="Cocomat Pro Heavy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96067" y="1028700"/>
            <a:ext cx="9495866" cy="9258300"/>
          </a:xfrm>
          <a:custGeom>
            <a:avLst/>
            <a:gdLst/>
            <a:ahLst/>
            <a:cxnLst/>
            <a:rect r="r" b="b" t="t" l="l"/>
            <a:pathLst>
              <a:path h="9258300" w="9495866">
                <a:moveTo>
                  <a:pt x="0" y="0"/>
                </a:moveTo>
                <a:lnTo>
                  <a:pt x="9495866" y="0"/>
                </a:lnTo>
                <a:lnTo>
                  <a:pt x="9495866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46051"/>
            <a:ext cx="11043846" cy="882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5066D"/>
                </a:solidFill>
                <a:latin typeface="Cocomat Pro Heavy"/>
              </a:rPr>
              <a:t>CADASTRO DE FUNCIONÁRIOS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304785" y="9753600"/>
            <a:ext cx="1769152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5066D"/>
                </a:solidFill>
                <a:latin typeface="Cocomat Pro Heavy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15742" y="1028700"/>
            <a:ext cx="9256516" cy="9024937"/>
          </a:xfrm>
          <a:custGeom>
            <a:avLst/>
            <a:gdLst/>
            <a:ahLst/>
            <a:cxnLst/>
            <a:rect r="r" b="b" t="t" l="l"/>
            <a:pathLst>
              <a:path h="9024937" w="9256516">
                <a:moveTo>
                  <a:pt x="0" y="0"/>
                </a:moveTo>
                <a:lnTo>
                  <a:pt x="9256516" y="0"/>
                </a:lnTo>
                <a:lnTo>
                  <a:pt x="9256516" y="9024937"/>
                </a:lnTo>
                <a:lnTo>
                  <a:pt x="0" y="90249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46051"/>
            <a:ext cx="11043846" cy="882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5066D"/>
                </a:solidFill>
                <a:latin typeface="Cocomat Pro Heavy"/>
              </a:rPr>
              <a:t>CADASTRO DE FUNCIONÁRIOS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304785" y="9753600"/>
            <a:ext cx="1769152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5066D"/>
                </a:solidFill>
                <a:latin typeface="Cocomat Pro Heavy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48042" y="1028700"/>
            <a:ext cx="9991915" cy="9741939"/>
          </a:xfrm>
          <a:custGeom>
            <a:avLst/>
            <a:gdLst/>
            <a:ahLst/>
            <a:cxnLst/>
            <a:rect r="r" b="b" t="t" l="l"/>
            <a:pathLst>
              <a:path h="9741939" w="9991915">
                <a:moveTo>
                  <a:pt x="0" y="0"/>
                </a:moveTo>
                <a:lnTo>
                  <a:pt x="9991916" y="0"/>
                </a:lnTo>
                <a:lnTo>
                  <a:pt x="9991916" y="9741939"/>
                </a:lnTo>
                <a:lnTo>
                  <a:pt x="0" y="97419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82550"/>
            <a:ext cx="9427743" cy="882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5066D"/>
                </a:solidFill>
                <a:latin typeface="Cocomat Pro Heavy"/>
              </a:rPr>
              <a:t>ÁREA DO FUNCIONÁRIO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304785" y="9753600"/>
            <a:ext cx="1769152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5066D"/>
                </a:solidFill>
                <a:latin typeface="Cocomat Pro Heavy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13871" y="731837"/>
            <a:ext cx="9560996" cy="9321800"/>
          </a:xfrm>
          <a:custGeom>
            <a:avLst/>
            <a:gdLst/>
            <a:ahLst/>
            <a:cxnLst/>
            <a:rect r="r" b="b" t="t" l="l"/>
            <a:pathLst>
              <a:path h="9321800" w="9560996">
                <a:moveTo>
                  <a:pt x="0" y="0"/>
                </a:moveTo>
                <a:lnTo>
                  <a:pt x="9560996" y="0"/>
                </a:lnTo>
                <a:lnTo>
                  <a:pt x="9560996" y="9321801"/>
                </a:lnTo>
                <a:lnTo>
                  <a:pt x="0" y="93218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82550"/>
            <a:ext cx="9427743" cy="882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5066D"/>
                </a:solidFill>
                <a:latin typeface="Cocomat Pro Heavy"/>
              </a:rPr>
              <a:t>ÁREA DO FUNCIONÁRIO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304785" y="9753600"/>
            <a:ext cx="1769152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5066D"/>
                </a:solidFill>
                <a:latin typeface="Cocomat Pro Heavy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79809" y="1028700"/>
            <a:ext cx="9495866" cy="9258300"/>
          </a:xfrm>
          <a:custGeom>
            <a:avLst/>
            <a:gdLst/>
            <a:ahLst/>
            <a:cxnLst/>
            <a:rect r="r" b="b" t="t" l="l"/>
            <a:pathLst>
              <a:path h="9258300" w="9495866">
                <a:moveTo>
                  <a:pt x="0" y="0"/>
                </a:moveTo>
                <a:lnTo>
                  <a:pt x="9495867" y="0"/>
                </a:lnTo>
                <a:lnTo>
                  <a:pt x="9495867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82550"/>
            <a:ext cx="9427743" cy="882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5066D"/>
                </a:solidFill>
                <a:latin typeface="Cocomat Pro Heavy"/>
              </a:rPr>
              <a:t>ÁREA DO FUNCIONÁRIO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304785" y="9753600"/>
            <a:ext cx="1769152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5066D"/>
                </a:solidFill>
                <a:latin typeface="Cocomat Pro Heavy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82550"/>
            <a:ext cx="9427743" cy="882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5066D"/>
                </a:solidFill>
                <a:latin typeface="Cocomat Pro Heavy"/>
              </a:rPr>
              <a:t>ÁREA DO FUNCIONÁRIO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4396067" y="965200"/>
            <a:ext cx="9495866" cy="9258300"/>
          </a:xfrm>
          <a:custGeom>
            <a:avLst/>
            <a:gdLst/>
            <a:ahLst/>
            <a:cxnLst/>
            <a:rect r="r" b="b" t="t" l="l"/>
            <a:pathLst>
              <a:path h="9258300" w="9495866">
                <a:moveTo>
                  <a:pt x="0" y="0"/>
                </a:moveTo>
                <a:lnTo>
                  <a:pt x="9495866" y="0"/>
                </a:lnTo>
                <a:lnTo>
                  <a:pt x="9495866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304785" y="9753600"/>
            <a:ext cx="1769152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5066D"/>
                </a:solidFill>
                <a:latin typeface="Cocomat Pro Heavy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30093" y="5625717"/>
            <a:ext cx="22473900" cy="7069063"/>
          </a:xfrm>
          <a:custGeom>
            <a:avLst/>
            <a:gdLst/>
            <a:ahLst/>
            <a:cxnLst/>
            <a:rect r="r" b="b" t="t" l="l"/>
            <a:pathLst>
              <a:path h="7069063" w="22473900">
                <a:moveTo>
                  <a:pt x="0" y="0"/>
                </a:moveTo>
                <a:lnTo>
                  <a:pt x="22473899" y="0"/>
                </a:lnTo>
                <a:lnTo>
                  <a:pt x="22473899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8151995" y="2445943"/>
            <a:ext cx="2452094" cy="2452094"/>
            <a:chOff x="0" y="0"/>
            <a:chExt cx="8909050" cy="89090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210012" y="2402"/>
              <a:ext cx="9329074" cy="8904246"/>
            </a:xfrm>
            <a:custGeom>
              <a:avLst/>
              <a:gdLst/>
              <a:ahLst/>
              <a:cxnLst/>
              <a:rect r="r" b="b" t="t" l="l"/>
              <a:pathLst>
                <a:path h="8904246" w="9329074">
                  <a:moveTo>
                    <a:pt x="4664537" y="7123"/>
                  </a:moveTo>
                  <a:cubicBezTo>
                    <a:pt x="3071756" y="0"/>
                    <a:pt x="1596908" y="845651"/>
                    <a:pt x="798454" y="2223865"/>
                  </a:cubicBezTo>
                  <a:cubicBezTo>
                    <a:pt x="0" y="3602079"/>
                    <a:pt x="0" y="5302167"/>
                    <a:pt x="798454" y="6680382"/>
                  </a:cubicBezTo>
                  <a:cubicBezTo>
                    <a:pt x="1596908" y="8058595"/>
                    <a:pt x="3071756" y="8904246"/>
                    <a:pt x="4664537" y="8897123"/>
                  </a:cubicBezTo>
                  <a:cubicBezTo>
                    <a:pt x="6257318" y="8904246"/>
                    <a:pt x="7732166" y="8058595"/>
                    <a:pt x="8530620" y="6680382"/>
                  </a:cubicBezTo>
                  <a:cubicBezTo>
                    <a:pt x="9329074" y="5302167"/>
                    <a:pt x="9329074" y="3602079"/>
                    <a:pt x="8530620" y="2223865"/>
                  </a:cubicBezTo>
                  <a:cubicBezTo>
                    <a:pt x="7732166" y="845651"/>
                    <a:pt x="6257318" y="0"/>
                    <a:pt x="4664537" y="7123"/>
                  </a:cubicBezTo>
                  <a:close/>
                </a:path>
              </a:pathLst>
            </a:custGeom>
            <a:solidFill>
              <a:srgbClr val="396CCD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863" y="263805"/>
              <a:ext cx="8781323" cy="8381440"/>
            </a:xfrm>
            <a:custGeom>
              <a:avLst/>
              <a:gdLst/>
              <a:ahLst/>
              <a:cxnLst/>
              <a:rect r="r" b="b" t="t" l="l"/>
              <a:pathLst>
                <a:path h="8381440" w="8781323">
                  <a:moveTo>
                    <a:pt x="4390662" y="6705"/>
                  </a:moveTo>
                  <a:cubicBezTo>
                    <a:pt x="2891400" y="0"/>
                    <a:pt x="1503147" y="795999"/>
                    <a:pt x="751573" y="2093292"/>
                  </a:cubicBezTo>
                  <a:cubicBezTo>
                    <a:pt x="0" y="3390586"/>
                    <a:pt x="0" y="4990854"/>
                    <a:pt x="751573" y="6288148"/>
                  </a:cubicBezTo>
                  <a:cubicBezTo>
                    <a:pt x="1503147" y="7585441"/>
                    <a:pt x="2891400" y="8381440"/>
                    <a:pt x="4390662" y="8374735"/>
                  </a:cubicBezTo>
                  <a:cubicBezTo>
                    <a:pt x="5889924" y="8381440"/>
                    <a:pt x="7278177" y="7585441"/>
                    <a:pt x="8029751" y="6288148"/>
                  </a:cubicBezTo>
                  <a:cubicBezTo>
                    <a:pt x="8781323" y="4990854"/>
                    <a:pt x="8781323" y="3390586"/>
                    <a:pt x="8029751" y="2093292"/>
                  </a:cubicBezTo>
                  <a:cubicBezTo>
                    <a:pt x="7278177" y="795999"/>
                    <a:pt x="5889924" y="0"/>
                    <a:pt x="4390662" y="6705"/>
                  </a:cubicBezTo>
                  <a:close/>
                </a:path>
              </a:pathLst>
            </a:custGeom>
            <a:blipFill>
              <a:blip r:embed="rId4"/>
              <a:stretch>
                <a:fillRect l="223" t="-15910" r="223" b="-1591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09050" cy="8909050"/>
            </a:xfrm>
            <a:custGeom>
              <a:avLst/>
              <a:gdLst/>
              <a:ahLst/>
              <a:cxnLst/>
              <a:rect r="r" b="b" t="t" l="l"/>
              <a:pathLst>
                <a:path h="8909050" w="8909050">
                  <a:moveTo>
                    <a:pt x="4454525" y="8909050"/>
                  </a:moveTo>
                  <a:cubicBezTo>
                    <a:pt x="3264662" y="8909050"/>
                    <a:pt x="2146046" y="8445500"/>
                    <a:pt x="1304544" y="7603744"/>
                  </a:cubicBezTo>
                  <a:cubicBezTo>
                    <a:pt x="895477" y="7194550"/>
                    <a:pt x="574294" y="6718173"/>
                    <a:pt x="350012" y="6187694"/>
                  </a:cubicBezTo>
                  <a:cubicBezTo>
                    <a:pt x="117729" y="5638673"/>
                    <a:pt x="0" y="5055489"/>
                    <a:pt x="0" y="4454525"/>
                  </a:cubicBezTo>
                  <a:cubicBezTo>
                    <a:pt x="0" y="3854704"/>
                    <a:pt x="117475" y="3272282"/>
                    <a:pt x="349377" y="2723642"/>
                  </a:cubicBezTo>
                  <a:cubicBezTo>
                    <a:pt x="573405" y="2193163"/>
                    <a:pt x="894207" y="1716786"/>
                    <a:pt x="1302766" y="1307338"/>
                  </a:cubicBezTo>
                  <a:cubicBezTo>
                    <a:pt x="2144141" y="464312"/>
                    <a:pt x="3263519" y="0"/>
                    <a:pt x="4454525" y="0"/>
                  </a:cubicBezTo>
                  <a:cubicBezTo>
                    <a:pt x="5055362" y="0"/>
                    <a:pt x="5638419" y="117729"/>
                    <a:pt x="6187440" y="350012"/>
                  </a:cubicBezTo>
                  <a:cubicBezTo>
                    <a:pt x="6717792" y="574294"/>
                    <a:pt x="7194296" y="895477"/>
                    <a:pt x="7603490" y="1304544"/>
                  </a:cubicBezTo>
                  <a:cubicBezTo>
                    <a:pt x="8445373" y="2146046"/>
                    <a:pt x="8909050" y="3264789"/>
                    <a:pt x="8909050" y="4454652"/>
                  </a:cubicBezTo>
                  <a:cubicBezTo>
                    <a:pt x="8909050" y="5644769"/>
                    <a:pt x="8445246" y="6763766"/>
                    <a:pt x="7602982" y="7605268"/>
                  </a:cubicBezTo>
                  <a:cubicBezTo>
                    <a:pt x="7193789" y="8014208"/>
                    <a:pt x="6717285" y="8335138"/>
                    <a:pt x="6186932" y="8559419"/>
                  </a:cubicBezTo>
                  <a:cubicBezTo>
                    <a:pt x="5637911" y="8791321"/>
                    <a:pt x="5055108" y="8909050"/>
                    <a:pt x="4454525" y="8909050"/>
                  </a:cubicBezTo>
                  <a:close/>
                  <a:moveTo>
                    <a:pt x="4454525" y="19050"/>
                  </a:moveTo>
                  <a:cubicBezTo>
                    <a:pt x="3268599" y="19050"/>
                    <a:pt x="2154047" y="481330"/>
                    <a:pt x="1316228" y="1320800"/>
                  </a:cubicBezTo>
                  <a:cubicBezTo>
                    <a:pt x="909447" y="1728343"/>
                    <a:pt x="590042" y="2202815"/>
                    <a:pt x="366903" y="2731008"/>
                  </a:cubicBezTo>
                  <a:cubicBezTo>
                    <a:pt x="136017" y="3277362"/>
                    <a:pt x="19050" y="3857244"/>
                    <a:pt x="19050" y="4454525"/>
                  </a:cubicBezTo>
                  <a:cubicBezTo>
                    <a:pt x="19050" y="5052949"/>
                    <a:pt x="136271" y="5633593"/>
                    <a:pt x="367538" y="6180328"/>
                  </a:cubicBezTo>
                  <a:cubicBezTo>
                    <a:pt x="590931" y="6708522"/>
                    <a:pt x="910717" y="7182866"/>
                    <a:pt x="1318006" y="7590282"/>
                  </a:cubicBezTo>
                  <a:cubicBezTo>
                    <a:pt x="2155825" y="8428355"/>
                    <a:pt x="3269742" y="8890000"/>
                    <a:pt x="4454525" y="8890000"/>
                  </a:cubicBezTo>
                  <a:cubicBezTo>
                    <a:pt x="5052568" y="8890000"/>
                    <a:pt x="5632958" y="8772779"/>
                    <a:pt x="6179439" y="8541766"/>
                  </a:cubicBezTo>
                  <a:cubicBezTo>
                    <a:pt x="6707632" y="8318500"/>
                    <a:pt x="7181977" y="7998841"/>
                    <a:pt x="7589520" y="7591679"/>
                  </a:cubicBezTo>
                  <a:cubicBezTo>
                    <a:pt x="8428101" y="6753733"/>
                    <a:pt x="8890000" y="5639562"/>
                    <a:pt x="8890000" y="4454525"/>
                  </a:cubicBezTo>
                  <a:cubicBezTo>
                    <a:pt x="8890000" y="3269742"/>
                    <a:pt x="8428355" y="2155825"/>
                    <a:pt x="7590028" y="1317879"/>
                  </a:cubicBezTo>
                  <a:cubicBezTo>
                    <a:pt x="7182612" y="910590"/>
                    <a:pt x="6708140" y="590931"/>
                    <a:pt x="6180074" y="367538"/>
                  </a:cubicBezTo>
                  <a:cubicBezTo>
                    <a:pt x="5633339" y="136271"/>
                    <a:pt x="5052822" y="19050"/>
                    <a:pt x="4454525" y="19050"/>
                  </a:cubicBezTo>
                  <a:close/>
                  <a:moveTo>
                    <a:pt x="4454525" y="8648065"/>
                  </a:moveTo>
                  <a:cubicBezTo>
                    <a:pt x="3334385" y="8648065"/>
                    <a:pt x="2281301" y="8211693"/>
                    <a:pt x="1489075" y="7419213"/>
                  </a:cubicBezTo>
                  <a:cubicBezTo>
                    <a:pt x="697103" y="6626987"/>
                    <a:pt x="260985" y="5574157"/>
                    <a:pt x="260985" y="4454525"/>
                  </a:cubicBezTo>
                  <a:cubicBezTo>
                    <a:pt x="260985" y="3889756"/>
                    <a:pt x="371602" y="3341497"/>
                    <a:pt x="589788" y="2824988"/>
                  </a:cubicBezTo>
                  <a:cubicBezTo>
                    <a:pt x="800735" y="2325624"/>
                    <a:pt x="1102741" y="1877060"/>
                    <a:pt x="1487297" y="1491742"/>
                  </a:cubicBezTo>
                  <a:cubicBezTo>
                    <a:pt x="2279396" y="698119"/>
                    <a:pt x="3333242" y="260985"/>
                    <a:pt x="4454398" y="260985"/>
                  </a:cubicBezTo>
                  <a:cubicBezTo>
                    <a:pt x="5573776" y="260985"/>
                    <a:pt x="6626606" y="697103"/>
                    <a:pt x="7418832" y="1488948"/>
                  </a:cubicBezTo>
                  <a:cubicBezTo>
                    <a:pt x="8211438" y="2281174"/>
                    <a:pt x="8647937" y="3334385"/>
                    <a:pt x="8647937" y="4454398"/>
                  </a:cubicBezTo>
                  <a:cubicBezTo>
                    <a:pt x="8647937" y="5574792"/>
                    <a:pt x="8211311" y="6628130"/>
                    <a:pt x="7418450" y="7420356"/>
                  </a:cubicBezTo>
                  <a:cubicBezTo>
                    <a:pt x="6626225" y="8212074"/>
                    <a:pt x="5573522" y="8648065"/>
                    <a:pt x="4454525" y="8648065"/>
                  </a:cubicBezTo>
                  <a:close/>
                  <a:moveTo>
                    <a:pt x="4454525" y="280035"/>
                  </a:moveTo>
                  <a:cubicBezTo>
                    <a:pt x="3338449" y="280035"/>
                    <a:pt x="2289429" y="715137"/>
                    <a:pt x="1500886" y="1505204"/>
                  </a:cubicBezTo>
                  <a:cubicBezTo>
                    <a:pt x="713613" y="2294001"/>
                    <a:pt x="280035" y="3341370"/>
                    <a:pt x="280035" y="4454525"/>
                  </a:cubicBezTo>
                  <a:cubicBezTo>
                    <a:pt x="280035" y="5569077"/>
                    <a:pt x="714248" y="6617081"/>
                    <a:pt x="1502537" y="7405751"/>
                  </a:cubicBezTo>
                  <a:cubicBezTo>
                    <a:pt x="2291080" y="8194548"/>
                    <a:pt x="3339465" y="8629015"/>
                    <a:pt x="4454525" y="8629015"/>
                  </a:cubicBezTo>
                  <a:cubicBezTo>
                    <a:pt x="5568442" y="8629015"/>
                    <a:pt x="6616319" y="8195056"/>
                    <a:pt x="7405116" y="7407021"/>
                  </a:cubicBezTo>
                  <a:cubicBezTo>
                    <a:pt x="8194422" y="6618477"/>
                    <a:pt x="8629015" y="5569839"/>
                    <a:pt x="8629015" y="4454525"/>
                  </a:cubicBezTo>
                  <a:cubicBezTo>
                    <a:pt x="8629015" y="3339465"/>
                    <a:pt x="8194548" y="2291080"/>
                    <a:pt x="7405497" y="1502537"/>
                  </a:cubicBezTo>
                  <a:cubicBezTo>
                    <a:pt x="6616827" y="714121"/>
                    <a:pt x="5568823" y="280035"/>
                    <a:pt x="4454525" y="280035"/>
                  </a:cubicBezTo>
                  <a:close/>
                </a:path>
              </a:pathLst>
            </a:custGeom>
            <a:solidFill>
              <a:srgbClr val="5A8CF2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4309314" y="2445943"/>
            <a:ext cx="2452094" cy="2452094"/>
            <a:chOff x="0" y="0"/>
            <a:chExt cx="8909050" cy="89090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-210012" y="2402"/>
              <a:ext cx="9329074" cy="8904246"/>
            </a:xfrm>
            <a:custGeom>
              <a:avLst/>
              <a:gdLst/>
              <a:ahLst/>
              <a:cxnLst/>
              <a:rect r="r" b="b" t="t" l="l"/>
              <a:pathLst>
                <a:path h="8904246" w="9329074">
                  <a:moveTo>
                    <a:pt x="4664537" y="7123"/>
                  </a:moveTo>
                  <a:cubicBezTo>
                    <a:pt x="3071756" y="0"/>
                    <a:pt x="1596908" y="845651"/>
                    <a:pt x="798454" y="2223865"/>
                  </a:cubicBezTo>
                  <a:cubicBezTo>
                    <a:pt x="0" y="3602079"/>
                    <a:pt x="0" y="5302167"/>
                    <a:pt x="798454" y="6680382"/>
                  </a:cubicBezTo>
                  <a:cubicBezTo>
                    <a:pt x="1596908" y="8058595"/>
                    <a:pt x="3071756" y="8904246"/>
                    <a:pt x="4664537" y="8897123"/>
                  </a:cubicBezTo>
                  <a:cubicBezTo>
                    <a:pt x="6257318" y="8904246"/>
                    <a:pt x="7732166" y="8058595"/>
                    <a:pt x="8530620" y="6680382"/>
                  </a:cubicBezTo>
                  <a:cubicBezTo>
                    <a:pt x="9329074" y="5302167"/>
                    <a:pt x="9329074" y="3602079"/>
                    <a:pt x="8530620" y="2223865"/>
                  </a:cubicBezTo>
                  <a:cubicBezTo>
                    <a:pt x="7732166" y="845651"/>
                    <a:pt x="6257318" y="0"/>
                    <a:pt x="4664537" y="7123"/>
                  </a:cubicBezTo>
                  <a:close/>
                </a:path>
              </a:pathLst>
            </a:custGeom>
            <a:solidFill>
              <a:srgbClr val="396CCD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63863" y="263805"/>
              <a:ext cx="8781323" cy="8381440"/>
            </a:xfrm>
            <a:custGeom>
              <a:avLst/>
              <a:gdLst/>
              <a:ahLst/>
              <a:cxnLst/>
              <a:rect r="r" b="b" t="t" l="l"/>
              <a:pathLst>
                <a:path h="8381440" w="8781323">
                  <a:moveTo>
                    <a:pt x="4390662" y="6705"/>
                  </a:moveTo>
                  <a:cubicBezTo>
                    <a:pt x="2891400" y="0"/>
                    <a:pt x="1503147" y="795999"/>
                    <a:pt x="751573" y="2093292"/>
                  </a:cubicBezTo>
                  <a:cubicBezTo>
                    <a:pt x="0" y="3390586"/>
                    <a:pt x="0" y="4990854"/>
                    <a:pt x="751573" y="6288148"/>
                  </a:cubicBezTo>
                  <a:cubicBezTo>
                    <a:pt x="1503147" y="7585441"/>
                    <a:pt x="2891400" y="8381440"/>
                    <a:pt x="4390662" y="8374735"/>
                  </a:cubicBezTo>
                  <a:cubicBezTo>
                    <a:pt x="5889924" y="8381440"/>
                    <a:pt x="7278177" y="7585441"/>
                    <a:pt x="8029751" y="6288148"/>
                  </a:cubicBezTo>
                  <a:cubicBezTo>
                    <a:pt x="8781323" y="4990854"/>
                    <a:pt x="8781323" y="3390586"/>
                    <a:pt x="8029751" y="2093292"/>
                  </a:cubicBezTo>
                  <a:cubicBezTo>
                    <a:pt x="7278177" y="795999"/>
                    <a:pt x="5889924" y="0"/>
                    <a:pt x="4390662" y="6705"/>
                  </a:cubicBezTo>
                  <a:close/>
                </a:path>
              </a:pathLst>
            </a:custGeom>
            <a:blipFill>
              <a:blip r:embed="rId5"/>
              <a:stretch>
                <a:fillRect l="223" t="-16665" r="223" b="-16665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909050" cy="8909050"/>
            </a:xfrm>
            <a:custGeom>
              <a:avLst/>
              <a:gdLst/>
              <a:ahLst/>
              <a:cxnLst/>
              <a:rect r="r" b="b" t="t" l="l"/>
              <a:pathLst>
                <a:path h="8909050" w="8909050">
                  <a:moveTo>
                    <a:pt x="4454525" y="8909050"/>
                  </a:moveTo>
                  <a:cubicBezTo>
                    <a:pt x="3264662" y="8909050"/>
                    <a:pt x="2146046" y="8445500"/>
                    <a:pt x="1304544" y="7603744"/>
                  </a:cubicBezTo>
                  <a:cubicBezTo>
                    <a:pt x="895477" y="7194550"/>
                    <a:pt x="574294" y="6718173"/>
                    <a:pt x="350012" y="6187694"/>
                  </a:cubicBezTo>
                  <a:cubicBezTo>
                    <a:pt x="117729" y="5638673"/>
                    <a:pt x="0" y="5055489"/>
                    <a:pt x="0" y="4454525"/>
                  </a:cubicBezTo>
                  <a:cubicBezTo>
                    <a:pt x="0" y="3854704"/>
                    <a:pt x="117475" y="3272282"/>
                    <a:pt x="349377" y="2723642"/>
                  </a:cubicBezTo>
                  <a:cubicBezTo>
                    <a:pt x="573405" y="2193163"/>
                    <a:pt x="894207" y="1716786"/>
                    <a:pt x="1302766" y="1307338"/>
                  </a:cubicBezTo>
                  <a:cubicBezTo>
                    <a:pt x="2144141" y="464312"/>
                    <a:pt x="3263519" y="0"/>
                    <a:pt x="4454525" y="0"/>
                  </a:cubicBezTo>
                  <a:cubicBezTo>
                    <a:pt x="5055362" y="0"/>
                    <a:pt x="5638419" y="117729"/>
                    <a:pt x="6187440" y="350012"/>
                  </a:cubicBezTo>
                  <a:cubicBezTo>
                    <a:pt x="6717792" y="574294"/>
                    <a:pt x="7194296" y="895477"/>
                    <a:pt x="7603490" y="1304544"/>
                  </a:cubicBezTo>
                  <a:cubicBezTo>
                    <a:pt x="8445373" y="2146046"/>
                    <a:pt x="8909050" y="3264789"/>
                    <a:pt x="8909050" y="4454652"/>
                  </a:cubicBezTo>
                  <a:cubicBezTo>
                    <a:pt x="8909050" y="5644769"/>
                    <a:pt x="8445246" y="6763766"/>
                    <a:pt x="7602982" y="7605268"/>
                  </a:cubicBezTo>
                  <a:cubicBezTo>
                    <a:pt x="7193789" y="8014208"/>
                    <a:pt x="6717285" y="8335138"/>
                    <a:pt x="6186932" y="8559419"/>
                  </a:cubicBezTo>
                  <a:cubicBezTo>
                    <a:pt x="5637911" y="8791321"/>
                    <a:pt x="5055108" y="8909050"/>
                    <a:pt x="4454525" y="8909050"/>
                  </a:cubicBezTo>
                  <a:close/>
                  <a:moveTo>
                    <a:pt x="4454525" y="19050"/>
                  </a:moveTo>
                  <a:cubicBezTo>
                    <a:pt x="3268599" y="19050"/>
                    <a:pt x="2154047" y="481330"/>
                    <a:pt x="1316228" y="1320800"/>
                  </a:cubicBezTo>
                  <a:cubicBezTo>
                    <a:pt x="909447" y="1728343"/>
                    <a:pt x="590042" y="2202815"/>
                    <a:pt x="366903" y="2731008"/>
                  </a:cubicBezTo>
                  <a:cubicBezTo>
                    <a:pt x="136017" y="3277362"/>
                    <a:pt x="19050" y="3857244"/>
                    <a:pt x="19050" y="4454525"/>
                  </a:cubicBezTo>
                  <a:cubicBezTo>
                    <a:pt x="19050" y="5052949"/>
                    <a:pt x="136271" y="5633593"/>
                    <a:pt x="367538" y="6180328"/>
                  </a:cubicBezTo>
                  <a:cubicBezTo>
                    <a:pt x="590931" y="6708522"/>
                    <a:pt x="910717" y="7182866"/>
                    <a:pt x="1318006" y="7590282"/>
                  </a:cubicBezTo>
                  <a:cubicBezTo>
                    <a:pt x="2155825" y="8428355"/>
                    <a:pt x="3269742" y="8890000"/>
                    <a:pt x="4454525" y="8890000"/>
                  </a:cubicBezTo>
                  <a:cubicBezTo>
                    <a:pt x="5052568" y="8890000"/>
                    <a:pt x="5632958" y="8772779"/>
                    <a:pt x="6179439" y="8541766"/>
                  </a:cubicBezTo>
                  <a:cubicBezTo>
                    <a:pt x="6707632" y="8318500"/>
                    <a:pt x="7181977" y="7998841"/>
                    <a:pt x="7589520" y="7591679"/>
                  </a:cubicBezTo>
                  <a:cubicBezTo>
                    <a:pt x="8428101" y="6753733"/>
                    <a:pt x="8890000" y="5639562"/>
                    <a:pt x="8890000" y="4454525"/>
                  </a:cubicBezTo>
                  <a:cubicBezTo>
                    <a:pt x="8890000" y="3269742"/>
                    <a:pt x="8428355" y="2155825"/>
                    <a:pt x="7590028" y="1317879"/>
                  </a:cubicBezTo>
                  <a:cubicBezTo>
                    <a:pt x="7182612" y="910590"/>
                    <a:pt x="6708140" y="590931"/>
                    <a:pt x="6180074" y="367538"/>
                  </a:cubicBezTo>
                  <a:cubicBezTo>
                    <a:pt x="5633339" y="136271"/>
                    <a:pt x="5052822" y="19050"/>
                    <a:pt x="4454525" y="19050"/>
                  </a:cubicBezTo>
                  <a:close/>
                  <a:moveTo>
                    <a:pt x="4454525" y="8648065"/>
                  </a:moveTo>
                  <a:cubicBezTo>
                    <a:pt x="3334385" y="8648065"/>
                    <a:pt x="2281301" y="8211693"/>
                    <a:pt x="1489075" y="7419213"/>
                  </a:cubicBezTo>
                  <a:cubicBezTo>
                    <a:pt x="697103" y="6626987"/>
                    <a:pt x="260985" y="5574157"/>
                    <a:pt x="260985" y="4454525"/>
                  </a:cubicBezTo>
                  <a:cubicBezTo>
                    <a:pt x="260985" y="3889756"/>
                    <a:pt x="371602" y="3341497"/>
                    <a:pt x="589788" y="2824988"/>
                  </a:cubicBezTo>
                  <a:cubicBezTo>
                    <a:pt x="800735" y="2325624"/>
                    <a:pt x="1102741" y="1877060"/>
                    <a:pt x="1487297" y="1491742"/>
                  </a:cubicBezTo>
                  <a:cubicBezTo>
                    <a:pt x="2279396" y="698119"/>
                    <a:pt x="3333242" y="260985"/>
                    <a:pt x="4454398" y="260985"/>
                  </a:cubicBezTo>
                  <a:cubicBezTo>
                    <a:pt x="5573776" y="260985"/>
                    <a:pt x="6626606" y="697103"/>
                    <a:pt x="7418832" y="1488948"/>
                  </a:cubicBezTo>
                  <a:cubicBezTo>
                    <a:pt x="8211438" y="2281174"/>
                    <a:pt x="8647937" y="3334385"/>
                    <a:pt x="8647937" y="4454398"/>
                  </a:cubicBezTo>
                  <a:cubicBezTo>
                    <a:pt x="8647937" y="5574792"/>
                    <a:pt x="8211311" y="6628130"/>
                    <a:pt x="7418450" y="7420356"/>
                  </a:cubicBezTo>
                  <a:cubicBezTo>
                    <a:pt x="6626225" y="8212074"/>
                    <a:pt x="5573522" y="8648065"/>
                    <a:pt x="4454525" y="8648065"/>
                  </a:cubicBezTo>
                  <a:close/>
                  <a:moveTo>
                    <a:pt x="4454525" y="280035"/>
                  </a:moveTo>
                  <a:cubicBezTo>
                    <a:pt x="3338449" y="280035"/>
                    <a:pt x="2289429" y="715137"/>
                    <a:pt x="1500886" y="1505204"/>
                  </a:cubicBezTo>
                  <a:cubicBezTo>
                    <a:pt x="713613" y="2294001"/>
                    <a:pt x="280035" y="3341370"/>
                    <a:pt x="280035" y="4454525"/>
                  </a:cubicBezTo>
                  <a:cubicBezTo>
                    <a:pt x="280035" y="5569077"/>
                    <a:pt x="714248" y="6617081"/>
                    <a:pt x="1502537" y="7405751"/>
                  </a:cubicBezTo>
                  <a:cubicBezTo>
                    <a:pt x="2291080" y="8194548"/>
                    <a:pt x="3339465" y="8629015"/>
                    <a:pt x="4454525" y="8629015"/>
                  </a:cubicBezTo>
                  <a:cubicBezTo>
                    <a:pt x="5568442" y="8629015"/>
                    <a:pt x="6616319" y="8195056"/>
                    <a:pt x="7405116" y="7407021"/>
                  </a:cubicBezTo>
                  <a:cubicBezTo>
                    <a:pt x="8194422" y="6618477"/>
                    <a:pt x="8629015" y="5569839"/>
                    <a:pt x="8629015" y="4454525"/>
                  </a:cubicBezTo>
                  <a:cubicBezTo>
                    <a:pt x="8629015" y="3339465"/>
                    <a:pt x="8194548" y="2291080"/>
                    <a:pt x="7405497" y="1502537"/>
                  </a:cubicBezTo>
                  <a:cubicBezTo>
                    <a:pt x="6616827" y="714121"/>
                    <a:pt x="5568823" y="280035"/>
                    <a:pt x="4454525" y="280035"/>
                  </a:cubicBezTo>
                  <a:close/>
                </a:path>
              </a:pathLst>
            </a:custGeom>
            <a:solidFill>
              <a:srgbClr val="5A8CF2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994676" y="2445943"/>
            <a:ext cx="2452094" cy="2452094"/>
            <a:chOff x="0" y="0"/>
            <a:chExt cx="8909050" cy="89090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-210012" y="2402"/>
              <a:ext cx="9329074" cy="8904246"/>
            </a:xfrm>
            <a:custGeom>
              <a:avLst/>
              <a:gdLst/>
              <a:ahLst/>
              <a:cxnLst/>
              <a:rect r="r" b="b" t="t" l="l"/>
              <a:pathLst>
                <a:path h="8904246" w="9329074">
                  <a:moveTo>
                    <a:pt x="4664537" y="7123"/>
                  </a:moveTo>
                  <a:cubicBezTo>
                    <a:pt x="3071756" y="0"/>
                    <a:pt x="1596908" y="845651"/>
                    <a:pt x="798454" y="2223865"/>
                  </a:cubicBezTo>
                  <a:cubicBezTo>
                    <a:pt x="0" y="3602079"/>
                    <a:pt x="0" y="5302167"/>
                    <a:pt x="798454" y="6680382"/>
                  </a:cubicBezTo>
                  <a:cubicBezTo>
                    <a:pt x="1596908" y="8058595"/>
                    <a:pt x="3071756" y="8904246"/>
                    <a:pt x="4664537" y="8897123"/>
                  </a:cubicBezTo>
                  <a:cubicBezTo>
                    <a:pt x="6257318" y="8904246"/>
                    <a:pt x="7732166" y="8058595"/>
                    <a:pt x="8530620" y="6680382"/>
                  </a:cubicBezTo>
                  <a:cubicBezTo>
                    <a:pt x="9329074" y="5302167"/>
                    <a:pt x="9329074" y="3602079"/>
                    <a:pt x="8530620" y="2223865"/>
                  </a:cubicBezTo>
                  <a:cubicBezTo>
                    <a:pt x="7732166" y="845651"/>
                    <a:pt x="6257318" y="0"/>
                    <a:pt x="4664537" y="7123"/>
                  </a:cubicBezTo>
                  <a:close/>
                </a:path>
              </a:pathLst>
            </a:custGeom>
            <a:solidFill>
              <a:srgbClr val="396CCD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63863" y="263805"/>
              <a:ext cx="8781323" cy="8381440"/>
            </a:xfrm>
            <a:custGeom>
              <a:avLst/>
              <a:gdLst/>
              <a:ahLst/>
              <a:cxnLst/>
              <a:rect r="r" b="b" t="t" l="l"/>
              <a:pathLst>
                <a:path h="8381440" w="8781323">
                  <a:moveTo>
                    <a:pt x="4390662" y="6705"/>
                  </a:moveTo>
                  <a:cubicBezTo>
                    <a:pt x="2891400" y="0"/>
                    <a:pt x="1503147" y="795999"/>
                    <a:pt x="751573" y="2093292"/>
                  </a:cubicBezTo>
                  <a:cubicBezTo>
                    <a:pt x="0" y="3390586"/>
                    <a:pt x="0" y="4990854"/>
                    <a:pt x="751573" y="6288148"/>
                  </a:cubicBezTo>
                  <a:cubicBezTo>
                    <a:pt x="1503147" y="7585441"/>
                    <a:pt x="2891400" y="8381440"/>
                    <a:pt x="4390662" y="8374735"/>
                  </a:cubicBezTo>
                  <a:cubicBezTo>
                    <a:pt x="5889924" y="8381440"/>
                    <a:pt x="7278177" y="7585441"/>
                    <a:pt x="8029751" y="6288148"/>
                  </a:cubicBezTo>
                  <a:cubicBezTo>
                    <a:pt x="8781323" y="4990854"/>
                    <a:pt x="8781323" y="3390586"/>
                    <a:pt x="8029751" y="2093292"/>
                  </a:cubicBezTo>
                  <a:cubicBezTo>
                    <a:pt x="7278177" y="795999"/>
                    <a:pt x="5889924" y="0"/>
                    <a:pt x="4390662" y="6705"/>
                  </a:cubicBezTo>
                  <a:close/>
                </a:path>
              </a:pathLst>
            </a:custGeom>
            <a:blipFill>
              <a:blip r:embed="rId6"/>
              <a:stretch>
                <a:fillRect l="223" t="-58308" r="223" b="-19554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909050" cy="8909050"/>
            </a:xfrm>
            <a:custGeom>
              <a:avLst/>
              <a:gdLst/>
              <a:ahLst/>
              <a:cxnLst/>
              <a:rect r="r" b="b" t="t" l="l"/>
              <a:pathLst>
                <a:path h="8909050" w="8909050">
                  <a:moveTo>
                    <a:pt x="4454525" y="8909050"/>
                  </a:moveTo>
                  <a:cubicBezTo>
                    <a:pt x="3264662" y="8909050"/>
                    <a:pt x="2146046" y="8445500"/>
                    <a:pt x="1304544" y="7603744"/>
                  </a:cubicBezTo>
                  <a:cubicBezTo>
                    <a:pt x="895477" y="7194550"/>
                    <a:pt x="574294" y="6718173"/>
                    <a:pt x="350012" y="6187694"/>
                  </a:cubicBezTo>
                  <a:cubicBezTo>
                    <a:pt x="117729" y="5638673"/>
                    <a:pt x="0" y="5055489"/>
                    <a:pt x="0" y="4454525"/>
                  </a:cubicBezTo>
                  <a:cubicBezTo>
                    <a:pt x="0" y="3854704"/>
                    <a:pt x="117475" y="3272282"/>
                    <a:pt x="349377" y="2723642"/>
                  </a:cubicBezTo>
                  <a:cubicBezTo>
                    <a:pt x="573405" y="2193163"/>
                    <a:pt x="894207" y="1716786"/>
                    <a:pt x="1302766" y="1307338"/>
                  </a:cubicBezTo>
                  <a:cubicBezTo>
                    <a:pt x="2144141" y="464312"/>
                    <a:pt x="3263519" y="0"/>
                    <a:pt x="4454525" y="0"/>
                  </a:cubicBezTo>
                  <a:cubicBezTo>
                    <a:pt x="5055362" y="0"/>
                    <a:pt x="5638419" y="117729"/>
                    <a:pt x="6187440" y="350012"/>
                  </a:cubicBezTo>
                  <a:cubicBezTo>
                    <a:pt x="6717792" y="574294"/>
                    <a:pt x="7194296" y="895477"/>
                    <a:pt x="7603490" y="1304544"/>
                  </a:cubicBezTo>
                  <a:cubicBezTo>
                    <a:pt x="8445373" y="2146046"/>
                    <a:pt x="8909050" y="3264789"/>
                    <a:pt x="8909050" y="4454652"/>
                  </a:cubicBezTo>
                  <a:cubicBezTo>
                    <a:pt x="8909050" y="5644769"/>
                    <a:pt x="8445246" y="6763766"/>
                    <a:pt x="7602982" y="7605268"/>
                  </a:cubicBezTo>
                  <a:cubicBezTo>
                    <a:pt x="7193789" y="8014208"/>
                    <a:pt x="6717285" y="8335138"/>
                    <a:pt x="6186932" y="8559419"/>
                  </a:cubicBezTo>
                  <a:cubicBezTo>
                    <a:pt x="5637911" y="8791321"/>
                    <a:pt x="5055108" y="8909050"/>
                    <a:pt x="4454525" y="8909050"/>
                  </a:cubicBezTo>
                  <a:close/>
                  <a:moveTo>
                    <a:pt x="4454525" y="19050"/>
                  </a:moveTo>
                  <a:cubicBezTo>
                    <a:pt x="3268599" y="19050"/>
                    <a:pt x="2154047" y="481330"/>
                    <a:pt x="1316228" y="1320800"/>
                  </a:cubicBezTo>
                  <a:cubicBezTo>
                    <a:pt x="909447" y="1728343"/>
                    <a:pt x="590042" y="2202815"/>
                    <a:pt x="366903" y="2731008"/>
                  </a:cubicBezTo>
                  <a:cubicBezTo>
                    <a:pt x="136017" y="3277362"/>
                    <a:pt x="19050" y="3857244"/>
                    <a:pt x="19050" y="4454525"/>
                  </a:cubicBezTo>
                  <a:cubicBezTo>
                    <a:pt x="19050" y="5052949"/>
                    <a:pt x="136271" y="5633593"/>
                    <a:pt x="367538" y="6180328"/>
                  </a:cubicBezTo>
                  <a:cubicBezTo>
                    <a:pt x="590931" y="6708522"/>
                    <a:pt x="910717" y="7182866"/>
                    <a:pt x="1318006" y="7590282"/>
                  </a:cubicBezTo>
                  <a:cubicBezTo>
                    <a:pt x="2155825" y="8428355"/>
                    <a:pt x="3269742" y="8890000"/>
                    <a:pt x="4454525" y="8890000"/>
                  </a:cubicBezTo>
                  <a:cubicBezTo>
                    <a:pt x="5052568" y="8890000"/>
                    <a:pt x="5632958" y="8772779"/>
                    <a:pt x="6179439" y="8541766"/>
                  </a:cubicBezTo>
                  <a:cubicBezTo>
                    <a:pt x="6707632" y="8318500"/>
                    <a:pt x="7181977" y="7998841"/>
                    <a:pt x="7589520" y="7591679"/>
                  </a:cubicBezTo>
                  <a:cubicBezTo>
                    <a:pt x="8428101" y="6753733"/>
                    <a:pt x="8890000" y="5639562"/>
                    <a:pt x="8890000" y="4454525"/>
                  </a:cubicBezTo>
                  <a:cubicBezTo>
                    <a:pt x="8890000" y="3269742"/>
                    <a:pt x="8428355" y="2155825"/>
                    <a:pt x="7590028" y="1317879"/>
                  </a:cubicBezTo>
                  <a:cubicBezTo>
                    <a:pt x="7182612" y="910590"/>
                    <a:pt x="6708140" y="590931"/>
                    <a:pt x="6180074" y="367538"/>
                  </a:cubicBezTo>
                  <a:cubicBezTo>
                    <a:pt x="5633339" y="136271"/>
                    <a:pt x="5052822" y="19050"/>
                    <a:pt x="4454525" y="19050"/>
                  </a:cubicBezTo>
                  <a:close/>
                  <a:moveTo>
                    <a:pt x="4454525" y="8648065"/>
                  </a:moveTo>
                  <a:cubicBezTo>
                    <a:pt x="3334385" y="8648065"/>
                    <a:pt x="2281301" y="8211693"/>
                    <a:pt x="1489075" y="7419213"/>
                  </a:cubicBezTo>
                  <a:cubicBezTo>
                    <a:pt x="697103" y="6626987"/>
                    <a:pt x="260985" y="5574157"/>
                    <a:pt x="260985" y="4454525"/>
                  </a:cubicBezTo>
                  <a:cubicBezTo>
                    <a:pt x="260985" y="3889756"/>
                    <a:pt x="371602" y="3341497"/>
                    <a:pt x="589788" y="2824988"/>
                  </a:cubicBezTo>
                  <a:cubicBezTo>
                    <a:pt x="800735" y="2325624"/>
                    <a:pt x="1102741" y="1877060"/>
                    <a:pt x="1487297" y="1491742"/>
                  </a:cubicBezTo>
                  <a:cubicBezTo>
                    <a:pt x="2279396" y="698119"/>
                    <a:pt x="3333242" y="260985"/>
                    <a:pt x="4454398" y="260985"/>
                  </a:cubicBezTo>
                  <a:cubicBezTo>
                    <a:pt x="5573776" y="260985"/>
                    <a:pt x="6626606" y="697103"/>
                    <a:pt x="7418832" y="1488948"/>
                  </a:cubicBezTo>
                  <a:cubicBezTo>
                    <a:pt x="8211438" y="2281174"/>
                    <a:pt x="8647937" y="3334385"/>
                    <a:pt x="8647937" y="4454398"/>
                  </a:cubicBezTo>
                  <a:cubicBezTo>
                    <a:pt x="8647937" y="5574792"/>
                    <a:pt x="8211311" y="6628130"/>
                    <a:pt x="7418450" y="7420356"/>
                  </a:cubicBezTo>
                  <a:cubicBezTo>
                    <a:pt x="6626225" y="8212074"/>
                    <a:pt x="5573522" y="8648065"/>
                    <a:pt x="4454525" y="8648065"/>
                  </a:cubicBezTo>
                  <a:close/>
                  <a:moveTo>
                    <a:pt x="4454525" y="280035"/>
                  </a:moveTo>
                  <a:cubicBezTo>
                    <a:pt x="3338449" y="280035"/>
                    <a:pt x="2289429" y="715137"/>
                    <a:pt x="1500886" y="1505204"/>
                  </a:cubicBezTo>
                  <a:cubicBezTo>
                    <a:pt x="713613" y="2294001"/>
                    <a:pt x="280035" y="3341370"/>
                    <a:pt x="280035" y="4454525"/>
                  </a:cubicBezTo>
                  <a:cubicBezTo>
                    <a:pt x="280035" y="5569077"/>
                    <a:pt x="714248" y="6617081"/>
                    <a:pt x="1502537" y="7405751"/>
                  </a:cubicBezTo>
                  <a:cubicBezTo>
                    <a:pt x="2291080" y="8194548"/>
                    <a:pt x="3339465" y="8629015"/>
                    <a:pt x="4454525" y="8629015"/>
                  </a:cubicBezTo>
                  <a:cubicBezTo>
                    <a:pt x="5568442" y="8629015"/>
                    <a:pt x="6616319" y="8195056"/>
                    <a:pt x="7405116" y="7407021"/>
                  </a:cubicBezTo>
                  <a:cubicBezTo>
                    <a:pt x="8194422" y="6618477"/>
                    <a:pt x="8629015" y="5569839"/>
                    <a:pt x="8629015" y="4454525"/>
                  </a:cubicBezTo>
                  <a:cubicBezTo>
                    <a:pt x="8629015" y="3339465"/>
                    <a:pt x="8194548" y="2291080"/>
                    <a:pt x="7405497" y="1502537"/>
                  </a:cubicBezTo>
                  <a:cubicBezTo>
                    <a:pt x="6616827" y="714121"/>
                    <a:pt x="5568823" y="280035"/>
                    <a:pt x="4454525" y="280035"/>
                  </a:cubicBezTo>
                  <a:close/>
                </a:path>
              </a:pathLst>
            </a:custGeom>
            <a:solidFill>
              <a:srgbClr val="5A8CF2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800197" y="895350"/>
            <a:ext cx="13891261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5066D"/>
                </a:solidFill>
                <a:latin typeface="Cocomat Pro Heavy"/>
              </a:rPr>
              <a:t>EQUIPE: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13110" y="5095875"/>
            <a:ext cx="3615227" cy="807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5"/>
              </a:lnSpc>
            </a:pPr>
            <a:r>
              <a:rPr lang="en-US" sz="2332">
                <a:solidFill>
                  <a:srgbClr val="000000"/>
                </a:solidFill>
                <a:latin typeface="Montserrat Medium"/>
              </a:rPr>
              <a:t>Jhones de Sousa Soares</a:t>
            </a:r>
          </a:p>
          <a:p>
            <a:pPr algn="ctr">
              <a:lnSpc>
                <a:spcPts val="3265"/>
              </a:lnSpc>
            </a:pPr>
            <a:r>
              <a:rPr lang="en-US" sz="2332">
                <a:solidFill>
                  <a:srgbClr val="000000"/>
                </a:solidFill>
                <a:latin typeface="Montserrat Medium"/>
              </a:rPr>
              <a:t>Matrícula: 2020002730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526915" y="5095875"/>
            <a:ext cx="4016892" cy="807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5"/>
              </a:lnSpc>
            </a:pPr>
            <a:r>
              <a:rPr lang="en-US" sz="2332">
                <a:solidFill>
                  <a:srgbClr val="000000"/>
                </a:solidFill>
                <a:latin typeface="Montserrat Medium"/>
              </a:rPr>
              <a:t>José Nunes de Sousa Neto</a:t>
            </a:r>
          </a:p>
          <a:p>
            <a:pPr algn="ctr">
              <a:lnSpc>
                <a:spcPts val="3265"/>
              </a:lnSpc>
            </a:pPr>
            <a:r>
              <a:rPr lang="en-US" sz="2332">
                <a:solidFill>
                  <a:srgbClr val="000000"/>
                </a:solidFill>
                <a:latin typeface="Montserrat Medium"/>
              </a:rPr>
              <a:t>Matrícula: 2022003263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570429" y="5095875"/>
            <a:ext cx="3615227" cy="807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5"/>
              </a:lnSpc>
            </a:pPr>
            <a:r>
              <a:rPr lang="en-US" sz="2332">
                <a:solidFill>
                  <a:srgbClr val="000000"/>
                </a:solidFill>
                <a:latin typeface="Montserrat Medium"/>
              </a:rPr>
              <a:t>Renato Muniz Gomes </a:t>
            </a:r>
          </a:p>
          <a:p>
            <a:pPr algn="ctr">
              <a:lnSpc>
                <a:spcPts val="3265"/>
              </a:lnSpc>
            </a:pPr>
            <a:r>
              <a:rPr lang="en-US" sz="2332">
                <a:solidFill>
                  <a:srgbClr val="000000"/>
                </a:solidFill>
                <a:latin typeface="Montserrat"/>
              </a:rPr>
              <a:t>Matrícula: </a:t>
            </a:r>
            <a:r>
              <a:rPr lang="en-US" sz="2332">
                <a:solidFill>
                  <a:srgbClr val="000000"/>
                </a:solidFill>
                <a:latin typeface="Montserrat Medium"/>
              </a:rPr>
              <a:t>2020033970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24179" y="5143500"/>
            <a:ext cx="28212405" cy="8874084"/>
          </a:xfrm>
          <a:custGeom>
            <a:avLst/>
            <a:gdLst/>
            <a:ahLst/>
            <a:cxnLst/>
            <a:rect r="r" b="b" t="t" l="l"/>
            <a:pathLst>
              <a:path h="8874084" w="28212405">
                <a:moveTo>
                  <a:pt x="0" y="0"/>
                </a:moveTo>
                <a:lnTo>
                  <a:pt x="28212405" y="0"/>
                </a:lnTo>
                <a:lnTo>
                  <a:pt x="28212405" y="8874084"/>
                </a:lnTo>
                <a:lnTo>
                  <a:pt x="0" y="88740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256753"/>
            <a:ext cx="7599093" cy="8030247"/>
          </a:xfrm>
          <a:custGeom>
            <a:avLst/>
            <a:gdLst/>
            <a:ahLst/>
            <a:cxnLst/>
            <a:rect r="r" b="b" t="t" l="l"/>
            <a:pathLst>
              <a:path h="8030247" w="7599093">
                <a:moveTo>
                  <a:pt x="0" y="0"/>
                </a:moveTo>
                <a:lnTo>
                  <a:pt x="7599093" y="0"/>
                </a:lnTo>
                <a:lnTo>
                  <a:pt x="7599093" y="8030247"/>
                </a:lnTo>
                <a:lnTo>
                  <a:pt x="0" y="80302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963106" y="715808"/>
            <a:ext cx="12837835" cy="2496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9898"/>
              </a:lnSpc>
              <a:spcBef>
                <a:spcPct val="0"/>
              </a:spcBef>
            </a:pPr>
            <a:r>
              <a:rPr lang="en-US" sz="7070">
                <a:solidFill>
                  <a:srgbClr val="45467E"/>
                </a:solidFill>
                <a:latin typeface="Cocomat Pro Heavy"/>
              </a:rPr>
              <a:t>OBRIGADO PELA ATENÇÃO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34508" y="-733028"/>
            <a:ext cx="5352917" cy="4447381"/>
          </a:xfrm>
          <a:custGeom>
            <a:avLst/>
            <a:gdLst/>
            <a:ahLst/>
            <a:cxnLst/>
            <a:rect r="r" b="b" t="t" l="l"/>
            <a:pathLst>
              <a:path h="4447381" w="5352917">
                <a:moveTo>
                  <a:pt x="0" y="0"/>
                </a:moveTo>
                <a:lnTo>
                  <a:pt x="5352917" y="0"/>
                </a:lnTo>
                <a:lnTo>
                  <a:pt x="5352917" y="4447381"/>
                </a:lnTo>
                <a:lnTo>
                  <a:pt x="0" y="44473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304785" y="9753600"/>
            <a:ext cx="1769152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5066D"/>
                </a:solidFill>
                <a:latin typeface="Cocomat Pro Heavy"/>
              </a:rPr>
              <a:t>3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487930" y="3439072"/>
            <a:ext cx="4893156" cy="6847928"/>
          </a:xfrm>
          <a:custGeom>
            <a:avLst/>
            <a:gdLst/>
            <a:ahLst/>
            <a:cxnLst/>
            <a:rect r="r" b="b" t="t" l="l"/>
            <a:pathLst>
              <a:path h="6847928" w="4893156">
                <a:moveTo>
                  <a:pt x="0" y="0"/>
                </a:moveTo>
                <a:lnTo>
                  <a:pt x="4893156" y="0"/>
                </a:lnTo>
                <a:lnTo>
                  <a:pt x="4893156" y="6847928"/>
                </a:lnTo>
                <a:lnTo>
                  <a:pt x="0" y="68479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15822" y="433388"/>
            <a:ext cx="1063943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5066D"/>
                </a:solidFill>
                <a:latin typeface="Cocomat Pro Heavy"/>
              </a:rPr>
              <a:t>SOBRE A FARMA TECH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5822" y="2557055"/>
            <a:ext cx="10592094" cy="475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04"/>
              </a:lnSpc>
              <a:spcBef>
                <a:spcPct val="0"/>
              </a:spcBef>
            </a:pPr>
            <a:r>
              <a:rPr lang="en-US" sz="2757" spc="270">
                <a:solidFill>
                  <a:srgbClr val="05066D"/>
                </a:solidFill>
                <a:latin typeface="Montserrat Bold"/>
              </a:rPr>
              <a:t>Plataforma </a:t>
            </a:r>
            <a:r>
              <a:rPr lang="en-US" sz="2757" spc="270">
                <a:solidFill>
                  <a:srgbClr val="05066D"/>
                </a:solidFill>
                <a:latin typeface="Montserrat Bold"/>
              </a:rPr>
              <a:t>para suporte aos processos internos da empresa, gestão de funcionários, estoque, vendas e gestão de clientes</a:t>
            </a:r>
          </a:p>
          <a:p>
            <a:pPr algn="just">
              <a:lnSpc>
                <a:spcPts val="3804"/>
              </a:lnSpc>
              <a:spcBef>
                <a:spcPct val="0"/>
              </a:spcBef>
            </a:pPr>
          </a:p>
          <a:p>
            <a:pPr algn="just">
              <a:lnSpc>
                <a:spcPts val="3804"/>
              </a:lnSpc>
              <a:spcBef>
                <a:spcPct val="0"/>
              </a:spcBef>
            </a:pPr>
          </a:p>
          <a:p>
            <a:pPr algn="just">
              <a:lnSpc>
                <a:spcPts val="3804"/>
              </a:lnSpc>
              <a:spcBef>
                <a:spcPct val="0"/>
              </a:spcBef>
            </a:pPr>
            <a:r>
              <a:rPr lang="en-US" sz="2757" spc="270">
                <a:solidFill>
                  <a:srgbClr val="05066D"/>
                </a:solidFill>
                <a:latin typeface="Montserrat Bold"/>
              </a:rPr>
              <a:t>Proporcionando maior agilidade, precisão e eficiência nas operações diárias, contribuindo para a maximização das vendas, a redução de custos operacionais e a melhoria contínua no atendimento e satisfação dos clientes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1481166" y="-1359885"/>
            <a:ext cx="2630125" cy="3974090"/>
          </a:xfrm>
          <a:custGeom>
            <a:avLst/>
            <a:gdLst/>
            <a:ahLst/>
            <a:cxnLst/>
            <a:rect r="r" b="b" t="t" l="l"/>
            <a:pathLst>
              <a:path h="3974090" w="2630125">
                <a:moveTo>
                  <a:pt x="0" y="0"/>
                </a:moveTo>
                <a:lnTo>
                  <a:pt x="2630126" y="0"/>
                </a:lnTo>
                <a:lnTo>
                  <a:pt x="2630126" y="3974090"/>
                </a:lnTo>
                <a:lnTo>
                  <a:pt x="0" y="39740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3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381086" y="6312910"/>
            <a:ext cx="2630125" cy="3974090"/>
          </a:xfrm>
          <a:custGeom>
            <a:avLst/>
            <a:gdLst/>
            <a:ahLst/>
            <a:cxnLst/>
            <a:rect r="r" b="b" t="t" l="l"/>
            <a:pathLst>
              <a:path h="3974090" w="2630125">
                <a:moveTo>
                  <a:pt x="0" y="0"/>
                </a:moveTo>
                <a:lnTo>
                  <a:pt x="2630126" y="0"/>
                </a:lnTo>
                <a:lnTo>
                  <a:pt x="2630126" y="3974090"/>
                </a:lnTo>
                <a:lnTo>
                  <a:pt x="0" y="39740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3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791" y="31848"/>
            <a:ext cx="1063943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5066D"/>
                </a:solidFill>
                <a:latin typeface="Cocomat Pro Heavy"/>
              </a:rPr>
              <a:t> DADOS DO MERCADO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1481166" y="-1359885"/>
            <a:ext cx="2630125" cy="3974090"/>
          </a:xfrm>
          <a:custGeom>
            <a:avLst/>
            <a:gdLst/>
            <a:ahLst/>
            <a:cxnLst/>
            <a:rect r="r" b="b" t="t" l="l"/>
            <a:pathLst>
              <a:path h="3974090" w="2630125">
                <a:moveTo>
                  <a:pt x="0" y="0"/>
                </a:moveTo>
                <a:lnTo>
                  <a:pt x="2630126" y="0"/>
                </a:lnTo>
                <a:lnTo>
                  <a:pt x="2630126" y="3974090"/>
                </a:lnTo>
                <a:lnTo>
                  <a:pt x="0" y="3974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9791" y="1278986"/>
            <a:ext cx="8069679" cy="9008014"/>
          </a:xfrm>
          <a:custGeom>
            <a:avLst/>
            <a:gdLst/>
            <a:ahLst/>
            <a:cxnLst/>
            <a:rect r="r" b="b" t="t" l="l"/>
            <a:pathLst>
              <a:path h="9008014" w="8069679">
                <a:moveTo>
                  <a:pt x="0" y="0"/>
                </a:moveTo>
                <a:lnTo>
                  <a:pt x="8069679" y="0"/>
                </a:lnTo>
                <a:lnTo>
                  <a:pt x="8069679" y="9008014"/>
                </a:lnTo>
                <a:lnTo>
                  <a:pt x="0" y="90080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237199" y="2001028"/>
            <a:ext cx="10525230" cy="7563929"/>
          </a:xfrm>
          <a:custGeom>
            <a:avLst/>
            <a:gdLst/>
            <a:ahLst/>
            <a:cxnLst/>
            <a:rect r="r" b="b" t="t" l="l"/>
            <a:pathLst>
              <a:path h="7563929" w="10525230">
                <a:moveTo>
                  <a:pt x="0" y="0"/>
                </a:moveTo>
                <a:lnTo>
                  <a:pt x="10525230" y="0"/>
                </a:lnTo>
                <a:lnTo>
                  <a:pt x="10525230" y="7563929"/>
                </a:lnTo>
                <a:lnTo>
                  <a:pt x="0" y="75639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97" r="0" b="-297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304785" y="9753600"/>
            <a:ext cx="1769152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5066D"/>
                </a:solidFill>
                <a:latin typeface="Cocomat Pro Heavy"/>
              </a:rPr>
              <a:t>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694772" y="9782175"/>
            <a:ext cx="8067657" cy="366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3"/>
              </a:lnSpc>
              <a:spcBef>
                <a:spcPct val="0"/>
              </a:spcBef>
            </a:pPr>
            <a:r>
              <a:rPr lang="en-US" sz="2195">
                <a:solidFill>
                  <a:srgbClr val="000000"/>
                </a:solidFill>
                <a:latin typeface="Montserrat"/>
              </a:rPr>
              <a:t>Fonte:  Portal SEBRAE - 2023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304785" y="9753600"/>
            <a:ext cx="1769152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5066D"/>
                </a:solidFill>
                <a:latin typeface="Cocomat Pro Heavy"/>
              </a:rPr>
              <a:t>5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15822" y="31848"/>
            <a:ext cx="1063943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5066D"/>
                </a:solidFill>
                <a:latin typeface="Cocomat Pro Heavy"/>
              </a:rPr>
              <a:t>FUNCIONALIDADES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15822" y="1179827"/>
            <a:ext cx="11120435" cy="1190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95238" indent="-297619" lvl="1">
              <a:lnSpc>
                <a:spcPts val="3804"/>
              </a:lnSpc>
              <a:buFont typeface="Arial"/>
              <a:buChar char="•"/>
            </a:pPr>
            <a:r>
              <a:rPr lang="en-US" sz="2757" spc="270">
                <a:solidFill>
                  <a:srgbClr val="05066D"/>
                </a:solidFill>
                <a:latin typeface="Montserrat Bold"/>
              </a:rPr>
              <a:t>Tela de Login</a:t>
            </a:r>
          </a:p>
          <a:p>
            <a:pPr algn="just" marL="1190476" indent="-396825" lvl="2">
              <a:lnSpc>
                <a:spcPts val="3804"/>
              </a:lnSpc>
              <a:buFont typeface="Arial"/>
              <a:buChar char="⚬"/>
            </a:pPr>
            <a:r>
              <a:rPr lang="en-US" sz="2757" spc="270">
                <a:solidFill>
                  <a:srgbClr val="05066D"/>
                </a:solidFill>
                <a:latin typeface="Montserrat Bold"/>
              </a:rPr>
              <a:t>Área para a autenticação de Usuários </a:t>
            </a:r>
          </a:p>
          <a:p>
            <a:pPr algn="just">
              <a:lnSpc>
                <a:spcPts val="3804"/>
              </a:lnSpc>
            </a:pPr>
          </a:p>
          <a:p>
            <a:pPr algn="just" marL="595238" indent="-297619" lvl="1">
              <a:lnSpc>
                <a:spcPts val="3804"/>
              </a:lnSpc>
              <a:buFont typeface="Arial"/>
              <a:buChar char="•"/>
            </a:pPr>
            <a:r>
              <a:rPr lang="en-US" sz="2757" spc="270">
                <a:solidFill>
                  <a:srgbClr val="05066D"/>
                </a:solidFill>
                <a:latin typeface="Montserrat Bold"/>
              </a:rPr>
              <a:t>Gerenciamento de Funcionários</a:t>
            </a:r>
          </a:p>
          <a:p>
            <a:pPr algn="just" marL="1190476" indent="-396825" lvl="2">
              <a:lnSpc>
                <a:spcPts val="3804"/>
              </a:lnSpc>
              <a:buFont typeface="Arial"/>
              <a:buChar char="⚬"/>
            </a:pPr>
            <a:r>
              <a:rPr lang="en-US" sz="2757" spc="270">
                <a:solidFill>
                  <a:srgbClr val="05066D"/>
                </a:solidFill>
                <a:latin typeface="Montserrat Bold"/>
              </a:rPr>
              <a:t>Ambiente de cadastro, visualização, edição e exclusão de funcionários.</a:t>
            </a:r>
          </a:p>
          <a:p>
            <a:pPr algn="just">
              <a:lnSpc>
                <a:spcPts val="3804"/>
              </a:lnSpc>
            </a:pPr>
          </a:p>
          <a:p>
            <a:pPr algn="just" marL="595238" indent="-297619" lvl="1">
              <a:lnSpc>
                <a:spcPts val="3804"/>
              </a:lnSpc>
              <a:buFont typeface="Arial"/>
              <a:buChar char="•"/>
            </a:pPr>
            <a:r>
              <a:rPr lang="en-US" sz="2757" spc="270">
                <a:solidFill>
                  <a:srgbClr val="05066D"/>
                </a:solidFill>
                <a:latin typeface="Montserrat Bold"/>
              </a:rPr>
              <a:t>Gerenciamento de Produtos</a:t>
            </a:r>
          </a:p>
          <a:p>
            <a:pPr algn="just" marL="1190476" indent="-396825" lvl="2">
              <a:lnSpc>
                <a:spcPts val="3804"/>
              </a:lnSpc>
              <a:buFont typeface="Arial"/>
              <a:buChar char="⚬"/>
            </a:pPr>
            <a:r>
              <a:rPr lang="en-US" sz="2757" spc="270">
                <a:solidFill>
                  <a:srgbClr val="05066D"/>
                </a:solidFill>
                <a:latin typeface="Montserrat Bold"/>
              </a:rPr>
              <a:t>Ambiente de cadastro, visualização, edição e exclusão de produtos.</a:t>
            </a:r>
          </a:p>
          <a:p>
            <a:pPr algn="just">
              <a:lnSpc>
                <a:spcPts val="3804"/>
              </a:lnSpc>
            </a:pPr>
          </a:p>
          <a:p>
            <a:pPr algn="just" marL="595238" indent="-297619" lvl="1">
              <a:lnSpc>
                <a:spcPts val="3804"/>
              </a:lnSpc>
              <a:buFont typeface="Arial"/>
              <a:buChar char="•"/>
            </a:pPr>
            <a:r>
              <a:rPr lang="en-US" sz="2757" spc="270">
                <a:solidFill>
                  <a:srgbClr val="05066D"/>
                </a:solidFill>
                <a:latin typeface="Montserrat Bold"/>
              </a:rPr>
              <a:t>Gerenciamento de Estoque</a:t>
            </a:r>
          </a:p>
          <a:p>
            <a:pPr algn="just" marL="1190476" indent="-396825" lvl="2">
              <a:lnSpc>
                <a:spcPts val="3804"/>
              </a:lnSpc>
              <a:buFont typeface="Arial"/>
              <a:buChar char="⚬"/>
            </a:pPr>
            <a:r>
              <a:rPr lang="en-US" sz="2757" spc="270">
                <a:solidFill>
                  <a:srgbClr val="05066D"/>
                </a:solidFill>
                <a:latin typeface="Montserrat Bold"/>
              </a:rPr>
              <a:t>Ambiente de adição, edição e remoção de produtos do estoque</a:t>
            </a:r>
          </a:p>
          <a:p>
            <a:pPr algn="just">
              <a:lnSpc>
                <a:spcPts val="3804"/>
              </a:lnSpc>
            </a:pPr>
          </a:p>
          <a:p>
            <a:pPr algn="just" marL="595238" indent="-297619" lvl="1">
              <a:lnSpc>
                <a:spcPts val="3804"/>
              </a:lnSpc>
              <a:buFont typeface="Arial"/>
              <a:buChar char="•"/>
            </a:pPr>
            <a:r>
              <a:rPr lang="en-US" sz="2757" spc="270">
                <a:solidFill>
                  <a:srgbClr val="05066D"/>
                </a:solidFill>
                <a:latin typeface="Montserrat Bold"/>
              </a:rPr>
              <a:t>Gerenciamento de Vendas</a:t>
            </a:r>
          </a:p>
          <a:p>
            <a:pPr algn="just" marL="1190476" indent="-396825" lvl="2">
              <a:lnSpc>
                <a:spcPts val="3804"/>
              </a:lnSpc>
              <a:buFont typeface="Arial"/>
              <a:buChar char="⚬"/>
            </a:pPr>
            <a:r>
              <a:rPr lang="en-US" sz="2757" spc="270">
                <a:solidFill>
                  <a:srgbClr val="05066D"/>
                </a:solidFill>
                <a:latin typeface="Montserrat Bold"/>
              </a:rPr>
              <a:t>Ambiente para realização de vendas</a:t>
            </a:r>
          </a:p>
          <a:p>
            <a:pPr algn="just">
              <a:lnSpc>
                <a:spcPts val="3804"/>
              </a:lnSpc>
            </a:pPr>
          </a:p>
          <a:p>
            <a:pPr algn="just">
              <a:lnSpc>
                <a:spcPts val="3804"/>
              </a:lnSpc>
            </a:pPr>
          </a:p>
          <a:p>
            <a:pPr algn="just">
              <a:lnSpc>
                <a:spcPts val="3804"/>
              </a:lnSpc>
            </a:pPr>
          </a:p>
          <a:p>
            <a:pPr algn="just">
              <a:lnSpc>
                <a:spcPts val="3804"/>
              </a:lnSpc>
            </a:pPr>
          </a:p>
          <a:p>
            <a:pPr algn="just">
              <a:lnSpc>
                <a:spcPts val="3804"/>
              </a:lnSpc>
            </a:pPr>
          </a:p>
          <a:p>
            <a:pPr algn="just">
              <a:lnSpc>
                <a:spcPts val="3804"/>
              </a:lnSpc>
              <a:spcBef>
                <a:spcPct val="0"/>
              </a:spcBef>
            </a:pPr>
          </a:p>
          <a:p>
            <a:pPr algn="just">
              <a:lnSpc>
                <a:spcPts val="3804"/>
              </a:lnSpc>
              <a:spcBef>
                <a:spcPct val="0"/>
              </a:spcBef>
            </a:pPr>
          </a:p>
          <a:p>
            <a:pPr algn="just">
              <a:lnSpc>
                <a:spcPts val="3804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1481166" y="-1359885"/>
            <a:ext cx="2630125" cy="3974090"/>
          </a:xfrm>
          <a:custGeom>
            <a:avLst/>
            <a:gdLst/>
            <a:ahLst/>
            <a:cxnLst/>
            <a:rect r="r" b="b" t="t" l="l"/>
            <a:pathLst>
              <a:path h="3974090" w="2630125">
                <a:moveTo>
                  <a:pt x="0" y="0"/>
                </a:moveTo>
                <a:lnTo>
                  <a:pt x="2630126" y="0"/>
                </a:lnTo>
                <a:lnTo>
                  <a:pt x="2630126" y="3974090"/>
                </a:lnTo>
                <a:lnTo>
                  <a:pt x="0" y="3974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367115" y="4030179"/>
            <a:ext cx="5920885" cy="6256821"/>
          </a:xfrm>
          <a:custGeom>
            <a:avLst/>
            <a:gdLst/>
            <a:ahLst/>
            <a:cxnLst/>
            <a:rect r="r" b="b" t="t" l="l"/>
            <a:pathLst>
              <a:path h="6256821" w="5920885">
                <a:moveTo>
                  <a:pt x="0" y="0"/>
                </a:moveTo>
                <a:lnTo>
                  <a:pt x="5920885" y="0"/>
                </a:lnTo>
                <a:lnTo>
                  <a:pt x="5920885" y="6256821"/>
                </a:lnTo>
                <a:lnTo>
                  <a:pt x="0" y="62568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C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304785" y="9753600"/>
            <a:ext cx="1769152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5066D"/>
                </a:solidFill>
                <a:latin typeface="Cocomat Pro Heavy"/>
              </a:rPr>
              <a:t>6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57604" y="4257944"/>
            <a:ext cx="1063943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5066D"/>
                </a:solidFill>
                <a:latin typeface="Cocomat Pro Heavy"/>
              </a:rPr>
              <a:t>APLICAÇÃO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302716" y="623148"/>
            <a:ext cx="6985284" cy="9663852"/>
          </a:xfrm>
          <a:custGeom>
            <a:avLst/>
            <a:gdLst/>
            <a:ahLst/>
            <a:cxnLst/>
            <a:rect r="r" b="b" t="t" l="l"/>
            <a:pathLst>
              <a:path h="9663852" w="6985284">
                <a:moveTo>
                  <a:pt x="0" y="0"/>
                </a:moveTo>
                <a:lnTo>
                  <a:pt x="6985284" y="0"/>
                </a:lnTo>
                <a:lnTo>
                  <a:pt x="6985284" y="9663852"/>
                </a:lnTo>
                <a:lnTo>
                  <a:pt x="0" y="96638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44772" y="-163347"/>
            <a:ext cx="2630125" cy="3974090"/>
          </a:xfrm>
          <a:custGeom>
            <a:avLst/>
            <a:gdLst/>
            <a:ahLst/>
            <a:cxnLst/>
            <a:rect r="r" b="b" t="t" l="l"/>
            <a:pathLst>
              <a:path h="3974090" w="2630125">
                <a:moveTo>
                  <a:pt x="0" y="0"/>
                </a:moveTo>
                <a:lnTo>
                  <a:pt x="2630125" y="0"/>
                </a:lnTo>
                <a:lnTo>
                  <a:pt x="2630125" y="3974091"/>
                </a:lnTo>
                <a:lnTo>
                  <a:pt x="0" y="39740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3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77010" y="1371690"/>
            <a:ext cx="11533981" cy="8329089"/>
          </a:xfrm>
          <a:custGeom>
            <a:avLst/>
            <a:gdLst/>
            <a:ahLst/>
            <a:cxnLst/>
            <a:rect r="r" b="b" t="t" l="l"/>
            <a:pathLst>
              <a:path h="8329089" w="11533981">
                <a:moveTo>
                  <a:pt x="0" y="0"/>
                </a:moveTo>
                <a:lnTo>
                  <a:pt x="11533980" y="0"/>
                </a:lnTo>
                <a:lnTo>
                  <a:pt x="11533980" y="8329089"/>
                </a:lnTo>
                <a:lnTo>
                  <a:pt x="0" y="83290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835" t="-8680" r="-15897" b="-1175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254606"/>
            <a:ext cx="7131170" cy="882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5066D"/>
                </a:solidFill>
                <a:latin typeface="Cocomat Pro Heavy"/>
              </a:rPr>
              <a:t>TELA DE LOGIN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304785" y="9753600"/>
            <a:ext cx="1769152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5066D"/>
                </a:solidFill>
                <a:latin typeface="Cocomat Pro Heavy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42024" y="432249"/>
            <a:ext cx="14732294" cy="9733292"/>
          </a:xfrm>
          <a:custGeom>
            <a:avLst/>
            <a:gdLst/>
            <a:ahLst/>
            <a:cxnLst/>
            <a:rect r="r" b="b" t="t" l="l"/>
            <a:pathLst>
              <a:path h="9733292" w="14732294">
                <a:moveTo>
                  <a:pt x="0" y="0"/>
                </a:moveTo>
                <a:lnTo>
                  <a:pt x="14732294" y="0"/>
                </a:lnTo>
                <a:lnTo>
                  <a:pt x="14732294" y="9733291"/>
                </a:lnTo>
                <a:lnTo>
                  <a:pt x="0" y="97332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304785" y="9753600"/>
            <a:ext cx="1769152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5066D"/>
                </a:solidFill>
                <a:latin typeface="Cocomat Pro Heavy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96067" y="1028700"/>
            <a:ext cx="9495866" cy="9258300"/>
          </a:xfrm>
          <a:custGeom>
            <a:avLst/>
            <a:gdLst/>
            <a:ahLst/>
            <a:cxnLst/>
            <a:rect r="r" b="b" t="t" l="l"/>
            <a:pathLst>
              <a:path h="9258300" w="9495866">
                <a:moveTo>
                  <a:pt x="0" y="0"/>
                </a:moveTo>
                <a:lnTo>
                  <a:pt x="9495866" y="0"/>
                </a:lnTo>
                <a:lnTo>
                  <a:pt x="9495866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5395" y="82550"/>
            <a:ext cx="7376534" cy="882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5066D"/>
                </a:solidFill>
                <a:latin typeface="Cocomat Pro Heavy"/>
              </a:rPr>
              <a:t>ÁREA DO GERENTE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304785" y="9753600"/>
            <a:ext cx="1769152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5066D"/>
                </a:solidFill>
                <a:latin typeface="Cocomat Pro Heavy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DAGHBWe5fyo</dc:identifier>
  <dcterms:modified xsi:type="dcterms:W3CDTF">2011-08-01T06:04:30Z</dcterms:modified>
  <cp:revision>1</cp:revision>
  <dc:title>FARMA TECH</dc:title>
</cp:coreProperties>
</file>