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58" roundtripDataSignature="AMtx7mhWchD3oG0kGOtNUoD0ebuEM+f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0" name="Google Shape;500;p1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8" name="Google Shape;508;p1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7" name="Google Shape;517;p1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5" name="Google Shape;525;p1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4" name="Google Shape;564;p2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9" name="Google Shape;589;p2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6" name="Google Shape;616;p2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3" name="Google Shape;643;p2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0" name="Google Shape;670;p2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7" name="Google Shape;697;p2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4" name="Google Shape;724;p2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1" name="Google Shape;751;p2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6" name="Google Shape;776;p2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3" name="Google Shape;803;p2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8" name="Google Shape;828;p3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1" name="Google Shape;841;p3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0" name="Google Shape;850;p3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9" name="Google Shape;859;p3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8" name="Google Shape;868;p3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9" name="Google Shape;879;p3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7" name="Google Shape;887;p3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6" name="Google Shape;896;p3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5" name="Google Shape;905;p3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4" name="Google Shape;914;p3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3" name="Google Shape;923;p4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2" name="Google Shape;932;p4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1" name="Google Shape;941;p4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5" name="Google Shape;955;p4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8" name="Google Shape;968;p4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6" name="Google Shape;976;p4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5" name="Google Shape;985;p4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4" name="Google Shape;994;p4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3" name="Google Shape;1003;p4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2" name="Google Shape;1012;p4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1" name="Google Shape;1021;p5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0" name="Google Shape;1030;p5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9" name="Google Shape;1039;p5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1.png"/><Relationship Id="rId4" Type="http://schemas.openxmlformats.org/officeDocument/2006/relationships/image" Target="../media/image16.pn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4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4"/>
          <p:cNvSpPr txBox="1"/>
          <p:nvPr>
            <p:ph idx="1" type="body"/>
          </p:nvPr>
        </p:nvSpPr>
        <p:spPr>
          <a:xfrm>
            <a:off x="5246210" y="3460353"/>
            <a:ext cx="7795579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4160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5"/>
          <p:cNvSpPr/>
          <p:nvPr/>
        </p:nvSpPr>
        <p:spPr>
          <a:xfrm>
            <a:off x="0" y="7316377"/>
            <a:ext cx="3518535" cy="2971165"/>
          </a:xfrm>
          <a:custGeom>
            <a:rect b="b" l="l" r="r" t="t"/>
            <a:pathLst>
              <a:path extrusionOk="0" h="2971165" w="3518535">
                <a:moveTo>
                  <a:pt x="3468215" y="2970621"/>
                </a:moveTo>
                <a:lnTo>
                  <a:pt x="0" y="2970621"/>
                </a:lnTo>
                <a:lnTo>
                  <a:pt x="0" y="698282"/>
                </a:lnTo>
                <a:lnTo>
                  <a:pt x="37387" y="714893"/>
                </a:lnTo>
                <a:lnTo>
                  <a:pt x="89267" y="736480"/>
                </a:lnTo>
                <a:lnTo>
                  <a:pt x="140536" y="756347"/>
                </a:lnTo>
                <a:lnTo>
                  <a:pt x="191193" y="774508"/>
                </a:lnTo>
                <a:lnTo>
                  <a:pt x="241239" y="790977"/>
                </a:lnTo>
                <a:lnTo>
                  <a:pt x="290672" y="805768"/>
                </a:lnTo>
                <a:lnTo>
                  <a:pt x="339494" y="818896"/>
                </a:lnTo>
                <a:lnTo>
                  <a:pt x="387705" y="830375"/>
                </a:lnTo>
                <a:lnTo>
                  <a:pt x="435303" y="840220"/>
                </a:lnTo>
                <a:lnTo>
                  <a:pt x="482289" y="848445"/>
                </a:lnTo>
                <a:lnTo>
                  <a:pt x="528663" y="855064"/>
                </a:lnTo>
                <a:lnTo>
                  <a:pt x="574425" y="860092"/>
                </a:lnTo>
                <a:lnTo>
                  <a:pt x="619574" y="863543"/>
                </a:lnTo>
                <a:lnTo>
                  <a:pt x="664111" y="865432"/>
                </a:lnTo>
                <a:lnTo>
                  <a:pt x="708036" y="865773"/>
                </a:lnTo>
                <a:lnTo>
                  <a:pt x="751348" y="864580"/>
                </a:lnTo>
                <a:lnTo>
                  <a:pt x="794048" y="861867"/>
                </a:lnTo>
                <a:lnTo>
                  <a:pt x="842971" y="854161"/>
                </a:lnTo>
                <a:lnTo>
                  <a:pt x="891272" y="845018"/>
                </a:lnTo>
                <a:lnTo>
                  <a:pt x="938955" y="834433"/>
                </a:lnTo>
                <a:lnTo>
                  <a:pt x="986025" y="822402"/>
                </a:lnTo>
                <a:lnTo>
                  <a:pt x="1032486" y="808918"/>
                </a:lnTo>
                <a:lnTo>
                  <a:pt x="1078341" y="793976"/>
                </a:lnTo>
                <a:lnTo>
                  <a:pt x="1123596" y="777571"/>
                </a:lnTo>
                <a:lnTo>
                  <a:pt x="1168253" y="759696"/>
                </a:lnTo>
                <a:lnTo>
                  <a:pt x="1212318" y="740348"/>
                </a:lnTo>
                <a:lnTo>
                  <a:pt x="1255795" y="719519"/>
                </a:lnTo>
                <a:lnTo>
                  <a:pt x="2679044" y="18160"/>
                </a:lnTo>
                <a:lnTo>
                  <a:pt x="2685162" y="19340"/>
                </a:lnTo>
                <a:lnTo>
                  <a:pt x="2729617" y="29987"/>
                </a:lnTo>
                <a:lnTo>
                  <a:pt x="2772798" y="42465"/>
                </a:lnTo>
                <a:lnTo>
                  <a:pt x="2814711" y="56776"/>
                </a:lnTo>
                <a:lnTo>
                  <a:pt x="2855358" y="72921"/>
                </a:lnTo>
                <a:lnTo>
                  <a:pt x="2894745" y="90901"/>
                </a:lnTo>
                <a:lnTo>
                  <a:pt x="2932875" y="110717"/>
                </a:lnTo>
                <a:lnTo>
                  <a:pt x="2969752" y="132372"/>
                </a:lnTo>
                <a:lnTo>
                  <a:pt x="3005380" y="155866"/>
                </a:lnTo>
                <a:lnTo>
                  <a:pt x="3039764" y="181201"/>
                </a:lnTo>
                <a:lnTo>
                  <a:pt x="3072908" y="208379"/>
                </a:lnTo>
                <a:lnTo>
                  <a:pt x="3104815" y="237400"/>
                </a:lnTo>
                <a:lnTo>
                  <a:pt x="3135490" y="268266"/>
                </a:lnTo>
                <a:lnTo>
                  <a:pt x="3164937" y="300979"/>
                </a:lnTo>
                <a:lnTo>
                  <a:pt x="3193161" y="335539"/>
                </a:lnTo>
                <a:lnTo>
                  <a:pt x="3220164" y="371949"/>
                </a:lnTo>
                <a:lnTo>
                  <a:pt x="3245952" y="410210"/>
                </a:lnTo>
                <a:lnTo>
                  <a:pt x="3270528" y="450322"/>
                </a:lnTo>
                <a:lnTo>
                  <a:pt x="3293897" y="492289"/>
                </a:lnTo>
                <a:lnTo>
                  <a:pt x="3316062" y="536110"/>
                </a:lnTo>
                <a:lnTo>
                  <a:pt x="3337029" y="581787"/>
                </a:lnTo>
                <a:lnTo>
                  <a:pt x="3356800" y="629322"/>
                </a:lnTo>
                <a:lnTo>
                  <a:pt x="3375380" y="678716"/>
                </a:lnTo>
                <a:lnTo>
                  <a:pt x="3392773" y="729971"/>
                </a:lnTo>
                <a:lnTo>
                  <a:pt x="3408984" y="783087"/>
                </a:lnTo>
                <a:lnTo>
                  <a:pt x="3424016" y="838067"/>
                </a:lnTo>
                <a:lnTo>
                  <a:pt x="3437874" y="894912"/>
                </a:lnTo>
                <a:lnTo>
                  <a:pt x="3450561" y="953622"/>
                </a:lnTo>
                <a:lnTo>
                  <a:pt x="3460237" y="996109"/>
                </a:lnTo>
                <a:lnTo>
                  <a:pt x="3469175" y="1039046"/>
                </a:lnTo>
                <a:lnTo>
                  <a:pt x="3477373" y="1082431"/>
                </a:lnTo>
                <a:lnTo>
                  <a:pt x="3484827" y="1126266"/>
                </a:lnTo>
                <a:lnTo>
                  <a:pt x="3491535" y="1170550"/>
                </a:lnTo>
                <a:lnTo>
                  <a:pt x="3497493" y="1215283"/>
                </a:lnTo>
                <a:lnTo>
                  <a:pt x="3502700" y="1260465"/>
                </a:lnTo>
                <a:lnTo>
                  <a:pt x="3507152" y="1306097"/>
                </a:lnTo>
                <a:lnTo>
                  <a:pt x="3510846" y="1352177"/>
                </a:lnTo>
                <a:lnTo>
                  <a:pt x="3513780" y="1398707"/>
                </a:lnTo>
                <a:lnTo>
                  <a:pt x="3515951" y="1445686"/>
                </a:lnTo>
                <a:lnTo>
                  <a:pt x="3517355" y="1493114"/>
                </a:lnTo>
                <a:lnTo>
                  <a:pt x="3517991" y="1540991"/>
                </a:lnTo>
                <a:lnTo>
                  <a:pt x="3517855" y="1589317"/>
                </a:lnTo>
                <a:lnTo>
                  <a:pt x="3516945" y="1638092"/>
                </a:lnTo>
                <a:lnTo>
                  <a:pt x="3515257" y="1687316"/>
                </a:lnTo>
                <a:lnTo>
                  <a:pt x="3512789" y="1736989"/>
                </a:lnTo>
                <a:lnTo>
                  <a:pt x="3509539" y="1787111"/>
                </a:lnTo>
                <a:lnTo>
                  <a:pt x="3505502" y="1837682"/>
                </a:lnTo>
                <a:lnTo>
                  <a:pt x="3500677" y="1888702"/>
                </a:lnTo>
                <a:lnTo>
                  <a:pt x="3495061" y="1940170"/>
                </a:lnTo>
                <a:lnTo>
                  <a:pt x="3488651" y="1992088"/>
                </a:lnTo>
                <a:lnTo>
                  <a:pt x="3481443" y="2044455"/>
                </a:lnTo>
                <a:lnTo>
                  <a:pt x="3473436" y="2097270"/>
                </a:lnTo>
                <a:lnTo>
                  <a:pt x="3464626" y="2150535"/>
                </a:lnTo>
                <a:lnTo>
                  <a:pt x="3455011" y="2204248"/>
                </a:lnTo>
                <a:lnTo>
                  <a:pt x="3444587" y="2258410"/>
                </a:lnTo>
                <a:lnTo>
                  <a:pt x="3433353" y="2313021"/>
                </a:lnTo>
                <a:lnTo>
                  <a:pt x="3421305" y="2368080"/>
                </a:lnTo>
                <a:lnTo>
                  <a:pt x="3408439" y="2423589"/>
                </a:lnTo>
                <a:lnTo>
                  <a:pt x="3394755" y="2479546"/>
                </a:lnTo>
                <a:lnTo>
                  <a:pt x="3402772" y="2524750"/>
                </a:lnTo>
                <a:lnTo>
                  <a:pt x="3410550" y="2570086"/>
                </a:lnTo>
                <a:lnTo>
                  <a:pt x="3418091" y="2615553"/>
                </a:lnTo>
                <a:lnTo>
                  <a:pt x="3425393" y="2661152"/>
                </a:lnTo>
                <a:lnTo>
                  <a:pt x="3432457" y="2706882"/>
                </a:lnTo>
                <a:lnTo>
                  <a:pt x="3439283" y="2752744"/>
                </a:lnTo>
                <a:lnTo>
                  <a:pt x="3445870" y="2798738"/>
                </a:lnTo>
                <a:lnTo>
                  <a:pt x="3452220" y="2844862"/>
                </a:lnTo>
                <a:lnTo>
                  <a:pt x="3458331" y="2891119"/>
                </a:lnTo>
                <a:lnTo>
                  <a:pt x="3464204" y="2937506"/>
                </a:lnTo>
                <a:lnTo>
                  <a:pt x="3468215" y="2970621"/>
                </a:lnTo>
                <a:close/>
              </a:path>
              <a:path extrusionOk="0" h="2971165" w="3518535">
                <a:moveTo>
                  <a:pt x="2679044" y="18160"/>
                </a:moveTo>
                <a:lnTo>
                  <a:pt x="1255795" y="719519"/>
                </a:lnTo>
                <a:lnTo>
                  <a:pt x="1298687" y="697204"/>
                </a:lnTo>
                <a:lnTo>
                  <a:pt x="1340999" y="673399"/>
                </a:lnTo>
                <a:lnTo>
                  <a:pt x="1382734" y="648097"/>
                </a:lnTo>
                <a:lnTo>
                  <a:pt x="1423898" y="621294"/>
                </a:lnTo>
                <a:lnTo>
                  <a:pt x="1464495" y="592983"/>
                </a:lnTo>
                <a:lnTo>
                  <a:pt x="1504527" y="563159"/>
                </a:lnTo>
                <a:lnTo>
                  <a:pt x="1544001" y="531816"/>
                </a:lnTo>
                <a:lnTo>
                  <a:pt x="1582919" y="498950"/>
                </a:lnTo>
                <a:lnTo>
                  <a:pt x="1621286" y="464554"/>
                </a:lnTo>
                <a:lnTo>
                  <a:pt x="1659106" y="428624"/>
                </a:lnTo>
                <a:lnTo>
                  <a:pt x="1696383" y="391153"/>
                </a:lnTo>
                <a:lnTo>
                  <a:pt x="1733122" y="352136"/>
                </a:lnTo>
                <a:lnTo>
                  <a:pt x="1769327" y="311568"/>
                </a:lnTo>
                <a:lnTo>
                  <a:pt x="1801489" y="276200"/>
                </a:lnTo>
                <a:lnTo>
                  <a:pt x="1834933" y="242974"/>
                </a:lnTo>
                <a:lnTo>
                  <a:pt x="1869651" y="211888"/>
                </a:lnTo>
                <a:lnTo>
                  <a:pt x="1905636" y="182940"/>
                </a:lnTo>
                <a:lnTo>
                  <a:pt x="1942879" y="156126"/>
                </a:lnTo>
                <a:lnTo>
                  <a:pt x="1981375" y="131446"/>
                </a:lnTo>
                <a:lnTo>
                  <a:pt x="2021115" y="108895"/>
                </a:lnTo>
                <a:lnTo>
                  <a:pt x="2062093" y="88472"/>
                </a:lnTo>
                <a:lnTo>
                  <a:pt x="2104300" y="70175"/>
                </a:lnTo>
                <a:lnTo>
                  <a:pt x="2147731" y="54000"/>
                </a:lnTo>
                <a:lnTo>
                  <a:pt x="2192376" y="39945"/>
                </a:lnTo>
                <a:lnTo>
                  <a:pt x="2238230" y="28008"/>
                </a:lnTo>
                <a:lnTo>
                  <a:pt x="2285284" y="18186"/>
                </a:lnTo>
                <a:lnTo>
                  <a:pt x="2333532" y="10476"/>
                </a:lnTo>
                <a:lnTo>
                  <a:pt x="2382966" y="4877"/>
                </a:lnTo>
                <a:lnTo>
                  <a:pt x="2433578" y="1386"/>
                </a:lnTo>
                <a:lnTo>
                  <a:pt x="2485362" y="0"/>
                </a:lnTo>
                <a:lnTo>
                  <a:pt x="2538310" y="716"/>
                </a:lnTo>
                <a:lnTo>
                  <a:pt x="2592415" y="3533"/>
                </a:lnTo>
                <a:lnTo>
                  <a:pt x="2639429" y="10522"/>
                </a:lnTo>
                <a:lnTo>
                  <a:pt x="2679044" y="18160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5"/>
          <p:cNvSpPr/>
          <p:nvPr/>
        </p:nvSpPr>
        <p:spPr>
          <a:xfrm>
            <a:off x="13005201" y="0"/>
            <a:ext cx="5283200" cy="1311275"/>
          </a:xfrm>
          <a:custGeom>
            <a:rect b="b" l="l" r="r" t="t"/>
            <a:pathLst>
              <a:path extrusionOk="0" h="1311275" w="5283200">
                <a:moveTo>
                  <a:pt x="5282797" y="1310787"/>
                </a:moveTo>
                <a:lnTo>
                  <a:pt x="3090723" y="1045574"/>
                </a:lnTo>
                <a:lnTo>
                  <a:pt x="6306" y="2953"/>
                </a:lnTo>
                <a:lnTo>
                  <a:pt x="0" y="0"/>
                </a:lnTo>
                <a:lnTo>
                  <a:pt x="5282797" y="0"/>
                </a:lnTo>
                <a:lnTo>
                  <a:pt x="5282797" y="1310787"/>
                </a:lnTo>
                <a:close/>
              </a:path>
            </a:pathLst>
          </a:custGeom>
          <a:solidFill>
            <a:srgbClr val="FFFFFF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6164" y="0"/>
            <a:ext cx="8041834" cy="392350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5"/>
          <p:cNvSpPr/>
          <p:nvPr/>
        </p:nvSpPr>
        <p:spPr>
          <a:xfrm>
            <a:off x="16152482" y="8714888"/>
            <a:ext cx="629285" cy="1572260"/>
          </a:xfrm>
          <a:custGeom>
            <a:rect b="b" l="l" r="r" t="t"/>
            <a:pathLst>
              <a:path extrusionOk="0" h="1572259" w="629284">
                <a:moveTo>
                  <a:pt x="629249" y="1572111"/>
                </a:moveTo>
                <a:lnTo>
                  <a:pt x="0" y="1572111"/>
                </a:lnTo>
                <a:lnTo>
                  <a:pt x="203363" y="0"/>
                </a:lnTo>
                <a:lnTo>
                  <a:pt x="260541" y="6691"/>
                </a:lnTo>
                <a:lnTo>
                  <a:pt x="316648" y="10037"/>
                </a:lnTo>
                <a:lnTo>
                  <a:pt x="478847" y="10037"/>
                </a:lnTo>
                <a:lnTo>
                  <a:pt x="629249" y="1572111"/>
                </a:lnTo>
                <a:close/>
              </a:path>
              <a:path extrusionOk="0" h="1572259" w="629284">
                <a:moveTo>
                  <a:pt x="478847" y="10037"/>
                </a:moveTo>
                <a:lnTo>
                  <a:pt x="371619" y="10037"/>
                </a:lnTo>
                <a:lnTo>
                  <a:pt x="425385" y="6691"/>
                </a:lnTo>
                <a:lnTo>
                  <a:pt x="477881" y="0"/>
                </a:lnTo>
                <a:lnTo>
                  <a:pt x="478847" y="10037"/>
                </a:lnTo>
                <a:close/>
              </a:path>
            </a:pathLst>
          </a:custGeom>
          <a:solidFill>
            <a:srgbClr val="1725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5"/>
          <p:cNvSpPr/>
          <p:nvPr/>
        </p:nvSpPr>
        <p:spPr>
          <a:xfrm>
            <a:off x="16355846" y="4453179"/>
            <a:ext cx="1116330" cy="4273550"/>
          </a:xfrm>
          <a:custGeom>
            <a:rect b="b" l="l" r="r" t="t"/>
            <a:pathLst>
              <a:path extrusionOk="0" h="4273550" w="1116330">
                <a:moveTo>
                  <a:pt x="167653" y="4273140"/>
                </a:moveTo>
                <a:lnTo>
                  <a:pt x="112883" y="4273140"/>
                </a:lnTo>
                <a:lnTo>
                  <a:pt x="57043" y="4269794"/>
                </a:lnTo>
                <a:lnTo>
                  <a:pt x="0" y="4263102"/>
                </a:lnTo>
                <a:lnTo>
                  <a:pt x="149103" y="3203600"/>
                </a:lnTo>
                <a:lnTo>
                  <a:pt x="163038" y="3110197"/>
                </a:lnTo>
                <a:lnTo>
                  <a:pt x="183940" y="3329067"/>
                </a:lnTo>
                <a:lnTo>
                  <a:pt x="274517" y="4263102"/>
                </a:lnTo>
                <a:lnTo>
                  <a:pt x="221486" y="4269794"/>
                </a:lnTo>
                <a:lnTo>
                  <a:pt x="167653" y="4273140"/>
                </a:lnTo>
                <a:close/>
              </a:path>
              <a:path extrusionOk="0" h="4273550" w="1116330">
                <a:moveTo>
                  <a:pt x="958899" y="388948"/>
                </a:moveTo>
                <a:lnTo>
                  <a:pt x="440343" y="388948"/>
                </a:lnTo>
                <a:lnTo>
                  <a:pt x="496958" y="360912"/>
                </a:lnTo>
                <a:lnTo>
                  <a:pt x="549742" y="332566"/>
                </a:lnTo>
                <a:lnTo>
                  <a:pt x="598684" y="303909"/>
                </a:lnTo>
                <a:lnTo>
                  <a:pt x="643773" y="274943"/>
                </a:lnTo>
                <a:lnTo>
                  <a:pt x="684997" y="245668"/>
                </a:lnTo>
                <a:lnTo>
                  <a:pt x="722344" y="216082"/>
                </a:lnTo>
                <a:lnTo>
                  <a:pt x="755803" y="186187"/>
                </a:lnTo>
                <a:lnTo>
                  <a:pt x="785362" y="155982"/>
                </a:lnTo>
                <a:lnTo>
                  <a:pt x="811011" y="125467"/>
                </a:lnTo>
                <a:lnTo>
                  <a:pt x="847851" y="76848"/>
                </a:lnTo>
                <a:lnTo>
                  <a:pt x="874763" y="39731"/>
                </a:lnTo>
                <a:lnTo>
                  <a:pt x="898801" y="0"/>
                </a:lnTo>
                <a:lnTo>
                  <a:pt x="1114792" y="143590"/>
                </a:lnTo>
                <a:lnTo>
                  <a:pt x="1116186" y="143590"/>
                </a:lnTo>
                <a:lnTo>
                  <a:pt x="1116186" y="144984"/>
                </a:lnTo>
                <a:lnTo>
                  <a:pt x="1090624" y="179466"/>
                </a:lnTo>
                <a:lnTo>
                  <a:pt x="1064278" y="213817"/>
                </a:lnTo>
                <a:lnTo>
                  <a:pt x="1037410" y="247906"/>
                </a:lnTo>
                <a:lnTo>
                  <a:pt x="1010280" y="281604"/>
                </a:lnTo>
                <a:lnTo>
                  <a:pt x="958899" y="388948"/>
                </a:lnTo>
                <a:close/>
              </a:path>
              <a:path extrusionOk="0" h="4273550" w="1116330">
                <a:moveTo>
                  <a:pt x="215991" y="1941956"/>
                </a:moveTo>
                <a:lnTo>
                  <a:pt x="212833" y="1912680"/>
                </a:lnTo>
                <a:lnTo>
                  <a:pt x="209546" y="1883404"/>
                </a:lnTo>
                <a:lnTo>
                  <a:pt x="205997" y="1854129"/>
                </a:lnTo>
                <a:lnTo>
                  <a:pt x="202056" y="1824853"/>
                </a:lnTo>
                <a:lnTo>
                  <a:pt x="196458" y="1773146"/>
                </a:lnTo>
                <a:lnTo>
                  <a:pt x="191061" y="1721446"/>
                </a:lnTo>
                <a:lnTo>
                  <a:pt x="185858" y="1669758"/>
                </a:lnTo>
                <a:lnTo>
                  <a:pt x="180844" y="1618089"/>
                </a:lnTo>
                <a:lnTo>
                  <a:pt x="176013" y="1566445"/>
                </a:lnTo>
                <a:lnTo>
                  <a:pt x="171357" y="1514833"/>
                </a:lnTo>
                <a:lnTo>
                  <a:pt x="166871" y="1463258"/>
                </a:lnTo>
                <a:lnTo>
                  <a:pt x="162548" y="1411727"/>
                </a:lnTo>
                <a:lnTo>
                  <a:pt x="158382" y="1360247"/>
                </a:lnTo>
                <a:lnTo>
                  <a:pt x="154367" y="1308823"/>
                </a:lnTo>
                <a:lnTo>
                  <a:pt x="150496" y="1257462"/>
                </a:lnTo>
                <a:lnTo>
                  <a:pt x="147312" y="1206935"/>
                </a:lnTo>
                <a:lnTo>
                  <a:pt x="144302" y="1156455"/>
                </a:lnTo>
                <a:lnTo>
                  <a:pt x="141467" y="1106023"/>
                </a:lnTo>
                <a:lnTo>
                  <a:pt x="138808" y="1055638"/>
                </a:lnTo>
                <a:lnTo>
                  <a:pt x="136326" y="1005301"/>
                </a:lnTo>
                <a:lnTo>
                  <a:pt x="134021" y="955012"/>
                </a:lnTo>
                <a:lnTo>
                  <a:pt x="131894" y="904769"/>
                </a:lnTo>
                <a:lnTo>
                  <a:pt x="129945" y="854574"/>
                </a:lnTo>
                <a:lnTo>
                  <a:pt x="128176" y="804427"/>
                </a:lnTo>
                <a:lnTo>
                  <a:pt x="126587" y="754327"/>
                </a:lnTo>
                <a:lnTo>
                  <a:pt x="125179" y="704274"/>
                </a:lnTo>
                <a:lnTo>
                  <a:pt x="123952" y="654269"/>
                </a:lnTo>
                <a:lnTo>
                  <a:pt x="122907" y="604312"/>
                </a:lnTo>
                <a:lnTo>
                  <a:pt x="122045" y="554401"/>
                </a:lnTo>
                <a:lnTo>
                  <a:pt x="121367" y="504539"/>
                </a:lnTo>
                <a:lnTo>
                  <a:pt x="120873" y="454723"/>
                </a:lnTo>
                <a:lnTo>
                  <a:pt x="120563" y="404955"/>
                </a:lnTo>
                <a:lnTo>
                  <a:pt x="120501" y="305562"/>
                </a:lnTo>
                <a:lnTo>
                  <a:pt x="120729" y="260280"/>
                </a:lnTo>
                <a:lnTo>
                  <a:pt x="121187" y="206358"/>
                </a:lnTo>
                <a:lnTo>
                  <a:pt x="121827" y="155982"/>
                </a:lnTo>
                <a:lnTo>
                  <a:pt x="122627" y="107344"/>
                </a:lnTo>
                <a:lnTo>
                  <a:pt x="122627" y="100373"/>
                </a:lnTo>
                <a:lnTo>
                  <a:pt x="128201" y="98979"/>
                </a:lnTo>
                <a:lnTo>
                  <a:pt x="132381" y="96191"/>
                </a:lnTo>
                <a:lnTo>
                  <a:pt x="136562" y="94797"/>
                </a:lnTo>
                <a:lnTo>
                  <a:pt x="158487" y="86215"/>
                </a:lnTo>
                <a:lnTo>
                  <a:pt x="222958" y="59945"/>
                </a:lnTo>
                <a:lnTo>
                  <a:pt x="333044" y="11152"/>
                </a:lnTo>
                <a:lnTo>
                  <a:pt x="334045" y="48531"/>
                </a:lnTo>
                <a:lnTo>
                  <a:pt x="332695" y="83296"/>
                </a:lnTo>
                <a:lnTo>
                  <a:pt x="328733" y="115447"/>
                </a:lnTo>
                <a:lnTo>
                  <a:pt x="321896" y="144984"/>
                </a:lnTo>
                <a:lnTo>
                  <a:pt x="339185" y="206911"/>
                </a:lnTo>
                <a:lnTo>
                  <a:pt x="357559" y="260280"/>
                </a:lnTo>
                <a:lnTo>
                  <a:pt x="376939" y="305129"/>
                </a:lnTo>
                <a:lnTo>
                  <a:pt x="397248" y="341498"/>
                </a:lnTo>
                <a:lnTo>
                  <a:pt x="440343" y="388948"/>
                </a:lnTo>
                <a:lnTo>
                  <a:pt x="958899" y="388948"/>
                </a:lnTo>
                <a:lnTo>
                  <a:pt x="236893" y="1897345"/>
                </a:lnTo>
                <a:lnTo>
                  <a:pt x="215991" y="1941956"/>
                </a:lnTo>
                <a:close/>
              </a:path>
            </a:pathLst>
          </a:custGeom>
          <a:solidFill>
            <a:srgbClr val="4B80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5"/>
          <p:cNvSpPr/>
          <p:nvPr/>
        </p:nvSpPr>
        <p:spPr>
          <a:xfrm>
            <a:off x="15111459" y="4639986"/>
            <a:ext cx="2543175" cy="3142615"/>
          </a:xfrm>
          <a:custGeom>
            <a:rect b="b" l="l" r="r" t="t"/>
            <a:pathLst>
              <a:path extrusionOk="0" h="3142615" w="2543175">
                <a:moveTo>
                  <a:pt x="477967" y="2153856"/>
                </a:moveTo>
                <a:lnTo>
                  <a:pt x="479360" y="2144098"/>
                </a:lnTo>
                <a:lnTo>
                  <a:pt x="529526" y="1399658"/>
                </a:lnTo>
                <a:lnTo>
                  <a:pt x="531355" y="1329605"/>
                </a:lnTo>
                <a:lnTo>
                  <a:pt x="536842" y="1284646"/>
                </a:lnTo>
                <a:lnTo>
                  <a:pt x="545987" y="1264780"/>
                </a:lnTo>
                <a:lnTo>
                  <a:pt x="558789" y="1270008"/>
                </a:lnTo>
                <a:lnTo>
                  <a:pt x="556266" y="1321804"/>
                </a:lnTo>
                <a:lnTo>
                  <a:pt x="553837" y="1373604"/>
                </a:lnTo>
                <a:lnTo>
                  <a:pt x="551500" y="1425412"/>
                </a:lnTo>
                <a:lnTo>
                  <a:pt x="549250" y="1477231"/>
                </a:lnTo>
                <a:lnTo>
                  <a:pt x="547084" y="1529065"/>
                </a:lnTo>
                <a:lnTo>
                  <a:pt x="544998" y="1580918"/>
                </a:lnTo>
                <a:lnTo>
                  <a:pt x="542988" y="1632794"/>
                </a:lnTo>
                <a:lnTo>
                  <a:pt x="541050" y="1684697"/>
                </a:lnTo>
                <a:lnTo>
                  <a:pt x="539181" y="1736630"/>
                </a:lnTo>
                <a:lnTo>
                  <a:pt x="537376" y="1788598"/>
                </a:lnTo>
                <a:lnTo>
                  <a:pt x="535633" y="1840603"/>
                </a:lnTo>
                <a:lnTo>
                  <a:pt x="533946" y="1892651"/>
                </a:lnTo>
                <a:lnTo>
                  <a:pt x="532313" y="1944744"/>
                </a:lnTo>
                <a:lnTo>
                  <a:pt x="531268" y="1977396"/>
                </a:lnTo>
                <a:lnTo>
                  <a:pt x="528132" y="2077182"/>
                </a:lnTo>
                <a:lnTo>
                  <a:pt x="528132" y="2082758"/>
                </a:lnTo>
                <a:lnTo>
                  <a:pt x="477967" y="2153856"/>
                </a:lnTo>
                <a:close/>
              </a:path>
              <a:path extrusionOk="0" h="3142615" w="2543175">
                <a:moveTo>
                  <a:pt x="101376" y="1694506"/>
                </a:moveTo>
                <a:lnTo>
                  <a:pt x="32050" y="1513973"/>
                </a:lnTo>
                <a:lnTo>
                  <a:pt x="19683" y="1474938"/>
                </a:lnTo>
                <a:lnTo>
                  <a:pt x="8360" y="1435904"/>
                </a:lnTo>
                <a:lnTo>
                  <a:pt x="0" y="1409416"/>
                </a:lnTo>
                <a:lnTo>
                  <a:pt x="25082" y="1368988"/>
                </a:lnTo>
                <a:lnTo>
                  <a:pt x="27869" y="1366200"/>
                </a:lnTo>
                <a:lnTo>
                  <a:pt x="27869" y="1364806"/>
                </a:lnTo>
                <a:lnTo>
                  <a:pt x="29263" y="1364806"/>
                </a:lnTo>
                <a:lnTo>
                  <a:pt x="29263" y="1363412"/>
                </a:lnTo>
                <a:lnTo>
                  <a:pt x="110085" y="1624105"/>
                </a:lnTo>
                <a:lnTo>
                  <a:pt x="111435" y="1648676"/>
                </a:lnTo>
                <a:lnTo>
                  <a:pt x="111479" y="1668019"/>
                </a:lnTo>
                <a:lnTo>
                  <a:pt x="110477" y="1682134"/>
                </a:lnTo>
                <a:lnTo>
                  <a:pt x="108692" y="1691021"/>
                </a:lnTo>
                <a:lnTo>
                  <a:pt x="105295" y="1694463"/>
                </a:lnTo>
                <a:lnTo>
                  <a:pt x="101376" y="1694506"/>
                </a:lnTo>
                <a:close/>
              </a:path>
              <a:path extrusionOk="0" h="3142615" w="2543175">
                <a:moveTo>
                  <a:pt x="1393490" y="3016793"/>
                </a:moveTo>
                <a:lnTo>
                  <a:pt x="1404638" y="2887143"/>
                </a:lnTo>
                <a:lnTo>
                  <a:pt x="1404638" y="2884355"/>
                </a:lnTo>
                <a:lnTo>
                  <a:pt x="1442262" y="1764907"/>
                </a:lnTo>
                <a:lnTo>
                  <a:pt x="978230" y="772321"/>
                </a:lnTo>
                <a:lnTo>
                  <a:pt x="1166351" y="522780"/>
                </a:lnTo>
                <a:lnTo>
                  <a:pt x="951754" y="490716"/>
                </a:lnTo>
                <a:lnTo>
                  <a:pt x="1137088" y="20911"/>
                </a:lnTo>
                <a:lnTo>
                  <a:pt x="1147300" y="15683"/>
                </a:lnTo>
                <a:lnTo>
                  <a:pt x="1157119" y="10455"/>
                </a:lnTo>
                <a:lnTo>
                  <a:pt x="1176106" y="0"/>
                </a:lnTo>
                <a:lnTo>
                  <a:pt x="989378" y="471199"/>
                </a:lnTo>
                <a:lnTo>
                  <a:pt x="1219304" y="501869"/>
                </a:lnTo>
                <a:lnTo>
                  <a:pt x="1017248" y="779291"/>
                </a:lnTo>
                <a:lnTo>
                  <a:pt x="1445049" y="1691021"/>
                </a:lnTo>
                <a:lnTo>
                  <a:pt x="1453322" y="1691021"/>
                </a:lnTo>
                <a:lnTo>
                  <a:pt x="1453933" y="1696075"/>
                </a:lnTo>
                <a:lnTo>
                  <a:pt x="1457221" y="1725677"/>
                </a:lnTo>
                <a:lnTo>
                  <a:pt x="1460378" y="1755149"/>
                </a:lnTo>
                <a:lnTo>
                  <a:pt x="1500910" y="1755149"/>
                </a:lnTo>
                <a:lnTo>
                  <a:pt x="1478493" y="1778848"/>
                </a:lnTo>
                <a:lnTo>
                  <a:pt x="1477826" y="1796971"/>
                </a:lnTo>
                <a:lnTo>
                  <a:pt x="1458984" y="1796971"/>
                </a:lnTo>
                <a:lnTo>
                  <a:pt x="1458984" y="1801154"/>
                </a:lnTo>
                <a:lnTo>
                  <a:pt x="1477672" y="1801154"/>
                </a:lnTo>
                <a:lnTo>
                  <a:pt x="1436381" y="2923390"/>
                </a:lnTo>
                <a:lnTo>
                  <a:pt x="1407425" y="2923390"/>
                </a:lnTo>
                <a:lnTo>
                  <a:pt x="1393490" y="3016793"/>
                </a:lnTo>
                <a:close/>
              </a:path>
              <a:path extrusionOk="0" h="3142615" w="2543175">
                <a:moveTo>
                  <a:pt x="2536656" y="503263"/>
                </a:moveTo>
                <a:lnTo>
                  <a:pt x="2504102" y="503263"/>
                </a:lnTo>
                <a:lnTo>
                  <a:pt x="2504102" y="50186"/>
                </a:lnTo>
                <a:lnTo>
                  <a:pt x="2514314" y="55654"/>
                </a:lnTo>
                <a:lnTo>
                  <a:pt x="2524134" y="61513"/>
                </a:lnTo>
                <a:lnTo>
                  <a:pt x="2533692" y="67634"/>
                </a:lnTo>
                <a:lnTo>
                  <a:pt x="2543120" y="73886"/>
                </a:lnTo>
                <a:lnTo>
                  <a:pt x="2536656" y="503263"/>
                </a:lnTo>
                <a:close/>
              </a:path>
              <a:path extrusionOk="0" h="3142615" w="2543175">
                <a:moveTo>
                  <a:pt x="1539151" y="1714720"/>
                </a:moveTo>
                <a:lnTo>
                  <a:pt x="1481280" y="1714720"/>
                </a:lnTo>
                <a:lnTo>
                  <a:pt x="2343851" y="814143"/>
                </a:lnTo>
                <a:lnTo>
                  <a:pt x="2225404" y="501869"/>
                </a:lnTo>
                <a:lnTo>
                  <a:pt x="2536656" y="503263"/>
                </a:lnTo>
                <a:lnTo>
                  <a:pt x="2536195" y="533933"/>
                </a:lnTo>
                <a:lnTo>
                  <a:pt x="2268602" y="533933"/>
                </a:lnTo>
                <a:lnTo>
                  <a:pt x="2387049" y="818326"/>
                </a:lnTo>
                <a:lnTo>
                  <a:pt x="1539151" y="1714720"/>
                </a:lnTo>
                <a:close/>
              </a:path>
              <a:path extrusionOk="0" h="3142615" w="2543175">
                <a:moveTo>
                  <a:pt x="2536153" y="536721"/>
                </a:moveTo>
                <a:lnTo>
                  <a:pt x="2268602" y="533933"/>
                </a:lnTo>
                <a:lnTo>
                  <a:pt x="2536195" y="533933"/>
                </a:lnTo>
                <a:lnTo>
                  <a:pt x="2536153" y="536721"/>
                </a:lnTo>
                <a:close/>
              </a:path>
              <a:path extrusionOk="0" h="3142615" w="2543175">
                <a:moveTo>
                  <a:pt x="1453322" y="1691021"/>
                </a:moveTo>
                <a:lnTo>
                  <a:pt x="1445049" y="1691021"/>
                </a:lnTo>
                <a:lnTo>
                  <a:pt x="1446443" y="1638046"/>
                </a:lnTo>
                <a:lnTo>
                  <a:pt x="1450384" y="1666734"/>
                </a:lnTo>
                <a:lnTo>
                  <a:pt x="1453322" y="1691021"/>
                </a:lnTo>
                <a:close/>
              </a:path>
              <a:path extrusionOk="0" h="3142615" w="2543175">
                <a:moveTo>
                  <a:pt x="1500910" y="1755149"/>
                </a:moveTo>
                <a:lnTo>
                  <a:pt x="1460378" y="1755149"/>
                </a:lnTo>
                <a:lnTo>
                  <a:pt x="1481280" y="1710538"/>
                </a:lnTo>
                <a:lnTo>
                  <a:pt x="1481280" y="1714720"/>
                </a:lnTo>
                <a:lnTo>
                  <a:pt x="1539151" y="1714720"/>
                </a:lnTo>
                <a:lnTo>
                  <a:pt x="1500910" y="1755149"/>
                </a:lnTo>
                <a:close/>
              </a:path>
              <a:path extrusionOk="0" h="3142615" w="2543175">
                <a:moveTo>
                  <a:pt x="1477672" y="1801154"/>
                </a:moveTo>
                <a:lnTo>
                  <a:pt x="1458984" y="1801154"/>
                </a:lnTo>
                <a:lnTo>
                  <a:pt x="1458984" y="1796971"/>
                </a:lnTo>
                <a:lnTo>
                  <a:pt x="1477826" y="1796971"/>
                </a:lnTo>
                <a:lnTo>
                  <a:pt x="1477672" y="1801154"/>
                </a:lnTo>
                <a:close/>
              </a:path>
              <a:path extrusionOk="0" h="3142615" w="2543175">
                <a:moveTo>
                  <a:pt x="1428327" y="3142260"/>
                </a:moveTo>
                <a:lnTo>
                  <a:pt x="1407425" y="2923390"/>
                </a:lnTo>
                <a:lnTo>
                  <a:pt x="1436381" y="2923390"/>
                </a:lnTo>
                <a:lnTo>
                  <a:pt x="1428327" y="3142260"/>
                </a:lnTo>
                <a:close/>
              </a:path>
            </a:pathLst>
          </a:custGeom>
          <a:solidFill>
            <a:srgbClr val="94B0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5"/>
          <p:cNvSpPr/>
          <p:nvPr/>
        </p:nvSpPr>
        <p:spPr>
          <a:xfrm>
            <a:off x="14076095" y="4554947"/>
            <a:ext cx="4211955" cy="5732145"/>
          </a:xfrm>
          <a:custGeom>
            <a:rect b="b" l="l" r="r" t="t"/>
            <a:pathLst>
              <a:path extrusionOk="0" h="5732145" w="4211955">
                <a:moveTo>
                  <a:pt x="2480413" y="1778848"/>
                </a:moveTo>
                <a:lnTo>
                  <a:pt x="2052611" y="867119"/>
                </a:lnTo>
                <a:lnTo>
                  <a:pt x="2254667" y="589696"/>
                </a:lnTo>
                <a:lnTo>
                  <a:pt x="2024742" y="559026"/>
                </a:lnTo>
                <a:lnTo>
                  <a:pt x="2211469" y="87827"/>
                </a:lnTo>
                <a:lnTo>
                  <a:pt x="2259523" y="64302"/>
                </a:lnTo>
                <a:lnTo>
                  <a:pt x="2307446" y="41822"/>
                </a:lnTo>
                <a:lnTo>
                  <a:pt x="2355108" y="20388"/>
                </a:lnTo>
                <a:lnTo>
                  <a:pt x="2402378" y="0"/>
                </a:lnTo>
                <a:lnTo>
                  <a:pt x="2402378" y="8364"/>
                </a:lnTo>
                <a:lnTo>
                  <a:pt x="2401556" y="57847"/>
                </a:lnTo>
                <a:lnTo>
                  <a:pt x="2400910" y="107344"/>
                </a:lnTo>
                <a:lnTo>
                  <a:pt x="2400420" y="160360"/>
                </a:lnTo>
                <a:lnTo>
                  <a:pt x="2400184" y="200399"/>
                </a:lnTo>
                <a:lnTo>
                  <a:pt x="2400073" y="239433"/>
                </a:lnTo>
                <a:lnTo>
                  <a:pt x="2400181" y="321349"/>
                </a:lnTo>
                <a:lnTo>
                  <a:pt x="2400788" y="405559"/>
                </a:lnTo>
                <a:lnTo>
                  <a:pt x="2401422" y="456412"/>
                </a:lnTo>
                <a:lnTo>
                  <a:pt x="2402232" y="506378"/>
                </a:lnTo>
                <a:lnTo>
                  <a:pt x="2403204" y="555290"/>
                </a:lnTo>
                <a:lnTo>
                  <a:pt x="2404385" y="605295"/>
                </a:lnTo>
                <a:lnTo>
                  <a:pt x="2405757" y="655347"/>
                </a:lnTo>
                <a:lnTo>
                  <a:pt x="2407398" y="707647"/>
                </a:lnTo>
                <a:lnTo>
                  <a:pt x="2409078" y="755595"/>
                </a:lnTo>
                <a:lnTo>
                  <a:pt x="2411029" y="805789"/>
                </a:lnTo>
                <a:lnTo>
                  <a:pt x="2413303" y="858754"/>
                </a:lnTo>
                <a:lnTo>
                  <a:pt x="2415520" y="906322"/>
                </a:lnTo>
                <a:lnTo>
                  <a:pt x="2418063" y="956659"/>
                </a:lnTo>
                <a:lnTo>
                  <a:pt x="2420805" y="1007043"/>
                </a:lnTo>
                <a:lnTo>
                  <a:pt x="2423750" y="1057475"/>
                </a:lnTo>
                <a:lnTo>
                  <a:pt x="2426896" y="1107955"/>
                </a:lnTo>
                <a:lnTo>
                  <a:pt x="2430247" y="1158482"/>
                </a:lnTo>
                <a:lnTo>
                  <a:pt x="2434118" y="1209843"/>
                </a:lnTo>
                <a:lnTo>
                  <a:pt x="2438133" y="1261267"/>
                </a:lnTo>
                <a:lnTo>
                  <a:pt x="2442299" y="1312747"/>
                </a:lnTo>
                <a:lnTo>
                  <a:pt x="2446622" y="1364278"/>
                </a:lnTo>
                <a:lnTo>
                  <a:pt x="2451108" y="1415853"/>
                </a:lnTo>
                <a:lnTo>
                  <a:pt x="2455764" y="1467465"/>
                </a:lnTo>
                <a:lnTo>
                  <a:pt x="2460595" y="1519109"/>
                </a:lnTo>
                <a:lnTo>
                  <a:pt x="2465609" y="1570778"/>
                </a:lnTo>
                <a:lnTo>
                  <a:pt x="2470811" y="1622466"/>
                </a:lnTo>
                <a:lnTo>
                  <a:pt x="2476208" y="1674166"/>
                </a:lnTo>
                <a:lnTo>
                  <a:pt x="2481806" y="1725873"/>
                </a:lnTo>
                <a:lnTo>
                  <a:pt x="2480413" y="1778848"/>
                </a:lnTo>
                <a:close/>
              </a:path>
              <a:path extrusionOk="0" h="5732145" w="4211955">
                <a:moveTo>
                  <a:pt x="2518037" y="1801154"/>
                </a:moveTo>
                <a:lnTo>
                  <a:pt x="2518037" y="1796971"/>
                </a:lnTo>
                <a:lnTo>
                  <a:pt x="3291425" y="181230"/>
                </a:lnTo>
                <a:lnTo>
                  <a:pt x="3318554" y="147533"/>
                </a:lnTo>
                <a:lnTo>
                  <a:pt x="3345422" y="113443"/>
                </a:lnTo>
                <a:lnTo>
                  <a:pt x="3371768" y="79092"/>
                </a:lnTo>
                <a:lnTo>
                  <a:pt x="3397330" y="44610"/>
                </a:lnTo>
                <a:lnTo>
                  <a:pt x="3397330" y="43216"/>
                </a:lnTo>
                <a:lnTo>
                  <a:pt x="3398723" y="44610"/>
                </a:lnTo>
                <a:lnTo>
                  <a:pt x="3400117" y="44610"/>
                </a:lnTo>
                <a:lnTo>
                  <a:pt x="3493394" y="90097"/>
                </a:lnTo>
                <a:lnTo>
                  <a:pt x="3528067" y="107378"/>
                </a:lnTo>
                <a:lnTo>
                  <a:pt x="3586062" y="136620"/>
                </a:lnTo>
                <a:lnTo>
                  <a:pt x="3540859" y="136620"/>
                </a:lnTo>
                <a:lnTo>
                  <a:pt x="3540859" y="588302"/>
                </a:lnTo>
                <a:lnTo>
                  <a:pt x="3262161" y="588302"/>
                </a:lnTo>
                <a:lnTo>
                  <a:pt x="3380608" y="900577"/>
                </a:lnTo>
                <a:lnTo>
                  <a:pt x="2518037" y="1801154"/>
                </a:lnTo>
                <a:close/>
              </a:path>
              <a:path extrusionOk="0" h="5732145" w="4211955">
                <a:moveTo>
                  <a:pt x="1543627" y="1779545"/>
                </a:moveTo>
                <a:lnTo>
                  <a:pt x="1135346" y="1779545"/>
                </a:lnTo>
                <a:lnTo>
                  <a:pt x="1139265" y="1779502"/>
                </a:lnTo>
                <a:lnTo>
                  <a:pt x="1142662" y="1776060"/>
                </a:lnTo>
                <a:lnTo>
                  <a:pt x="1145035" y="1767173"/>
                </a:lnTo>
                <a:lnTo>
                  <a:pt x="1145971" y="1753058"/>
                </a:lnTo>
                <a:lnTo>
                  <a:pt x="1145601" y="1733715"/>
                </a:lnTo>
                <a:lnTo>
                  <a:pt x="1144055" y="1709144"/>
                </a:lnTo>
                <a:lnTo>
                  <a:pt x="1063233" y="1448451"/>
                </a:lnTo>
                <a:lnTo>
                  <a:pt x="1527265" y="526963"/>
                </a:lnTo>
                <a:lnTo>
                  <a:pt x="1534581" y="520450"/>
                </a:lnTo>
                <a:lnTo>
                  <a:pt x="1541897" y="513544"/>
                </a:lnTo>
                <a:lnTo>
                  <a:pt x="1549213" y="506378"/>
                </a:lnTo>
                <a:lnTo>
                  <a:pt x="1556529" y="499081"/>
                </a:lnTo>
                <a:lnTo>
                  <a:pt x="1601006" y="456412"/>
                </a:lnTo>
                <a:lnTo>
                  <a:pt x="1643491" y="417287"/>
                </a:lnTo>
                <a:lnTo>
                  <a:pt x="1683951" y="381725"/>
                </a:lnTo>
                <a:lnTo>
                  <a:pt x="1722354" y="349740"/>
                </a:lnTo>
                <a:lnTo>
                  <a:pt x="1758666" y="321349"/>
                </a:lnTo>
                <a:lnTo>
                  <a:pt x="1792856" y="296569"/>
                </a:lnTo>
                <a:lnTo>
                  <a:pt x="1824890" y="275415"/>
                </a:lnTo>
                <a:lnTo>
                  <a:pt x="1898514" y="239433"/>
                </a:lnTo>
                <a:lnTo>
                  <a:pt x="1942061" y="220264"/>
                </a:lnTo>
                <a:lnTo>
                  <a:pt x="1985375" y="200399"/>
                </a:lnTo>
                <a:lnTo>
                  <a:pt x="2028457" y="179836"/>
                </a:lnTo>
                <a:lnTo>
                  <a:pt x="2071307" y="158576"/>
                </a:lnTo>
                <a:lnTo>
                  <a:pt x="2113925" y="136620"/>
                </a:lnTo>
                <a:lnTo>
                  <a:pt x="2128339" y="128516"/>
                </a:lnTo>
                <a:lnTo>
                  <a:pt x="2142491" y="120936"/>
                </a:lnTo>
                <a:lnTo>
                  <a:pt x="2156644" y="113879"/>
                </a:lnTo>
                <a:lnTo>
                  <a:pt x="2171058" y="107344"/>
                </a:lnTo>
                <a:lnTo>
                  <a:pt x="1985724" y="577149"/>
                </a:lnTo>
                <a:lnTo>
                  <a:pt x="2200321" y="609213"/>
                </a:lnTo>
                <a:lnTo>
                  <a:pt x="2012200" y="858754"/>
                </a:lnTo>
                <a:lnTo>
                  <a:pt x="2242139" y="1350604"/>
                </a:lnTo>
                <a:lnTo>
                  <a:pt x="1579957" y="1350604"/>
                </a:lnTo>
                <a:lnTo>
                  <a:pt x="1570812" y="1370731"/>
                </a:lnTo>
                <a:lnTo>
                  <a:pt x="1565325" y="1415428"/>
                </a:lnTo>
                <a:lnTo>
                  <a:pt x="1563496" y="1484697"/>
                </a:lnTo>
                <a:lnTo>
                  <a:pt x="1543627" y="1779545"/>
                </a:lnTo>
                <a:close/>
              </a:path>
              <a:path extrusionOk="0" h="5732145" w="4211955">
                <a:moveTo>
                  <a:pt x="4211904" y="623154"/>
                </a:moveTo>
                <a:lnTo>
                  <a:pt x="3571516" y="623154"/>
                </a:lnTo>
                <a:lnTo>
                  <a:pt x="3578484" y="160319"/>
                </a:lnTo>
                <a:lnTo>
                  <a:pt x="3569078" y="154067"/>
                </a:lnTo>
                <a:lnTo>
                  <a:pt x="3559672" y="147946"/>
                </a:lnTo>
                <a:lnTo>
                  <a:pt x="3550265" y="142087"/>
                </a:lnTo>
                <a:lnTo>
                  <a:pt x="3540859" y="136620"/>
                </a:lnTo>
                <a:lnTo>
                  <a:pt x="3586062" y="136620"/>
                </a:lnTo>
                <a:lnTo>
                  <a:pt x="3632329" y="160360"/>
                </a:lnTo>
                <a:lnTo>
                  <a:pt x="3724299" y="208605"/>
                </a:lnTo>
                <a:lnTo>
                  <a:pt x="3815747" y="258009"/>
                </a:lnTo>
                <a:lnTo>
                  <a:pt x="3906673" y="308606"/>
                </a:lnTo>
                <a:lnTo>
                  <a:pt x="3997075" y="360428"/>
                </a:lnTo>
                <a:lnTo>
                  <a:pt x="4086955" y="413508"/>
                </a:lnTo>
                <a:lnTo>
                  <a:pt x="4131699" y="440529"/>
                </a:lnTo>
                <a:lnTo>
                  <a:pt x="4160723" y="466668"/>
                </a:lnTo>
                <a:lnTo>
                  <a:pt x="4211863" y="513544"/>
                </a:lnTo>
                <a:lnTo>
                  <a:pt x="4211904" y="623154"/>
                </a:lnTo>
                <a:close/>
              </a:path>
              <a:path extrusionOk="0" h="5732145" w="4211955">
                <a:moveTo>
                  <a:pt x="928167" y="2671105"/>
                </a:moveTo>
                <a:lnTo>
                  <a:pt x="885279" y="2670544"/>
                </a:lnTo>
                <a:lnTo>
                  <a:pt x="843475" y="2665376"/>
                </a:lnTo>
                <a:lnTo>
                  <a:pt x="802760" y="2655603"/>
                </a:lnTo>
                <a:lnTo>
                  <a:pt x="763138" y="2641232"/>
                </a:lnTo>
                <a:lnTo>
                  <a:pt x="688328" y="2604120"/>
                </a:lnTo>
                <a:lnTo>
                  <a:pt x="653881" y="2581471"/>
                </a:lnTo>
                <a:lnTo>
                  <a:pt x="621273" y="2554340"/>
                </a:lnTo>
                <a:lnTo>
                  <a:pt x="590505" y="2522742"/>
                </a:lnTo>
                <a:lnTo>
                  <a:pt x="561576" y="2486693"/>
                </a:lnTo>
                <a:lnTo>
                  <a:pt x="534487" y="2446212"/>
                </a:lnTo>
                <a:lnTo>
                  <a:pt x="509237" y="2401314"/>
                </a:lnTo>
                <a:lnTo>
                  <a:pt x="485826" y="2352017"/>
                </a:lnTo>
                <a:lnTo>
                  <a:pt x="464255" y="2298336"/>
                </a:lnTo>
                <a:lnTo>
                  <a:pt x="444523" y="2240289"/>
                </a:lnTo>
                <a:lnTo>
                  <a:pt x="0" y="750016"/>
                </a:lnTo>
                <a:lnTo>
                  <a:pt x="753878" y="561815"/>
                </a:lnTo>
                <a:lnTo>
                  <a:pt x="1033970" y="1495850"/>
                </a:lnTo>
                <a:lnTo>
                  <a:pt x="1042331" y="1520943"/>
                </a:lnTo>
                <a:lnTo>
                  <a:pt x="1048384" y="1540787"/>
                </a:lnTo>
                <a:lnTo>
                  <a:pt x="1054175" y="1560500"/>
                </a:lnTo>
                <a:lnTo>
                  <a:pt x="1059967" y="1579952"/>
                </a:lnTo>
                <a:lnTo>
                  <a:pt x="1066020" y="1599012"/>
                </a:lnTo>
                <a:lnTo>
                  <a:pt x="1125940" y="1770484"/>
                </a:lnTo>
                <a:lnTo>
                  <a:pt x="1130904" y="1776452"/>
                </a:lnTo>
                <a:lnTo>
                  <a:pt x="1135346" y="1779545"/>
                </a:lnTo>
                <a:lnTo>
                  <a:pt x="1543627" y="1779545"/>
                </a:lnTo>
                <a:lnTo>
                  <a:pt x="1513330" y="2229137"/>
                </a:lnTo>
                <a:lnTo>
                  <a:pt x="1327996" y="2484254"/>
                </a:lnTo>
                <a:lnTo>
                  <a:pt x="1321029" y="2488436"/>
                </a:lnTo>
                <a:lnTo>
                  <a:pt x="1308487" y="2502268"/>
                </a:lnTo>
                <a:lnTo>
                  <a:pt x="1277134" y="2530977"/>
                </a:lnTo>
                <a:lnTo>
                  <a:pt x="1207983" y="2577426"/>
                </a:lnTo>
                <a:lnTo>
                  <a:pt x="1158693" y="2604616"/>
                </a:lnTo>
                <a:lnTo>
                  <a:pt x="1110459" y="2627169"/>
                </a:lnTo>
                <a:lnTo>
                  <a:pt x="1063285" y="2645090"/>
                </a:lnTo>
                <a:lnTo>
                  <a:pt x="1017174" y="2658383"/>
                </a:lnTo>
                <a:lnTo>
                  <a:pt x="972133" y="2667053"/>
                </a:lnTo>
                <a:lnTo>
                  <a:pt x="928167" y="2671105"/>
                </a:lnTo>
                <a:close/>
              </a:path>
              <a:path extrusionOk="0" h="5732145" w="4211955">
                <a:moveTo>
                  <a:pt x="3540859" y="589696"/>
                </a:moveTo>
                <a:lnTo>
                  <a:pt x="3262161" y="588302"/>
                </a:lnTo>
                <a:lnTo>
                  <a:pt x="3540859" y="588302"/>
                </a:lnTo>
                <a:lnTo>
                  <a:pt x="3540859" y="589696"/>
                </a:lnTo>
                <a:close/>
              </a:path>
              <a:path extrusionOk="0" h="5732145" w="4211955">
                <a:moveTo>
                  <a:pt x="4211904" y="5732052"/>
                </a:moveTo>
                <a:lnTo>
                  <a:pt x="2704911" y="5732052"/>
                </a:lnTo>
                <a:lnTo>
                  <a:pt x="2552875" y="4161334"/>
                </a:lnTo>
                <a:lnTo>
                  <a:pt x="2462298" y="3227300"/>
                </a:lnTo>
                <a:lnTo>
                  <a:pt x="2512463" y="1863887"/>
                </a:lnTo>
                <a:lnTo>
                  <a:pt x="3421019" y="903365"/>
                </a:lnTo>
                <a:lnTo>
                  <a:pt x="3302573" y="618972"/>
                </a:lnTo>
                <a:lnTo>
                  <a:pt x="3571516" y="623154"/>
                </a:lnTo>
                <a:lnTo>
                  <a:pt x="4211904" y="623154"/>
                </a:lnTo>
                <a:lnTo>
                  <a:pt x="4211904" y="5732052"/>
                </a:lnTo>
                <a:close/>
              </a:path>
              <a:path extrusionOk="0" h="5732145" w="4211955">
                <a:moveTo>
                  <a:pt x="1562103" y="2160827"/>
                </a:moveTo>
                <a:lnTo>
                  <a:pt x="1566283" y="2029783"/>
                </a:lnTo>
                <a:lnTo>
                  <a:pt x="1567916" y="1977690"/>
                </a:lnTo>
                <a:lnTo>
                  <a:pt x="1569603" y="1925642"/>
                </a:lnTo>
                <a:lnTo>
                  <a:pt x="1571346" y="1873637"/>
                </a:lnTo>
                <a:lnTo>
                  <a:pt x="1573151" y="1821669"/>
                </a:lnTo>
                <a:lnTo>
                  <a:pt x="1575116" y="1767173"/>
                </a:lnTo>
                <a:lnTo>
                  <a:pt x="1576958" y="1717833"/>
                </a:lnTo>
                <a:lnTo>
                  <a:pt x="1578968" y="1665957"/>
                </a:lnTo>
                <a:lnTo>
                  <a:pt x="1581054" y="1614104"/>
                </a:lnTo>
                <a:lnTo>
                  <a:pt x="1583297" y="1560500"/>
                </a:lnTo>
                <a:lnTo>
                  <a:pt x="1585470" y="1510451"/>
                </a:lnTo>
                <a:lnTo>
                  <a:pt x="1587807" y="1458643"/>
                </a:lnTo>
                <a:lnTo>
                  <a:pt x="1590236" y="1406843"/>
                </a:lnTo>
                <a:lnTo>
                  <a:pt x="1592759" y="1355047"/>
                </a:lnTo>
                <a:lnTo>
                  <a:pt x="1579957" y="1350604"/>
                </a:lnTo>
                <a:lnTo>
                  <a:pt x="2242139" y="1350604"/>
                </a:lnTo>
                <a:lnTo>
                  <a:pt x="2476233" y="1851340"/>
                </a:lnTo>
                <a:lnTo>
                  <a:pt x="2465971" y="2156644"/>
                </a:lnTo>
                <a:lnTo>
                  <a:pt x="1566283" y="2156644"/>
                </a:lnTo>
                <a:lnTo>
                  <a:pt x="1562103" y="2160827"/>
                </a:lnTo>
                <a:close/>
              </a:path>
              <a:path extrusionOk="0" h="5732145" w="4211955">
                <a:moveTo>
                  <a:pt x="2075354" y="5732052"/>
                </a:moveTo>
                <a:lnTo>
                  <a:pt x="1268021" y="5732052"/>
                </a:lnTo>
                <a:lnTo>
                  <a:pt x="1527265" y="2719854"/>
                </a:lnTo>
                <a:lnTo>
                  <a:pt x="1527265" y="2715671"/>
                </a:lnTo>
                <a:lnTo>
                  <a:pt x="1528659" y="2710095"/>
                </a:lnTo>
                <a:lnTo>
                  <a:pt x="1528659" y="2705913"/>
                </a:lnTo>
                <a:lnTo>
                  <a:pt x="1531857" y="2654158"/>
                </a:lnTo>
                <a:lnTo>
                  <a:pt x="1535169" y="2602402"/>
                </a:lnTo>
                <a:lnTo>
                  <a:pt x="1538579" y="2550647"/>
                </a:lnTo>
                <a:lnTo>
                  <a:pt x="1542910" y="2486693"/>
                </a:lnTo>
                <a:lnTo>
                  <a:pt x="1545693" y="2446212"/>
                </a:lnTo>
                <a:lnTo>
                  <a:pt x="1549235" y="2395381"/>
                </a:lnTo>
                <a:lnTo>
                  <a:pt x="1556529" y="2291870"/>
                </a:lnTo>
                <a:lnTo>
                  <a:pt x="1558837" y="2257607"/>
                </a:lnTo>
                <a:lnTo>
                  <a:pt x="1563975" y="2190124"/>
                </a:lnTo>
                <a:lnTo>
                  <a:pt x="1566283" y="2156644"/>
                </a:lnTo>
                <a:lnTo>
                  <a:pt x="2465971" y="2156644"/>
                </a:lnTo>
                <a:lnTo>
                  <a:pt x="2438608" y="2970788"/>
                </a:lnTo>
                <a:lnTo>
                  <a:pt x="2438608" y="2973577"/>
                </a:lnTo>
                <a:lnTo>
                  <a:pt x="2427460" y="3103226"/>
                </a:lnTo>
                <a:lnTo>
                  <a:pt x="2278357" y="4162729"/>
                </a:lnTo>
                <a:lnTo>
                  <a:pt x="2075354" y="57320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5"/>
          <p:cNvSpPr/>
          <p:nvPr/>
        </p:nvSpPr>
        <p:spPr>
          <a:xfrm>
            <a:off x="16679135" y="4217579"/>
            <a:ext cx="577215" cy="629285"/>
          </a:xfrm>
          <a:custGeom>
            <a:rect b="b" l="l" r="r" t="t"/>
            <a:pathLst>
              <a:path extrusionOk="0" h="629285" w="577215">
                <a:moveTo>
                  <a:pt x="118446" y="628730"/>
                </a:moveTo>
                <a:lnTo>
                  <a:pt x="74732" y="581280"/>
                </a:lnTo>
                <a:lnTo>
                  <a:pt x="54520" y="544911"/>
                </a:lnTo>
                <a:lnTo>
                  <a:pt x="35353" y="500062"/>
                </a:lnTo>
                <a:lnTo>
                  <a:pt x="17192" y="446693"/>
                </a:lnTo>
                <a:lnTo>
                  <a:pt x="0" y="384766"/>
                </a:lnTo>
                <a:lnTo>
                  <a:pt x="6031" y="354227"/>
                </a:lnTo>
                <a:lnTo>
                  <a:pt x="9580" y="321335"/>
                </a:lnTo>
                <a:lnTo>
                  <a:pt x="10777" y="286353"/>
                </a:lnTo>
                <a:lnTo>
                  <a:pt x="9754" y="249540"/>
                </a:lnTo>
                <a:lnTo>
                  <a:pt x="9754" y="234205"/>
                </a:lnTo>
                <a:lnTo>
                  <a:pt x="65406" y="227344"/>
                </a:lnTo>
                <a:lnTo>
                  <a:pt x="85002" y="224447"/>
                </a:lnTo>
                <a:lnTo>
                  <a:pt x="87789" y="223053"/>
                </a:lnTo>
                <a:lnTo>
                  <a:pt x="91970" y="223053"/>
                </a:lnTo>
                <a:lnTo>
                  <a:pt x="134863" y="214405"/>
                </a:lnTo>
                <a:lnTo>
                  <a:pt x="175928" y="205104"/>
                </a:lnTo>
                <a:lnTo>
                  <a:pt x="215424" y="195019"/>
                </a:lnTo>
                <a:lnTo>
                  <a:pt x="253615" y="184018"/>
                </a:lnTo>
                <a:lnTo>
                  <a:pt x="299600" y="167289"/>
                </a:lnTo>
                <a:lnTo>
                  <a:pt x="351159" y="146378"/>
                </a:lnTo>
                <a:lnTo>
                  <a:pt x="389850" y="128865"/>
                </a:lnTo>
                <a:lnTo>
                  <a:pt x="426582" y="109783"/>
                </a:lnTo>
                <a:lnTo>
                  <a:pt x="461484" y="89134"/>
                </a:lnTo>
                <a:lnTo>
                  <a:pt x="494689" y="66915"/>
                </a:lnTo>
                <a:lnTo>
                  <a:pt x="536493" y="33457"/>
                </a:lnTo>
                <a:lnTo>
                  <a:pt x="546705" y="25877"/>
                </a:lnTo>
                <a:lnTo>
                  <a:pt x="556525" y="17774"/>
                </a:lnTo>
                <a:lnTo>
                  <a:pt x="566083" y="9148"/>
                </a:lnTo>
                <a:lnTo>
                  <a:pt x="575511" y="0"/>
                </a:lnTo>
                <a:lnTo>
                  <a:pt x="569828" y="77436"/>
                </a:lnTo>
                <a:lnTo>
                  <a:pt x="567760" y="119281"/>
                </a:lnTo>
                <a:lnTo>
                  <a:pt x="567499" y="136271"/>
                </a:lnTo>
                <a:lnTo>
                  <a:pt x="567760" y="152739"/>
                </a:lnTo>
                <a:lnTo>
                  <a:pt x="568544" y="168683"/>
                </a:lnTo>
                <a:lnTo>
                  <a:pt x="568805" y="186197"/>
                </a:lnTo>
                <a:lnTo>
                  <a:pt x="569589" y="203187"/>
                </a:lnTo>
                <a:lnTo>
                  <a:pt x="570895" y="219655"/>
                </a:lnTo>
                <a:lnTo>
                  <a:pt x="572724" y="235599"/>
                </a:lnTo>
                <a:lnTo>
                  <a:pt x="576905" y="239782"/>
                </a:lnTo>
                <a:lnTo>
                  <a:pt x="569850" y="253897"/>
                </a:lnTo>
                <a:lnTo>
                  <a:pt x="525955" y="316630"/>
                </a:lnTo>
                <a:lnTo>
                  <a:pt x="489115" y="365249"/>
                </a:lnTo>
                <a:lnTo>
                  <a:pt x="463466" y="395764"/>
                </a:lnTo>
                <a:lnTo>
                  <a:pt x="433906" y="425969"/>
                </a:lnTo>
                <a:lnTo>
                  <a:pt x="400447" y="455864"/>
                </a:lnTo>
                <a:lnTo>
                  <a:pt x="363100" y="485450"/>
                </a:lnTo>
                <a:lnTo>
                  <a:pt x="321877" y="514726"/>
                </a:lnTo>
                <a:lnTo>
                  <a:pt x="276788" y="543691"/>
                </a:lnTo>
                <a:lnTo>
                  <a:pt x="227846" y="572348"/>
                </a:lnTo>
                <a:lnTo>
                  <a:pt x="175061" y="600694"/>
                </a:lnTo>
                <a:lnTo>
                  <a:pt x="118446" y="628730"/>
                </a:lnTo>
                <a:close/>
              </a:path>
            </a:pathLst>
          </a:custGeom>
          <a:solidFill>
            <a:srgbClr val="FFB5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7651" y="4053533"/>
            <a:ext cx="458284" cy="55717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5"/>
          <p:cNvSpPr/>
          <p:nvPr/>
        </p:nvSpPr>
        <p:spPr>
          <a:xfrm>
            <a:off x="13754199" y="4153452"/>
            <a:ext cx="664845" cy="757555"/>
          </a:xfrm>
          <a:custGeom>
            <a:rect b="b" l="l" r="r" t="t"/>
            <a:pathLst>
              <a:path extrusionOk="0" h="757554" w="664844">
                <a:moveTo>
                  <a:pt x="404743" y="340831"/>
                </a:moveTo>
                <a:lnTo>
                  <a:pt x="397144" y="337367"/>
                </a:lnTo>
                <a:lnTo>
                  <a:pt x="394357" y="337367"/>
                </a:lnTo>
                <a:lnTo>
                  <a:pt x="392964" y="335973"/>
                </a:lnTo>
                <a:lnTo>
                  <a:pt x="333044" y="245358"/>
                </a:lnTo>
                <a:lnTo>
                  <a:pt x="232712" y="92009"/>
                </a:lnTo>
                <a:lnTo>
                  <a:pt x="213029" y="41822"/>
                </a:lnTo>
                <a:lnTo>
                  <a:pt x="200662" y="0"/>
                </a:lnTo>
                <a:lnTo>
                  <a:pt x="351159" y="231417"/>
                </a:lnTo>
                <a:lnTo>
                  <a:pt x="404112" y="312274"/>
                </a:lnTo>
                <a:lnTo>
                  <a:pt x="406899" y="317850"/>
                </a:lnTo>
                <a:lnTo>
                  <a:pt x="406899" y="320638"/>
                </a:lnTo>
                <a:lnTo>
                  <a:pt x="409490" y="332074"/>
                </a:lnTo>
                <a:lnTo>
                  <a:pt x="408815" y="338936"/>
                </a:lnTo>
                <a:lnTo>
                  <a:pt x="404743" y="340831"/>
                </a:lnTo>
                <a:close/>
              </a:path>
              <a:path extrusionOk="0" h="757554" w="664844">
                <a:moveTo>
                  <a:pt x="5573" y="140802"/>
                </a:moveTo>
                <a:lnTo>
                  <a:pt x="2786" y="135225"/>
                </a:lnTo>
                <a:lnTo>
                  <a:pt x="1393" y="128255"/>
                </a:lnTo>
                <a:lnTo>
                  <a:pt x="0" y="122679"/>
                </a:lnTo>
                <a:lnTo>
                  <a:pt x="0" y="121285"/>
                </a:lnTo>
                <a:lnTo>
                  <a:pt x="2786" y="121285"/>
                </a:lnTo>
                <a:lnTo>
                  <a:pt x="34641" y="117603"/>
                </a:lnTo>
                <a:lnTo>
                  <a:pt x="65319" y="127384"/>
                </a:lnTo>
                <a:lnTo>
                  <a:pt x="78414" y="137687"/>
                </a:lnTo>
                <a:lnTo>
                  <a:pt x="34837" y="137687"/>
                </a:lnTo>
                <a:lnTo>
                  <a:pt x="5573" y="140802"/>
                </a:lnTo>
                <a:close/>
              </a:path>
              <a:path extrusionOk="0" h="757554" w="664844">
                <a:moveTo>
                  <a:pt x="255901" y="472310"/>
                </a:moveTo>
                <a:lnTo>
                  <a:pt x="248041" y="468411"/>
                </a:lnTo>
                <a:lnTo>
                  <a:pt x="246647" y="467017"/>
                </a:lnTo>
                <a:lnTo>
                  <a:pt x="245254" y="467017"/>
                </a:lnTo>
                <a:lnTo>
                  <a:pt x="243860" y="465623"/>
                </a:lnTo>
                <a:lnTo>
                  <a:pt x="189514" y="365249"/>
                </a:lnTo>
                <a:lnTo>
                  <a:pt x="122627" y="242570"/>
                </a:lnTo>
                <a:lnTo>
                  <a:pt x="93363" y="188440"/>
                </a:lnTo>
                <a:lnTo>
                  <a:pt x="64100" y="153523"/>
                </a:lnTo>
                <a:lnTo>
                  <a:pt x="34837" y="137687"/>
                </a:lnTo>
                <a:lnTo>
                  <a:pt x="78414" y="137687"/>
                </a:lnTo>
                <a:lnTo>
                  <a:pt x="122627" y="186806"/>
                </a:lnTo>
                <a:lnTo>
                  <a:pt x="141265" y="220439"/>
                </a:lnTo>
                <a:lnTo>
                  <a:pt x="158857" y="259299"/>
                </a:lnTo>
                <a:lnTo>
                  <a:pt x="207630" y="349914"/>
                </a:lnTo>
                <a:lnTo>
                  <a:pt x="260582" y="446106"/>
                </a:lnTo>
                <a:lnTo>
                  <a:pt x="260582" y="448894"/>
                </a:lnTo>
                <a:lnTo>
                  <a:pt x="261976" y="451682"/>
                </a:lnTo>
                <a:lnTo>
                  <a:pt x="261976" y="454470"/>
                </a:lnTo>
                <a:lnTo>
                  <a:pt x="262738" y="465470"/>
                </a:lnTo>
                <a:lnTo>
                  <a:pt x="260756" y="471373"/>
                </a:lnTo>
                <a:lnTo>
                  <a:pt x="255901" y="472310"/>
                </a:lnTo>
                <a:close/>
              </a:path>
              <a:path extrusionOk="0" h="757554" w="664844">
                <a:moveTo>
                  <a:pt x="664695" y="756986"/>
                </a:moveTo>
                <a:lnTo>
                  <a:pt x="637905" y="705946"/>
                </a:lnTo>
                <a:lnTo>
                  <a:pt x="617259" y="655588"/>
                </a:lnTo>
                <a:lnTo>
                  <a:pt x="602755" y="605913"/>
                </a:lnTo>
                <a:lnTo>
                  <a:pt x="594394" y="556921"/>
                </a:lnTo>
                <a:lnTo>
                  <a:pt x="592176" y="508612"/>
                </a:lnTo>
                <a:lnTo>
                  <a:pt x="596101" y="460985"/>
                </a:lnTo>
                <a:lnTo>
                  <a:pt x="606168" y="414042"/>
                </a:lnTo>
                <a:lnTo>
                  <a:pt x="593931" y="381390"/>
                </a:lnTo>
                <a:lnTo>
                  <a:pt x="584569" y="350437"/>
                </a:lnTo>
                <a:lnTo>
                  <a:pt x="578342" y="321314"/>
                </a:lnTo>
                <a:lnTo>
                  <a:pt x="575511" y="294151"/>
                </a:lnTo>
                <a:lnTo>
                  <a:pt x="603381" y="320638"/>
                </a:lnTo>
                <a:lnTo>
                  <a:pt x="603381" y="323427"/>
                </a:lnTo>
                <a:lnTo>
                  <a:pt x="624283" y="397313"/>
                </a:lnTo>
                <a:lnTo>
                  <a:pt x="631251" y="421012"/>
                </a:lnTo>
                <a:lnTo>
                  <a:pt x="621695" y="454547"/>
                </a:lnTo>
                <a:lnTo>
                  <a:pt x="616918" y="492984"/>
                </a:lnTo>
                <a:lnTo>
                  <a:pt x="616918" y="536274"/>
                </a:lnTo>
                <a:lnTo>
                  <a:pt x="621695" y="584368"/>
                </a:lnTo>
                <a:lnTo>
                  <a:pt x="631251" y="637217"/>
                </a:lnTo>
                <a:lnTo>
                  <a:pt x="645584" y="694773"/>
                </a:lnTo>
                <a:lnTo>
                  <a:pt x="664695" y="756986"/>
                </a:lnTo>
                <a:close/>
              </a:path>
            </a:pathLst>
          </a:custGeom>
          <a:solidFill>
            <a:srgbClr val="FA8E7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5"/>
          <p:cNvSpPr/>
          <p:nvPr/>
        </p:nvSpPr>
        <p:spPr>
          <a:xfrm>
            <a:off x="13835021" y="4309589"/>
            <a:ext cx="900430" cy="939800"/>
          </a:xfrm>
          <a:custGeom>
            <a:rect b="b" l="l" r="r" t="t"/>
            <a:pathLst>
              <a:path extrusionOk="0" h="939800" w="900430">
                <a:moveTo>
                  <a:pt x="470999" y="939611"/>
                </a:moveTo>
                <a:lnTo>
                  <a:pt x="429898" y="904991"/>
                </a:lnTo>
                <a:lnTo>
                  <a:pt x="390228" y="869442"/>
                </a:lnTo>
                <a:lnTo>
                  <a:pt x="352030" y="832964"/>
                </a:lnTo>
                <a:lnTo>
                  <a:pt x="315341" y="795556"/>
                </a:lnTo>
                <a:lnTo>
                  <a:pt x="280201" y="757218"/>
                </a:lnTo>
                <a:lnTo>
                  <a:pt x="246647" y="717952"/>
                </a:lnTo>
                <a:lnTo>
                  <a:pt x="211687" y="674624"/>
                </a:lnTo>
                <a:lnTo>
                  <a:pt x="178667" y="629957"/>
                </a:lnTo>
                <a:lnTo>
                  <a:pt x="147520" y="583953"/>
                </a:lnTo>
                <a:lnTo>
                  <a:pt x="118179" y="536610"/>
                </a:lnTo>
                <a:lnTo>
                  <a:pt x="90576" y="487928"/>
                </a:lnTo>
                <a:lnTo>
                  <a:pt x="86396" y="483746"/>
                </a:lnTo>
                <a:lnTo>
                  <a:pt x="64274" y="439832"/>
                </a:lnTo>
                <a:lnTo>
                  <a:pt x="43198" y="395919"/>
                </a:lnTo>
                <a:lnTo>
                  <a:pt x="10668" y="325147"/>
                </a:lnTo>
                <a:lnTo>
                  <a:pt x="0" y="301121"/>
                </a:lnTo>
                <a:lnTo>
                  <a:pt x="108692" y="210506"/>
                </a:lnTo>
                <a:lnTo>
                  <a:pt x="163038" y="310880"/>
                </a:lnTo>
                <a:lnTo>
                  <a:pt x="164431" y="312274"/>
                </a:lnTo>
                <a:lnTo>
                  <a:pt x="165825" y="312274"/>
                </a:lnTo>
                <a:lnTo>
                  <a:pt x="167218" y="313668"/>
                </a:lnTo>
                <a:lnTo>
                  <a:pt x="175079" y="317567"/>
                </a:lnTo>
                <a:lnTo>
                  <a:pt x="179934" y="316630"/>
                </a:lnTo>
                <a:lnTo>
                  <a:pt x="181915" y="310727"/>
                </a:lnTo>
                <a:lnTo>
                  <a:pt x="181153" y="299727"/>
                </a:lnTo>
                <a:lnTo>
                  <a:pt x="181153" y="296939"/>
                </a:lnTo>
                <a:lnTo>
                  <a:pt x="179760" y="294151"/>
                </a:lnTo>
                <a:lnTo>
                  <a:pt x="179760" y="291363"/>
                </a:lnTo>
                <a:lnTo>
                  <a:pt x="126807" y="195171"/>
                </a:lnTo>
                <a:lnTo>
                  <a:pt x="253615" y="90615"/>
                </a:lnTo>
                <a:lnTo>
                  <a:pt x="313535" y="181230"/>
                </a:lnTo>
                <a:lnTo>
                  <a:pt x="314928" y="181230"/>
                </a:lnTo>
                <a:lnTo>
                  <a:pt x="316322" y="182624"/>
                </a:lnTo>
                <a:lnTo>
                  <a:pt x="317715" y="182624"/>
                </a:lnTo>
                <a:lnTo>
                  <a:pt x="324726" y="184694"/>
                </a:lnTo>
                <a:lnTo>
                  <a:pt x="328863" y="182450"/>
                </a:lnTo>
                <a:lnTo>
                  <a:pt x="329865" y="175763"/>
                </a:lnTo>
                <a:lnTo>
                  <a:pt x="327470" y="164501"/>
                </a:lnTo>
                <a:lnTo>
                  <a:pt x="326076" y="161713"/>
                </a:lnTo>
                <a:lnTo>
                  <a:pt x="326076" y="158925"/>
                </a:lnTo>
                <a:lnTo>
                  <a:pt x="324683" y="156137"/>
                </a:lnTo>
                <a:lnTo>
                  <a:pt x="271730" y="75280"/>
                </a:lnTo>
                <a:lnTo>
                  <a:pt x="360914" y="0"/>
                </a:lnTo>
                <a:lnTo>
                  <a:pt x="365312" y="8146"/>
                </a:lnTo>
                <a:lnTo>
                  <a:pt x="374631" y="23917"/>
                </a:lnTo>
                <a:lnTo>
                  <a:pt x="379029" y="32063"/>
                </a:lnTo>
                <a:lnTo>
                  <a:pt x="496082" y="138014"/>
                </a:lnTo>
                <a:lnTo>
                  <a:pt x="498913" y="165176"/>
                </a:lnTo>
                <a:lnTo>
                  <a:pt x="505140" y="194300"/>
                </a:lnTo>
                <a:lnTo>
                  <a:pt x="514502" y="225253"/>
                </a:lnTo>
                <a:lnTo>
                  <a:pt x="526739" y="257905"/>
                </a:lnTo>
                <a:lnTo>
                  <a:pt x="516672" y="304848"/>
                </a:lnTo>
                <a:lnTo>
                  <a:pt x="512747" y="352475"/>
                </a:lnTo>
                <a:lnTo>
                  <a:pt x="514965" y="400784"/>
                </a:lnTo>
                <a:lnTo>
                  <a:pt x="523326" y="449776"/>
                </a:lnTo>
                <a:lnTo>
                  <a:pt x="537830" y="499451"/>
                </a:lnTo>
                <a:lnTo>
                  <a:pt x="558476" y="549808"/>
                </a:lnTo>
                <a:lnTo>
                  <a:pt x="585266" y="600849"/>
                </a:lnTo>
                <a:lnTo>
                  <a:pt x="565643" y="538635"/>
                </a:lnTo>
                <a:lnTo>
                  <a:pt x="550969" y="481080"/>
                </a:lnTo>
                <a:lnTo>
                  <a:pt x="541243" y="428231"/>
                </a:lnTo>
                <a:lnTo>
                  <a:pt x="536465" y="380137"/>
                </a:lnTo>
                <a:lnTo>
                  <a:pt x="536636" y="336847"/>
                </a:lnTo>
                <a:lnTo>
                  <a:pt x="541755" y="298410"/>
                </a:lnTo>
                <a:lnTo>
                  <a:pt x="551822" y="264875"/>
                </a:lnTo>
                <a:lnTo>
                  <a:pt x="544854" y="241176"/>
                </a:lnTo>
                <a:lnTo>
                  <a:pt x="553215" y="241982"/>
                </a:lnTo>
                <a:lnTo>
                  <a:pt x="561576" y="242396"/>
                </a:lnTo>
                <a:lnTo>
                  <a:pt x="578298" y="242570"/>
                </a:lnTo>
                <a:lnTo>
                  <a:pt x="608585" y="241481"/>
                </a:lnTo>
                <a:lnTo>
                  <a:pt x="642921" y="238039"/>
                </a:lnTo>
                <a:lnTo>
                  <a:pt x="681177" y="231983"/>
                </a:lnTo>
                <a:lnTo>
                  <a:pt x="723221" y="223053"/>
                </a:lnTo>
                <a:lnTo>
                  <a:pt x="727402" y="221659"/>
                </a:lnTo>
                <a:lnTo>
                  <a:pt x="731582" y="221659"/>
                </a:lnTo>
                <a:lnTo>
                  <a:pt x="735763" y="220264"/>
                </a:lnTo>
                <a:lnTo>
                  <a:pt x="756665" y="303909"/>
                </a:lnTo>
                <a:lnTo>
                  <a:pt x="787204" y="355031"/>
                </a:lnTo>
                <a:lnTo>
                  <a:pt x="813111" y="405616"/>
                </a:lnTo>
                <a:lnTo>
                  <a:pt x="834363" y="455641"/>
                </a:lnTo>
                <a:lnTo>
                  <a:pt x="850935" y="505080"/>
                </a:lnTo>
                <a:lnTo>
                  <a:pt x="862802" y="553909"/>
                </a:lnTo>
                <a:lnTo>
                  <a:pt x="869940" y="602105"/>
                </a:lnTo>
                <a:lnTo>
                  <a:pt x="872325" y="649642"/>
                </a:lnTo>
                <a:lnTo>
                  <a:pt x="900194" y="832266"/>
                </a:lnTo>
                <a:lnTo>
                  <a:pt x="470999" y="939611"/>
                </a:lnTo>
                <a:close/>
              </a:path>
            </a:pathLst>
          </a:custGeom>
          <a:solidFill>
            <a:srgbClr val="FFDB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9916" y="4177500"/>
            <a:ext cx="218081" cy="37744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5"/>
          <p:cNvSpPr/>
          <p:nvPr/>
        </p:nvSpPr>
        <p:spPr>
          <a:xfrm>
            <a:off x="16135326" y="2785857"/>
            <a:ext cx="1714500" cy="1664970"/>
          </a:xfrm>
          <a:custGeom>
            <a:rect b="b" l="l" r="r" t="t"/>
            <a:pathLst>
              <a:path extrusionOk="0" h="1664970" w="1714500">
                <a:moveTo>
                  <a:pt x="1184006" y="669159"/>
                </a:moveTo>
                <a:lnTo>
                  <a:pt x="22644" y="669159"/>
                </a:lnTo>
                <a:lnTo>
                  <a:pt x="28348" y="614267"/>
                </a:lnTo>
                <a:lnTo>
                  <a:pt x="34837" y="562512"/>
                </a:lnTo>
                <a:lnTo>
                  <a:pt x="41848" y="513893"/>
                </a:lnTo>
                <a:lnTo>
                  <a:pt x="49120" y="468411"/>
                </a:lnTo>
                <a:lnTo>
                  <a:pt x="50514" y="464229"/>
                </a:lnTo>
                <a:lnTo>
                  <a:pt x="50514" y="460047"/>
                </a:lnTo>
                <a:lnTo>
                  <a:pt x="51907" y="455864"/>
                </a:lnTo>
                <a:lnTo>
                  <a:pt x="68618" y="394123"/>
                </a:lnTo>
                <a:lnTo>
                  <a:pt x="86934" y="342687"/>
                </a:lnTo>
                <a:lnTo>
                  <a:pt x="106788" y="301489"/>
                </a:lnTo>
                <a:lnTo>
                  <a:pt x="128114" y="270463"/>
                </a:lnTo>
                <a:lnTo>
                  <a:pt x="150845" y="249540"/>
                </a:lnTo>
                <a:lnTo>
                  <a:pt x="194196" y="235401"/>
                </a:lnTo>
                <a:lnTo>
                  <a:pt x="237297" y="218904"/>
                </a:lnTo>
                <a:lnTo>
                  <a:pt x="280147" y="200031"/>
                </a:lnTo>
                <a:lnTo>
                  <a:pt x="322746" y="178765"/>
                </a:lnTo>
                <a:lnTo>
                  <a:pt x="365094" y="155091"/>
                </a:lnTo>
                <a:lnTo>
                  <a:pt x="407191" y="128991"/>
                </a:lnTo>
                <a:lnTo>
                  <a:pt x="449038" y="100449"/>
                </a:lnTo>
                <a:lnTo>
                  <a:pt x="490634" y="69447"/>
                </a:lnTo>
                <a:lnTo>
                  <a:pt x="531979" y="35970"/>
                </a:lnTo>
                <a:lnTo>
                  <a:pt x="573073" y="0"/>
                </a:lnTo>
                <a:lnTo>
                  <a:pt x="598042" y="37247"/>
                </a:lnTo>
                <a:lnTo>
                  <a:pt x="625399" y="72138"/>
                </a:lnTo>
                <a:lnTo>
                  <a:pt x="655149" y="104668"/>
                </a:lnTo>
                <a:lnTo>
                  <a:pt x="687295" y="134833"/>
                </a:lnTo>
                <a:lnTo>
                  <a:pt x="721842" y="162630"/>
                </a:lnTo>
                <a:lnTo>
                  <a:pt x="758793" y="188054"/>
                </a:lnTo>
                <a:lnTo>
                  <a:pt x="798153" y="211100"/>
                </a:lnTo>
                <a:lnTo>
                  <a:pt x="839926" y="231766"/>
                </a:lnTo>
                <a:lnTo>
                  <a:pt x="884116" y="250046"/>
                </a:lnTo>
                <a:lnTo>
                  <a:pt x="930726" y="265937"/>
                </a:lnTo>
                <a:lnTo>
                  <a:pt x="979762" y="279435"/>
                </a:lnTo>
                <a:lnTo>
                  <a:pt x="1031226" y="290535"/>
                </a:lnTo>
                <a:lnTo>
                  <a:pt x="1085124" y="299234"/>
                </a:lnTo>
                <a:lnTo>
                  <a:pt x="1141459" y="305527"/>
                </a:lnTo>
                <a:lnTo>
                  <a:pt x="1200235" y="309410"/>
                </a:lnTo>
                <a:lnTo>
                  <a:pt x="1261457" y="310880"/>
                </a:lnTo>
                <a:lnTo>
                  <a:pt x="1247600" y="367424"/>
                </a:lnTo>
                <a:lnTo>
                  <a:pt x="1234546" y="421626"/>
                </a:lnTo>
                <a:lnTo>
                  <a:pt x="1222428" y="473486"/>
                </a:lnTo>
                <a:lnTo>
                  <a:pt x="1211380" y="523003"/>
                </a:lnTo>
                <a:lnTo>
                  <a:pt x="1201537" y="570179"/>
                </a:lnTo>
                <a:lnTo>
                  <a:pt x="1199229" y="582944"/>
                </a:lnTo>
                <a:lnTo>
                  <a:pt x="1194090" y="608996"/>
                </a:lnTo>
                <a:lnTo>
                  <a:pt x="1191782" y="621760"/>
                </a:lnTo>
                <a:lnTo>
                  <a:pt x="1184006" y="669159"/>
                </a:lnTo>
                <a:close/>
              </a:path>
              <a:path extrusionOk="0" h="1664970" w="1714500">
                <a:moveTo>
                  <a:pt x="552170" y="1664533"/>
                </a:moveTo>
                <a:lnTo>
                  <a:pt x="540913" y="1664316"/>
                </a:lnTo>
                <a:lnTo>
                  <a:pt x="519445" y="1663357"/>
                </a:lnTo>
                <a:lnTo>
                  <a:pt x="508972" y="1663139"/>
                </a:lnTo>
                <a:lnTo>
                  <a:pt x="502005" y="1663139"/>
                </a:lnTo>
                <a:lnTo>
                  <a:pt x="492250" y="1661745"/>
                </a:lnTo>
                <a:lnTo>
                  <a:pt x="483889" y="1661745"/>
                </a:lnTo>
                <a:lnTo>
                  <a:pt x="428237" y="1653904"/>
                </a:lnTo>
                <a:lnTo>
                  <a:pt x="374152" y="1640834"/>
                </a:lnTo>
                <a:lnTo>
                  <a:pt x="321635" y="1622537"/>
                </a:lnTo>
                <a:lnTo>
                  <a:pt x="270685" y="1599012"/>
                </a:lnTo>
                <a:lnTo>
                  <a:pt x="269292" y="1597618"/>
                </a:lnTo>
                <a:lnTo>
                  <a:pt x="269292" y="1596223"/>
                </a:lnTo>
                <a:lnTo>
                  <a:pt x="267898" y="1596223"/>
                </a:lnTo>
                <a:lnTo>
                  <a:pt x="203346" y="1550109"/>
                </a:lnTo>
                <a:lnTo>
                  <a:pt x="167205" y="1517742"/>
                </a:lnTo>
                <a:lnTo>
                  <a:pt x="134471" y="1482432"/>
                </a:lnTo>
                <a:lnTo>
                  <a:pt x="105221" y="1444217"/>
                </a:lnTo>
                <a:lnTo>
                  <a:pt x="79532" y="1403137"/>
                </a:lnTo>
                <a:lnTo>
                  <a:pt x="57481" y="1359229"/>
                </a:lnTo>
                <a:lnTo>
                  <a:pt x="39061" y="1315316"/>
                </a:lnTo>
                <a:lnTo>
                  <a:pt x="31005" y="1292314"/>
                </a:lnTo>
                <a:lnTo>
                  <a:pt x="28218" y="1285343"/>
                </a:lnTo>
                <a:lnTo>
                  <a:pt x="26824" y="1276979"/>
                </a:lnTo>
                <a:lnTo>
                  <a:pt x="20837" y="1252648"/>
                </a:lnTo>
                <a:lnTo>
                  <a:pt x="15502" y="1227663"/>
                </a:lnTo>
                <a:lnTo>
                  <a:pt x="10951" y="1201894"/>
                </a:lnTo>
                <a:lnTo>
                  <a:pt x="7315" y="1175211"/>
                </a:lnTo>
                <a:lnTo>
                  <a:pt x="2351" y="1126287"/>
                </a:lnTo>
                <a:lnTo>
                  <a:pt x="0" y="1075534"/>
                </a:lnTo>
                <a:lnTo>
                  <a:pt x="261" y="1022689"/>
                </a:lnTo>
                <a:lnTo>
                  <a:pt x="3135" y="967492"/>
                </a:lnTo>
                <a:lnTo>
                  <a:pt x="21250" y="666371"/>
                </a:lnTo>
                <a:lnTo>
                  <a:pt x="21250" y="667765"/>
                </a:lnTo>
                <a:lnTo>
                  <a:pt x="22644" y="667765"/>
                </a:lnTo>
                <a:lnTo>
                  <a:pt x="22644" y="669159"/>
                </a:lnTo>
                <a:lnTo>
                  <a:pt x="1184006" y="669159"/>
                </a:lnTo>
                <a:lnTo>
                  <a:pt x="1179764" y="695015"/>
                </a:lnTo>
                <a:lnTo>
                  <a:pt x="1171925" y="760036"/>
                </a:lnTo>
                <a:lnTo>
                  <a:pt x="1168267" y="816823"/>
                </a:lnTo>
                <a:lnTo>
                  <a:pt x="1168790" y="865376"/>
                </a:lnTo>
                <a:lnTo>
                  <a:pt x="1173493" y="905695"/>
                </a:lnTo>
                <a:lnTo>
                  <a:pt x="1195440" y="961633"/>
                </a:lnTo>
                <a:lnTo>
                  <a:pt x="1233261" y="985093"/>
                </a:lnTo>
                <a:lnTo>
                  <a:pt x="1240555" y="985616"/>
                </a:lnTo>
                <a:lnTo>
                  <a:pt x="1711628" y="985616"/>
                </a:lnTo>
                <a:lnTo>
                  <a:pt x="1711138" y="993678"/>
                </a:lnTo>
                <a:lnTo>
                  <a:pt x="1701517" y="1040878"/>
                </a:lnTo>
                <a:lnTo>
                  <a:pt x="1685462" y="1082621"/>
                </a:lnTo>
                <a:lnTo>
                  <a:pt x="1662956" y="1118925"/>
                </a:lnTo>
                <a:lnTo>
                  <a:pt x="1633984" y="1149804"/>
                </a:lnTo>
                <a:lnTo>
                  <a:pt x="1598529" y="1175276"/>
                </a:lnTo>
                <a:lnTo>
                  <a:pt x="1556575" y="1195357"/>
                </a:lnTo>
                <a:lnTo>
                  <a:pt x="1512700" y="1208669"/>
                </a:lnTo>
                <a:lnTo>
                  <a:pt x="1315803" y="1208669"/>
                </a:lnTo>
                <a:lnTo>
                  <a:pt x="1255883" y="1309043"/>
                </a:lnTo>
                <a:lnTo>
                  <a:pt x="1230800" y="1349471"/>
                </a:lnTo>
                <a:lnTo>
                  <a:pt x="1201711" y="1388157"/>
                </a:lnTo>
                <a:lnTo>
                  <a:pt x="1169487" y="1424751"/>
                </a:lnTo>
                <a:lnTo>
                  <a:pt x="1164500" y="1428955"/>
                </a:lnTo>
                <a:lnTo>
                  <a:pt x="1159906" y="1433290"/>
                </a:lnTo>
                <a:lnTo>
                  <a:pt x="1155573" y="1437886"/>
                </a:lnTo>
                <a:lnTo>
                  <a:pt x="1151371" y="1442874"/>
                </a:lnTo>
                <a:lnTo>
                  <a:pt x="1138830" y="1455421"/>
                </a:lnTo>
                <a:lnTo>
                  <a:pt x="1131753" y="1461477"/>
                </a:lnTo>
                <a:lnTo>
                  <a:pt x="1125069" y="1467271"/>
                </a:lnTo>
                <a:lnTo>
                  <a:pt x="1118646" y="1473065"/>
                </a:lnTo>
                <a:lnTo>
                  <a:pt x="1112353" y="1479121"/>
                </a:lnTo>
                <a:lnTo>
                  <a:pt x="1106910" y="1484109"/>
                </a:lnTo>
                <a:lnTo>
                  <a:pt x="1101206" y="1488705"/>
                </a:lnTo>
                <a:lnTo>
                  <a:pt x="1095501" y="1493040"/>
                </a:lnTo>
                <a:lnTo>
                  <a:pt x="1090058" y="1497244"/>
                </a:lnTo>
                <a:lnTo>
                  <a:pt x="1045466" y="1526519"/>
                </a:lnTo>
                <a:lnTo>
                  <a:pt x="1011217" y="1546864"/>
                </a:lnTo>
                <a:lnTo>
                  <a:pt x="975269" y="1565902"/>
                </a:lnTo>
                <a:lnTo>
                  <a:pt x="937492" y="1583372"/>
                </a:lnTo>
                <a:lnTo>
                  <a:pt x="897756" y="1599012"/>
                </a:lnTo>
                <a:lnTo>
                  <a:pt x="810510" y="1626327"/>
                </a:lnTo>
                <a:lnTo>
                  <a:pt x="759604" y="1638569"/>
                </a:lnTo>
                <a:lnTo>
                  <a:pt x="719215" y="1646410"/>
                </a:lnTo>
                <a:lnTo>
                  <a:pt x="677519" y="1653207"/>
                </a:lnTo>
                <a:lnTo>
                  <a:pt x="634386" y="1658957"/>
                </a:lnTo>
                <a:lnTo>
                  <a:pt x="631599" y="1658957"/>
                </a:lnTo>
                <a:lnTo>
                  <a:pt x="630206" y="1660351"/>
                </a:lnTo>
                <a:lnTo>
                  <a:pt x="627419" y="1660351"/>
                </a:lnTo>
                <a:lnTo>
                  <a:pt x="552170" y="1664533"/>
                </a:lnTo>
                <a:close/>
              </a:path>
              <a:path extrusionOk="0" h="1664970" w="1714500">
                <a:moveTo>
                  <a:pt x="1711628" y="985616"/>
                </a:moveTo>
                <a:lnTo>
                  <a:pt x="1240555" y="985616"/>
                </a:lnTo>
                <a:lnTo>
                  <a:pt x="1258017" y="981455"/>
                </a:lnTo>
                <a:lnTo>
                  <a:pt x="1276785" y="971152"/>
                </a:lnTo>
                <a:lnTo>
                  <a:pt x="1317197" y="932640"/>
                </a:lnTo>
                <a:lnTo>
                  <a:pt x="1341956" y="901837"/>
                </a:lnTo>
                <a:lnTo>
                  <a:pt x="1367786" y="864542"/>
                </a:lnTo>
                <a:lnTo>
                  <a:pt x="1394753" y="820623"/>
                </a:lnTo>
                <a:lnTo>
                  <a:pt x="1422924" y="769945"/>
                </a:lnTo>
                <a:lnTo>
                  <a:pt x="1452365" y="712375"/>
                </a:lnTo>
                <a:lnTo>
                  <a:pt x="1455152" y="712375"/>
                </a:lnTo>
                <a:lnTo>
                  <a:pt x="1472397" y="711548"/>
                </a:lnTo>
                <a:lnTo>
                  <a:pt x="1503750" y="710415"/>
                </a:lnTo>
                <a:lnTo>
                  <a:pt x="1517859" y="709587"/>
                </a:lnTo>
                <a:lnTo>
                  <a:pt x="1569875" y="717126"/>
                </a:lnTo>
                <a:lnTo>
                  <a:pt x="1613932" y="733097"/>
                </a:lnTo>
                <a:lnTo>
                  <a:pt x="1650096" y="757566"/>
                </a:lnTo>
                <a:lnTo>
                  <a:pt x="1678434" y="790600"/>
                </a:lnTo>
                <a:lnTo>
                  <a:pt x="1699013" y="832266"/>
                </a:lnTo>
                <a:lnTo>
                  <a:pt x="1699013" y="833661"/>
                </a:lnTo>
                <a:lnTo>
                  <a:pt x="1702910" y="846512"/>
                </a:lnTo>
                <a:lnTo>
                  <a:pt x="1706155" y="860148"/>
                </a:lnTo>
                <a:lnTo>
                  <a:pt x="1708615" y="874830"/>
                </a:lnTo>
                <a:lnTo>
                  <a:pt x="1710161" y="890818"/>
                </a:lnTo>
                <a:lnTo>
                  <a:pt x="1711990" y="901535"/>
                </a:lnTo>
                <a:lnTo>
                  <a:pt x="1713296" y="912775"/>
                </a:lnTo>
                <a:lnTo>
                  <a:pt x="1714080" y="924537"/>
                </a:lnTo>
                <a:lnTo>
                  <a:pt x="1714252" y="932640"/>
                </a:lnTo>
                <a:lnTo>
                  <a:pt x="1714341" y="941005"/>
                </a:lnTo>
                <a:lnTo>
                  <a:pt x="1711628" y="985616"/>
                </a:lnTo>
                <a:close/>
              </a:path>
              <a:path extrusionOk="0" h="1664970" w="1714500">
                <a:moveTo>
                  <a:pt x="1418225" y="1216685"/>
                </a:moveTo>
                <a:lnTo>
                  <a:pt x="1368582" y="1214376"/>
                </a:lnTo>
                <a:lnTo>
                  <a:pt x="1315803" y="1208669"/>
                </a:lnTo>
                <a:lnTo>
                  <a:pt x="1512700" y="1208669"/>
                </a:lnTo>
                <a:lnTo>
                  <a:pt x="1508105" y="1210063"/>
                </a:lnTo>
                <a:lnTo>
                  <a:pt x="1464732" y="1215334"/>
                </a:lnTo>
                <a:lnTo>
                  <a:pt x="1418225" y="1216685"/>
                </a:lnTo>
                <a:close/>
              </a:path>
            </a:pathLst>
          </a:custGeom>
          <a:solidFill>
            <a:srgbClr val="FFE3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5"/>
          <p:cNvSpPr/>
          <p:nvPr/>
        </p:nvSpPr>
        <p:spPr>
          <a:xfrm>
            <a:off x="16060426" y="2209979"/>
            <a:ext cx="2023110" cy="1563370"/>
          </a:xfrm>
          <a:custGeom>
            <a:rect b="b" l="l" r="r" t="t"/>
            <a:pathLst>
              <a:path extrusionOk="0" h="1563370" w="2023109">
                <a:moveTo>
                  <a:pt x="98937" y="1246431"/>
                </a:moveTo>
                <a:lnTo>
                  <a:pt x="98937" y="1245037"/>
                </a:lnTo>
                <a:lnTo>
                  <a:pt x="97544" y="1245037"/>
                </a:lnTo>
                <a:lnTo>
                  <a:pt x="97544" y="1243643"/>
                </a:lnTo>
                <a:lnTo>
                  <a:pt x="94757" y="1239461"/>
                </a:lnTo>
                <a:lnTo>
                  <a:pt x="94757" y="1235278"/>
                </a:lnTo>
                <a:lnTo>
                  <a:pt x="93363" y="1231096"/>
                </a:lnTo>
                <a:lnTo>
                  <a:pt x="81048" y="1187415"/>
                </a:lnTo>
                <a:lnTo>
                  <a:pt x="71945" y="1141410"/>
                </a:lnTo>
                <a:lnTo>
                  <a:pt x="66016" y="1093082"/>
                </a:lnTo>
                <a:lnTo>
                  <a:pt x="63402" y="1045683"/>
                </a:lnTo>
                <a:lnTo>
                  <a:pt x="63348" y="1020590"/>
                </a:lnTo>
                <a:lnTo>
                  <a:pt x="63526" y="989455"/>
                </a:lnTo>
                <a:lnTo>
                  <a:pt x="66887" y="934157"/>
                </a:lnTo>
                <a:lnTo>
                  <a:pt x="72287" y="878742"/>
                </a:lnTo>
                <a:lnTo>
                  <a:pt x="80822" y="821236"/>
                </a:lnTo>
                <a:lnTo>
                  <a:pt x="80822" y="819842"/>
                </a:lnTo>
                <a:lnTo>
                  <a:pt x="82215" y="818448"/>
                </a:lnTo>
                <a:lnTo>
                  <a:pt x="82215" y="817054"/>
                </a:lnTo>
                <a:lnTo>
                  <a:pt x="85830" y="794030"/>
                </a:lnTo>
                <a:lnTo>
                  <a:pt x="90228" y="770875"/>
                </a:lnTo>
                <a:lnTo>
                  <a:pt x="95149" y="747459"/>
                </a:lnTo>
                <a:lnTo>
                  <a:pt x="100331" y="723650"/>
                </a:lnTo>
                <a:lnTo>
                  <a:pt x="72177" y="674227"/>
                </a:lnTo>
                <a:lnTo>
                  <a:pt x="48629" y="626316"/>
                </a:lnTo>
                <a:lnTo>
                  <a:pt x="29689" y="579893"/>
                </a:lnTo>
                <a:lnTo>
                  <a:pt x="15356" y="534933"/>
                </a:lnTo>
                <a:lnTo>
                  <a:pt x="5630" y="491412"/>
                </a:lnTo>
                <a:lnTo>
                  <a:pt x="511" y="449305"/>
                </a:lnTo>
                <a:lnTo>
                  <a:pt x="0" y="408588"/>
                </a:lnTo>
                <a:lnTo>
                  <a:pt x="2612" y="377504"/>
                </a:lnTo>
                <a:lnTo>
                  <a:pt x="17244" y="317428"/>
                </a:lnTo>
                <a:lnTo>
                  <a:pt x="45484" y="259704"/>
                </a:lnTo>
                <a:lnTo>
                  <a:pt x="87855" y="203810"/>
                </a:lnTo>
                <a:lnTo>
                  <a:pt x="127090" y="165691"/>
                </a:lnTo>
                <a:lnTo>
                  <a:pt x="170005" y="132559"/>
                </a:lnTo>
                <a:lnTo>
                  <a:pt x="209720" y="107989"/>
                </a:lnTo>
                <a:lnTo>
                  <a:pt x="253615" y="84464"/>
                </a:lnTo>
                <a:lnTo>
                  <a:pt x="301690" y="61984"/>
                </a:lnTo>
                <a:lnTo>
                  <a:pt x="353946" y="40550"/>
                </a:lnTo>
                <a:lnTo>
                  <a:pt x="404111" y="28050"/>
                </a:lnTo>
                <a:lnTo>
                  <a:pt x="453834" y="17845"/>
                </a:lnTo>
                <a:lnTo>
                  <a:pt x="503112" y="9936"/>
                </a:lnTo>
                <a:lnTo>
                  <a:pt x="551942" y="4325"/>
                </a:lnTo>
                <a:lnTo>
                  <a:pt x="600323" y="1012"/>
                </a:lnTo>
                <a:lnTo>
                  <a:pt x="648252" y="0"/>
                </a:lnTo>
                <a:lnTo>
                  <a:pt x="695725" y="1288"/>
                </a:lnTo>
                <a:lnTo>
                  <a:pt x="742742" y="4879"/>
                </a:lnTo>
                <a:lnTo>
                  <a:pt x="789299" y="10774"/>
                </a:lnTo>
                <a:lnTo>
                  <a:pt x="835394" y="18973"/>
                </a:lnTo>
                <a:lnTo>
                  <a:pt x="881025" y="29479"/>
                </a:lnTo>
                <a:lnTo>
                  <a:pt x="926189" y="42291"/>
                </a:lnTo>
                <a:lnTo>
                  <a:pt x="970883" y="57413"/>
                </a:lnTo>
                <a:lnTo>
                  <a:pt x="1015106" y="74844"/>
                </a:lnTo>
                <a:lnTo>
                  <a:pt x="1058855" y="94586"/>
                </a:lnTo>
                <a:lnTo>
                  <a:pt x="1102127" y="116640"/>
                </a:lnTo>
                <a:lnTo>
                  <a:pt x="1144919" y="141007"/>
                </a:lnTo>
                <a:lnTo>
                  <a:pt x="1187231" y="167689"/>
                </a:lnTo>
                <a:lnTo>
                  <a:pt x="1229058" y="196687"/>
                </a:lnTo>
                <a:lnTo>
                  <a:pt x="1279224" y="236767"/>
                </a:lnTo>
                <a:lnTo>
                  <a:pt x="1329390" y="278938"/>
                </a:lnTo>
                <a:lnTo>
                  <a:pt x="1333810" y="283338"/>
                </a:lnTo>
                <a:lnTo>
                  <a:pt x="1338622" y="288000"/>
                </a:lnTo>
                <a:lnTo>
                  <a:pt x="1343695" y="292661"/>
                </a:lnTo>
                <a:lnTo>
                  <a:pt x="1348898" y="297061"/>
                </a:lnTo>
                <a:lnTo>
                  <a:pt x="1359371" y="297845"/>
                </a:lnTo>
                <a:lnTo>
                  <a:pt x="1378336" y="300198"/>
                </a:lnTo>
                <a:lnTo>
                  <a:pt x="1442262" y="309608"/>
                </a:lnTo>
                <a:lnTo>
                  <a:pt x="1456371" y="310109"/>
                </a:lnTo>
                <a:lnTo>
                  <a:pt x="1471526" y="311525"/>
                </a:lnTo>
                <a:lnTo>
                  <a:pt x="1539197" y="322612"/>
                </a:lnTo>
                <a:lnTo>
                  <a:pt x="1577083" y="330345"/>
                </a:lnTo>
                <a:lnTo>
                  <a:pt x="1618626" y="339907"/>
                </a:lnTo>
                <a:lnTo>
                  <a:pt x="1663827" y="351430"/>
                </a:lnTo>
                <a:lnTo>
                  <a:pt x="1710117" y="368486"/>
                </a:lnTo>
                <a:lnTo>
                  <a:pt x="1746740" y="394821"/>
                </a:lnTo>
                <a:lnTo>
                  <a:pt x="1773957" y="430828"/>
                </a:lnTo>
                <a:lnTo>
                  <a:pt x="1792029" y="476898"/>
                </a:lnTo>
                <a:lnTo>
                  <a:pt x="1799519" y="517675"/>
                </a:lnTo>
                <a:lnTo>
                  <a:pt x="1801783" y="564725"/>
                </a:lnTo>
                <a:lnTo>
                  <a:pt x="1823269" y="577272"/>
                </a:lnTo>
                <a:lnTo>
                  <a:pt x="649366" y="577272"/>
                </a:lnTo>
                <a:lnTo>
                  <a:pt x="608648" y="613242"/>
                </a:lnTo>
                <a:lnTo>
                  <a:pt x="567596" y="646719"/>
                </a:lnTo>
                <a:lnTo>
                  <a:pt x="526209" y="677721"/>
                </a:lnTo>
                <a:lnTo>
                  <a:pt x="484488" y="706263"/>
                </a:lnTo>
                <a:lnTo>
                  <a:pt x="442433" y="732363"/>
                </a:lnTo>
                <a:lnTo>
                  <a:pt x="400043" y="756038"/>
                </a:lnTo>
                <a:lnTo>
                  <a:pt x="357318" y="777303"/>
                </a:lnTo>
                <a:lnTo>
                  <a:pt x="314260" y="796176"/>
                </a:lnTo>
                <a:lnTo>
                  <a:pt x="270866" y="812674"/>
                </a:lnTo>
                <a:lnTo>
                  <a:pt x="227138" y="826812"/>
                </a:lnTo>
                <a:lnTo>
                  <a:pt x="204408" y="847735"/>
                </a:lnTo>
                <a:lnTo>
                  <a:pt x="183082" y="878761"/>
                </a:lnTo>
                <a:lnTo>
                  <a:pt x="163227" y="919959"/>
                </a:lnTo>
                <a:lnTo>
                  <a:pt x="144911" y="971395"/>
                </a:lnTo>
                <a:lnTo>
                  <a:pt x="128201" y="1033136"/>
                </a:lnTo>
                <a:lnTo>
                  <a:pt x="126807" y="1037319"/>
                </a:lnTo>
                <a:lnTo>
                  <a:pt x="126807" y="1041501"/>
                </a:lnTo>
                <a:lnTo>
                  <a:pt x="125414" y="1045683"/>
                </a:lnTo>
                <a:lnTo>
                  <a:pt x="118337" y="1091165"/>
                </a:lnTo>
                <a:lnTo>
                  <a:pt x="111451" y="1141410"/>
                </a:lnTo>
                <a:lnTo>
                  <a:pt x="105230" y="1191539"/>
                </a:lnTo>
                <a:lnTo>
                  <a:pt x="98937" y="1246431"/>
                </a:lnTo>
                <a:close/>
              </a:path>
              <a:path extrusionOk="0" h="1563370" w="2023109">
                <a:moveTo>
                  <a:pt x="1316848" y="1562888"/>
                </a:moveTo>
                <a:lnTo>
                  <a:pt x="1271734" y="1538448"/>
                </a:lnTo>
                <a:lnTo>
                  <a:pt x="1249786" y="1481987"/>
                </a:lnTo>
                <a:lnTo>
                  <a:pt x="1245083" y="1441602"/>
                </a:lnTo>
                <a:lnTo>
                  <a:pt x="1244561" y="1393115"/>
                </a:lnTo>
                <a:lnTo>
                  <a:pt x="1248219" y="1336524"/>
                </a:lnTo>
                <a:lnTo>
                  <a:pt x="1256057" y="1271829"/>
                </a:lnTo>
                <a:lnTo>
                  <a:pt x="1268076" y="1199032"/>
                </a:lnTo>
                <a:lnTo>
                  <a:pt x="1270423" y="1186072"/>
                </a:lnTo>
                <a:lnTo>
                  <a:pt x="1275523" y="1160216"/>
                </a:lnTo>
                <a:lnTo>
                  <a:pt x="1277830" y="1147451"/>
                </a:lnTo>
                <a:lnTo>
                  <a:pt x="1287005" y="1100275"/>
                </a:lnTo>
                <a:lnTo>
                  <a:pt x="1297718" y="1050758"/>
                </a:lnTo>
                <a:lnTo>
                  <a:pt x="1309836" y="998898"/>
                </a:lnTo>
                <a:lnTo>
                  <a:pt x="1323225" y="944696"/>
                </a:lnTo>
                <a:lnTo>
                  <a:pt x="1337751" y="888152"/>
                </a:lnTo>
                <a:lnTo>
                  <a:pt x="1276758" y="886682"/>
                </a:lnTo>
                <a:lnTo>
                  <a:pt x="1218153" y="882799"/>
                </a:lnTo>
                <a:lnTo>
                  <a:pt x="1161935" y="876506"/>
                </a:lnTo>
                <a:lnTo>
                  <a:pt x="1108108" y="867807"/>
                </a:lnTo>
                <a:lnTo>
                  <a:pt x="1056673" y="856707"/>
                </a:lnTo>
                <a:lnTo>
                  <a:pt x="1007632" y="843209"/>
                </a:lnTo>
                <a:lnTo>
                  <a:pt x="960988" y="827318"/>
                </a:lnTo>
                <a:lnTo>
                  <a:pt x="916742" y="809038"/>
                </a:lnTo>
                <a:lnTo>
                  <a:pt x="874897" y="788372"/>
                </a:lnTo>
                <a:lnTo>
                  <a:pt x="835454" y="765326"/>
                </a:lnTo>
                <a:lnTo>
                  <a:pt x="798416" y="739902"/>
                </a:lnTo>
                <a:lnTo>
                  <a:pt x="763785" y="712105"/>
                </a:lnTo>
                <a:lnTo>
                  <a:pt x="731562" y="681940"/>
                </a:lnTo>
                <a:lnTo>
                  <a:pt x="701750" y="649410"/>
                </a:lnTo>
                <a:lnTo>
                  <a:pt x="674351" y="614519"/>
                </a:lnTo>
                <a:lnTo>
                  <a:pt x="649366" y="577272"/>
                </a:lnTo>
                <a:lnTo>
                  <a:pt x="1823269" y="577272"/>
                </a:lnTo>
                <a:lnTo>
                  <a:pt x="1871349" y="609227"/>
                </a:lnTo>
                <a:lnTo>
                  <a:pt x="1928694" y="659727"/>
                </a:lnTo>
                <a:lnTo>
                  <a:pt x="1960125" y="697044"/>
                </a:lnTo>
                <a:lnTo>
                  <a:pt x="1985259" y="736610"/>
                </a:lnTo>
                <a:lnTo>
                  <a:pt x="2004097" y="778413"/>
                </a:lnTo>
                <a:lnTo>
                  <a:pt x="2016639" y="822443"/>
                </a:lnTo>
                <a:lnTo>
                  <a:pt x="2022765" y="867807"/>
                </a:lnTo>
                <a:lnTo>
                  <a:pt x="2022832" y="917133"/>
                </a:lnTo>
                <a:lnTo>
                  <a:pt x="2016484" y="967771"/>
                </a:lnTo>
                <a:lnTo>
                  <a:pt x="2003839" y="1020590"/>
                </a:lnTo>
                <a:lnTo>
                  <a:pt x="1974118" y="1093082"/>
                </a:lnTo>
                <a:lnTo>
                  <a:pt x="1952213" y="1140599"/>
                </a:lnTo>
                <a:lnTo>
                  <a:pt x="1929362" y="1186268"/>
                </a:lnTo>
                <a:lnTo>
                  <a:pt x="1905966" y="1229308"/>
                </a:lnTo>
                <a:lnTo>
                  <a:pt x="1881696" y="1270318"/>
                </a:lnTo>
                <a:lnTo>
                  <a:pt x="1870114" y="1288253"/>
                </a:lnTo>
                <a:lnTo>
                  <a:pt x="1595546" y="1288253"/>
                </a:lnTo>
                <a:lnTo>
                  <a:pt x="1564541" y="1288428"/>
                </a:lnTo>
                <a:lnTo>
                  <a:pt x="1548124" y="1288842"/>
                </a:lnTo>
                <a:lnTo>
                  <a:pt x="1531446" y="1289648"/>
                </a:lnTo>
                <a:lnTo>
                  <a:pt x="1528659" y="1289648"/>
                </a:lnTo>
                <a:lnTo>
                  <a:pt x="1499217" y="1347218"/>
                </a:lnTo>
                <a:lnTo>
                  <a:pt x="1471046" y="1397895"/>
                </a:lnTo>
                <a:lnTo>
                  <a:pt x="1444079" y="1441814"/>
                </a:lnTo>
                <a:lnTo>
                  <a:pt x="1418250" y="1479109"/>
                </a:lnTo>
                <a:lnTo>
                  <a:pt x="1393490" y="1509913"/>
                </a:lnTo>
                <a:lnTo>
                  <a:pt x="1353079" y="1548424"/>
                </a:lnTo>
                <a:lnTo>
                  <a:pt x="1334310" y="1558727"/>
                </a:lnTo>
                <a:lnTo>
                  <a:pt x="1316848" y="1562888"/>
                </a:lnTo>
                <a:close/>
              </a:path>
              <a:path extrusionOk="0" h="1563370" w="2023109">
                <a:moveTo>
                  <a:pt x="1776700" y="1412327"/>
                </a:moveTo>
                <a:lnTo>
                  <a:pt x="1776700" y="1410933"/>
                </a:lnTo>
                <a:lnTo>
                  <a:pt x="1756121" y="1369266"/>
                </a:lnTo>
                <a:lnTo>
                  <a:pt x="1727783" y="1336232"/>
                </a:lnTo>
                <a:lnTo>
                  <a:pt x="1691619" y="1311763"/>
                </a:lnTo>
                <a:lnTo>
                  <a:pt x="1647563" y="1295793"/>
                </a:lnTo>
                <a:lnTo>
                  <a:pt x="1595546" y="1288253"/>
                </a:lnTo>
                <a:lnTo>
                  <a:pt x="1870114" y="1288253"/>
                </a:lnTo>
                <a:lnTo>
                  <a:pt x="1856645" y="1309113"/>
                </a:lnTo>
                <a:lnTo>
                  <a:pt x="1830804" y="1345705"/>
                </a:lnTo>
                <a:lnTo>
                  <a:pt x="1804159" y="1380106"/>
                </a:lnTo>
                <a:lnTo>
                  <a:pt x="1776700" y="1412327"/>
                </a:lnTo>
                <a:close/>
              </a:path>
            </a:pathLst>
          </a:custGeom>
          <a:solidFill>
            <a:srgbClr val="1725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33345" y="3494574"/>
            <a:ext cx="316322" cy="25879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5"/>
          <p:cNvSpPr/>
          <p:nvPr/>
        </p:nvSpPr>
        <p:spPr>
          <a:xfrm>
            <a:off x="16489621" y="3962462"/>
            <a:ext cx="344805" cy="168275"/>
          </a:xfrm>
          <a:custGeom>
            <a:rect b="b" l="l" r="r" t="t"/>
            <a:pathLst>
              <a:path extrusionOk="0" h="168275" w="344805">
                <a:moveTo>
                  <a:pt x="171778" y="168237"/>
                </a:moveTo>
                <a:lnTo>
                  <a:pt x="110085" y="161713"/>
                </a:lnTo>
                <a:lnTo>
                  <a:pt x="105905" y="157531"/>
                </a:lnTo>
                <a:lnTo>
                  <a:pt x="57808" y="131936"/>
                </a:lnTo>
                <a:lnTo>
                  <a:pt x="24211" y="97062"/>
                </a:lnTo>
                <a:lnTo>
                  <a:pt x="4986" y="53040"/>
                </a:lnTo>
                <a:lnTo>
                  <a:pt x="0" y="0"/>
                </a:lnTo>
                <a:lnTo>
                  <a:pt x="32115" y="20127"/>
                </a:lnTo>
                <a:lnTo>
                  <a:pt x="74029" y="34503"/>
                </a:lnTo>
                <a:lnTo>
                  <a:pt x="125610" y="43129"/>
                </a:lnTo>
                <a:lnTo>
                  <a:pt x="186727" y="46004"/>
                </a:lnTo>
                <a:lnTo>
                  <a:pt x="235826" y="49119"/>
                </a:lnTo>
                <a:lnTo>
                  <a:pt x="278523" y="45830"/>
                </a:lnTo>
                <a:lnTo>
                  <a:pt x="314689" y="36006"/>
                </a:lnTo>
                <a:lnTo>
                  <a:pt x="344192" y="19517"/>
                </a:lnTo>
                <a:lnTo>
                  <a:pt x="341818" y="33893"/>
                </a:lnTo>
                <a:lnTo>
                  <a:pt x="330257" y="73886"/>
                </a:lnTo>
                <a:lnTo>
                  <a:pt x="304015" y="115541"/>
                </a:lnTo>
                <a:lnTo>
                  <a:pt x="268809" y="145151"/>
                </a:lnTo>
                <a:lnTo>
                  <a:pt x="224708" y="162717"/>
                </a:lnTo>
                <a:lnTo>
                  <a:pt x="171778" y="168237"/>
                </a:lnTo>
                <a:close/>
              </a:path>
            </a:pathLst>
          </a:custGeom>
          <a:solidFill>
            <a:srgbClr val="D0665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5"/>
          <p:cNvSpPr/>
          <p:nvPr/>
        </p:nvSpPr>
        <p:spPr>
          <a:xfrm>
            <a:off x="16486833" y="3942945"/>
            <a:ext cx="351155" cy="69215"/>
          </a:xfrm>
          <a:custGeom>
            <a:rect b="b" l="l" r="r" t="t"/>
            <a:pathLst>
              <a:path extrusionOk="0" h="69214" w="351155">
                <a:moveTo>
                  <a:pt x="239397" y="68636"/>
                </a:moveTo>
                <a:lnTo>
                  <a:pt x="189514" y="65521"/>
                </a:lnTo>
                <a:lnTo>
                  <a:pt x="128375" y="62624"/>
                </a:lnTo>
                <a:lnTo>
                  <a:pt x="76641" y="53846"/>
                </a:lnTo>
                <a:lnTo>
                  <a:pt x="34314" y="39056"/>
                </a:lnTo>
                <a:lnTo>
                  <a:pt x="1393" y="18123"/>
                </a:lnTo>
                <a:lnTo>
                  <a:pt x="0" y="12546"/>
                </a:lnTo>
                <a:lnTo>
                  <a:pt x="0" y="6970"/>
                </a:lnTo>
                <a:lnTo>
                  <a:pt x="2786" y="0"/>
                </a:lnTo>
                <a:lnTo>
                  <a:pt x="351159" y="16728"/>
                </a:lnTo>
                <a:lnTo>
                  <a:pt x="346979" y="39034"/>
                </a:lnTo>
                <a:lnTo>
                  <a:pt x="318260" y="55523"/>
                </a:lnTo>
                <a:lnTo>
                  <a:pt x="282356" y="65347"/>
                </a:lnTo>
                <a:lnTo>
                  <a:pt x="239397" y="686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5"/>
          <p:cNvSpPr/>
          <p:nvPr/>
        </p:nvSpPr>
        <p:spPr>
          <a:xfrm>
            <a:off x="16470112" y="3572119"/>
            <a:ext cx="111760" cy="284480"/>
          </a:xfrm>
          <a:custGeom>
            <a:rect b="b" l="l" r="r" t="t"/>
            <a:pathLst>
              <a:path extrusionOk="0" h="284479" w="111759">
                <a:moveTo>
                  <a:pt x="111479" y="284392"/>
                </a:moveTo>
                <a:lnTo>
                  <a:pt x="62685" y="258515"/>
                </a:lnTo>
                <a:lnTo>
                  <a:pt x="23515" y="225122"/>
                </a:lnTo>
                <a:lnTo>
                  <a:pt x="2612" y="187090"/>
                </a:lnTo>
                <a:lnTo>
                  <a:pt x="0" y="167289"/>
                </a:lnTo>
                <a:lnTo>
                  <a:pt x="7555" y="141934"/>
                </a:lnTo>
                <a:lnTo>
                  <a:pt x="28043" y="105601"/>
                </a:lnTo>
                <a:lnTo>
                  <a:pt x="61335" y="58290"/>
                </a:lnTo>
                <a:lnTo>
                  <a:pt x="107298" y="0"/>
                </a:lnTo>
                <a:lnTo>
                  <a:pt x="102595" y="14637"/>
                </a:lnTo>
                <a:lnTo>
                  <a:pt x="96847" y="31366"/>
                </a:lnTo>
                <a:lnTo>
                  <a:pt x="90054" y="50186"/>
                </a:lnTo>
                <a:lnTo>
                  <a:pt x="70197" y="102682"/>
                </a:lnTo>
                <a:lnTo>
                  <a:pt x="61313" y="128255"/>
                </a:lnTo>
                <a:lnTo>
                  <a:pt x="55565" y="147554"/>
                </a:lnTo>
                <a:lnTo>
                  <a:pt x="52952" y="160319"/>
                </a:lnTo>
                <a:lnTo>
                  <a:pt x="54259" y="178333"/>
                </a:lnTo>
                <a:lnTo>
                  <a:pt x="60268" y="198830"/>
                </a:lnTo>
                <a:lnTo>
                  <a:pt x="70980" y="221680"/>
                </a:lnTo>
                <a:lnTo>
                  <a:pt x="86396" y="246752"/>
                </a:lnTo>
                <a:lnTo>
                  <a:pt x="99982" y="267663"/>
                </a:lnTo>
                <a:lnTo>
                  <a:pt x="111479" y="284392"/>
                </a:lnTo>
                <a:close/>
              </a:path>
            </a:pathLst>
          </a:custGeom>
          <a:solidFill>
            <a:srgbClr val="FA8E7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>
            <a:off x="16362813" y="3404830"/>
            <a:ext cx="641985" cy="276225"/>
          </a:xfrm>
          <a:custGeom>
            <a:rect b="b" l="l" r="r" t="t"/>
            <a:pathLst>
              <a:path extrusionOk="0" h="276225" w="641984">
                <a:moveTo>
                  <a:pt x="556002" y="276028"/>
                </a:moveTo>
                <a:lnTo>
                  <a:pt x="516027" y="253483"/>
                </a:lnTo>
                <a:lnTo>
                  <a:pt x="496735" y="218413"/>
                </a:lnTo>
                <a:lnTo>
                  <a:pt x="487416" y="176024"/>
                </a:lnTo>
                <a:lnTo>
                  <a:pt x="487721" y="151954"/>
                </a:lnTo>
                <a:lnTo>
                  <a:pt x="495908" y="105950"/>
                </a:lnTo>
                <a:lnTo>
                  <a:pt x="515591" y="68310"/>
                </a:lnTo>
                <a:lnTo>
                  <a:pt x="554195" y="37531"/>
                </a:lnTo>
                <a:lnTo>
                  <a:pt x="568544" y="36246"/>
                </a:lnTo>
                <a:lnTo>
                  <a:pt x="584525" y="39404"/>
                </a:lnTo>
                <a:lnTo>
                  <a:pt x="625677" y="75280"/>
                </a:lnTo>
                <a:lnTo>
                  <a:pt x="639089" y="115360"/>
                </a:lnTo>
                <a:lnTo>
                  <a:pt x="641550" y="137622"/>
                </a:lnTo>
                <a:lnTo>
                  <a:pt x="641005" y="161713"/>
                </a:lnTo>
                <a:lnTo>
                  <a:pt x="633689" y="206498"/>
                </a:lnTo>
                <a:lnTo>
                  <a:pt x="615922" y="243964"/>
                </a:lnTo>
                <a:lnTo>
                  <a:pt x="572223" y="274743"/>
                </a:lnTo>
                <a:lnTo>
                  <a:pt x="556002" y="276028"/>
                </a:lnTo>
                <a:close/>
              </a:path>
              <a:path extrusionOk="0" h="276225" w="641984">
                <a:moveTo>
                  <a:pt x="50165" y="230023"/>
                </a:moveTo>
                <a:lnTo>
                  <a:pt x="12541" y="193777"/>
                </a:lnTo>
                <a:lnTo>
                  <a:pt x="2090" y="156311"/>
                </a:lnTo>
                <a:lnTo>
                  <a:pt x="0" y="134768"/>
                </a:lnTo>
                <a:lnTo>
                  <a:pt x="0" y="111526"/>
                </a:lnTo>
                <a:lnTo>
                  <a:pt x="7490" y="68658"/>
                </a:lnTo>
                <a:lnTo>
                  <a:pt x="22295" y="32063"/>
                </a:lnTo>
                <a:lnTo>
                  <a:pt x="52865" y="1285"/>
                </a:lnTo>
                <a:lnTo>
                  <a:pt x="64100" y="0"/>
                </a:lnTo>
                <a:lnTo>
                  <a:pt x="76097" y="3136"/>
                </a:lnTo>
                <a:lnTo>
                  <a:pt x="104511" y="37640"/>
                </a:lnTo>
                <a:lnTo>
                  <a:pt x="114788" y="74931"/>
                </a:lnTo>
                <a:lnTo>
                  <a:pt x="116465" y="96060"/>
                </a:lnTo>
                <a:lnTo>
                  <a:pt x="115659" y="118496"/>
                </a:lnTo>
                <a:lnTo>
                  <a:pt x="109389" y="162584"/>
                </a:lnTo>
                <a:lnTo>
                  <a:pt x="94757" y="199353"/>
                </a:lnTo>
                <a:lnTo>
                  <a:pt x="62424" y="228760"/>
                </a:lnTo>
                <a:lnTo>
                  <a:pt x="50165" y="230023"/>
                </a:lnTo>
                <a:close/>
              </a:path>
            </a:pathLst>
          </a:custGeom>
          <a:solidFill>
            <a:srgbClr val="1725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5"/>
          <p:cNvSpPr/>
          <p:nvPr/>
        </p:nvSpPr>
        <p:spPr>
          <a:xfrm>
            <a:off x="17534739" y="3593031"/>
            <a:ext cx="187325" cy="301625"/>
          </a:xfrm>
          <a:custGeom>
            <a:rect b="b" l="l" r="r" t="t"/>
            <a:pathLst>
              <a:path extrusionOk="0" h="301625" w="187325">
                <a:moveTo>
                  <a:pt x="30656" y="301121"/>
                </a:moveTo>
                <a:lnTo>
                  <a:pt x="23689" y="301121"/>
                </a:lnTo>
                <a:lnTo>
                  <a:pt x="16721" y="298333"/>
                </a:lnTo>
                <a:lnTo>
                  <a:pt x="9754" y="296939"/>
                </a:lnTo>
                <a:lnTo>
                  <a:pt x="5573" y="291363"/>
                </a:lnTo>
                <a:lnTo>
                  <a:pt x="0" y="280210"/>
                </a:lnTo>
                <a:lnTo>
                  <a:pt x="0" y="273240"/>
                </a:lnTo>
                <a:lnTo>
                  <a:pt x="2786" y="267663"/>
                </a:lnTo>
                <a:lnTo>
                  <a:pt x="6967" y="260693"/>
                </a:lnTo>
                <a:lnTo>
                  <a:pt x="11147" y="256511"/>
                </a:lnTo>
                <a:lnTo>
                  <a:pt x="18115" y="255117"/>
                </a:lnTo>
                <a:lnTo>
                  <a:pt x="34837" y="246752"/>
                </a:lnTo>
                <a:lnTo>
                  <a:pt x="34837" y="245358"/>
                </a:lnTo>
                <a:lnTo>
                  <a:pt x="43219" y="241502"/>
                </a:lnTo>
                <a:lnTo>
                  <a:pt x="49643" y="236471"/>
                </a:lnTo>
                <a:lnTo>
                  <a:pt x="54237" y="230655"/>
                </a:lnTo>
                <a:lnTo>
                  <a:pt x="57133" y="224447"/>
                </a:lnTo>
                <a:lnTo>
                  <a:pt x="57133" y="223053"/>
                </a:lnTo>
                <a:lnTo>
                  <a:pt x="56327" y="217542"/>
                </a:lnTo>
                <a:lnTo>
                  <a:pt x="53823" y="209286"/>
                </a:lnTo>
                <a:lnTo>
                  <a:pt x="49490" y="198155"/>
                </a:lnTo>
                <a:lnTo>
                  <a:pt x="43198" y="184018"/>
                </a:lnTo>
                <a:lnTo>
                  <a:pt x="43198" y="182624"/>
                </a:lnTo>
                <a:lnTo>
                  <a:pt x="41804" y="181230"/>
                </a:lnTo>
                <a:lnTo>
                  <a:pt x="34750" y="158228"/>
                </a:lnTo>
                <a:lnTo>
                  <a:pt x="30308" y="139408"/>
                </a:lnTo>
                <a:lnTo>
                  <a:pt x="28479" y="124770"/>
                </a:lnTo>
                <a:lnTo>
                  <a:pt x="29263" y="114314"/>
                </a:lnTo>
                <a:lnTo>
                  <a:pt x="31331" y="104643"/>
                </a:lnTo>
                <a:lnTo>
                  <a:pt x="37450" y="92357"/>
                </a:lnTo>
                <a:lnTo>
                  <a:pt x="47487" y="77458"/>
                </a:lnTo>
                <a:lnTo>
                  <a:pt x="61313" y="59945"/>
                </a:lnTo>
                <a:lnTo>
                  <a:pt x="62707" y="59945"/>
                </a:lnTo>
                <a:lnTo>
                  <a:pt x="64100" y="58551"/>
                </a:lnTo>
                <a:lnTo>
                  <a:pt x="100679" y="28230"/>
                </a:lnTo>
                <a:lnTo>
                  <a:pt x="147710" y="4182"/>
                </a:lnTo>
                <a:lnTo>
                  <a:pt x="160251" y="0"/>
                </a:lnTo>
                <a:lnTo>
                  <a:pt x="174186" y="5576"/>
                </a:lnTo>
                <a:lnTo>
                  <a:pt x="178366" y="9758"/>
                </a:lnTo>
                <a:lnTo>
                  <a:pt x="183940" y="16728"/>
                </a:lnTo>
                <a:lnTo>
                  <a:pt x="186727" y="22305"/>
                </a:lnTo>
                <a:lnTo>
                  <a:pt x="186727" y="27881"/>
                </a:lnTo>
                <a:lnTo>
                  <a:pt x="183940" y="34852"/>
                </a:lnTo>
                <a:lnTo>
                  <a:pt x="182547" y="40428"/>
                </a:lnTo>
                <a:lnTo>
                  <a:pt x="176973" y="44610"/>
                </a:lnTo>
                <a:lnTo>
                  <a:pt x="170005" y="47398"/>
                </a:lnTo>
                <a:lnTo>
                  <a:pt x="150148" y="56286"/>
                </a:lnTo>
                <a:lnTo>
                  <a:pt x="116704" y="77197"/>
                </a:lnTo>
                <a:lnTo>
                  <a:pt x="88486" y="108912"/>
                </a:lnTo>
                <a:lnTo>
                  <a:pt x="82215" y="121285"/>
                </a:lnTo>
                <a:lnTo>
                  <a:pt x="82760" y="128081"/>
                </a:lnTo>
                <a:lnTo>
                  <a:pt x="84480" y="138014"/>
                </a:lnTo>
                <a:lnTo>
                  <a:pt x="87506" y="151083"/>
                </a:lnTo>
                <a:lnTo>
                  <a:pt x="91970" y="167289"/>
                </a:lnTo>
                <a:lnTo>
                  <a:pt x="101615" y="191315"/>
                </a:lnTo>
                <a:lnTo>
                  <a:pt x="107472" y="211029"/>
                </a:lnTo>
                <a:lnTo>
                  <a:pt x="101289" y="252699"/>
                </a:lnTo>
                <a:lnTo>
                  <a:pt x="61313" y="288574"/>
                </a:lnTo>
                <a:lnTo>
                  <a:pt x="36230" y="299727"/>
                </a:lnTo>
                <a:lnTo>
                  <a:pt x="30656" y="301121"/>
                </a:lnTo>
                <a:close/>
              </a:path>
            </a:pathLst>
          </a:custGeom>
          <a:solidFill>
            <a:srgbClr val="FFA08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08454" y="3138039"/>
            <a:ext cx="246673" cy="134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5"/>
          <p:cNvSpPr/>
          <p:nvPr/>
        </p:nvSpPr>
        <p:spPr>
          <a:xfrm>
            <a:off x="16882585" y="3205579"/>
            <a:ext cx="235585" cy="95250"/>
          </a:xfrm>
          <a:custGeom>
            <a:rect b="b" l="l" r="r" t="t"/>
            <a:pathLst>
              <a:path extrusionOk="0" h="95250" w="235584">
                <a:moveTo>
                  <a:pt x="0" y="16625"/>
                </a:moveTo>
                <a:lnTo>
                  <a:pt x="49475" y="3046"/>
                </a:lnTo>
                <a:lnTo>
                  <a:pt x="94808" y="0"/>
                </a:lnTo>
                <a:lnTo>
                  <a:pt x="136039" y="7564"/>
                </a:lnTo>
                <a:lnTo>
                  <a:pt x="173205" y="25816"/>
                </a:lnTo>
                <a:lnTo>
                  <a:pt x="206346" y="54833"/>
                </a:lnTo>
                <a:lnTo>
                  <a:pt x="235499" y="94694"/>
                </a:lnTo>
              </a:path>
            </a:pathLst>
          </a:custGeom>
          <a:noFill/>
          <a:ln cap="flat" cmpd="sng" w="69675">
            <a:solidFill>
              <a:srgbClr val="1725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5"/>
          <p:cNvSpPr/>
          <p:nvPr/>
        </p:nvSpPr>
        <p:spPr>
          <a:xfrm>
            <a:off x="16120346" y="3452229"/>
            <a:ext cx="1055370" cy="346710"/>
          </a:xfrm>
          <a:custGeom>
            <a:rect b="b" l="l" r="r" t="t"/>
            <a:pathLst>
              <a:path extrusionOk="0" h="346710" w="1055369">
                <a:moveTo>
                  <a:pt x="199269" y="310880"/>
                </a:moveTo>
                <a:lnTo>
                  <a:pt x="159053" y="305391"/>
                </a:lnTo>
                <a:lnTo>
                  <a:pt x="122104" y="295196"/>
                </a:lnTo>
                <a:lnTo>
                  <a:pt x="58526" y="260693"/>
                </a:lnTo>
                <a:lnTo>
                  <a:pt x="30569" y="234554"/>
                </a:lnTo>
                <a:lnTo>
                  <a:pt x="1306" y="176002"/>
                </a:lnTo>
                <a:lnTo>
                  <a:pt x="0" y="143590"/>
                </a:lnTo>
                <a:lnTo>
                  <a:pt x="5443" y="111482"/>
                </a:lnTo>
                <a:lnTo>
                  <a:pt x="41935" y="56155"/>
                </a:lnTo>
                <a:lnTo>
                  <a:pt x="105121" y="17251"/>
                </a:lnTo>
                <a:lnTo>
                  <a:pt x="178279" y="522"/>
                </a:lnTo>
                <a:lnTo>
                  <a:pt x="218778" y="0"/>
                </a:lnTo>
                <a:lnTo>
                  <a:pt x="258993" y="5489"/>
                </a:lnTo>
                <a:lnTo>
                  <a:pt x="295942" y="15683"/>
                </a:lnTo>
                <a:lnTo>
                  <a:pt x="329495" y="30582"/>
                </a:lnTo>
                <a:lnTo>
                  <a:pt x="359520" y="50186"/>
                </a:lnTo>
                <a:lnTo>
                  <a:pt x="369400" y="58551"/>
                </a:lnTo>
                <a:lnTo>
                  <a:pt x="183461" y="58551"/>
                </a:lnTo>
                <a:lnTo>
                  <a:pt x="154677" y="62733"/>
                </a:lnTo>
                <a:lnTo>
                  <a:pt x="103118" y="83644"/>
                </a:lnTo>
                <a:lnTo>
                  <a:pt x="71938" y="112049"/>
                </a:lnTo>
                <a:lnTo>
                  <a:pt x="58526" y="147772"/>
                </a:lnTo>
                <a:lnTo>
                  <a:pt x="60072" y="166070"/>
                </a:lnTo>
                <a:lnTo>
                  <a:pt x="78318" y="199527"/>
                </a:lnTo>
                <a:lnTo>
                  <a:pt x="118011" y="229587"/>
                </a:lnTo>
                <a:lnTo>
                  <a:pt x="172357" y="248407"/>
                </a:lnTo>
                <a:lnTo>
                  <a:pt x="203449" y="252328"/>
                </a:lnTo>
                <a:lnTo>
                  <a:pt x="378170" y="252328"/>
                </a:lnTo>
                <a:lnTo>
                  <a:pt x="375915" y="254942"/>
                </a:lnTo>
                <a:lnTo>
                  <a:pt x="345585" y="277422"/>
                </a:lnTo>
                <a:lnTo>
                  <a:pt x="345585" y="278816"/>
                </a:lnTo>
                <a:lnTo>
                  <a:pt x="312925" y="294216"/>
                </a:lnTo>
                <a:lnTo>
                  <a:pt x="277653" y="304781"/>
                </a:lnTo>
                <a:lnTo>
                  <a:pt x="239767" y="310379"/>
                </a:lnTo>
                <a:lnTo>
                  <a:pt x="199269" y="310880"/>
                </a:lnTo>
                <a:close/>
              </a:path>
              <a:path extrusionOk="0" h="346710" w="1055369">
                <a:moveTo>
                  <a:pt x="677236" y="119891"/>
                </a:moveTo>
                <a:lnTo>
                  <a:pt x="585266" y="119891"/>
                </a:lnTo>
                <a:lnTo>
                  <a:pt x="596261" y="104948"/>
                </a:lnTo>
                <a:lnTo>
                  <a:pt x="628181" y="78722"/>
                </a:lnTo>
                <a:lnTo>
                  <a:pt x="687295" y="50143"/>
                </a:lnTo>
                <a:lnTo>
                  <a:pt x="728098" y="39382"/>
                </a:lnTo>
                <a:lnTo>
                  <a:pt x="772037" y="34372"/>
                </a:lnTo>
                <a:lnTo>
                  <a:pt x="819372" y="34852"/>
                </a:lnTo>
                <a:lnTo>
                  <a:pt x="866424" y="41147"/>
                </a:lnTo>
                <a:lnTo>
                  <a:pt x="909426" y="51755"/>
                </a:lnTo>
                <a:lnTo>
                  <a:pt x="948509" y="66807"/>
                </a:lnTo>
                <a:lnTo>
                  <a:pt x="983804" y="86433"/>
                </a:lnTo>
                <a:lnTo>
                  <a:pt x="995164" y="95385"/>
                </a:lnTo>
                <a:lnTo>
                  <a:pt x="777371" y="95385"/>
                </a:lnTo>
                <a:lnTo>
                  <a:pt x="741162" y="99154"/>
                </a:lnTo>
                <a:lnTo>
                  <a:pt x="707827" y="107366"/>
                </a:lnTo>
                <a:lnTo>
                  <a:pt x="677236" y="119891"/>
                </a:lnTo>
                <a:close/>
              </a:path>
              <a:path extrusionOk="0" h="346710" w="1055369">
                <a:moveTo>
                  <a:pt x="378170" y="252328"/>
                </a:moveTo>
                <a:lnTo>
                  <a:pt x="203449" y="252328"/>
                </a:lnTo>
                <a:lnTo>
                  <a:pt x="233997" y="251544"/>
                </a:lnTo>
                <a:lnTo>
                  <a:pt x="262847" y="247101"/>
                </a:lnTo>
                <a:lnTo>
                  <a:pt x="314928" y="227235"/>
                </a:lnTo>
                <a:lnTo>
                  <a:pt x="347327" y="199005"/>
                </a:lnTo>
                <a:lnTo>
                  <a:pt x="360914" y="164501"/>
                </a:lnTo>
                <a:lnTo>
                  <a:pt x="360914" y="156137"/>
                </a:lnTo>
                <a:lnTo>
                  <a:pt x="359520" y="151954"/>
                </a:lnTo>
                <a:lnTo>
                  <a:pt x="359520" y="149166"/>
                </a:lnTo>
                <a:lnTo>
                  <a:pt x="336593" y="109370"/>
                </a:lnTo>
                <a:lnTo>
                  <a:pt x="299448" y="81880"/>
                </a:lnTo>
                <a:lnTo>
                  <a:pt x="245493" y="62494"/>
                </a:lnTo>
                <a:lnTo>
                  <a:pt x="214597" y="58551"/>
                </a:lnTo>
                <a:lnTo>
                  <a:pt x="369400" y="58551"/>
                </a:lnTo>
                <a:lnTo>
                  <a:pt x="374957" y="63256"/>
                </a:lnTo>
                <a:lnTo>
                  <a:pt x="387912" y="77371"/>
                </a:lnTo>
                <a:lnTo>
                  <a:pt x="398516" y="92532"/>
                </a:lnTo>
                <a:lnTo>
                  <a:pt x="406899" y="108738"/>
                </a:lnTo>
                <a:lnTo>
                  <a:pt x="536213" y="108738"/>
                </a:lnTo>
                <a:lnTo>
                  <a:pt x="539563" y="109130"/>
                </a:lnTo>
                <a:lnTo>
                  <a:pt x="585266" y="119891"/>
                </a:lnTo>
                <a:lnTo>
                  <a:pt x="677236" y="119891"/>
                </a:lnTo>
                <a:lnTo>
                  <a:pt x="660231" y="130041"/>
                </a:lnTo>
                <a:lnTo>
                  <a:pt x="646753" y="141499"/>
                </a:lnTo>
                <a:lnTo>
                  <a:pt x="636672" y="154002"/>
                </a:lnTo>
                <a:lnTo>
                  <a:pt x="632002" y="163107"/>
                </a:lnTo>
                <a:lnTo>
                  <a:pt x="454669" y="163107"/>
                </a:lnTo>
                <a:lnTo>
                  <a:pt x="418047" y="167289"/>
                </a:lnTo>
                <a:lnTo>
                  <a:pt x="418047" y="168683"/>
                </a:lnTo>
                <a:lnTo>
                  <a:pt x="412016" y="200573"/>
                </a:lnTo>
                <a:lnTo>
                  <a:pt x="398015" y="229326"/>
                </a:lnTo>
                <a:lnTo>
                  <a:pt x="378170" y="252328"/>
                </a:lnTo>
                <a:close/>
              </a:path>
              <a:path extrusionOk="0" h="346710" w="1055369">
                <a:moveTo>
                  <a:pt x="1011735" y="287398"/>
                </a:moveTo>
                <a:lnTo>
                  <a:pt x="843845" y="287398"/>
                </a:lnTo>
                <a:lnTo>
                  <a:pt x="879641" y="283695"/>
                </a:lnTo>
                <a:lnTo>
                  <a:pt x="912823" y="275810"/>
                </a:lnTo>
                <a:lnTo>
                  <a:pt x="943393" y="263481"/>
                </a:lnTo>
                <a:lnTo>
                  <a:pt x="943393" y="262087"/>
                </a:lnTo>
                <a:lnTo>
                  <a:pt x="964012" y="249780"/>
                </a:lnTo>
                <a:lnTo>
                  <a:pt x="979798" y="235774"/>
                </a:lnTo>
                <a:lnTo>
                  <a:pt x="990619" y="219938"/>
                </a:lnTo>
                <a:lnTo>
                  <a:pt x="996345" y="202141"/>
                </a:lnTo>
                <a:lnTo>
                  <a:pt x="992687" y="184650"/>
                </a:lnTo>
                <a:lnTo>
                  <a:pt x="983804" y="167812"/>
                </a:lnTo>
                <a:lnTo>
                  <a:pt x="969695" y="151758"/>
                </a:lnTo>
                <a:lnTo>
                  <a:pt x="950360" y="136620"/>
                </a:lnTo>
                <a:lnTo>
                  <a:pt x="950360" y="135225"/>
                </a:lnTo>
                <a:lnTo>
                  <a:pt x="889743" y="108389"/>
                </a:lnTo>
                <a:lnTo>
                  <a:pt x="816585" y="96191"/>
                </a:lnTo>
                <a:lnTo>
                  <a:pt x="777371" y="95385"/>
                </a:lnTo>
                <a:lnTo>
                  <a:pt x="995164" y="95385"/>
                </a:lnTo>
                <a:lnTo>
                  <a:pt x="1017248" y="112789"/>
                </a:lnTo>
                <a:lnTo>
                  <a:pt x="1040240" y="141499"/>
                </a:lnTo>
                <a:lnTo>
                  <a:pt x="1052782" y="172299"/>
                </a:lnTo>
                <a:lnTo>
                  <a:pt x="1054872" y="204930"/>
                </a:lnTo>
                <a:lnTo>
                  <a:pt x="1048841" y="237625"/>
                </a:lnTo>
                <a:lnTo>
                  <a:pt x="1032750" y="266792"/>
                </a:lnTo>
                <a:lnTo>
                  <a:pt x="1011735" y="287398"/>
                </a:lnTo>
                <a:close/>
              </a:path>
              <a:path extrusionOk="0" h="346710" w="1055369">
                <a:moveTo>
                  <a:pt x="536213" y="108738"/>
                </a:moveTo>
                <a:lnTo>
                  <a:pt x="406899" y="108738"/>
                </a:lnTo>
                <a:lnTo>
                  <a:pt x="450249" y="103815"/>
                </a:lnTo>
                <a:lnTo>
                  <a:pt x="494515" y="103859"/>
                </a:lnTo>
                <a:lnTo>
                  <a:pt x="536213" y="108738"/>
                </a:lnTo>
                <a:close/>
              </a:path>
              <a:path extrusionOk="0" h="346710" w="1055369">
                <a:moveTo>
                  <a:pt x="847982" y="346233"/>
                </a:moveTo>
                <a:lnTo>
                  <a:pt x="801257" y="345732"/>
                </a:lnTo>
                <a:lnTo>
                  <a:pt x="754205" y="340243"/>
                </a:lnTo>
                <a:lnTo>
                  <a:pt x="711202" y="330048"/>
                </a:lnTo>
                <a:lnTo>
                  <a:pt x="672119" y="315149"/>
                </a:lnTo>
                <a:lnTo>
                  <a:pt x="636825" y="295545"/>
                </a:lnTo>
                <a:lnTo>
                  <a:pt x="604187" y="268382"/>
                </a:lnTo>
                <a:lnTo>
                  <a:pt x="569219" y="208306"/>
                </a:lnTo>
                <a:lnTo>
                  <a:pt x="567150" y="175654"/>
                </a:lnTo>
                <a:lnTo>
                  <a:pt x="528960" y="167289"/>
                </a:lnTo>
                <a:lnTo>
                  <a:pt x="491553" y="163107"/>
                </a:lnTo>
                <a:lnTo>
                  <a:pt x="632002" y="163107"/>
                </a:lnTo>
                <a:lnTo>
                  <a:pt x="629857" y="167289"/>
                </a:lnTo>
                <a:lnTo>
                  <a:pt x="625677" y="171472"/>
                </a:lnTo>
                <a:lnTo>
                  <a:pt x="624283" y="175654"/>
                </a:lnTo>
                <a:lnTo>
                  <a:pt x="624283" y="179836"/>
                </a:lnTo>
                <a:lnTo>
                  <a:pt x="627136" y="197327"/>
                </a:lnTo>
                <a:lnTo>
                  <a:pt x="649562" y="230219"/>
                </a:lnTo>
                <a:lnTo>
                  <a:pt x="698443" y="262087"/>
                </a:lnTo>
                <a:lnTo>
                  <a:pt x="766463" y="282998"/>
                </a:lnTo>
                <a:lnTo>
                  <a:pt x="805437" y="287180"/>
                </a:lnTo>
                <a:lnTo>
                  <a:pt x="1011735" y="287398"/>
                </a:lnTo>
                <a:lnTo>
                  <a:pt x="1006470" y="292561"/>
                </a:lnTo>
                <a:lnTo>
                  <a:pt x="969869" y="315062"/>
                </a:lnTo>
                <a:lnTo>
                  <a:pt x="932550" y="331029"/>
                </a:lnTo>
                <a:lnTo>
                  <a:pt x="891834" y="341375"/>
                </a:lnTo>
                <a:lnTo>
                  <a:pt x="847982" y="346233"/>
                </a:lnTo>
                <a:close/>
              </a:path>
            </a:pathLst>
          </a:custGeom>
          <a:solidFill>
            <a:srgbClr val="506EC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5"/>
          <p:cNvSpPr/>
          <p:nvPr/>
        </p:nvSpPr>
        <p:spPr>
          <a:xfrm>
            <a:off x="16024195" y="6544303"/>
            <a:ext cx="418465" cy="3018790"/>
          </a:xfrm>
          <a:custGeom>
            <a:rect b="b" l="l" r="r" t="t"/>
            <a:pathLst>
              <a:path extrusionOk="0" h="3018790" w="418465">
                <a:moveTo>
                  <a:pt x="69674" y="3018187"/>
                </a:moveTo>
                <a:lnTo>
                  <a:pt x="31658" y="3006425"/>
                </a:lnTo>
                <a:lnTo>
                  <a:pt x="5225" y="2975493"/>
                </a:lnTo>
                <a:lnTo>
                  <a:pt x="0" y="2948483"/>
                </a:lnTo>
                <a:lnTo>
                  <a:pt x="1306" y="2934586"/>
                </a:lnTo>
                <a:lnTo>
                  <a:pt x="20902" y="2899690"/>
                </a:lnTo>
                <a:lnTo>
                  <a:pt x="55783" y="2880086"/>
                </a:lnTo>
                <a:lnTo>
                  <a:pt x="69674" y="2878779"/>
                </a:lnTo>
                <a:lnTo>
                  <a:pt x="82978" y="2880086"/>
                </a:lnTo>
                <a:lnTo>
                  <a:pt x="118446" y="2899690"/>
                </a:lnTo>
                <a:lnTo>
                  <a:pt x="138042" y="2934390"/>
                </a:lnTo>
                <a:lnTo>
                  <a:pt x="139349" y="2948483"/>
                </a:lnTo>
                <a:lnTo>
                  <a:pt x="138042" y="2962380"/>
                </a:lnTo>
                <a:lnTo>
                  <a:pt x="118446" y="2997276"/>
                </a:lnTo>
                <a:lnTo>
                  <a:pt x="83565" y="3016880"/>
                </a:lnTo>
                <a:lnTo>
                  <a:pt x="69674" y="3018187"/>
                </a:lnTo>
                <a:close/>
              </a:path>
              <a:path extrusionOk="0" h="3018790" w="418465">
                <a:moveTo>
                  <a:pt x="188121" y="1954503"/>
                </a:moveTo>
                <a:lnTo>
                  <a:pt x="148929" y="1943916"/>
                </a:lnTo>
                <a:lnTo>
                  <a:pt x="123498" y="1912680"/>
                </a:lnTo>
                <a:lnTo>
                  <a:pt x="118446" y="1886193"/>
                </a:lnTo>
                <a:lnTo>
                  <a:pt x="119535" y="1872077"/>
                </a:lnTo>
                <a:lnTo>
                  <a:pt x="137955" y="1836006"/>
                </a:lnTo>
                <a:lnTo>
                  <a:pt x="174012" y="1817578"/>
                </a:lnTo>
                <a:lnTo>
                  <a:pt x="188121" y="1816488"/>
                </a:lnTo>
                <a:lnTo>
                  <a:pt x="202012" y="1817578"/>
                </a:lnTo>
                <a:lnTo>
                  <a:pt x="236893" y="1836006"/>
                </a:lnTo>
                <a:lnTo>
                  <a:pt x="256489" y="1872077"/>
                </a:lnTo>
                <a:lnTo>
                  <a:pt x="257795" y="1886193"/>
                </a:lnTo>
                <a:lnTo>
                  <a:pt x="256489" y="1900090"/>
                </a:lnTo>
                <a:lnTo>
                  <a:pt x="236893" y="1934985"/>
                </a:lnTo>
                <a:lnTo>
                  <a:pt x="202012" y="1953217"/>
                </a:lnTo>
                <a:lnTo>
                  <a:pt x="188121" y="1954503"/>
                </a:lnTo>
                <a:close/>
              </a:path>
              <a:path extrusionOk="0" h="3018790" w="418465">
                <a:moveTo>
                  <a:pt x="305174" y="970281"/>
                </a:moveTo>
                <a:lnTo>
                  <a:pt x="265982" y="959106"/>
                </a:lnTo>
                <a:lnTo>
                  <a:pt x="239506" y="927761"/>
                </a:lnTo>
                <a:lnTo>
                  <a:pt x="235499" y="900577"/>
                </a:lnTo>
                <a:lnTo>
                  <a:pt x="236588" y="886483"/>
                </a:lnTo>
                <a:lnTo>
                  <a:pt x="255008" y="851784"/>
                </a:lnTo>
                <a:lnTo>
                  <a:pt x="291065" y="833552"/>
                </a:lnTo>
                <a:lnTo>
                  <a:pt x="305174" y="832266"/>
                </a:lnTo>
                <a:lnTo>
                  <a:pt x="319065" y="833356"/>
                </a:lnTo>
                <a:lnTo>
                  <a:pt x="353946" y="851784"/>
                </a:lnTo>
                <a:lnTo>
                  <a:pt x="373542" y="886483"/>
                </a:lnTo>
                <a:lnTo>
                  <a:pt x="374848" y="900577"/>
                </a:lnTo>
                <a:lnTo>
                  <a:pt x="373542" y="914692"/>
                </a:lnTo>
                <a:lnTo>
                  <a:pt x="353946" y="950763"/>
                </a:lnTo>
                <a:lnTo>
                  <a:pt x="319065" y="968995"/>
                </a:lnTo>
                <a:lnTo>
                  <a:pt x="305174" y="970281"/>
                </a:lnTo>
                <a:close/>
              </a:path>
              <a:path extrusionOk="0" h="3018790" w="418465">
                <a:moveTo>
                  <a:pt x="348372" y="139408"/>
                </a:moveTo>
                <a:lnTo>
                  <a:pt x="310356" y="127645"/>
                </a:lnTo>
                <a:lnTo>
                  <a:pt x="283923" y="96191"/>
                </a:lnTo>
                <a:lnTo>
                  <a:pt x="278698" y="69704"/>
                </a:lnTo>
                <a:lnTo>
                  <a:pt x="280004" y="55589"/>
                </a:lnTo>
                <a:lnTo>
                  <a:pt x="299600" y="19517"/>
                </a:lnTo>
                <a:lnTo>
                  <a:pt x="334481" y="500"/>
                </a:lnTo>
                <a:lnTo>
                  <a:pt x="348372" y="0"/>
                </a:lnTo>
                <a:lnTo>
                  <a:pt x="361676" y="1089"/>
                </a:lnTo>
                <a:lnTo>
                  <a:pt x="397144" y="19517"/>
                </a:lnTo>
                <a:lnTo>
                  <a:pt x="416740" y="55589"/>
                </a:lnTo>
                <a:lnTo>
                  <a:pt x="418047" y="69704"/>
                </a:lnTo>
                <a:lnTo>
                  <a:pt x="416740" y="83601"/>
                </a:lnTo>
                <a:lnTo>
                  <a:pt x="397144" y="118496"/>
                </a:lnTo>
                <a:lnTo>
                  <a:pt x="362264" y="138101"/>
                </a:lnTo>
                <a:lnTo>
                  <a:pt x="348372" y="139408"/>
                </a:lnTo>
                <a:close/>
              </a:path>
            </a:pathLst>
          </a:custGeom>
          <a:solidFill>
            <a:srgbClr val="99AB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5"/>
          <p:cNvSpPr/>
          <p:nvPr/>
        </p:nvSpPr>
        <p:spPr>
          <a:xfrm>
            <a:off x="17056771" y="8316180"/>
            <a:ext cx="1231265" cy="1360805"/>
          </a:xfrm>
          <a:custGeom>
            <a:rect b="b" l="l" r="r" t="t"/>
            <a:pathLst>
              <a:path extrusionOk="0" h="1360804" w="1231265">
                <a:moveTo>
                  <a:pt x="215991" y="1360624"/>
                </a:moveTo>
                <a:lnTo>
                  <a:pt x="0" y="0"/>
                </a:lnTo>
                <a:lnTo>
                  <a:pt x="1231227" y="0"/>
                </a:lnTo>
                <a:lnTo>
                  <a:pt x="1231227" y="1314242"/>
                </a:lnTo>
                <a:lnTo>
                  <a:pt x="215991" y="1360624"/>
                </a:lnTo>
                <a:close/>
              </a:path>
            </a:pathLst>
          </a:custGeom>
          <a:solidFill>
            <a:srgbClr val="8AB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655275" y="9239063"/>
            <a:ext cx="326773" cy="27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892865" y="9602918"/>
            <a:ext cx="395133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5"/>
          <p:cNvSpPr/>
          <p:nvPr/>
        </p:nvSpPr>
        <p:spPr>
          <a:xfrm>
            <a:off x="17951393" y="9053650"/>
            <a:ext cx="337185" cy="561975"/>
          </a:xfrm>
          <a:custGeom>
            <a:rect b="b" l="l" r="r" t="t"/>
            <a:pathLst>
              <a:path extrusionOk="0" h="561975" w="337184">
                <a:moveTo>
                  <a:pt x="30656" y="349914"/>
                </a:moveTo>
                <a:lnTo>
                  <a:pt x="23907" y="321662"/>
                </a:lnTo>
                <a:lnTo>
                  <a:pt x="16373" y="284915"/>
                </a:lnTo>
                <a:lnTo>
                  <a:pt x="8317" y="239542"/>
                </a:lnTo>
                <a:lnTo>
                  <a:pt x="0" y="185412"/>
                </a:lnTo>
                <a:lnTo>
                  <a:pt x="40411" y="160319"/>
                </a:lnTo>
                <a:lnTo>
                  <a:pt x="207630" y="0"/>
                </a:lnTo>
                <a:lnTo>
                  <a:pt x="336606" y="0"/>
                </a:lnTo>
                <a:lnTo>
                  <a:pt x="336606" y="338761"/>
                </a:lnTo>
                <a:lnTo>
                  <a:pt x="45985" y="338761"/>
                </a:lnTo>
                <a:lnTo>
                  <a:pt x="40411" y="342944"/>
                </a:lnTo>
                <a:lnTo>
                  <a:pt x="34837" y="345732"/>
                </a:lnTo>
                <a:lnTo>
                  <a:pt x="30656" y="349914"/>
                </a:lnTo>
                <a:close/>
              </a:path>
              <a:path extrusionOk="0" h="561975" w="337184">
                <a:moveTo>
                  <a:pt x="336606" y="561970"/>
                </a:moveTo>
                <a:lnTo>
                  <a:pt x="124020" y="547874"/>
                </a:lnTo>
                <a:lnTo>
                  <a:pt x="139153" y="527986"/>
                </a:lnTo>
                <a:lnTo>
                  <a:pt x="153109" y="505877"/>
                </a:lnTo>
                <a:lnTo>
                  <a:pt x="165760" y="481415"/>
                </a:lnTo>
                <a:lnTo>
                  <a:pt x="176973" y="454470"/>
                </a:lnTo>
                <a:lnTo>
                  <a:pt x="159445" y="402475"/>
                </a:lnTo>
                <a:lnTo>
                  <a:pt x="131859" y="365772"/>
                </a:lnTo>
                <a:lnTo>
                  <a:pt x="94082" y="344490"/>
                </a:lnTo>
                <a:lnTo>
                  <a:pt x="45985" y="338761"/>
                </a:lnTo>
                <a:lnTo>
                  <a:pt x="336606" y="338761"/>
                </a:lnTo>
                <a:lnTo>
                  <a:pt x="336606" y="561970"/>
                </a:lnTo>
                <a:close/>
              </a:path>
            </a:pathLst>
          </a:custGeom>
          <a:solidFill>
            <a:srgbClr val="FFDB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5"/>
          <p:cNvSpPr/>
          <p:nvPr/>
        </p:nvSpPr>
        <p:spPr>
          <a:xfrm>
            <a:off x="17901227" y="5077179"/>
            <a:ext cx="387350" cy="4001135"/>
          </a:xfrm>
          <a:custGeom>
            <a:rect b="b" l="l" r="r" t="t"/>
            <a:pathLst>
              <a:path extrusionOk="0" h="4001134" w="387350">
                <a:moveTo>
                  <a:pt x="386772" y="4000946"/>
                </a:moveTo>
                <a:lnTo>
                  <a:pt x="325611" y="3999843"/>
                </a:lnTo>
                <a:lnTo>
                  <a:pt x="275378" y="3998128"/>
                </a:lnTo>
                <a:lnTo>
                  <a:pt x="225201" y="3995726"/>
                </a:lnTo>
                <a:lnTo>
                  <a:pt x="175080" y="3992639"/>
                </a:lnTo>
                <a:lnTo>
                  <a:pt x="125019" y="3988865"/>
                </a:lnTo>
                <a:lnTo>
                  <a:pt x="75019" y="3984405"/>
                </a:lnTo>
                <a:lnTo>
                  <a:pt x="25082" y="3979259"/>
                </a:lnTo>
                <a:lnTo>
                  <a:pt x="27814" y="3928607"/>
                </a:lnTo>
                <a:lnTo>
                  <a:pt x="30437" y="3878141"/>
                </a:lnTo>
                <a:lnTo>
                  <a:pt x="32953" y="3827861"/>
                </a:lnTo>
                <a:lnTo>
                  <a:pt x="35365" y="3777767"/>
                </a:lnTo>
                <a:lnTo>
                  <a:pt x="37675" y="3727859"/>
                </a:lnTo>
                <a:lnTo>
                  <a:pt x="39887" y="3678137"/>
                </a:lnTo>
                <a:lnTo>
                  <a:pt x="42002" y="3628600"/>
                </a:lnTo>
                <a:lnTo>
                  <a:pt x="44022" y="3579250"/>
                </a:lnTo>
                <a:lnTo>
                  <a:pt x="45951" y="3530085"/>
                </a:lnTo>
                <a:lnTo>
                  <a:pt x="47791" y="3481107"/>
                </a:lnTo>
                <a:lnTo>
                  <a:pt x="49544" y="3432314"/>
                </a:lnTo>
                <a:lnTo>
                  <a:pt x="51213" y="3383707"/>
                </a:lnTo>
                <a:lnTo>
                  <a:pt x="52800" y="3335286"/>
                </a:lnTo>
                <a:lnTo>
                  <a:pt x="54308" y="3287050"/>
                </a:lnTo>
                <a:lnTo>
                  <a:pt x="55739" y="3239001"/>
                </a:lnTo>
                <a:lnTo>
                  <a:pt x="57179" y="3184417"/>
                </a:lnTo>
                <a:lnTo>
                  <a:pt x="58499" y="3130048"/>
                </a:lnTo>
                <a:lnTo>
                  <a:pt x="59697" y="3075893"/>
                </a:lnTo>
                <a:lnTo>
                  <a:pt x="60774" y="3021952"/>
                </a:lnTo>
                <a:lnTo>
                  <a:pt x="61731" y="2968224"/>
                </a:lnTo>
                <a:lnTo>
                  <a:pt x="62566" y="2914711"/>
                </a:lnTo>
                <a:lnTo>
                  <a:pt x="63281" y="2861411"/>
                </a:lnTo>
                <a:lnTo>
                  <a:pt x="63875" y="2808325"/>
                </a:lnTo>
                <a:lnTo>
                  <a:pt x="64347" y="2755452"/>
                </a:lnTo>
                <a:lnTo>
                  <a:pt x="64699" y="2702792"/>
                </a:lnTo>
                <a:lnTo>
                  <a:pt x="64930" y="2650345"/>
                </a:lnTo>
                <a:lnTo>
                  <a:pt x="65029" y="2546091"/>
                </a:lnTo>
                <a:lnTo>
                  <a:pt x="64897" y="2494282"/>
                </a:lnTo>
                <a:lnTo>
                  <a:pt x="64644" y="2442686"/>
                </a:lnTo>
                <a:lnTo>
                  <a:pt x="64270" y="2391303"/>
                </a:lnTo>
                <a:lnTo>
                  <a:pt x="63776" y="2340132"/>
                </a:lnTo>
                <a:lnTo>
                  <a:pt x="63160" y="2289172"/>
                </a:lnTo>
                <a:lnTo>
                  <a:pt x="62423" y="2238425"/>
                </a:lnTo>
                <a:lnTo>
                  <a:pt x="61566" y="2187890"/>
                </a:lnTo>
                <a:lnTo>
                  <a:pt x="60587" y="2137566"/>
                </a:lnTo>
                <a:lnTo>
                  <a:pt x="59488" y="2087453"/>
                </a:lnTo>
                <a:lnTo>
                  <a:pt x="58268" y="2037553"/>
                </a:lnTo>
                <a:lnTo>
                  <a:pt x="56926" y="1987863"/>
                </a:lnTo>
                <a:lnTo>
                  <a:pt x="55464" y="1938384"/>
                </a:lnTo>
                <a:lnTo>
                  <a:pt x="53881" y="1889116"/>
                </a:lnTo>
                <a:lnTo>
                  <a:pt x="52177" y="1840060"/>
                </a:lnTo>
                <a:lnTo>
                  <a:pt x="50352" y="1791213"/>
                </a:lnTo>
                <a:lnTo>
                  <a:pt x="48406" y="1742578"/>
                </a:lnTo>
                <a:lnTo>
                  <a:pt x="46339" y="1694152"/>
                </a:lnTo>
                <a:lnTo>
                  <a:pt x="44151" y="1645937"/>
                </a:lnTo>
                <a:lnTo>
                  <a:pt x="41843" y="1597932"/>
                </a:lnTo>
                <a:lnTo>
                  <a:pt x="39413" y="1550138"/>
                </a:lnTo>
                <a:lnTo>
                  <a:pt x="36862" y="1502552"/>
                </a:lnTo>
                <a:lnTo>
                  <a:pt x="34191" y="1455177"/>
                </a:lnTo>
                <a:lnTo>
                  <a:pt x="31398" y="1408011"/>
                </a:lnTo>
                <a:lnTo>
                  <a:pt x="28485" y="1361054"/>
                </a:lnTo>
                <a:lnTo>
                  <a:pt x="25451" y="1314307"/>
                </a:lnTo>
                <a:lnTo>
                  <a:pt x="22295" y="1267769"/>
                </a:lnTo>
                <a:lnTo>
                  <a:pt x="20445" y="1247620"/>
                </a:lnTo>
                <a:lnTo>
                  <a:pt x="18986" y="1228909"/>
                </a:lnTo>
                <a:lnTo>
                  <a:pt x="17788" y="1211505"/>
                </a:lnTo>
                <a:lnTo>
                  <a:pt x="16721" y="1195277"/>
                </a:lnTo>
                <a:lnTo>
                  <a:pt x="8360" y="1078174"/>
                </a:lnTo>
                <a:lnTo>
                  <a:pt x="6510" y="1064342"/>
                </a:lnTo>
                <a:lnTo>
                  <a:pt x="5051" y="1050118"/>
                </a:lnTo>
                <a:lnTo>
                  <a:pt x="3853" y="1035633"/>
                </a:lnTo>
                <a:lnTo>
                  <a:pt x="2786" y="1021016"/>
                </a:lnTo>
                <a:lnTo>
                  <a:pt x="1959" y="1011367"/>
                </a:lnTo>
                <a:lnTo>
                  <a:pt x="827" y="991022"/>
                </a:lnTo>
                <a:lnTo>
                  <a:pt x="0" y="980588"/>
                </a:lnTo>
                <a:lnTo>
                  <a:pt x="1393" y="973618"/>
                </a:lnTo>
                <a:lnTo>
                  <a:pt x="4180" y="962465"/>
                </a:lnTo>
                <a:lnTo>
                  <a:pt x="16645" y="906379"/>
                </a:lnTo>
                <a:lnTo>
                  <a:pt x="29753" y="851241"/>
                </a:lnTo>
                <a:lnTo>
                  <a:pt x="43502" y="797049"/>
                </a:lnTo>
                <a:lnTo>
                  <a:pt x="57891" y="743803"/>
                </a:lnTo>
                <a:lnTo>
                  <a:pt x="72916" y="691501"/>
                </a:lnTo>
                <a:lnTo>
                  <a:pt x="88578" y="640143"/>
                </a:lnTo>
                <a:lnTo>
                  <a:pt x="104873" y="589729"/>
                </a:lnTo>
                <a:lnTo>
                  <a:pt x="121800" y="540256"/>
                </a:lnTo>
                <a:lnTo>
                  <a:pt x="139357" y="491725"/>
                </a:lnTo>
                <a:lnTo>
                  <a:pt x="157542" y="444133"/>
                </a:lnTo>
                <a:lnTo>
                  <a:pt x="176354" y="397481"/>
                </a:lnTo>
                <a:lnTo>
                  <a:pt x="195791" y="351768"/>
                </a:lnTo>
                <a:lnTo>
                  <a:pt x="215851" y="306992"/>
                </a:lnTo>
                <a:lnTo>
                  <a:pt x="236532" y="263152"/>
                </a:lnTo>
                <a:lnTo>
                  <a:pt x="257832" y="220248"/>
                </a:lnTo>
                <a:lnTo>
                  <a:pt x="279750" y="178279"/>
                </a:lnTo>
                <a:lnTo>
                  <a:pt x="302283" y="137244"/>
                </a:lnTo>
                <a:lnTo>
                  <a:pt x="325430" y="97142"/>
                </a:lnTo>
                <a:lnTo>
                  <a:pt x="349190" y="57972"/>
                </a:lnTo>
                <a:lnTo>
                  <a:pt x="373560" y="19734"/>
                </a:lnTo>
                <a:lnTo>
                  <a:pt x="386772" y="0"/>
                </a:lnTo>
                <a:lnTo>
                  <a:pt x="386772" y="40009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5"/>
          <p:cNvSpPr/>
          <p:nvPr/>
        </p:nvSpPr>
        <p:spPr>
          <a:xfrm>
            <a:off x="17893033" y="6144301"/>
            <a:ext cx="73660" cy="2172335"/>
          </a:xfrm>
          <a:custGeom>
            <a:rect b="b" l="l" r="r" t="t"/>
            <a:pathLst>
              <a:path extrusionOk="0" h="2172334" w="73659">
                <a:moveTo>
                  <a:pt x="63933" y="2171879"/>
                </a:moveTo>
                <a:lnTo>
                  <a:pt x="5406" y="2171879"/>
                </a:lnTo>
                <a:lnTo>
                  <a:pt x="12233" y="2023939"/>
                </a:lnTo>
                <a:lnTo>
                  <a:pt x="17918" y="1875444"/>
                </a:lnTo>
                <a:lnTo>
                  <a:pt x="22457" y="1726381"/>
                </a:lnTo>
                <a:lnTo>
                  <a:pt x="25847" y="1576740"/>
                </a:lnTo>
                <a:lnTo>
                  <a:pt x="28085" y="1426508"/>
                </a:lnTo>
                <a:lnTo>
                  <a:pt x="29165" y="1275675"/>
                </a:lnTo>
                <a:lnTo>
                  <a:pt x="29084" y="1124229"/>
                </a:lnTo>
                <a:lnTo>
                  <a:pt x="27839" y="972159"/>
                </a:lnTo>
                <a:lnTo>
                  <a:pt x="25426" y="819452"/>
                </a:lnTo>
                <a:lnTo>
                  <a:pt x="21840" y="666099"/>
                </a:lnTo>
                <a:lnTo>
                  <a:pt x="17079" y="512087"/>
                </a:lnTo>
                <a:lnTo>
                  <a:pt x="11138" y="357405"/>
                </a:lnTo>
                <a:lnTo>
                  <a:pt x="4013" y="202041"/>
                </a:lnTo>
                <a:lnTo>
                  <a:pt x="501" y="114727"/>
                </a:lnTo>
                <a:lnTo>
                  <a:pt x="0" y="51904"/>
                </a:lnTo>
                <a:lnTo>
                  <a:pt x="2508" y="13639"/>
                </a:lnTo>
                <a:lnTo>
                  <a:pt x="8026" y="0"/>
                </a:lnTo>
                <a:lnTo>
                  <a:pt x="16554" y="11052"/>
                </a:lnTo>
                <a:lnTo>
                  <a:pt x="24915" y="128155"/>
                </a:lnTo>
                <a:lnTo>
                  <a:pt x="29226" y="181282"/>
                </a:lnTo>
                <a:lnTo>
                  <a:pt x="39592" y="340889"/>
                </a:lnTo>
                <a:lnTo>
                  <a:pt x="47607" y="483015"/>
                </a:lnTo>
                <a:lnTo>
                  <a:pt x="54533" y="627030"/>
                </a:lnTo>
                <a:lnTo>
                  <a:pt x="60371" y="772938"/>
                </a:lnTo>
                <a:lnTo>
                  <a:pt x="65120" y="920741"/>
                </a:lnTo>
                <a:lnTo>
                  <a:pt x="68781" y="1070444"/>
                </a:lnTo>
                <a:lnTo>
                  <a:pt x="71354" y="1222050"/>
                </a:lnTo>
                <a:lnTo>
                  <a:pt x="72838" y="1375564"/>
                </a:lnTo>
                <a:lnTo>
                  <a:pt x="73234" y="1530990"/>
                </a:lnTo>
                <a:lnTo>
                  <a:pt x="72541" y="1688330"/>
                </a:lnTo>
                <a:lnTo>
                  <a:pt x="70760" y="1847589"/>
                </a:lnTo>
                <a:lnTo>
                  <a:pt x="67891" y="2008771"/>
                </a:lnTo>
                <a:lnTo>
                  <a:pt x="63933" y="2171879"/>
                </a:lnTo>
                <a:close/>
              </a:path>
            </a:pathLst>
          </a:custGeom>
          <a:solidFill>
            <a:srgbClr val="94B0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5"/>
          <p:cNvSpPr/>
          <p:nvPr/>
        </p:nvSpPr>
        <p:spPr>
          <a:xfrm>
            <a:off x="17038656" y="6357496"/>
            <a:ext cx="699770" cy="626110"/>
          </a:xfrm>
          <a:custGeom>
            <a:rect b="b" l="l" r="r" t="t"/>
            <a:pathLst>
              <a:path extrusionOk="0" h="626109" w="699769">
                <a:moveTo>
                  <a:pt x="126807" y="625942"/>
                </a:moveTo>
                <a:lnTo>
                  <a:pt x="84219" y="616532"/>
                </a:lnTo>
                <a:lnTo>
                  <a:pt x="52604" y="594575"/>
                </a:lnTo>
                <a:lnTo>
                  <a:pt x="31963" y="560072"/>
                </a:lnTo>
                <a:lnTo>
                  <a:pt x="22295" y="513022"/>
                </a:lnTo>
                <a:lnTo>
                  <a:pt x="22295" y="230023"/>
                </a:lnTo>
                <a:lnTo>
                  <a:pt x="12345" y="224512"/>
                </a:lnTo>
                <a:lnTo>
                  <a:pt x="5399" y="216256"/>
                </a:lnTo>
                <a:lnTo>
                  <a:pt x="1328" y="205126"/>
                </a:lnTo>
                <a:lnTo>
                  <a:pt x="90" y="191947"/>
                </a:lnTo>
                <a:lnTo>
                  <a:pt x="0" y="66915"/>
                </a:lnTo>
                <a:lnTo>
                  <a:pt x="2852" y="47573"/>
                </a:lnTo>
                <a:lnTo>
                  <a:pt x="11322" y="33457"/>
                </a:lnTo>
                <a:lnTo>
                  <a:pt x="25278" y="24570"/>
                </a:lnTo>
                <a:lnTo>
                  <a:pt x="44591" y="20911"/>
                </a:lnTo>
                <a:lnTo>
                  <a:pt x="252737" y="17658"/>
                </a:lnTo>
                <a:lnTo>
                  <a:pt x="456548" y="10687"/>
                </a:lnTo>
                <a:lnTo>
                  <a:pt x="656334" y="0"/>
                </a:lnTo>
                <a:lnTo>
                  <a:pt x="675429" y="1829"/>
                </a:lnTo>
                <a:lnTo>
                  <a:pt x="688906" y="9410"/>
                </a:lnTo>
                <a:lnTo>
                  <a:pt x="696897" y="22740"/>
                </a:lnTo>
                <a:lnTo>
                  <a:pt x="697992" y="30669"/>
                </a:lnTo>
                <a:lnTo>
                  <a:pt x="627070" y="30669"/>
                </a:lnTo>
                <a:lnTo>
                  <a:pt x="485783" y="38830"/>
                </a:lnTo>
                <a:lnTo>
                  <a:pt x="389633" y="42745"/>
                </a:lnTo>
                <a:lnTo>
                  <a:pt x="291914" y="45288"/>
                </a:lnTo>
                <a:lnTo>
                  <a:pt x="242467" y="46004"/>
                </a:lnTo>
                <a:lnTo>
                  <a:pt x="94909" y="49925"/>
                </a:lnTo>
                <a:lnTo>
                  <a:pt x="53649" y="52495"/>
                </a:lnTo>
                <a:lnTo>
                  <a:pt x="34837" y="85039"/>
                </a:lnTo>
                <a:lnTo>
                  <a:pt x="34837" y="172866"/>
                </a:lnTo>
                <a:lnTo>
                  <a:pt x="58526" y="204930"/>
                </a:lnTo>
                <a:lnTo>
                  <a:pt x="679750" y="204930"/>
                </a:lnTo>
                <a:lnTo>
                  <a:pt x="674449" y="207718"/>
                </a:lnTo>
                <a:lnTo>
                  <a:pt x="674449" y="213294"/>
                </a:lnTo>
                <a:lnTo>
                  <a:pt x="639612" y="213294"/>
                </a:lnTo>
                <a:lnTo>
                  <a:pt x="546132" y="219580"/>
                </a:lnTo>
                <a:lnTo>
                  <a:pt x="451026" y="224550"/>
                </a:lnTo>
                <a:lnTo>
                  <a:pt x="305319" y="229705"/>
                </a:lnTo>
                <a:lnTo>
                  <a:pt x="155954" y="232334"/>
                </a:lnTo>
                <a:lnTo>
                  <a:pt x="54346" y="232811"/>
                </a:lnTo>
                <a:lnTo>
                  <a:pt x="54346" y="508839"/>
                </a:lnTo>
                <a:lnTo>
                  <a:pt x="59833" y="541992"/>
                </a:lnTo>
                <a:lnTo>
                  <a:pt x="76293" y="568088"/>
                </a:lnTo>
                <a:lnTo>
                  <a:pt x="103727" y="586864"/>
                </a:lnTo>
                <a:lnTo>
                  <a:pt x="142136" y="598061"/>
                </a:lnTo>
                <a:lnTo>
                  <a:pt x="613408" y="598061"/>
                </a:lnTo>
                <a:lnTo>
                  <a:pt x="579692" y="607819"/>
                </a:lnTo>
                <a:lnTo>
                  <a:pt x="558789" y="609083"/>
                </a:lnTo>
                <a:lnTo>
                  <a:pt x="516985" y="612132"/>
                </a:lnTo>
                <a:lnTo>
                  <a:pt x="496082" y="613396"/>
                </a:lnTo>
                <a:lnTo>
                  <a:pt x="496082" y="614790"/>
                </a:lnTo>
                <a:lnTo>
                  <a:pt x="253615" y="624548"/>
                </a:lnTo>
                <a:lnTo>
                  <a:pt x="222239" y="625354"/>
                </a:lnTo>
                <a:lnTo>
                  <a:pt x="126807" y="625942"/>
                </a:lnTo>
                <a:close/>
              </a:path>
              <a:path extrusionOk="0" h="626109" w="699769">
                <a:moveTo>
                  <a:pt x="679750" y="204930"/>
                </a:moveTo>
                <a:lnTo>
                  <a:pt x="68281" y="204930"/>
                </a:lnTo>
                <a:lnTo>
                  <a:pt x="132904" y="204581"/>
                </a:lnTo>
                <a:lnTo>
                  <a:pt x="341753" y="200312"/>
                </a:lnTo>
                <a:lnTo>
                  <a:pt x="438949" y="196914"/>
                </a:lnTo>
                <a:lnTo>
                  <a:pt x="534055" y="191947"/>
                </a:lnTo>
                <a:lnTo>
                  <a:pt x="627070" y="185412"/>
                </a:lnTo>
                <a:lnTo>
                  <a:pt x="635431" y="185412"/>
                </a:lnTo>
                <a:lnTo>
                  <a:pt x="660514" y="151954"/>
                </a:lnTo>
                <a:lnTo>
                  <a:pt x="660514" y="62733"/>
                </a:lnTo>
                <a:lnTo>
                  <a:pt x="658424" y="48117"/>
                </a:lnTo>
                <a:lnTo>
                  <a:pt x="652153" y="37814"/>
                </a:lnTo>
                <a:lnTo>
                  <a:pt x="641702" y="31954"/>
                </a:lnTo>
                <a:lnTo>
                  <a:pt x="627070" y="30669"/>
                </a:lnTo>
                <a:lnTo>
                  <a:pt x="697992" y="30669"/>
                </a:lnTo>
                <a:lnTo>
                  <a:pt x="699412" y="40951"/>
                </a:lnTo>
                <a:lnTo>
                  <a:pt x="699532" y="164501"/>
                </a:lnTo>
                <a:lnTo>
                  <a:pt x="697964" y="180468"/>
                </a:lnTo>
                <a:lnTo>
                  <a:pt x="693261" y="192906"/>
                </a:lnTo>
                <a:lnTo>
                  <a:pt x="685423" y="201945"/>
                </a:lnTo>
                <a:lnTo>
                  <a:pt x="679750" y="204930"/>
                </a:lnTo>
                <a:close/>
              </a:path>
              <a:path extrusionOk="0" h="626109" w="699769">
                <a:moveTo>
                  <a:pt x="613408" y="598061"/>
                </a:moveTo>
                <a:lnTo>
                  <a:pt x="142136" y="598061"/>
                </a:lnTo>
                <a:lnTo>
                  <a:pt x="160447" y="597233"/>
                </a:lnTo>
                <a:lnTo>
                  <a:pt x="222958" y="595273"/>
                </a:lnTo>
                <a:lnTo>
                  <a:pt x="242467" y="595273"/>
                </a:lnTo>
                <a:lnTo>
                  <a:pt x="336444" y="593421"/>
                </a:lnTo>
                <a:lnTo>
                  <a:pt x="427745" y="590499"/>
                </a:lnTo>
                <a:lnTo>
                  <a:pt x="472393" y="588302"/>
                </a:lnTo>
                <a:lnTo>
                  <a:pt x="551561" y="583205"/>
                </a:lnTo>
                <a:lnTo>
                  <a:pt x="603555" y="569765"/>
                </a:lnTo>
                <a:lnTo>
                  <a:pt x="634909" y="526244"/>
                </a:lnTo>
                <a:lnTo>
                  <a:pt x="639612" y="493505"/>
                </a:lnTo>
                <a:lnTo>
                  <a:pt x="639612" y="213294"/>
                </a:lnTo>
                <a:lnTo>
                  <a:pt x="674449" y="213294"/>
                </a:lnTo>
                <a:lnTo>
                  <a:pt x="674449" y="514416"/>
                </a:lnTo>
                <a:lnTo>
                  <a:pt x="666110" y="549987"/>
                </a:lnTo>
                <a:lnTo>
                  <a:pt x="647450" y="577324"/>
                </a:lnTo>
                <a:lnTo>
                  <a:pt x="618601" y="596558"/>
                </a:lnTo>
                <a:lnTo>
                  <a:pt x="613408" y="598061"/>
                </a:lnTo>
                <a:close/>
              </a:path>
            </a:pathLst>
          </a:custGeom>
          <a:solidFill>
            <a:srgbClr val="97B1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477606" y="6270801"/>
            <a:ext cx="76641" cy="24840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5"/>
          <p:cNvSpPr/>
          <p:nvPr/>
        </p:nvSpPr>
        <p:spPr>
          <a:xfrm>
            <a:off x="15688363" y="5567051"/>
            <a:ext cx="708025" cy="654050"/>
          </a:xfrm>
          <a:custGeom>
            <a:rect b="b" l="l" r="r" t="t"/>
            <a:pathLst>
              <a:path extrusionOk="0" h="654050" w="708025">
                <a:moveTo>
                  <a:pt x="657727" y="653824"/>
                </a:moveTo>
                <a:lnTo>
                  <a:pt x="648800" y="653040"/>
                </a:lnTo>
                <a:lnTo>
                  <a:pt x="640657" y="650687"/>
                </a:lnTo>
                <a:lnTo>
                  <a:pt x="633036" y="646766"/>
                </a:lnTo>
                <a:lnTo>
                  <a:pt x="625677" y="641277"/>
                </a:lnTo>
                <a:lnTo>
                  <a:pt x="563196" y="649403"/>
                </a:lnTo>
                <a:lnTo>
                  <a:pt x="505321" y="651449"/>
                </a:lnTo>
                <a:lnTo>
                  <a:pt x="452013" y="647376"/>
                </a:lnTo>
                <a:lnTo>
                  <a:pt x="403234" y="637147"/>
                </a:lnTo>
                <a:lnTo>
                  <a:pt x="358946" y="620721"/>
                </a:lnTo>
                <a:lnTo>
                  <a:pt x="319109" y="598061"/>
                </a:lnTo>
                <a:lnTo>
                  <a:pt x="275141" y="625641"/>
                </a:lnTo>
                <a:lnTo>
                  <a:pt x="228565" y="641378"/>
                </a:lnTo>
                <a:lnTo>
                  <a:pt x="179448" y="645136"/>
                </a:lnTo>
                <a:lnTo>
                  <a:pt x="127855" y="636783"/>
                </a:lnTo>
                <a:lnTo>
                  <a:pt x="73855" y="616184"/>
                </a:lnTo>
                <a:lnTo>
                  <a:pt x="66887" y="620366"/>
                </a:lnTo>
                <a:lnTo>
                  <a:pt x="58526" y="623154"/>
                </a:lnTo>
                <a:lnTo>
                  <a:pt x="50165" y="623154"/>
                </a:lnTo>
                <a:lnTo>
                  <a:pt x="13934" y="607819"/>
                </a:lnTo>
                <a:lnTo>
                  <a:pt x="0" y="572967"/>
                </a:lnTo>
                <a:lnTo>
                  <a:pt x="805" y="563013"/>
                </a:lnTo>
                <a:lnTo>
                  <a:pt x="24560" y="529751"/>
                </a:lnTo>
                <a:lnTo>
                  <a:pt x="36230" y="525568"/>
                </a:lnTo>
                <a:lnTo>
                  <a:pt x="37624" y="524174"/>
                </a:lnTo>
                <a:lnTo>
                  <a:pt x="40411" y="524174"/>
                </a:lnTo>
                <a:lnTo>
                  <a:pt x="43198" y="522780"/>
                </a:lnTo>
                <a:lnTo>
                  <a:pt x="50165" y="522780"/>
                </a:lnTo>
                <a:lnTo>
                  <a:pt x="92101" y="544323"/>
                </a:lnTo>
                <a:lnTo>
                  <a:pt x="100331" y="571573"/>
                </a:lnTo>
                <a:lnTo>
                  <a:pt x="100331" y="578544"/>
                </a:lnTo>
                <a:lnTo>
                  <a:pt x="151041" y="594445"/>
                </a:lnTo>
                <a:lnTo>
                  <a:pt x="198746" y="598061"/>
                </a:lnTo>
                <a:lnTo>
                  <a:pt x="243577" y="589130"/>
                </a:lnTo>
                <a:lnTo>
                  <a:pt x="285665" y="567391"/>
                </a:lnTo>
                <a:lnTo>
                  <a:pt x="277544" y="559005"/>
                </a:lnTo>
                <a:lnTo>
                  <a:pt x="269814" y="550488"/>
                </a:lnTo>
                <a:lnTo>
                  <a:pt x="234242" y="503057"/>
                </a:lnTo>
                <a:lnTo>
                  <a:pt x="200329" y="433749"/>
                </a:lnTo>
                <a:lnTo>
                  <a:pt x="187158" y="393935"/>
                </a:lnTo>
                <a:lnTo>
                  <a:pt x="176492" y="350690"/>
                </a:lnTo>
                <a:lnTo>
                  <a:pt x="168321" y="304020"/>
                </a:lnTo>
                <a:lnTo>
                  <a:pt x="162631" y="253932"/>
                </a:lnTo>
                <a:lnTo>
                  <a:pt x="159409" y="200431"/>
                </a:lnTo>
                <a:lnTo>
                  <a:pt x="158644" y="143524"/>
                </a:lnTo>
                <a:lnTo>
                  <a:pt x="160322" y="83217"/>
                </a:lnTo>
                <a:lnTo>
                  <a:pt x="164431" y="19517"/>
                </a:lnTo>
                <a:lnTo>
                  <a:pt x="164431" y="16728"/>
                </a:lnTo>
                <a:lnTo>
                  <a:pt x="165825" y="15334"/>
                </a:lnTo>
                <a:lnTo>
                  <a:pt x="168612" y="6970"/>
                </a:lnTo>
                <a:lnTo>
                  <a:pt x="176973" y="1394"/>
                </a:lnTo>
                <a:lnTo>
                  <a:pt x="182547" y="0"/>
                </a:lnTo>
                <a:lnTo>
                  <a:pt x="189514" y="0"/>
                </a:lnTo>
                <a:lnTo>
                  <a:pt x="195088" y="1394"/>
                </a:lnTo>
                <a:lnTo>
                  <a:pt x="200662" y="4182"/>
                </a:lnTo>
                <a:lnTo>
                  <a:pt x="200662" y="8364"/>
                </a:lnTo>
                <a:lnTo>
                  <a:pt x="204843" y="12546"/>
                </a:lnTo>
                <a:lnTo>
                  <a:pt x="206236" y="16728"/>
                </a:lnTo>
                <a:lnTo>
                  <a:pt x="206236" y="22305"/>
                </a:lnTo>
                <a:lnTo>
                  <a:pt x="202141" y="90881"/>
                </a:lnTo>
                <a:lnTo>
                  <a:pt x="200729" y="152746"/>
                </a:lnTo>
                <a:lnTo>
                  <a:pt x="202010" y="210697"/>
                </a:lnTo>
                <a:lnTo>
                  <a:pt x="205991" y="264741"/>
                </a:lnTo>
                <a:lnTo>
                  <a:pt x="212681" y="314888"/>
                </a:lnTo>
                <a:lnTo>
                  <a:pt x="222088" y="361145"/>
                </a:lnTo>
                <a:lnTo>
                  <a:pt x="234222" y="403521"/>
                </a:lnTo>
                <a:lnTo>
                  <a:pt x="249089" y="442024"/>
                </a:lnTo>
                <a:lnTo>
                  <a:pt x="266698" y="476663"/>
                </a:lnTo>
                <a:lnTo>
                  <a:pt x="293591" y="515788"/>
                </a:lnTo>
                <a:lnTo>
                  <a:pt x="316322" y="539509"/>
                </a:lnTo>
                <a:lnTo>
                  <a:pt x="323289" y="532539"/>
                </a:lnTo>
                <a:lnTo>
                  <a:pt x="326076" y="528357"/>
                </a:lnTo>
                <a:lnTo>
                  <a:pt x="348610" y="499790"/>
                </a:lnTo>
                <a:lnTo>
                  <a:pt x="370233" y="466783"/>
                </a:lnTo>
                <a:lnTo>
                  <a:pt x="390953" y="429325"/>
                </a:lnTo>
                <a:lnTo>
                  <a:pt x="410778" y="387409"/>
                </a:lnTo>
                <a:lnTo>
                  <a:pt x="429717" y="341027"/>
                </a:lnTo>
                <a:lnTo>
                  <a:pt x="447778" y="290169"/>
                </a:lnTo>
                <a:lnTo>
                  <a:pt x="464970" y="234828"/>
                </a:lnTo>
                <a:lnTo>
                  <a:pt x="481300" y="174996"/>
                </a:lnTo>
                <a:lnTo>
                  <a:pt x="496778" y="110663"/>
                </a:lnTo>
                <a:lnTo>
                  <a:pt x="511411" y="41822"/>
                </a:lnTo>
                <a:lnTo>
                  <a:pt x="511411" y="39034"/>
                </a:lnTo>
                <a:lnTo>
                  <a:pt x="514198" y="33457"/>
                </a:lnTo>
                <a:lnTo>
                  <a:pt x="516985" y="30669"/>
                </a:lnTo>
                <a:lnTo>
                  <a:pt x="521165" y="27881"/>
                </a:lnTo>
                <a:lnTo>
                  <a:pt x="526739" y="25093"/>
                </a:lnTo>
                <a:lnTo>
                  <a:pt x="532313" y="23699"/>
                </a:lnTo>
                <a:lnTo>
                  <a:pt x="543461" y="26487"/>
                </a:lnTo>
                <a:lnTo>
                  <a:pt x="549035" y="29275"/>
                </a:lnTo>
                <a:lnTo>
                  <a:pt x="554609" y="40428"/>
                </a:lnTo>
                <a:lnTo>
                  <a:pt x="556002" y="44610"/>
                </a:lnTo>
                <a:lnTo>
                  <a:pt x="556002" y="52975"/>
                </a:lnTo>
                <a:lnTo>
                  <a:pt x="542286" y="118335"/>
                </a:lnTo>
                <a:lnTo>
                  <a:pt x="527741" y="179825"/>
                </a:lnTo>
                <a:lnTo>
                  <a:pt x="512366" y="237443"/>
                </a:lnTo>
                <a:lnTo>
                  <a:pt x="496163" y="291190"/>
                </a:lnTo>
                <a:lnTo>
                  <a:pt x="479130" y="341066"/>
                </a:lnTo>
                <a:lnTo>
                  <a:pt x="461268" y="387070"/>
                </a:lnTo>
                <a:lnTo>
                  <a:pt x="442577" y="429204"/>
                </a:lnTo>
                <a:lnTo>
                  <a:pt x="423056" y="467466"/>
                </a:lnTo>
                <a:lnTo>
                  <a:pt x="402707" y="501858"/>
                </a:lnTo>
                <a:lnTo>
                  <a:pt x="359520" y="559026"/>
                </a:lnTo>
                <a:lnTo>
                  <a:pt x="358127" y="561815"/>
                </a:lnTo>
                <a:lnTo>
                  <a:pt x="355340" y="563209"/>
                </a:lnTo>
                <a:lnTo>
                  <a:pt x="353946" y="565997"/>
                </a:lnTo>
                <a:lnTo>
                  <a:pt x="395060" y="586060"/>
                </a:lnTo>
                <a:lnTo>
                  <a:pt x="441390" y="599366"/>
                </a:lnTo>
                <a:lnTo>
                  <a:pt x="492805" y="605845"/>
                </a:lnTo>
                <a:lnTo>
                  <a:pt x="549169" y="605433"/>
                </a:lnTo>
                <a:lnTo>
                  <a:pt x="610348" y="598061"/>
                </a:lnTo>
                <a:lnTo>
                  <a:pt x="611132" y="589958"/>
                </a:lnTo>
                <a:lnTo>
                  <a:pt x="613484" y="582377"/>
                </a:lnTo>
                <a:lnTo>
                  <a:pt x="645186" y="557632"/>
                </a:lnTo>
                <a:lnTo>
                  <a:pt x="646579" y="556238"/>
                </a:lnTo>
                <a:lnTo>
                  <a:pt x="657727" y="556238"/>
                </a:lnTo>
                <a:lnTo>
                  <a:pt x="669637" y="557240"/>
                </a:lnTo>
                <a:lnTo>
                  <a:pt x="703886" y="586037"/>
                </a:lnTo>
                <a:lnTo>
                  <a:pt x="707893" y="605031"/>
                </a:lnTo>
                <a:lnTo>
                  <a:pt x="706869" y="614986"/>
                </a:lnTo>
                <a:lnTo>
                  <a:pt x="684965" y="646178"/>
                </a:lnTo>
                <a:lnTo>
                  <a:pt x="667677" y="653018"/>
                </a:lnTo>
                <a:lnTo>
                  <a:pt x="657727" y="653824"/>
                </a:lnTo>
                <a:close/>
              </a:path>
            </a:pathLst>
          </a:custGeom>
          <a:solidFill>
            <a:srgbClr val="8C94A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5"/>
          <p:cNvSpPr/>
          <p:nvPr/>
        </p:nvSpPr>
        <p:spPr>
          <a:xfrm>
            <a:off x="15855583" y="4359776"/>
            <a:ext cx="1839595" cy="1280160"/>
          </a:xfrm>
          <a:custGeom>
            <a:rect b="b" l="l" r="r" t="t"/>
            <a:pathLst>
              <a:path extrusionOk="0" h="1280160" w="1839594">
                <a:moveTo>
                  <a:pt x="0" y="1224004"/>
                </a:moveTo>
                <a:lnTo>
                  <a:pt x="6328" y="1151744"/>
                </a:lnTo>
                <a:lnTo>
                  <a:pt x="15560" y="1086925"/>
                </a:lnTo>
                <a:lnTo>
                  <a:pt x="27695" y="1028157"/>
                </a:lnTo>
                <a:lnTo>
                  <a:pt x="42733" y="975444"/>
                </a:lnTo>
                <a:lnTo>
                  <a:pt x="60674" y="928791"/>
                </a:lnTo>
                <a:lnTo>
                  <a:pt x="81519" y="888204"/>
                </a:lnTo>
                <a:lnTo>
                  <a:pt x="105266" y="853687"/>
                </a:lnTo>
                <a:lnTo>
                  <a:pt x="131917" y="825244"/>
                </a:lnTo>
                <a:lnTo>
                  <a:pt x="193927" y="786604"/>
                </a:lnTo>
                <a:lnTo>
                  <a:pt x="267550" y="772321"/>
                </a:lnTo>
                <a:lnTo>
                  <a:pt x="287107" y="709704"/>
                </a:lnTo>
                <a:lnTo>
                  <a:pt x="307418" y="649784"/>
                </a:lnTo>
                <a:lnTo>
                  <a:pt x="328485" y="592565"/>
                </a:lnTo>
                <a:lnTo>
                  <a:pt x="350309" y="538054"/>
                </a:lnTo>
                <a:lnTo>
                  <a:pt x="372893" y="486255"/>
                </a:lnTo>
                <a:lnTo>
                  <a:pt x="396236" y="437173"/>
                </a:lnTo>
                <a:lnTo>
                  <a:pt x="420343" y="390813"/>
                </a:lnTo>
                <a:lnTo>
                  <a:pt x="445213" y="347181"/>
                </a:lnTo>
                <a:lnTo>
                  <a:pt x="470849" y="306281"/>
                </a:lnTo>
                <a:lnTo>
                  <a:pt x="497253" y="268119"/>
                </a:lnTo>
                <a:lnTo>
                  <a:pt x="524426" y="232700"/>
                </a:lnTo>
                <a:lnTo>
                  <a:pt x="552370" y="200028"/>
                </a:lnTo>
                <a:lnTo>
                  <a:pt x="581086" y="170110"/>
                </a:lnTo>
                <a:lnTo>
                  <a:pt x="610577" y="142950"/>
                </a:lnTo>
                <a:lnTo>
                  <a:pt x="640844" y="118552"/>
                </a:lnTo>
                <a:lnTo>
                  <a:pt x="703712" y="78068"/>
                </a:lnTo>
                <a:lnTo>
                  <a:pt x="718366" y="80943"/>
                </a:lnTo>
                <a:lnTo>
                  <a:pt x="733150" y="83296"/>
                </a:lnTo>
                <a:lnTo>
                  <a:pt x="748195" y="85126"/>
                </a:lnTo>
                <a:lnTo>
                  <a:pt x="763632" y="86433"/>
                </a:lnTo>
                <a:lnTo>
                  <a:pt x="769925" y="86650"/>
                </a:lnTo>
                <a:lnTo>
                  <a:pt x="783032" y="87609"/>
                </a:lnTo>
                <a:lnTo>
                  <a:pt x="790109" y="87827"/>
                </a:lnTo>
                <a:lnTo>
                  <a:pt x="756821" y="101380"/>
                </a:lnTo>
                <a:lnTo>
                  <a:pt x="724315" y="117875"/>
                </a:lnTo>
                <a:lnTo>
                  <a:pt x="661674" y="159684"/>
                </a:lnTo>
                <a:lnTo>
                  <a:pt x="631555" y="184995"/>
                </a:lnTo>
                <a:lnTo>
                  <a:pt x="602246" y="213242"/>
                </a:lnTo>
                <a:lnTo>
                  <a:pt x="573753" y="244424"/>
                </a:lnTo>
                <a:lnTo>
                  <a:pt x="546085" y="278539"/>
                </a:lnTo>
                <a:lnTo>
                  <a:pt x="519249" y="315585"/>
                </a:lnTo>
                <a:lnTo>
                  <a:pt x="493251" y="355561"/>
                </a:lnTo>
                <a:lnTo>
                  <a:pt x="468099" y="398466"/>
                </a:lnTo>
                <a:lnTo>
                  <a:pt x="443800" y="444299"/>
                </a:lnTo>
                <a:lnTo>
                  <a:pt x="420362" y="493057"/>
                </a:lnTo>
                <a:lnTo>
                  <a:pt x="397790" y="544739"/>
                </a:lnTo>
                <a:lnTo>
                  <a:pt x="376094" y="599345"/>
                </a:lnTo>
                <a:lnTo>
                  <a:pt x="355278" y="656872"/>
                </a:lnTo>
                <a:lnTo>
                  <a:pt x="335352" y="717319"/>
                </a:lnTo>
                <a:lnTo>
                  <a:pt x="316322" y="780685"/>
                </a:lnTo>
                <a:lnTo>
                  <a:pt x="356058" y="799506"/>
                </a:lnTo>
                <a:lnTo>
                  <a:pt x="376312" y="818326"/>
                </a:lnTo>
                <a:lnTo>
                  <a:pt x="278698" y="818326"/>
                </a:lnTo>
                <a:lnTo>
                  <a:pt x="242214" y="822749"/>
                </a:lnTo>
                <a:lnTo>
                  <a:pt x="178366" y="851271"/>
                </a:lnTo>
                <a:lnTo>
                  <a:pt x="126680" y="905987"/>
                </a:lnTo>
                <a:lnTo>
                  <a:pt x="105398" y="943152"/>
                </a:lnTo>
                <a:lnTo>
                  <a:pt x="87156" y="986846"/>
                </a:lnTo>
                <a:lnTo>
                  <a:pt x="71954" y="1037064"/>
                </a:lnTo>
                <a:lnTo>
                  <a:pt x="59793" y="1093798"/>
                </a:lnTo>
                <a:lnTo>
                  <a:pt x="50672" y="1157043"/>
                </a:lnTo>
                <a:lnTo>
                  <a:pt x="46293" y="1207275"/>
                </a:lnTo>
                <a:lnTo>
                  <a:pt x="16721" y="1207275"/>
                </a:lnTo>
                <a:lnTo>
                  <a:pt x="11147" y="1208669"/>
                </a:lnTo>
                <a:lnTo>
                  <a:pt x="6967" y="1212851"/>
                </a:lnTo>
                <a:lnTo>
                  <a:pt x="2786" y="1215639"/>
                </a:lnTo>
                <a:lnTo>
                  <a:pt x="0" y="1224004"/>
                </a:lnTo>
                <a:close/>
              </a:path>
              <a:path extrusionOk="0" h="1280160" w="1839594">
                <a:moveTo>
                  <a:pt x="349766" y="1244915"/>
                </a:moveTo>
                <a:lnTo>
                  <a:pt x="365197" y="1178580"/>
                </a:lnTo>
                <a:lnTo>
                  <a:pt x="376603" y="1117589"/>
                </a:lnTo>
                <a:lnTo>
                  <a:pt x="383906" y="1061942"/>
                </a:lnTo>
                <a:lnTo>
                  <a:pt x="387029" y="1011638"/>
                </a:lnTo>
                <a:lnTo>
                  <a:pt x="385893" y="966679"/>
                </a:lnTo>
                <a:lnTo>
                  <a:pt x="380422" y="927064"/>
                </a:lnTo>
                <a:lnTo>
                  <a:pt x="367075" y="884784"/>
                </a:lnTo>
                <a:lnTo>
                  <a:pt x="345759" y="852306"/>
                </a:lnTo>
                <a:lnTo>
                  <a:pt x="278698" y="818326"/>
                </a:lnTo>
                <a:lnTo>
                  <a:pt x="376312" y="818326"/>
                </a:lnTo>
                <a:lnTo>
                  <a:pt x="410970" y="868513"/>
                </a:lnTo>
                <a:lnTo>
                  <a:pt x="426408" y="918700"/>
                </a:lnTo>
                <a:lnTo>
                  <a:pt x="433339" y="994118"/>
                </a:lnTo>
                <a:lnTo>
                  <a:pt x="432075" y="1038168"/>
                </a:lnTo>
                <a:lnTo>
                  <a:pt x="427594" y="1086412"/>
                </a:lnTo>
                <a:lnTo>
                  <a:pt x="419846" y="1138826"/>
                </a:lnTo>
                <a:lnTo>
                  <a:pt x="408784" y="1195386"/>
                </a:lnTo>
                <a:lnTo>
                  <a:pt x="400655" y="1229580"/>
                </a:lnTo>
                <a:lnTo>
                  <a:pt x="369275" y="1229580"/>
                </a:lnTo>
                <a:lnTo>
                  <a:pt x="363701" y="1230974"/>
                </a:lnTo>
                <a:lnTo>
                  <a:pt x="359520" y="1233762"/>
                </a:lnTo>
                <a:lnTo>
                  <a:pt x="353946" y="1236550"/>
                </a:lnTo>
                <a:lnTo>
                  <a:pt x="351159" y="1240733"/>
                </a:lnTo>
                <a:lnTo>
                  <a:pt x="349766" y="1244915"/>
                </a:lnTo>
                <a:close/>
              </a:path>
              <a:path extrusionOk="0" h="1280160" w="1839594">
                <a:moveTo>
                  <a:pt x="43198" y="1229580"/>
                </a:moveTo>
                <a:lnTo>
                  <a:pt x="43198" y="1225398"/>
                </a:lnTo>
                <a:lnTo>
                  <a:pt x="41804" y="1221215"/>
                </a:lnTo>
                <a:lnTo>
                  <a:pt x="37624" y="1217033"/>
                </a:lnTo>
                <a:lnTo>
                  <a:pt x="34837" y="1211457"/>
                </a:lnTo>
                <a:lnTo>
                  <a:pt x="29263" y="1208669"/>
                </a:lnTo>
                <a:lnTo>
                  <a:pt x="23689" y="1208669"/>
                </a:lnTo>
                <a:lnTo>
                  <a:pt x="16721" y="1207275"/>
                </a:lnTo>
                <a:lnTo>
                  <a:pt x="46293" y="1207275"/>
                </a:lnTo>
                <a:lnTo>
                  <a:pt x="44591" y="1226792"/>
                </a:lnTo>
                <a:lnTo>
                  <a:pt x="43198" y="1229580"/>
                </a:lnTo>
                <a:close/>
              </a:path>
              <a:path extrusionOk="0" h="1280160" w="1839594">
                <a:moveTo>
                  <a:pt x="394357" y="1256067"/>
                </a:moveTo>
                <a:lnTo>
                  <a:pt x="394357" y="1250491"/>
                </a:lnTo>
                <a:lnTo>
                  <a:pt x="392964" y="1244915"/>
                </a:lnTo>
                <a:lnTo>
                  <a:pt x="390177" y="1240733"/>
                </a:lnTo>
                <a:lnTo>
                  <a:pt x="387390" y="1235156"/>
                </a:lnTo>
                <a:lnTo>
                  <a:pt x="381816" y="1232368"/>
                </a:lnTo>
                <a:lnTo>
                  <a:pt x="376242" y="1230974"/>
                </a:lnTo>
                <a:lnTo>
                  <a:pt x="369275" y="1229580"/>
                </a:lnTo>
                <a:lnTo>
                  <a:pt x="400655" y="1229580"/>
                </a:lnTo>
                <a:lnTo>
                  <a:pt x="394357" y="1256067"/>
                </a:lnTo>
                <a:close/>
              </a:path>
              <a:path extrusionOk="0" h="1280160" w="1839594">
                <a:moveTo>
                  <a:pt x="1825472" y="1279767"/>
                </a:moveTo>
                <a:lnTo>
                  <a:pt x="1802349" y="1276630"/>
                </a:lnTo>
                <a:lnTo>
                  <a:pt x="1793422" y="1275585"/>
                </a:lnTo>
                <a:lnTo>
                  <a:pt x="1783668" y="1275585"/>
                </a:lnTo>
                <a:lnTo>
                  <a:pt x="1786455" y="1229580"/>
                </a:lnTo>
                <a:lnTo>
                  <a:pt x="1786455" y="1221215"/>
                </a:lnTo>
                <a:lnTo>
                  <a:pt x="1787848" y="1214245"/>
                </a:lnTo>
                <a:lnTo>
                  <a:pt x="1787848" y="1205880"/>
                </a:lnTo>
                <a:lnTo>
                  <a:pt x="1791590" y="1141377"/>
                </a:lnTo>
                <a:lnTo>
                  <a:pt x="1793810" y="1078483"/>
                </a:lnTo>
                <a:lnTo>
                  <a:pt x="1794511" y="1017199"/>
                </a:lnTo>
                <a:lnTo>
                  <a:pt x="1793691" y="957524"/>
                </a:lnTo>
                <a:lnTo>
                  <a:pt x="1791352" y="899460"/>
                </a:lnTo>
                <a:lnTo>
                  <a:pt x="1787494" y="843007"/>
                </a:lnTo>
                <a:lnTo>
                  <a:pt x="1782118" y="788166"/>
                </a:lnTo>
                <a:lnTo>
                  <a:pt x="1775224" y="734936"/>
                </a:lnTo>
                <a:lnTo>
                  <a:pt x="1766812" y="683318"/>
                </a:lnTo>
                <a:lnTo>
                  <a:pt x="1756883" y="633314"/>
                </a:lnTo>
                <a:lnTo>
                  <a:pt x="1745438" y="584922"/>
                </a:lnTo>
                <a:lnTo>
                  <a:pt x="1732476" y="538145"/>
                </a:lnTo>
                <a:lnTo>
                  <a:pt x="1717999" y="492982"/>
                </a:lnTo>
                <a:lnTo>
                  <a:pt x="1702007" y="449433"/>
                </a:lnTo>
                <a:lnTo>
                  <a:pt x="1684501" y="407500"/>
                </a:lnTo>
                <a:lnTo>
                  <a:pt x="1665480" y="367182"/>
                </a:lnTo>
                <a:lnTo>
                  <a:pt x="1644945" y="328481"/>
                </a:lnTo>
                <a:lnTo>
                  <a:pt x="1622897" y="291396"/>
                </a:lnTo>
                <a:lnTo>
                  <a:pt x="1599337" y="255929"/>
                </a:lnTo>
                <a:lnTo>
                  <a:pt x="1574264" y="222079"/>
                </a:lnTo>
                <a:lnTo>
                  <a:pt x="1547680" y="189847"/>
                </a:lnTo>
                <a:lnTo>
                  <a:pt x="1519584" y="159233"/>
                </a:lnTo>
                <a:lnTo>
                  <a:pt x="1489977" y="130239"/>
                </a:lnTo>
                <a:lnTo>
                  <a:pt x="1458860" y="102864"/>
                </a:lnTo>
                <a:lnTo>
                  <a:pt x="1426233" y="77109"/>
                </a:lnTo>
                <a:lnTo>
                  <a:pt x="1392097" y="52975"/>
                </a:lnTo>
                <a:lnTo>
                  <a:pt x="1391291" y="46462"/>
                </a:lnTo>
                <a:lnTo>
                  <a:pt x="1390877" y="39557"/>
                </a:lnTo>
                <a:lnTo>
                  <a:pt x="1390725" y="32390"/>
                </a:lnTo>
                <a:lnTo>
                  <a:pt x="1390703" y="25093"/>
                </a:lnTo>
                <a:lnTo>
                  <a:pt x="1389310" y="16728"/>
                </a:lnTo>
                <a:lnTo>
                  <a:pt x="1389310" y="0"/>
                </a:lnTo>
                <a:lnTo>
                  <a:pt x="1390703" y="1394"/>
                </a:lnTo>
                <a:lnTo>
                  <a:pt x="1392097" y="1394"/>
                </a:lnTo>
                <a:lnTo>
                  <a:pt x="1393490" y="2788"/>
                </a:lnTo>
                <a:lnTo>
                  <a:pt x="1428459" y="25497"/>
                </a:lnTo>
                <a:lnTo>
                  <a:pt x="1461999" y="49710"/>
                </a:lnTo>
                <a:lnTo>
                  <a:pt x="1494109" y="75429"/>
                </a:lnTo>
                <a:lnTo>
                  <a:pt x="1524791" y="102654"/>
                </a:lnTo>
                <a:lnTo>
                  <a:pt x="1554044" y="131384"/>
                </a:lnTo>
                <a:lnTo>
                  <a:pt x="1581867" y="161620"/>
                </a:lnTo>
                <a:lnTo>
                  <a:pt x="1608262" y="193363"/>
                </a:lnTo>
                <a:lnTo>
                  <a:pt x="1633227" y="226613"/>
                </a:lnTo>
                <a:lnTo>
                  <a:pt x="1656764" y="261370"/>
                </a:lnTo>
                <a:lnTo>
                  <a:pt x="1678871" y="297636"/>
                </a:lnTo>
                <a:lnTo>
                  <a:pt x="1699550" y="335409"/>
                </a:lnTo>
                <a:lnTo>
                  <a:pt x="1718799" y="374691"/>
                </a:lnTo>
                <a:lnTo>
                  <a:pt x="1736620" y="415481"/>
                </a:lnTo>
                <a:lnTo>
                  <a:pt x="1753011" y="457781"/>
                </a:lnTo>
                <a:lnTo>
                  <a:pt x="1767973" y="501591"/>
                </a:lnTo>
                <a:lnTo>
                  <a:pt x="1781506" y="546910"/>
                </a:lnTo>
                <a:lnTo>
                  <a:pt x="1793610" y="593741"/>
                </a:lnTo>
                <a:lnTo>
                  <a:pt x="1804286" y="642081"/>
                </a:lnTo>
                <a:lnTo>
                  <a:pt x="1813532" y="691934"/>
                </a:lnTo>
                <a:lnTo>
                  <a:pt x="1821349" y="743297"/>
                </a:lnTo>
                <a:lnTo>
                  <a:pt x="1827737" y="796173"/>
                </a:lnTo>
                <a:lnTo>
                  <a:pt x="1832696" y="850561"/>
                </a:lnTo>
                <a:lnTo>
                  <a:pt x="1836226" y="906461"/>
                </a:lnTo>
                <a:lnTo>
                  <a:pt x="1838327" y="963875"/>
                </a:lnTo>
                <a:lnTo>
                  <a:pt x="1838998" y="1022802"/>
                </a:lnTo>
                <a:lnTo>
                  <a:pt x="1838241" y="1083243"/>
                </a:lnTo>
                <a:lnTo>
                  <a:pt x="1836055" y="1145199"/>
                </a:lnTo>
                <a:lnTo>
                  <a:pt x="1832440" y="1208669"/>
                </a:lnTo>
                <a:lnTo>
                  <a:pt x="1831046" y="1212851"/>
                </a:lnTo>
                <a:lnTo>
                  <a:pt x="1831046" y="1219821"/>
                </a:lnTo>
                <a:lnTo>
                  <a:pt x="1825472" y="1279767"/>
                </a:lnTo>
                <a:close/>
              </a:path>
            </a:pathLst>
          </a:custGeom>
          <a:solidFill>
            <a:srgbClr val="1725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5"/>
          <p:cNvSpPr/>
          <p:nvPr/>
        </p:nvSpPr>
        <p:spPr>
          <a:xfrm>
            <a:off x="17438588" y="5635361"/>
            <a:ext cx="401320" cy="401955"/>
          </a:xfrm>
          <a:custGeom>
            <a:rect b="b" l="l" r="r" t="t"/>
            <a:pathLst>
              <a:path extrusionOk="0" h="401954" w="401319">
                <a:moveTo>
                  <a:pt x="202056" y="401495"/>
                </a:moveTo>
                <a:lnTo>
                  <a:pt x="161797" y="397814"/>
                </a:lnTo>
                <a:lnTo>
                  <a:pt x="124543" y="386683"/>
                </a:lnTo>
                <a:lnTo>
                  <a:pt x="90163" y="367972"/>
                </a:lnTo>
                <a:lnTo>
                  <a:pt x="58526" y="341550"/>
                </a:lnTo>
                <a:lnTo>
                  <a:pt x="32921" y="311729"/>
                </a:lnTo>
                <a:lnTo>
                  <a:pt x="3657" y="242156"/>
                </a:lnTo>
                <a:lnTo>
                  <a:pt x="0" y="202141"/>
                </a:lnTo>
                <a:lnTo>
                  <a:pt x="3657" y="161887"/>
                </a:lnTo>
                <a:lnTo>
                  <a:pt x="14631" y="124770"/>
                </a:lnTo>
                <a:lnTo>
                  <a:pt x="32921" y="90789"/>
                </a:lnTo>
                <a:lnTo>
                  <a:pt x="58526" y="59945"/>
                </a:lnTo>
                <a:lnTo>
                  <a:pt x="100157" y="27358"/>
                </a:lnTo>
                <a:lnTo>
                  <a:pt x="149103" y="8364"/>
                </a:lnTo>
                <a:lnTo>
                  <a:pt x="153283" y="5576"/>
                </a:lnTo>
                <a:lnTo>
                  <a:pt x="158857" y="4182"/>
                </a:lnTo>
                <a:lnTo>
                  <a:pt x="164431" y="4182"/>
                </a:lnTo>
                <a:lnTo>
                  <a:pt x="170963" y="3136"/>
                </a:lnTo>
                <a:lnTo>
                  <a:pt x="178018" y="2091"/>
                </a:lnTo>
                <a:lnTo>
                  <a:pt x="193695" y="0"/>
                </a:lnTo>
                <a:lnTo>
                  <a:pt x="210417" y="0"/>
                </a:lnTo>
                <a:lnTo>
                  <a:pt x="246647" y="5576"/>
                </a:lnTo>
                <a:lnTo>
                  <a:pt x="249434" y="5576"/>
                </a:lnTo>
                <a:lnTo>
                  <a:pt x="252221" y="6970"/>
                </a:lnTo>
                <a:lnTo>
                  <a:pt x="276542" y="14855"/>
                </a:lnTo>
                <a:lnTo>
                  <a:pt x="299426" y="26139"/>
                </a:lnTo>
                <a:lnTo>
                  <a:pt x="321003" y="41081"/>
                </a:lnTo>
                <a:lnTo>
                  <a:pt x="341405" y="59945"/>
                </a:lnTo>
                <a:lnTo>
                  <a:pt x="367228" y="91377"/>
                </a:lnTo>
                <a:lnTo>
                  <a:pt x="369892" y="96191"/>
                </a:lnTo>
                <a:lnTo>
                  <a:pt x="193695" y="96191"/>
                </a:lnTo>
                <a:lnTo>
                  <a:pt x="188121" y="97585"/>
                </a:lnTo>
                <a:lnTo>
                  <a:pt x="176973" y="97585"/>
                </a:lnTo>
                <a:lnTo>
                  <a:pt x="171399" y="100373"/>
                </a:lnTo>
                <a:lnTo>
                  <a:pt x="159119" y="103510"/>
                </a:lnTo>
                <a:lnTo>
                  <a:pt x="125414" y="125467"/>
                </a:lnTo>
                <a:lnTo>
                  <a:pt x="103466" y="159796"/>
                </a:lnTo>
                <a:lnTo>
                  <a:pt x="96150" y="199353"/>
                </a:lnTo>
                <a:lnTo>
                  <a:pt x="97979" y="220286"/>
                </a:lnTo>
                <a:lnTo>
                  <a:pt x="112611" y="256402"/>
                </a:lnTo>
                <a:lnTo>
                  <a:pt x="141657" y="285460"/>
                </a:lnTo>
                <a:lnTo>
                  <a:pt x="178323" y="300664"/>
                </a:lnTo>
                <a:lnTo>
                  <a:pt x="199269" y="302515"/>
                </a:lnTo>
                <a:lnTo>
                  <a:pt x="373024" y="302515"/>
                </a:lnTo>
                <a:lnTo>
                  <a:pt x="367816" y="311729"/>
                </a:lnTo>
                <a:lnTo>
                  <a:pt x="341405" y="341550"/>
                </a:lnTo>
                <a:lnTo>
                  <a:pt x="310617" y="367972"/>
                </a:lnTo>
                <a:lnTo>
                  <a:pt x="276956" y="386683"/>
                </a:lnTo>
                <a:lnTo>
                  <a:pt x="240681" y="397814"/>
                </a:lnTo>
                <a:lnTo>
                  <a:pt x="202056" y="401495"/>
                </a:lnTo>
                <a:close/>
              </a:path>
              <a:path extrusionOk="0" h="401954" w="401319">
                <a:moveTo>
                  <a:pt x="373024" y="302515"/>
                </a:moveTo>
                <a:lnTo>
                  <a:pt x="199269" y="302515"/>
                </a:lnTo>
                <a:lnTo>
                  <a:pt x="220215" y="300664"/>
                </a:lnTo>
                <a:lnTo>
                  <a:pt x="239332" y="295022"/>
                </a:lnTo>
                <a:lnTo>
                  <a:pt x="273124" y="271845"/>
                </a:lnTo>
                <a:lnTo>
                  <a:pt x="296290" y="239259"/>
                </a:lnTo>
                <a:lnTo>
                  <a:pt x="303780" y="199353"/>
                </a:lnTo>
                <a:lnTo>
                  <a:pt x="301930" y="178987"/>
                </a:lnTo>
                <a:lnTo>
                  <a:pt x="286732" y="141913"/>
                </a:lnTo>
                <a:lnTo>
                  <a:pt x="258753" y="113443"/>
                </a:lnTo>
                <a:lnTo>
                  <a:pt x="206236" y="96191"/>
                </a:lnTo>
                <a:lnTo>
                  <a:pt x="369892" y="96191"/>
                </a:lnTo>
                <a:lnTo>
                  <a:pt x="385996" y="125293"/>
                </a:lnTo>
                <a:lnTo>
                  <a:pt x="397449" y="162083"/>
                </a:lnTo>
                <a:lnTo>
                  <a:pt x="401325" y="202141"/>
                </a:lnTo>
                <a:lnTo>
                  <a:pt x="397645" y="242156"/>
                </a:lnTo>
                <a:lnTo>
                  <a:pt x="386519" y="278642"/>
                </a:lnTo>
                <a:lnTo>
                  <a:pt x="373024" y="302515"/>
                </a:lnTo>
                <a:close/>
              </a:path>
            </a:pathLst>
          </a:custGeom>
          <a:solidFill>
            <a:srgbClr val="B4C7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536132" y="5731552"/>
            <a:ext cx="207630" cy="2063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5"/>
          <p:cNvSpPr/>
          <p:nvPr/>
        </p:nvSpPr>
        <p:spPr>
          <a:xfrm>
            <a:off x="14527597" y="3952716"/>
            <a:ext cx="4445" cy="12065"/>
          </a:xfrm>
          <a:custGeom>
            <a:rect b="b" l="l" r="r" t="t"/>
            <a:pathLst>
              <a:path extrusionOk="0" h="12064" w="4444">
                <a:moveTo>
                  <a:pt x="3832" y="11675"/>
                </a:moveTo>
                <a:lnTo>
                  <a:pt x="2569" y="9214"/>
                </a:lnTo>
                <a:lnTo>
                  <a:pt x="0" y="1394"/>
                </a:lnTo>
                <a:lnTo>
                  <a:pt x="0" y="0"/>
                </a:lnTo>
                <a:lnTo>
                  <a:pt x="1393" y="0"/>
                </a:lnTo>
                <a:lnTo>
                  <a:pt x="3527" y="8647"/>
                </a:lnTo>
                <a:lnTo>
                  <a:pt x="3832" y="11675"/>
                </a:lnTo>
                <a:close/>
              </a:path>
            </a:pathLst>
          </a:custGeom>
          <a:solidFill>
            <a:srgbClr val="5385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5"/>
          <p:cNvSpPr/>
          <p:nvPr/>
        </p:nvSpPr>
        <p:spPr>
          <a:xfrm>
            <a:off x="6588935" y="0"/>
            <a:ext cx="3052445" cy="1099820"/>
          </a:xfrm>
          <a:custGeom>
            <a:rect b="b" l="l" r="r" t="t"/>
            <a:pathLst>
              <a:path extrusionOk="0" h="1099820" w="3052445">
                <a:moveTo>
                  <a:pt x="927784" y="1082218"/>
                </a:moveTo>
                <a:lnTo>
                  <a:pt x="894216" y="1093957"/>
                </a:lnTo>
                <a:lnTo>
                  <a:pt x="860239" y="1099503"/>
                </a:lnTo>
                <a:lnTo>
                  <a:pt x="825830" y="1098884"/>
                </a:lnTo>
                <a:lnTo>
                  <a:pt x="755625" y="1079280"/>
                </a:lnTo>
                <a:lnTo>
                  <a:pt x="719782" y="1060354"/>
                </a:lnTo>
                <a:lnTo>
                  <a:pt x="683415" y="1035387"/>
                </a:lnTo>
                <a:lnTo>
                  <a:pt x="646501" y="1004408"/>
                </a:lnTo>
                <a:lnTo>
                  <a:pt x="609017" y="967448"/>
                </a:lnTo>
                <a:lnTo>
                  <a:pt x="570940" y="924537"/>
                </a:lnTo>
                <a:lnTo>
                  <a:pt x="532246" y="875706"/>
                </a:lnTo>
                <a:lnTo>
                  <a:pt x="492913" y="820986"/>
                </a:lnTo>
                <a:lnTo>
                  <a:pt x="462501" y="773872"/>
                </a:lnTo>
                <a:lnTo>
                  <a:pt x="432363" y="726785"/>
                </a:lnTo>
                <a:lnTo>
                  <a:pt x="402499" y="679726"/>
                </a:lnTo>
                <a:lnTo>
                  <a:pt x="372909" y="632693"/>
                </a:lnTo>
                <a:lnTo>
                  <a:pt x="343593" y="585688"/>
                </a:lnTo>
                <a:lnTo>
                  <a:pt x="314550" y="538711"/>
                </a:lnTo>
                <a:lnTo>
                  <a:pt x="285781" y="491760"/>
                </a:lnTo>
                <a:lnTo>
                  <a:pt x="256936" y="444256"/>
                </a:lnTo>
                <a:lnTo>
                  <a:pt x="229064" y="397942"/>
                </a:lnTo>
                <a:lnTo>
                  <a:pt x="201116" y="351074"/>
                </a:lnTo>
                <a:lnTo>
                  <a:pt x="173441" y="304234"/>
                </a:lnTo>
                <a:lnTo>
                  <a:pt x="146040" y="257421"/>
                </a:lnTo>
                <a:lnTo>
                  <a:pt x="118911" y="210635"/>
                </a:lnTo>
                <a:lnTo>
                  <a:pt x="92056" y="163878"/>
                </a:lnTo>
                <a:lnTo>
                  <a:pt x="65474" y="117148"/>
                </a:lnTo>
                <a:lnTo>
                  <a:pt x="39165" y="70445"/>
                </a:lnTo>
                <a:lnTo>
                  <a:pt x="13128" y="23770"/>
                </a:lnTo>
                <a:lnTo>
                  <a:pt x="0" y="0"/>
                </a:lnTo>
                <a:lnTo>
                  <a:pt x="1158454" y="0"/>
                </a:lnTo>
                <a:lnTo>
                  <a:pt x="1164975" y="56227"/>
                </a:lnTo>
                <a:lnTo>
                  <a:pt x="1171531" y="121175"/>
                </a:lnTo>
                <a:lnTo>
                  <a:pt x="1176870" y="184046"/>
                </a:lnTo>
                <a:lnTo>
                  <a:pt x="1180990" y="244842"/>
                </a:lnTo>
                <a:lnTo>
                  <a:pt x="1183890" y="303566"/>
                </a:lnTo>
                <a:lnTo>
                  <a:pt x="1185569" y="360223"/>
                </a:lnTo>
                <a:lnTo>
                  <a:pt x="1186026" y="414815"/>
                </a:lnTo>
                <a:lnTo>
                  <a:pt x="1185259" y="467345"/>
                </a:lnTo>
                <a:lnTo>
                  <a:pt x="1183268" y="517818"/>
                </a:lnTo>
                <a:lnTo>
                  <a:pt x="1180052" y="566236"/>
                </a:lnTo>
                <a:lnTo>
                  <a:pt x="1175608" y="612603"/>
                </a:lnTo>
                <a:lnTo>
                  <a:pt x="1169937" y="656922"/>
                </a:lnTo>
                <a:lnTo>
                  <a:pt x="1163036" y="699196"/>
                </a:lnTo>
                <a:lnTo>
                  <a:pt x="1154906" y="739430"/>
                </a:lnTo>
                <a:lnTo>
                  <a:pt x="1145544" y="777625"/>
                </a:lnTo>
                <a:lnTo>
                  <a:pt x="1123121" y="847917"/>
                </a:lnTo>
                <a:lnTo>
                  <a:pt x="1095760" y="910099"/>
                </a:lnTo>
                <a:lnTo>
                  <a:pt x="1063450" y="964197"/>
                </a:lnTo>
                <a:lnTo>
                  <a:pt x="1026182" y="1010239"/>
                </a:lnTo>
                <a:lnTo>
                  <a:pt x="983948" y="1048251"/>
                </a:lnTo>
                <a:lnTo>
                  <a:pt x="927784" y="1082218"/>
                </a:lnTo>
                <a:close/>
              </a:path>
              <a:path extrusionOk="0" h="1099820" w="3052445">
                <a:moveTo>
                  <a:pt x="2791558" y="720416"/>
                </a:moveTo>
                <a:lnTo>
                  <a:pt x="2759903" y="733665"/>
                </a:lnTo>
                <a:lnTo>
                  <a:pt x="2726288" y="741199"/>
                </a:lnTo>
                <a:lnTo>
                  <a:pt x="2690682" y="743033"/>
                </a:lnTo>
                <a:lnTo>
                  <a:pt x="2653055" y="739182"/>
                </a:lnTo>
                <a:lnTo>
                  <a:pt x="2599645" y="725991"/>
                </a:lnTo>
                <a:lnTo>
                  <a:pt x="2547483" y="703309"/>
                </a:lnTo>
                <a:lnTo>
                  <a:pt x="2496576" y="671132"/>
                </a:lnTo>
                <a:lnTo>
                  <a:pt x="2446935" y="629454"/>
                </a:lnTo>
                <a:lnTo>
                  <a:pt x="2398567" y="578272"/>
                </a:lnTo>
                <a:lnTo>
                  <a:pt x="2351482" y="517581"/>
                </a:lnTo>
                <a:lnTo>
                  <a:pt x="2328424" y="483668"/>
                </a:lnTo>
                <a:lnTo>
                  <a:pt x="2305689" y="447376"/>
                </a:lnTo>
                <a:lnTo>
                  <a:pt x="2283280" y="408705"/>
                </a:lnTo>
                <a:lnTo>
                  <a:pt x="2261198" y="367654"/>
                </a:lnTo>
                <a:lnTo>
                  <a:pt x="2239442" y="324222"/>
                </a:lnTo>
                <a:lnTo>
                  <a:pt x="2218016" y="278409"/>
                </a:lnTo>
                <a:lnTo>
                  <a:pt x="2196919" y="230214"/>
                </a:lnTo>
                <a:lnTo>
                  <a:pt x="2176153" y="179637"/>
                </a:lnTo>
                <a:lnTo>
                  <a:pt x="2155720" y="126677"/>
                </a:lnTo>
                <a:lnTo>
                  <a:pt x="2135619" y="71334"/>
                </a:lnTo>
                <a:lnTo>
                  <a:pt x="2115853" y="13607"/>
                </a:lnTo>
                <a:lnTo>
                  <a:pt x="2111454" y="0"/>
                </a:lnTo>
                <a:lnTo>
                  <a:pt x="3052196" y="0"/>
                </a:lnTo>
                <a:lnTo>
                  <a:pt x="3041339" y="66856"/>
                </a:lnTo>
                <a:lnTo>
                  <a:pt x="3032205" y="121528"/>
                </a:lnTo>
                <a:lnTo>
                  <a:pt x="3022832" y="176332"/>
                </a:lnTo>
                <a:lnTo>
                  <a:pt x="3013221" y="231267"/>
                </a:lnTo>
                <a:lnTo>
                  <a:pt x="3003371" y="286333"/>
                </a:lnTo>
                <a:lnTo>
                  <a:pt x="2993284" y="341531"/>
                </a:lnTo>
                <a:lnTo>
                  <a:pt x="2977895" y="406891"/>
                </a:lnTo>
                <a:lnTo>
                  <a:pt x="2960822" y="466399"/>
                </a:lnTo>
                <a:lnTo>
                  <a:pt x="2942032" y="520073"/>
                </a:lnTo>
                <a:lnTo>
                  <a:pt x="2921497" y="567926"/>
                </a:lnTo>
                <a:lnTo>
                  <a:pt x="2899185" y="609974"/>
                </a:lnTo>
                <a:lnTo>
                  <a:pt x="2875066" y="646232"/>
                </a:lnTo>
                <a:lnTo>
                  <a:pt x="2849109" y="676715"/>
                </a:lnTo>
                <a:lnTo>
                  <a:pt x="2791558" y="720416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5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5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4160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6"/>
          <p:cNvSpPr/>
          <p:nvPr/>
        </p:nvSpPr>
        <p:spPr>
          <a:xfrm>
            <a:off x="0" y="0"/>
            <a:ext cx="4251325" cy="6464300"/>
          </a:xfrm>
          <a:custGeom>
            <a:rect b="b" l="l" r="r" t="t"/>
            <a:pathLst>
              <a:path extrusionOk="0" h="6464300" w="4251325">
                <a:moveTo>
                  <a:pt x="0" y="6464300"/>
                </a:moveTo>
                <a:lnTo>
                  <a:pt x="0" y="4699000"/>
                </a:lnTo>
                <a:lnTo>
                  <a:pt x="36849" y="4673600"/>
                </a:lnTo>
                <a:lnTo>
                  <a:pt x="80755" y="4660900"/>
                </a:lnTo>
                <a:lnTo>
                  <a:pt x="124489" y="4635500"/>
                </a:lnTo>
                <a:lnTo>
                  <a:pt x="168052" y="4622800"/>
                </a:lnTo>
                <a:lnTo>
                  <a:pt x="211439" y="4597400"/>
                </a:lnTo>
                <a:lnTo>
                  <a:pt x="254641" y="4584700"/>
                </a:lnTo>
                <a:lnTo>
                  <a:pt x="340488" y="4533900"/>
                </a:lnTo>
                <a:lnTo>
                  <a:pt x="383130" y="4521200"/>
                </a:lnTo>
                <a:lnTo>
                  <a:pt x="509856" y="4445000"/>
                </a:lnTo>
                <a:lnTo>
                  <a:pt x="551692" y="4432300"/>
                </a:lnTo>
                <a:lnTo>
                  <a:pt x="593315" y="4406900"/>
                </a:lnTo>
                <a:lnTo>
                  <a:pt x="838482" y="4254500"/>
                </a:lnTo>
                <a:lnTo>
                  <a:pt x="1036425" y="4127500"/>
                </a:lnTo>
                <a:lnTo>
                  <a:pt x="1075277" y="4089400"/>
                </a:lnTo>
                <a:lnTo>
                  <a:pt x="1190318" y="4013200"/>
                </a:lnTo>
                <a:lnTo>
                  <a:pt x="1228143" y="3975100"/>
                </a:lnTo>
                <a:lnTo>
                  <a:pt x="1303001" y="3924300"/>
                </a:lnTo>
                <a:lnTo>
                  <a:pt x="1340028" y="3886200"/>
                </a:lnTo>
                <a:lnTo>
                  <a:pt x="1413250" y="3835400"/>
                </a:lnTo>
                <a:lnTo>
                  <a:pt x="1449447" y="3797300"/>
                </a:lnTo>
                <a:lnTo>
                  <a:pt x="1485362" y="3771900"/>
                </a:lnTo>
                <a:lnTo>
                  <a:pt x="1520988" y="3733800"/>
                </a:lnTo>
                <a:lnTo>
                  <a:pt x="1556325" y="3708400"/>
                </a:lnTo>
                <a:lnTo>
                  <a:pt x="1591374" y="3670300"/>
                </a:lnTo>
                <a:lnTo>
                  <a:pt x="1626131" y="3644900"/>
                </a:lnTo>
                <a:lnTo>
                  <a:pt x="1694741" y="3568700"/>
                </a:lnTo>
                <a:lnTo>
                  <a:pt x="1728596" y="3543300"/>
                </a:lnTo>
                <a:lnTo>
                  <a:pt x="1762146" y="3505200"/>
                </a:lnTo>
                <a:lnTo>
                  <a:pt x="1795387" y="3467100"/>
                </a:lnTo>
                <a:lnTo>
                  <a:pt x="1828317" y="3441700"/>
                </a:lnTo>
                <a:lnTo>
                  <a:pt x="1860937" y="3403600"/>
                </a:lnTo>
                <a:lnTo>
                  <a:pt x="1893241" y="3365500"/>
                </a:lnTo>
                <a:lnTo>
                  <a:pt x="1925222" y="3327400"/>
                </a:lnTo>
                <a:lnTo>
                  <a:pt x="1956881" y="3289300"/>
                </a:lnTo>
                <a:lnTo>
                  <a:pt x="1988218" y="3263900"/>
                </a:lnTo>
                <a:lnTo>
                  <a:pt x="2019232" y="3225800"/>
                </a:lnTo>
                <a:lnTo>
                  <a:pt x="2049913" y="3187700"/>
                </a:lnTo>
                <a:lnTo>
                  <a:pt x="2080262" y="3149600"/>
                </a:lnTo>
                <a:lnTo>
                  <a:pt x="2110281" y="3111500"/>
                </a:lnTo>
                <a:lnTo>
                  <a:pt x="2139963" y="3073400"/>
                </a:lnTo>
                <a:lnTo>
                  <a:pt x="2169303" y="3035300"/>
                </a:lnTo>
                <a:lnTo>
                  <a:pt x="2198302" y="2997200"/>
                </a:lnTo>
                <a:lnTo>
                  <a:pt x="2226962" y="2959100"/>
                </a:lnTo>
                <a:lnTo>
                  <a:pt x="2255274" y="2921000"/>
                </a:lnTo>
                <a:lnTo>
                  <a:pt x="2283235" y="2882900"/>
                </a:lnTo>
                <a:lnTo>
                  <a:pt x="2310846" y="2844800"/>
                </a:lnTo>
                <a:lnTo>
                  <a:pt x="2338106" y="2806700"/>
                </a:lnTo>
                <a:lnTo>
                  <a:pt x="2365011" y="2768600"/>
                </a:lnTo>
                <a:lnTo>
                  <a:pt x="2391557" y="2730500"/>
                </a:lnTo>
                <a:lnTo>
                  <a:pt x="2417744" y="2692400"/>
                </a:lnTo>
                <a:lnTo>
                  <a:pt x="2443571" y="2641600"/>
                </a:lnTo>
                <a:lnTo>
                  <a:pt x="2469038" y="2603500"/>
                </a:lnTo>
                <a:lnTo>
                  <a:pt x="2494136" y="2565400"/>
                </a:lnTo>
                <a:lnTo>
                  <a:pt x="2518865" y="2527300"/>
                </a:lnTo>
                <a:lnTo>
                  <a:pt x="2543224" y="2489200"/>
                </a:lnTo>
                <a:lnTo>
                  <a:pt x="2567215" y="2438400"/>
                </a:lnTo>
                <a:lnTo>
                  <a:pt x="2590829" y="2400300"/>
                </a:lnTo>
                <a:lnTo>
                  <a:pt x="2614068" y="2362200"/>
                </a:lnTo>
                <a:lnTo>
                  <a:pt x="2636932" y="2311400"/>
                </a:lnTo>
                <a:lnTo>
                  <a:pt x="2659414" y="2273300"/>
                </a:lnTo>
                <a:lnTo>
                  <a:pt x="2681513" y="2235200"/>
                </a:lnTo>
                <a:lnTo>
                  <a:pt x="2703230" y="2184400"/>
                </a:lnTo>
                <a:lnTo>
                  <a:pt x="2724566" y="2146300"/>
                </a:lnTo>
                <a:lnTo>
                  <a:pt x="2745514" y="2108200"/>
                </a:lnTo>
                <a:lnTo>
                  <a:pt x="2766073" y="2057400"/>
                </a:lnTo>
                <a:lnTo>
                  <a:pt x="2786241" y="2019300"/>
                </a:lnTo>
                <a:lnTo>
                  <a:pt x="2806020" y="1981200"/>
                </a:lnTo>
                <a:lnTo>
                  <a:pt x="2825406" y="1930400"/>
                </a:lnTo>
                <a:lnTo>
                  <a:pt x="2844396" y="1892300"/>
                </a:lnTo>
                <a:lnTo>
                  <a:pt x="2862988" y="1841500"/>
                </a:lnTo>
                <a:lnTo>
                  <a:pt x="2881185" y="1803400"/>
                </a:lnTo>
                <a:lnTo>
                  <a:pt x="2898984" y="1752600"/>
                </a:lnTo>
                <a:lnTo>
                  <a:pt x="2916380" y="1714500"/>
                </a:lnTo>
                <a:lnTo>
                  <a:pt x="2933375" y="1663700"/>
                </a:lnTo>
                <a:lnTo>
                  <a:pt x="2949968" y="1625600"/>
                </a:lnTo>
                <a:lnTo>
                  <a:pt x="2966152" y="1574800"/>
                </a:lnTo>
                <a:lnTo>
                  <a:pt x="2981931" y="1536700"/>
                </a:lnTo>
                <a:lnTo>
                  <a:pt x="2997303" y="1485900"/>
                </a:lnTo>
                <a:lnTo>
                  <a:pt x="3012269" y="1435100"/>
                </a:lnTo>
                <a:lnTo>
                  <a:pt x="3026822" y="1397000"/>
                </a:lnTo>
                <a:lnTo>
                  <a:pt x="3040964" y="1346200"/>
                </a:lnTo>
                <a:lnTo>
                  <a:pt x="3054694" y="1308100"/>
                </a:lnTo>
                <a:lnTo>
                  <a:pt x="3068012" y="1257300"/>
                </a:lnTo>
                <a:lnTo>
                  <a:pt x="3080916" y="1206500"/>
                </a:lnTo>
                <a:lnTo>
                  <a:pt x="3093402" y="1168400"/>
                </a:lnTo>
                <a:lnTo>
                  <a:pt x="3105471" y="1117600"/>
                </a:lnTo>
                <a:lnTo>
                  <a:pt x="3117123" y="1079500"/>
                </a:lnTo>
                <a:lnTo>
                  <a:pt x="3128360" y="1028700"/>
                </a:lnTo>
                <a:lnTo>
                  <a:pt x="3139175" y="977900"/>
                </a:lnTo>
                <a:lnTo>
                  <a:pt x="3149569" y="939800"/>
                </a:lnTo>
                <a:lnTo>
                  <a:pt x="3159542" y="889000"/>
                </a:lnTo>
                <a:lnTo>
                  <a:pt x="3169095" y="838200"/>
                </a:lnTo>
                <a:lnTo>
                  <a:pt x="3178224" y="800100"/>
                </a:lnTo>
                <a:lnTo>
                  <a:pt x="3186929" y="749300"/>
                </a:lnTo>
                <a:lnTo>
                  <a:pt x="3203474" y="647700"/>
                </a:lnTo>
                <a:lnTo>
                  <a:pt x="3211270" y="596900"/>
                </a:lnTo>
                <a:lnTo>
                  <a:pt x="3218599" y="546100"/>
                </a:lnTo>
                <a:lnTo>
                  <a:pt x="3225461" y="508000"/>
                </a:lnTo>
                <a:lnTo>
                  <a:pt x="3231856" y="457200"/>
                </a:lnTo>
                <a:lnTo>
                  <a:pt x="3237784" y="406400"/>
                </a:lnTo>
                <a:lnTo>
                  <a:pt x="3243245" y="355600"/>
                </a:lnTo>
                <a:lnTo>
                  <a:pt x="3248239" y="304800"/>
                </a:lnTo>
                <a:lnTo>
                  <a:pt x="3252766" y="254000"/>
                </a:lnTo>
                <a:lnTo>
                  <a:pt x="3256826" y="203200"/>
                </a:lnTo>
                <a:lnTo>
                  <a:pt x="3260419" y="152400"/>
                </a:lnTo>
                <a:lnTo>
                  <a:pt x="3263545" y="101600"/>
                </a:lnTo>
                <a:lnTo>
                  <a:pt x="3266204" y="50800"/>
                </a:lnTo>
                <a:lnTo>
                  <a:pt x="3268396" y="0"/>
                </a:lnTo>
                <a:lnTo>
                  <a:pt x="4212256" y="0"/>
                </a:lnTo>
                <a:lnTo>
                  <a:pt x="4221551" y="76200"/>
                </a:lnTo>
                <a:lnTo>
                  <a:pt x="4226246" y="127000"/>
                </a:lnTo>
                <a:lnTo>
                  <a:pt x="4230533" y="177800"/>
                </a:lnTo>
                <a:lnTo>
                  <a:pt x="4234414" y="228600"/>
                </a:lnTo>
                <a:lnTo>
                  <a:pt x="4237888" y="279400"/>
                </a:lnTo>
                <a:lnTo>
                  <a:pt x="4240955" y="330200"/>
                </a:lnTo>
                <a:lnTo>
                  <a:pt x="4243615" y="381000"/>
                </a:lnTo>
                <a:lnTo>
                  <a:pt x="4245868" y="431800"/>
                </a:lnTo>
                <a:lnTo>
                  <a:pt x="4247714" y="482600"/>
                </a:lnTo>
                <a:lnTo>
                  <a:pt x="4249153" y="520700"/>
                </a:lnTo>
                <a:lnTo>
                  <a:pt x="4250186" y="571500"/>
                </a:lnTo>
                <a:lnTo>
                  <a:pt x="4250811" y="622300"/>
                </a:lnTo>
                <a:lnTo>
                  <a:pt x="4251030" y="673100"/>
                </a:lnTo>
                <a:lnTo>
                  <a:pt x="4250801" y="723900"/>
                </a:lnTo>
                <a:lnTo>
                  <a:pt x="4250113" y="787400"/>
                </a:lnTo>
                <a:lnTo>
                  <a:pt x="4248967" y="838200"/>
                </a:lnTo>
                <a:lnTo>
                  <a:pt x="4247363" y="889000"/>
                </a:lnTo>
                <a:lnTo>
                  <a:pt x="4245300" y="939800"/>
                </a:lnTo>
                <a:lnTo>
                  <a:pt x="4242778" y="990600"/>
                </a:lnTo>
                <a:lnTo>
                  <a:pt x="4239799" y="1041400"/>
                </a:lnTo>
                <a:lnTo>
                  <a:pt x="4236362" y="1092200"/>
                </a:lnTo>
                <a:lnTo>
                  <a:pt x="4232467" y="1155700"/>
                </a:lnTo>
                <a:lnTo>
                  <a:pt x="4228114" y="1206500"/>
                </a:lnTo>
                <a:lnTo>
                  <a:pt x="4223303" y="1257300"/>
                </a:lnTo>
                <a:lnTo>
                  <a:pt x="4218036" y="1308100"/>
                </a:lnTo>
                <a:lnTo>
                  <a:pt x="4212315" y="1358900"/>
                </a:lnTo>
                <a:lnTo>
                  <a:pt x="4206137" y="1409700"/>
                </a:lnTo>
                <a:lnTo>
                  <a:pt x="4199503" y="1460500"/>
                </a:lnTo>
                <a:lnTo>
                  <a:pt x="4192416" y="1511300"/>
                </a:lnTo>
                <a:lnTo>
                  <a:pt x="4184875" y="1574800"/>
                </a:lnTo>
                <a:lnTo>
                  <a:pt x="4176879" y="1625600"/>
                </a:lnTo>
                <a:lnTo>
                  <a:pt x="4168431" y="1676400"/>
                </a:lnTo>
                <a:lnTo>
                  <a:pt x="4159530" y="1727200"/>
                </a:lnTo>
                <a:lnTo>
                  <a:pt x="4150175" y="1778000"/>
                </a:lnTo>
                <a:lnTo>
                  <a:pt x="4140372" y="1828800"/>
                </a:lnTo>
                <a:lnTo>
                  <a:pt x="4130119" y="1879600"/>
                </a:lnTo>
                <a:lnTo>
                  <a:pt x="4119417" y="1930400"/>
                </a:lnTo>
                <a:lnTo>
                  <a:pt x="4108265" y="1981200"/>
                </a:lnTo>
                <a:lnTo>
                  <a:pt x="4096662" y="2032000"/>
                </a:lnTo>
                <a:lnTo>
                  <a:pt x="4084614" y="2082800"/>
                </a:lnTo>
                <a:lnTo>
                  <a:pt x="4072122" y="2133600"/>
                </a:lnTo>
                <a:lnTo>
                  <a:pt x="4059184" y="2184400"/>
                </a:lnTo>
                <a:lnTo>
                  <a:pt x="4045801" y="2235200"/>
                </a:lnTo>
                <a:lnTo>
                  <a:pt x="4031974" y="2286000"/>
                </a:lnTo>
                <a:lnTo>
                  <a:pt x="4017707" y="2336800"/>
                </a:lnTo>
                <a:lnTo>
                  <a:pt x="4002999" y="2387600"/>
                </a:lnTo>
                <a:lnTo>
                  <a:pt x="3987851" y="2438400"/>
                </a:lnTo>
                <a:lnTo>
                  <a:pt x="3972260" y="2489200"/>
                </a:lnTo>
                <a:lnTo>
                  <a:pt x="3956235" y="2540000"/>
                </a:lnTo>
                <a:lnTo>
                  <a:pt x="3939775" y="2590800"/>
                </a:lnTo>
                <a:lnTo>
                  <a:pt x="3922880" y="2641600"/>
                </a:lnTo>
                <a:lnTo>
                  <a:pt x="3905550" y="2692400"/>
                </a:lnTo>
                <a:lnTo>
                  <a:pt x="3887783" y="2743200"/>
                </a:lnTo>
                <a:lnTo>
                  <a:pt x="3869588" y="2794000"/>
                </a:lnTo>
                <a:lnTo>
                  <a:pt x="3850966" y="2844800"/>
                </a:lnTo>
                <a:lnTo>
                  <a:pt x="3831916" y="2895600"/>
                </a:lnTo>
                <a:lnTo>
                  <a:pt x="3812438" y="2946400"/>
                </a:lnTo>
                <a:lnTo>
                  <a:pt x="3792532" y="2984500"/>
                </a:lnTo>
                <a:lnTo>
                  <a:pt x="3772200" y="3035300"/>
                </a:lnTo>
                <a:lnTo>
                  <a:pt x="3751450" y="3086100"/>
                </a:lnTo>
                <a:lnTo>
                  <a:pt x="3730279" y="3136900"/>
                </a:lnTo>
                <a:lnTo>
                  <a:pt x="3708689" y="3187700"/>
                </a:lnTo>
                <a:lnTo>
                  <a:pt x="3686677" y="3225800"/>
                </a:lnTo>
                <a:lnTo>
                  <a:pt x="3664248" y="3276600"/>
                </a:lnTo>
                <a:lnTo>
                  <a:pt x="3641409" y="3327400"/>
                </a:lnTo>
                <a:lnTo>
                  <a:pt x="3618159" y="3378200"/>
                </a:lnTo>
                <a:lnTo>
                  <a:pt x="3594498" y="3416300"/>
                </a:lnTo>
                <a:lnTo>
                  <a:pt x="3570426" y="3467100"/>
                </a:lnTo>
                <a:lnTo>
                  <a:pt x="3545944" y="3517900"/>
                </a:lnTo>
                <a:lnTo>
                  <a:pt x="3521059" y="3556000"/>
                </a:lnTo>
                <a:lnTo>
                  <a:pt x="3495773" y="3606800"/>
                </a:lnTo>
                <a:lnTo>
                  <a:pt x="3470085" y="3657600"/>
                </a:lnTo>
                <a:lnTo>
                  <a:pt x="3443996" y="3695700"/>
                </a:lnTo>
                <a:lnTo>
                  <a:pt x="3417506" y="3746500"/>
                </a:lnTo>
                <a:lnTo>
                  <a:pt x="3390623" y="3797300"/>
                </a:lnTo>
                <a:lnTo>
                  <a:pt x="3363349" y="3835400"/>
                </a:lnTo>
                <a:lnTo>
                  <a:pt x="3335682" y="3886200"/>
                </a:lnTo>
                <a:lnTo>
                  <a:pt x="3307624" y="3924300"/>
                </a:lnTo>
                <a:lnTo>
                  <a:pt x="3279176" y="3975100"/>
                </a:lnTo>
                <a:lnTo>
                  <a:pt x="3250347" y="4013200"/>
                </a:lnTo>
                <a:lnTo>
                  <a:pt x="3221136" y="4064000"/>
                </a:lnTo>
                <a:lnTo>
                  <a:pt x="3191543" y="4102100"/>
                </a:lnTo>
                <a:lnTo>
                  <a:pt x="3161568" y="4140200"/>
                </a:lnTo>
                <a:lnTo>
                  <a:pt x="3131218" y="4191000"/>
                </a:lnTo>
                <a:lnTo>
                  <a:pt x="3100497" y="4229100"/>
                </a:lnTo>
                <a:lnTo>
                  <a:pt x="3069405" y="4279900"/>
                </a:lnTo>
                <a:lnTo>
                  <a:pt x="3037942" y="4318000"/>
                </a:lnTo>
                <a:lnTo>
                  <a:pt x="3006107" y="4356100"/>
                </a:lnTo>
                <a:lnTo>
                  <a:pt x="2973911" y="4394200"/>
                </a:lnTo>
                <a:lnTo>
                  <a:pt x="2941355" y="4445000"/>
                </a:lnTo>
                <a:lnTo>
                  <a:pt x="2908440" y="4483100"/>
                </a:lnTo>
                <a:lnTo>
                  <a:pt x="2875166" y="4521200"/>
                </a:lnTo>
                <a:lnTo>
                  <a:pt x="2841533" y="4559300"/>
                </a:lnTo>
                <a:lnTo>
                  <a:pt x="2807550" y="4610100"/>
                </a:lnTo>
                <a:lnTo>
                  <a:pt x="2773221" y="4648200"/>
                </a:lnTo>
                <a:lnTo>
                  <a:pt x="2738546" y="4686300"/>
                </a:lnTo>
                <a:lnTo>
                  <a:pt x="2703525" y="4724400"/>
                </a:lnTo>
                <a:lnTo>
                  <a:pt x="2668158" y="4762500"/>
                </a:lnTo>
                <a:lnTo>
                  <a:pt x="2596417" y="4838700"/>
                </a:lnTo>
                <a:lnTo>
                  <a:pt x="2523346" y="4914900"/>
                </a:lnTo>
                <a:lnTo>
                  <a:pt x="2448952" y="4991100"/>
                </a:lnTo>
                <a:lnTo>
                  <a:pt x="2373277" y="5067300"/>
                </a:lnTo>
                <a:lnTo>
                  <a:pt x="2296333" y="5143500"/>
                </a:lnTo>
                <a:lnTo>
                  <a:pt x="2257389" y="5168900"/>
                </a:lnTo>
                <a:lnTo>
                  <a:pt x="2178592" y="5245100"/>
                </a:lnTo>
                <a:lnTo>
                  <a:pt x="2138738" y="5283200"/>
                </a:lnTo>
                <a:lnTo>
                  <a:pt x="2098581" y="5308600"/>
                </a:lnTo>
                <a:lnTo>
                  <a:pt x="2017383" y="5384800"/>
                </a:lnTo>
                <a:lnTo>
                  <a:pt x="1976353" y="5410200"/>
                </a:lnTo>
                <a:lnTo>
                  <a:pt x="1935034" y="5448300"/>
                </a:lnTo>
                <a:lnTo>
                  <a:pt x="1893427" y="5473700"/>
                </a:lnTo>
                <a:lnTo>
                  <a:pt x="1851540" y="5511800"/>
                </a:lnTo>
                <a:lnTo>
                  <a:pt x="1809381" y="5537200"/>
                </a:lnTo>
                <a:lnTo>
                  <a:pt x="1766949" y="5575300"/>
                </a:lnTo>
                <a:lnTo>
                  <a:pt x="1724245" y="5600700"/>
                </a:lnTo>
                <a:lnTo>
                  <a:pt x="1681268" y="5638800"/>
                </a:lnTo>
                <a:lnTo>
                  <a:pt x="1594527" y="5689600"/>
                </a:lnTo>
                <a:lnTo>
                  <a:pt x="1550772" y="5727700"/>
                </a:lnTo>
                <a:lnTo>
                  <a:pt x="1462492" y="5778500"/>
                </a:lnTo>
                <a:lnTo>
                  <a:pt x="1417979" y="5816600"/>
                </a:lnTo>
                <a:lnTo>
                  <a:pt x="1099750" y="5994400"/>
                </a:lnTo>
                <a:lnTo>
                  <a:pt x="818337" y="6146800"/>
                </a:lnTo>
                <a:lnTo>
                  <a:pt x="770713" y="6159500"/>
                </a:lnTo>
                <a:lnTo>
                  <a:pt x="626691" y="6235700"/>
                </a:lnTo>
                <a:lnTo>
                  <a:pt x="578310" y="6248400"/>
                </a:lnTo>
                <a:lnTo>
                  <a:pt x="529744" y="6273800"/>
                </a:lnTo>
                <a:lnTo>
                  <a:pt x="481000" y="6286500"/>
                </a:lnTo>
                <a:lnTo>
                  <a:pt x="383009" y="6337300"/>
                </a:lnTo>
                <a:lnTo>
                  <a:pt x="333760" y="6350000"/>
                </a:lnTo>
                <a:lnTo>
                  <a:pt x="284343" y="6375400"/>
                </a:lnTo>
                <a:lnTo>
                  <a:pt x="185045" y="6400800"/>
                </a:lnTo>
                <a:lnTo>
                  <a:pt x="135170" y="6426200"/>
                </a:lnTo>
                <a:lnTo>
                  <a:pt x="34971" y="6451600"/>
                </a:lnTo>
                <a:lnTo>
                  <a:pt x="0" y="6464300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6"/>
          <p:cNvSpPr txBox="1"/>
          <p:nvPr>
            <p:ph type="ctrTitle"/>
          </p:nvPr>
        </p:nvSpPr>
        <p:spPr>
          <a:xfrm>
            <a:off x="4243191" y="613050"/>
            <a:ext cx="13539622" cy="1475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6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4160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4160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41605" marR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4160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3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" type="body"/>
          </p:nvPr>
        </p:nvSpPr>
        <p:spPr>
          <a:xfrm>
            <a:off x="5246210" y="3460353"/>
            <a:ext cx="7795579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41605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41605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41605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41605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41605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41605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41605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41605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41605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4160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0.png"/><Relationship Id="rId13" Type="http://schemas.openxmlformats.org/officeDocument/2006/relationships/image" Target="../media/image12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24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40.png"/><Relationship Id="rId13" Type="http://schemas.openxmlformats.org/officeDocument/2006/relationships/image" Target="../media/image41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Relationship Id="rId4" Type="http://schemas.openxmlformats.org/officeDocument/2006/relationships/image" Target="../media/image28.png"/><Relationship Id="rId9" Type="http://schemas.openxmlformats.org/officeDocument/2006/relationships/image" Target="../media/image89.png"/><Relationship Id="rId14" Type="http://schemas.openxmlformats.org/officeDocument/2006/relationships/image" Target="../media/image62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29.png"/><Relationship Id="rId8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Relationship Id="rId7" Type="http://schemas.openxmlformats.org/officeDocument/2006/relationships/image" Target="../media/image6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4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Relationship Id="rId6" Type="http://schemas.openxmlformats.org/officeDocument/2006/relationships/image" Target="../media/image60.png"/><Relationship Id="rId7" Type="http://schemas.openxmlformats.org/officeDocument/2006/relationships/image" Target="../media/image59.png"/><Relationship Id="rId8" Type="http://schemas.openxmlformats.org/officeDocument/2006/relationships/image" Target="../media/image5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Relationship Id="rId4" Type="http://schemas.openxmlformats.org/officeDocument/2006/relationships/image" Target="../media/image7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Relationship Id="rId4" Type="http://schemas.openxmlformats.org/officeDocument/2006/relationships/image" Target="../media/image6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6.png"/><Relationship Id="rId4" Type="http://schemas.openxmlformats.org/officeDocument/2006/relationships/image" Target="../media/image6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png"/><Relationship Id="rId4" Type="http://schemas.openxmlformats.org/officeDocument/2006/relationships/image" Target="../media/image6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6.png"/><Relationship Id="rId4" Type="http://schemas.openxmlformats.org/officeDocument/2006/relationships/image" Target="../media/image6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6.png"/><Relationship Id="rId4" Type="http://schemas.openxmlformats.org/officeDocument/2006/relationships/image" Target="../media/image6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Relationship Id="rId4" Type="http://schemas.openxmlformats.org/officeDocument/2006/relationships/image" Target="../media/image7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Relationship Id="rId4" Type="http://schemas.openxmlformats.org/officeDocument/2006/relationships/image" Target="../media/image7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6.png"/><Relationship Id="rId4" Type="http://schemas.openxmlformats.org/officeDocument/2006/relationships/image" Target="../media/image9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6.png"/><Relationship Id="rId4" Type="http://schemas.openxmlformats.org/officeDocument/2006/relationships/image" Target="../media/image9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6.png"/><Relationship Id="rId4" Type="http://schemas.openxmlformats.org/officeDocument/2006/relationships/image" Target="../media/image8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6.png"/><Relationship Id="rId4" Type="http://schemas.openxmlformats.org/officeDocument/2006/relationships/image" Target="../media/image7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6.png"/><Relationship Id="rId4" Type="http://schemas.openxmlformats.org/officeDocument/2006/relationships/image" Target="../media/image8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6.png"/><Relationship Id="rId4" Type="http://schemas.openxmlformats.org/officeDocument/2006/relationships/image" Target="../media/image80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6.png"/><Relationship Id="rId4" Type="http://schemas.openxmlformats.org/officeDocument/2006/relationships/image" Target="../media/image88.jpg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76.png"/><Relationship Id="rId13" Type="http://schemas.openxmlformats.org/officeDocument/2006/relationships/image" Target="../media/image93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1.png"/><Relationship Id="rId4" Type="http://schemas.openxmlformats.org/officeDocument/2006/relationships/image" Target="../media/image85.png"/><Relationship Id="rId9" Type="http://schemas.openxmlformats.org/officeDocument/2006/relationships/image" Target="../media/image92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2.png"/><Relationship Id="rId8" Type="http://schemas.openxmlformats.org/officeDocument/2006/relationships/image" Target="../media/image9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43.png"/><Relationship Id="rId6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D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4773" y="0"/>
            <a:ext cx="6313225" cy="43700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1512940" y="3607701"/>
            <a:ext cx="3884929" cy="5732145"/>
          </a:xfrm>
          <a:custGeom>
            <a:rect b="b" l="l" r="r" t="t"/>
            <a:pathLst>
              <a:path extrusionOk="0" h="5732145" w="3884929">
                <a:moveTo>
                  <a:pt x="3564871" y="2324238"/>
                </a:moveTo>
                <a:lnTo>
                  <a:pt x="3597344" y="2271402"/>
                </a:lnTo>
                <a:lnTo>
                  <a:pt x="3626919" y="2225112"/>
                </a:lnTo>
                <a:lnTo>
                  <a:pt x="3653502" y="2185368"/>
                </a:lnTo>
                <a:lnTo>
                  <a:pt x="3677000" y="2152170"/>
                </a:lnTo>
                <a:lnTo>
                  <a:pt x="3722152" y="2095199"/>
                </a:lnTo>
                <a:lnTo>
                  <a:pt x="3749908" y="2062688"/>
                </a:lnTo>
                <a:lnTo>
                  <a:pt x="3780585" y="2027985"/>
                </a:lnTo>
                <a:lnTo>
                  <a:pt x="3814184" y="1991091"/>
                </a:lnTo>
                <a:lnTo>
                  <a:pt x="3884303" y="1915110"/>
                </a:lnTo>
                <a:lnTo>
                  <a:pt x="3831713" y="1846921"/>
                </a:lnTo>
                <a:lnTo>
                  <a:pt x="3797402" y="1882722"/>
                </a:lnTo>
                <a:lnTo>
                  <a:pt x="3764773" y="1920113"/>
                </a:lnTo>
                <a:lnTo>
                  <a:pt x="3734108" y="1959280"/>
                </a:lnTo>
                <a:lnTo>
                  <a:pt x="3705686" y="2000411"/>
                </a:lnTo>
                <a:lnTo>
                  <a:pt x="3679789" y="2043693"/>
                </a:lnTo>
                <a:lnTo>
                  <a:pt x="3653963" y="2088691"/>
                </a:lnTo>
                <a:lnTo>
                  <a:pt x="3630951" y="2134177"/>
                </a:lnTo>
                <a:lnTo>
                  <a:pt x="3610644" y="2180312"/>
                </a:lnTo>
                <a:lnTo>
                  <a:pt x="3592933" y="2227259"/>
                </a:lnTo>
                <a:lnTo>
                  <a:pt x="3577712" y="2275180"/>
                </a:lnTo>
                <a:lnTo>
                  <a:pt x="3564871" y="2324238"/>
                </a:lnTo>
                <a:close/>
              </a:path>
              <a:path extrusionOk="0" h="5732145" w="3884929">
                <a:moveTo>
                  <a:pt x="859788" y="5623994"/>
                </a:moveTo>
                <a:lnTo>
                  <a:pt x="914418" y="5623994"/>
                </a:lnTo>
                <a:lnTo>
                  <a:pt x="1026951" y="5622591"/>
                </a:lnTo>
                <a:lnTo>
                  <a:pt x="1137334" y="5617386"/>
                </a:lnTo>
                <a:lnTo>
                  <a:pt x="1235939" y="5610019"/>
                </a:lnTo>
                <a:lnTo>
                  <a:pt x="1290141" y="5604326"/>
                </a:lnTo>
                <a:lnTo>
                  <a:pt x="1337405" y="5597538"/>
                </a:lnTo>
                <a:lnTo>
                  <a:pt x="1377547" y="5589471"/>
                </a:lnTo>
                <a:lnTo>
                  <a:pt x="1430836" y="5575590"/>
                </a:lnTo>
                <a:lnTo>
                  <a:pt x="1479560" y="5557325"/>
                </a:lnTo>
                <a:lnTo>
                  <a:pt x="1523537" y="5534677"/>
                </a:lnTo>
                <a:lnTo>
                  <a:pt x="1562583" y="5507646"/>
                </a:lnTo>
                <a:lnTo>
                  <a:pt x="1600214" y="5474697"/>
                </a:lnTo>
                <a:lnTo>
                  <a:pt x="1633637" y="5436699"/>
                </a:lnTo>
                <a:lnTo>
                  <a:pt x="1662853" y="5393744"/>
                </a:lnTo>
                <a:lnTo>
                  <a:pt x="1687862" y="5345927"/>
                </a:lnTo>
                <a:lnTo>
                  <a:pt x="1708664" y="5293340"/>
                </a:lnTo>
                <a:lnTo>
                  <a:pt x="1721504" y="5247549"/>
                </a:lnTo>
                <a:lnTo>
                  <a:pt x="1731913" y="5199139"/>
                </a:lnTo>
                <a:lnTo>
                  <a:pt x="1739797" y="5148298"/>
                </a:lnTo>
                <a:lnTo>
                  <a:pt x="1745064" y="5095213"/>
                </a:lnTo>
                <a:lnTo>
                  <a:pt x="1747619" y="5040070"/>
                </a:lnTo>
                <a:lnTo>
                  <a:pt x="1747580" y="5020253"/>
                </a:lnTo>
                <a:lnTo>
                  <a:pt x="1746463" y="5010695"/>
                </a:lnTo>
                <a:lnTo>
                  <a:pt x="1745672" y="5001349"/>
                </a:lnTo>
                <a:lnTo>
                  <a:pt x="1744880" y="4992369"/>
                </a:lnTo>
                <a:lnTo>
                  <a:pt x="1743724" y="4983572"/>
                </a:lnTo>
                <a:lnTo>
                  <a:pt x="1742593" y="4952887"/>
                </a:lnTo>
                <a:lnTo>
                  <a:pt x="1741693" y="4919524"/>
                </a:lnTo>
                <a:lnTo>
                  <a:pt x="1740985" y="4894531"/>
                </a:lnTo>
                <a:lnTo>
                  <a:pt x="1739828" y="4868626"/>
                </a:lnTo>
                <a:lnTo>
                  <a:pt x="1739828" y="4864730"/>
                </a:lnTo>
                <a:lnTo>
                  <a:pt x="1737881" y="4860833"/>
                </a:lnTo>
                <a:lnTo>
                  <a:pt x="1737881" y="4856937"/>
                </a:lnTo>
                <a:lnTo>
                  <a:pt x="1729877" y="4858124"/>
                </a:lnTo>
                <a:lnTo>
                  <a:pt x="1720594" y="4859129"/>
                </a:lnTo>
                <a:lnTo>
                  <a:pt x="1710216" y="4860498"/>
                </a:lnTo>
                <a:lnTo>
                  <a:pt x="1698926" y="4862781"/>
                </a:lnTo>
                <a:lnTo>
                  <a:pt x="1700082" y="4890148"/>
                </a:lnTo>
                <a:lnTo>
                  <a:pt x="1700947" y="4922446"/>
                </a:lnTo>
                <a:lnTo>
                  <a:pt x="1701665" y="4950726"/>
                </a:lnTo>
                <a:lnTo>
                  <a:pt x="1702821" y="4983572"/>
                </a:lnTo>
                <a:lnTo>
                  <a:pt x="1460146" y="4983572"/>
                </a:lnTo>
                <a:lnTo>
                  <a:pt x="1408711" y="5028381"/>
                </a:lnTo>
                <a:lnTo>
                  <a:pt x="1704769" y="5038122"/>
                </a:lnTo>
                <a:lnTo>
                  <a:pt x="1701482" y="5099157"/>
                </a:lnTo>
                <a:lnTo>
                  <a:pt x="1694543" y="5156721"/>
                </a:lnTo>
                <a:lnTo>
                  <a:pt x="1683952" y="5210997"/>
                </a:lnTo>
                <a:lnTo>
                  <a:pt x="1669709" y="5262169"/>
                </a:lnTo>
                <a:lnTo>
                  <a:pt x="1650092" y="5313368"/>
                </a:lnTo>
                <a:lnTo>
                  <a:pt x="1626360" y="5359424"/>
                </a:lnTo>
                <a:lnTo>
                  <a:pt x="1598609" y="5400337"/>
                </a:lnTo>
                <a:lnTo>
                  <a:pt x="1566930" y="5436107"/>
                </a:lnTo>
                <a:lnTo>
                  <a:pt x="1531419" y="5466733"/>
                </a:lnTo>
                <a:lnTo>
                  <a:pt x="1495264" y="5491512"/>
                </a:lnTo>
                <a:lnTo>
                  <a:pt x="1453996" y="5513003"/>
                </a:lnTo>
                <a:lnTo>
                  <a:pt x="1407615" y="5530842"/>
                </a:lnTo>
                <a:lnTo>
                  <a:pt x="1356121" y="5544662"/>
                </a:lnTo>
                <a:lnTo>
                  <a:pt x="1274316" y="5557812"/>
                </a:lnTo>
                <a:lnTo>
                  <a:pt x="1222457" y="5563292"/>
                </a:lnTo>
                <a:lnTo>
                  <a:pt x="1163294" y="5568041"/>
                </a:lnTo>
                <a:lnTo>
                  <a:pt x="1032795" y="5573885"/>
                </a:lnTo>
                <a:lnTo>
                  <a:pt x="977167" y="5575771"/>
                </a:lnTo>
                <a:lnTo>
                  <a:pt x="922474" y="5576816"/>
                </a:lnTo>
                <a:lnTo>
                  <a:pt x="762514" y="5577112"/>
                </a:lnTo>
                <a:lnTo>
                  <a:pt x="723102" y="5610902"/>
                </a:lnTo>
                <a:lnTo>
                  <a:pt x="532223" y="5610902"/>
                </a:lnTo>
                <a:lnTo>
                  <a:pt x="627723" y="5617386"/>
                </a:lnTo>
                <a:lnTo>
                  <a:pt x="754266" y="5622591"/>
                </a:lnTo>
                <a:lnTo>
                  <a:pt x="859788" y="5623994"/>
                </a:lnTo>
                <a:close/>
              </a:path>
              <a:path extrusionOk="0" h="5732145" w="3884929">
                <a:moveTo>
                  <a:pt x="532223" y="5610902"/>
                </a:moveTo>
                <a:lnTo>
                  <a:pt x="723102" y="5610902"/>
                </a:lnTo>
                <a:lnTo>
                  <a:pt x="563387" y="5605057"/>
                </a:lnTo>
                <a:lnTo>
                  <a:pt x="528327" y="5562196"/>
                </a:lnTo>
                <a:lnTo>
                  <a:pt x="496220" y="5558117"/>
                </a:lnTo>
                <a:lnTo>
                  <a:pt x="432735" y="5550689"/>
                </a:lnTo>
                <a:lnTo>
                  <a:pt x="401723" y="5546610"/>
                </a:lnTo>
                <a:lnTo>
                  <a:pt x="339711" y="5536066"/>
                </a:lnTo>
                <a:lnTo>
                  <a:pt x="284137" y="5522005"/>
                </a:lnTo>
                <a:lnTo>
                  <a:pt x="234947" y="5504480"/>
                </a:lnTo>
                <a:lnTo>
                  <a:pt x="192087" y="5483545"/>
                </a:lnTo>
                <a:lnTo>
                  <a:pt x="155504" y="5459255"/>
                </a:lnTo>
                <a:lnTo>
                  <a:pt x="125143" y="5431665"/>
                </a:lnTo>
                <a:lnTo>
                  <a:pt x="101070" y="5401376"/>
                </a:lnTo>
                <a:lnTo>
                  <a:pt x="81562" y="5366155"/>
                </a:lnTo>
                <a:lnTo>
                  <a:pt x="66801" y="5326186"/>
                </a:lnTo>
                <a:lnTo>
                  <a:pt x="56971" y="5281651"/>
                </a:lnTo>
                <a:lnTo>
                  <a:pt x="51371" y="5203235"/>
                </a:lnTo>
                <a:lnTo>
                  <a:pt x="51219" y="5156173"/>
                </a:lnTo>
                <a:lnTo>
                  <a:pt x="53076" y="5104362"/>
                </a:lnTo>
                <a:lnTo>
                  <a:pt x="55723" y="5076569"/>
                </a:lnTo>
                <a:lnTo>
                  <a:pt x="58189" y="5048594"/>
                </a:lnTo>
                <a:lnTo>
                  <a:pt x="61019" y="5020253"/>
                </a:lnTo>
                <a:lnTo>
                  <a:pt x="64762" y="4991365"/>
                </a:lnTo>
                <a:lnTo>
                  <a:pt x="25807" y="4942659"/>
                </a:lnTo>
                <a:lnTo>
                  <a:pt x="23220" y="4952887"/>
                </a:lnTo>
                <a:lnTo>
                  <a:pt x="21181" y="4963115"/>
                </a:lnTo>
                <a:lnTo>
                  <a:pt x="19507" y="4973343"/>
                </a:lnTo>
                <a:lnTo>
                  <a:pt x="18016" y="4983572"/>
                </a:lnTo>
                <a:lnTo>
                  <a:pt x="16068" y="4991365"/>
                </a:lnTo>
                <a:lnTo>
                  <a:pt x="16068" y="4999158"/>
                </a:lnTo>
                <a:lnTo>
                  <a:pt x="14121" y="5006950"/>
                </a:lnTo>
                <a:lnTo>
                  <a:pt x="10044" y="5038122"/>
                </a:lnTo>
                <a:lnTo>
                  <a:pt x="4260" y="5097360"/>
                </a:lnTo>
                <a:lnTo>
                  <a:pt x="304" y="5180221"/>
                </a:lnTo>
                <a:lnTo>
                  <a:pt x="0" y="5229536"/>
                </a:lnTo>
                <a:lnTo>
                  <a:pt x="1886" y="5273736"/>
                </a:lnTo>
                <a:lnTo>
                  <a:pt x="6330" y="5312823"/>
                </a:lnTo>
                <a:lnTo>
                  <a:pt x="17316" y="5359154"/>
                </a:lnTo>
                <a:lnTo>
                  <a:pt x="32868" y="5401467"/>
                </a:lnTo>
                <a:lnTo>
                  <a:pt x="53167" y="5439397"/>
                </a:lnTo>
                <a:lnTo>
                  <a:pt x="78396" y="5472577"/>
                </a:lnTo>
                <a:lnTo>
                  <a:pt x="110724" y="5501133"/>
                </a:lnTo>
                <a:lnTo>
                  <a:pt x="149381" y="5526334"/>
                </a:lnTo>
                <a:lnTo>
                  <a:pt x="194531" y="5548071"/>
                </a:lnTo>
                <a:lnTo>
                  <a:pt x="246336" y="5566237"/>
                </a:lnTo>
                <a:lnTo>
                  <a:pt x="304958" y="5580722"/>
                </a:lnTo>
                <a:lnTo>
                  <a:pt x="404158" y="5596625"/>
                </a:lnTo>
                <a:lnTo>
                  <a:pt x="504954" y="5608954"/>
                </a:lnTo>
                <a:lnTo>
                  <a:pt x="532223" y="5610902"/>
                </a:lnTo>
                <a:close/>
              </a:path>
              <a:path extrusionOk="0" h="5732145" w="3884929">
                <a:moveTo>
                  <a:pt x="1460146" y="4983572"/>
                </a:moveTo>
                <a:lnTo>
                  <a:pt x="1702821" y="4983572"/>
                </a:lnTo>
                <a:lnTo>
                  <a:pt x="1469091" y="4975779"/>
                </a:lnTo>
                <a:lnTo>
                  <a:pt x="1460146" y="4983572"/>
                </a:lnTo>
                <a:close/>
              </a:path>
              <a:path extrusionOk="0" h="5732145" w="3884929">
                <a:moveTo>
                  <a:pt x="762514" y="5577112"/>
                </a:moveTo>
                <a:lnTo>
                  <a:pt x="868716" y="5577112"/>
                </a:lnTo>
                <a:lnTo>
                  <a:pt x="815893" y="5576753"/>
                </a:lnTo>
                <a:lnTo>
                  <a:pt x="764005" y="5575834"/>
                </a:lnTo>
                <a:lnTo>
                  <a:pt x="762514" y="5577112"/>
                </a:lnTo>
                <a:close/>
              </a:path>
              <a:path extrusionOk="0" h="5732145" w="3884929">
                <a:moveTo>
                  <a:pt x="2374795" y="5575834"/>
                </a:moveTo>
                <a:lnTo>
                  <a:pt x="2415333" y="5562683"/>
                </a:lnTo>
                <a:lnTo>
                  <a:pt x="2443210" y="5529076"/>
                </a:lnTo>
                <a:lnTo>
                  <a:pt x="2448810" y="5499853"/>
                </a:lnTo>
                <a:lnTo>
                  <a:pt x="2447653" y="5485606"/>
                </a:lnTo>
                <a:lnTo>
                  <a:pt x="2427385" y="5447250"/>
                </a:lnTo>
                <a:lnTo>
                  <a:pt x="2389312" y="5427251"/>
                </a:lnTo>
                <a:lnTo>
                  <a:pt x="2374795" y="5425820"/>
                </a:lnTo>
                <a:lnTo>
                  <a:pt x="2360552" y="5426977"/>
                </a:lnTo>
                <a:lnTo>
                  <a:pt x="2322206" y="5447250"/>
                </a:lnTo>
                <a:lnTo>
                  <a:pt x="2302211" y="5484510"/>
                </a:lnTo>
                <a:lnTo>
                  <a:pt x="2300781" y="5499853"/>
                </a:lnTo>
                <a:lnTo>
                  <a:pt x="2301937" y="5515195"/>
                </a:lnTo>
                <a:lnTo>
                  <a:pt x="2322206" y="5552455"/>
                </a:lnTo>
                <a:lnTo>
                  <a:pt x="2359457" y="5574372"/>
                </a:lnTo>
                <a:lnTo>
                  <a:pt x="2374795" y="5575834"/>
                </a:lnTo>
                <a:close/>
              </a:path>
              <a:path extrusionOk="0" h="5732145" w="3884929">
                <a:moveTo>
                  <a:pt x="2374795" y="4469239"/>
                </a:moveTo>
                <a:lnTo>
                  <a:pt x="2415333" y="4456088"/>
                </a:lnTo>
                <a:lnTo>
                  <a:pt x="2443210" y="4421020"/>
                </a:lnTo>
                <a:lnTo>
                  <a:pt x="2448810" y="4393258"/>
                </a:lnTo>
                <a:lnTo>
                  <a:pt x="2447653" y="4378707"/>
                </a:lnTo>
                <a:lnTo>
                  <a:pt x="2427385" y="4338708"/>
                </a:lnTo>
                <a:lnTo>
                  <a:pt x="2389312" y="4318708"/>
                </a:lnTo>
                <a:lnTo>
                  <a:pt x="2374795" y="4317277"/>
                </a:lnTo>
                <a:lnTo>
                  <a:pt x="2360552" y="4318708"/>
                </a:lnTo>
                <a:lnTo>
                  <a:pt x="2322206" y="4338708"/>
                </a:lnTo>
                <a:lnTo>
                  <a:pt x="2302211" y="4378707"/>
                </a:lnTo>
                <a:lnTo>
                  <a:pt x="2300781" y="4393258"/>
                </a:lnTo>
                <a:lnTo>
                  <a:pt x="2301937" y="4408326"/>
                </a:lnTo>
                <a:lnTo>
                  <a:pt x="2322206" y="4445860"/>
                </a:lnTo>
                <a:lnTo>
                  <a:pt x="2359457" y="4467778"/>
                </a:lnTo>
                <a:lnTo>
                  <a:pt x="2374795" y="4469239"/>
                </a:lnTo>
                <a:close/>
              </a:path>
              <a:path extrusionOk="0" h="5732145" w="3884929">
                <a:moveTo>
                  <a:pt x="2803107" y="5051760"/>
                </a:moveTo>
                <a:lnTo>
                  <a:pt x="2873420" y="5051760"/>
                </a:lnTo>
                <a:lnTo>
                  <a:pt x="2868994" y="4977680"/>
                </a:lnTo>
                <a:lnTo>
                  <a:pt x="2865130" y="4914542"/>
                </a:lnTo>
                <a:lnTo>
                  <a:pt x="2861920" y="4862532"/>
                </a:lnTo>
                <a:lnTo>
                  <a:pt x="2859458" y="4821837"/>
                </a:lnTo>
                <a:lnTo>
                  <a:pt x="2903004" y="4778209"/>
                </a:lnTo>
                <a:lnTo>
                  <a:pt x="2948509" y="4764123"/>
                </a:lnTo>
                <a:lnTo>
                  <a:pt x="3040490" y="4737004"/>
                </a:lnTo>
                <a:lnTo>
                  <a:pt x="3133686" y="4711287"/>
                </a:lnTo>
                <a:lnTo>
                  <a:pt x="3228004" y="4686973"/>
                </a:lnTo>
                <a:lnTo>
                  <a:pt x="3323350" y="4664062"/>
                </a:lnTo>
                <a:lnTo>
                  <a:pt x="3321555" y="4652373"/>
                </a:lnTo>
                <a:lnTo>
                  <a:pt x="3319211" y="4640683"/>
                </a:lnTo>
                <a:lnTo>
                  <a:pt x="3316503" y="4628994"/>
                </a:lnTo>
                <a:lnTo>
                  <a:pt x="3313611" y="4617304"/>
                </a:lnTo>
                <a:lnTo>
                  <a:pt x="3208916" y="4642554"/>
                </a:lnTo>
                <a:lnTo>
                  <a:pt x="3105249" y="4669205"/>
                </a:lnTo>
                <a:lnTo>
                  <a:pt x="3002704" y="4697260"/>
                </a:lnTo>
                <a:lnTo>
                  <a:pt x="2901374" y="4726717"/>
                </a:lnTo>
                <a:lnTo>
                  <a:pt x="2801353" y="4757577"/>
                </a:lnTo>
                <a:lnTo>
                  <a:pt x="2800725" y="4803870"/>
                </a:lnTo>
                <a:lnTo>
                  <a:pt x="2800349" y="4850666"/>
                </a:lnTo>
                <a:lnTo>
                  <a:pt x="2800407" y="4914542"/>
                </a:lnTo>
                <a:lnTo>
                  <a:pt x="2800622" y="4945581"/>
                </a:lnTo>
                <a:lnTo>
                  <a:pt x="2801410" y="4993610"/>
                </a:lnTo>
                <a:lnTo>
                  <a:pt x="2802722" y="5041958"/>
                </a:lnTo>
                <a:lnTo>
                  <a:pt x="2803107" y="5051760"/>
                </a:lnTo>
                <a:close/>
              </a:path>
              <a:path extrusionOk="0" h="5732145" w="3884929">
                <a:moveTo>
                  <a:pt x="2855232" y="5556741"/>
                </a:moveTo>
                <a:lnTo>
                  <a:pt x="3095962" y="5556741"/>
                </a:lnTo>
                <a:lnTo>
                  <a:pt x="3051257" y="5553234"/>
                </a:lnTo>
                <a:lnTo>
                  <a:pt x="3012816" y="5542714"/>
                </a:lnTo>
                <a:lnTo>
                  <a:pt x="2957508" y="5506245"/>
                </a:lnTo>
                <a:lnTo>
                  <a:pt x="2921657" y="5452304"/>
                </a:lnTo>
                <a:lnTo>
                  <a:pt x="2901875" y="5391787"/>
                </a:lnTo>
                <a:lnTo>
                  <a:pt x="2892319" y="5323233"/>
                </a:lnTo>
                <a:lnTo>
                  <a:pt x="2889002" y="5281651"/>
                </a:lnTo>
                <a:lnTo>
                  <a:pt x="2886111" y="5238881"/>
                </a:lnTo>
                <a:lnTo>
                  <a:pt x="2883402" y="5198121"/>
                </a:lnTo>
                <a:lnTo>
                  <a:pt x="2881059" y="5159186"/>
                </a:lnTo>
                <a:lnTo>
                  <a:pt x="2879263" y="5121896"/>
                </a:lnTo>
                <a:lnTo>
                  <a:pt x="3397365" y="4993313"/>
                </a:lnTo>
                <a:lnTo>
                  <a:pt x="3394443" y="4979006"/>
                </a:lnTo>
                <a:lnTo>
                  <a:pt x="3388600" y="4951121"/>
                </a:lnTo>
                <a:lnTo>
                  <a:pt x="3385678" y="4936814"/>
                </a:lnTo>
                <a:lnTo>
                  <a:pt x="2873420" y="5051760"/>
                </a:lnTo>
                <a:lnTo>
                  <a:pt x="2803107" y="5051760"/>
                </a:lnTo>
                <a:lnTo>
                  <a:pt x="2804628" y="5090580"/>
                </a:lnTo>
                <a:lnTo>
                  <a:pt x="2807196" y="5139430"/>
                </a:lnTo>
                <a:lnTo>
                  <a:pt x="2808332" y="5184699"/>
                </a:lnTo>
                <a:lnTo>
                  <a:pt x="2809793" y="5230780"/>
                </a:lnTo>
                <a:lnTo>
                  <a:pt x="2811579" y="5277511"/>
                </a:lnTo>
                <a:lnTo>
                  <a:pt x="2813689" y="5324728"/>
                </a:lnTo>
                <a:lnTo>
                  <a:pt x="2816123" y="5372271"/>
                </a:lnTo>
                <a:lnTo>
                  <a:pt x="2818883" y="5419975"/>
                </a:lnTo>
                <a:lnTo>
                  <a:pt x="2823265" y="5465515"/>
                </a:lnTo>
                <a:lnTo>
                  <a:pt x="2836838" y="5518726"/>
                </a:lnTo>
                <a:lnTo>
                  <a:pt x="2853029" y="5553794"/>
                </a:lnTo>
                <a:lnTo>
                  <a:pt x="2855232" y="5556741"/>
                </a:lnTo>
                <a:close/>
              </a:path>
              <a:path extrusionOk="0" h="5732145" w="3884929">
                <a:moveTo>
                  <a:pt x="3003189" y="5619425"/>
                </a:moveTo>
                <a:lnTo>
                  <a:pt x="3064299" y="5616746"/>
                </a:lnTo>
                <a:lnTo>
                  <a:pt x="3112702" y="5610618"/>
                </a:lnTo>
                <a:lnTo>
                  <a:pt x="3160511" y="5602646"/>
                </a:lnTo>
                <a:lnTo>
                  <a:pt x="3207712" y="5592863"/>
                </a:lnTo>
                <a:lnTo>
                  <a:pt x="3254287" y="5581299"/>
                </a:lnTo>
                <a:lnTo>
                  <a:pt x="3300220" y="5567987"/>
                </a:lnTo>
                <a:lnTo>
                  <a:pt x="3345497" y="5552960"/>
                </a:lnTo>
                <a:lnTo>
                  <a:pt x="3390100" y="5536249"/>
                </a:lnTo>
                <a:lnTo>
                  <a:pt x="3434014" y="5517886"/>
                </a:lnTo>
                <a:lnTo>
                  <a:pt x="3477223" y="5497904"/>
                </a:lnTo>
                <a:lnTo>
                  <a:pt x="3475762" y="5486519"/>
                </a:lnTo>
                <a:lnTo>
                  <a:pt x="3472840" y="5464480"/>
                </a:lnTo>
                <a:lnTo>
                  <a:pt x="3471379" y="5453095"/>
                </a:lnTo>
                <a:lnTo>
                  <a:pt x="3427537" y="5471098"/>
                </a:lnTo>
                <a:lnTo>
                  <a:pt x="3383586" y="5488019"/>
                </a:lnTo>
                <a:lnTo>
                  <a:pt x="3339419" y="5503749"/>
                </a:lnTo>
                <a:lnTo>
                  <a:pt x="3294928" y="5518180"/>
                </a:lnTo>
                <a:lnTo>
                  <a:pt x="3250003" y="5531205"/>
                </a:lnTo>
                <a:lnTo>
                  <a:pt x="3204537" y="5542714"/>
                </a:lnTo>
                <a:lnTo>
                  <a:pt x="3147024" y="5553234"/>
                </a:lnTo>
                <a:lnTo>
                  <a:pt x="3095962" y="5556741"/>
                </a:lnTo>
                <a:lnTo>
                  <a:pt x="2855232" y="5556741"/>
                </a:lnTo>
                <a:lnTo>
                  <a:pt x="2863681" y="5568041"/>
                </a:lnTo>
                <a:lnTo>
                  <a:pt x="2902879" y="5597264"/>
                </a:lnTo>
                <a:lnTo>
                  <a:pt x="2955225" y="5614798"/>
                </a:lnTo>
                <a:lnTo>
                  <a:pt x="2977472" y="5618116"/>
                </a:lnTo>
                <a:lnTo>
                  <a:pt x="3003189" y="5619425"/>
                </a:lnTo>
                <a:close/>
              </a:path>
              <a:path extrusionOk="0" h="5732145" w="3884929">
                <a:moveTo>
                  <a:pt x="2573466" y="5731692"/>
                </a:moveTo>
                <a:lnTo>
                  <a:pt x="2574802" y="5685858"/>
                </a:lnTo>
                <a:lnTo>
                  <a:pt x="2575978" y="5639745"/>
                </a:lnTo>
                <a:lnTo>
                  <a:pt x="2576994" y="5593354"/>
                </a:lnTo>
                <a:lnTo>
                  <a:pt x="2577851" y="5546687"/>
                </a:lnTo>
                <a:lnTo>
                  <a:pt x="2578550" y="5499743"/>
                </a:lnTo>
                <a:lnTo>
                  <a:pt x="2579091" y="5452523"/>
                </a:lnTo>
                <a:lnTo>
                  <a:pt x="2579475" y="5405028"/>
                </a:lnTo>
                <a:lnTo>
                  <a:pt x="2579691" y="5260898"/>
                </a:lnTo>
                <a:lnTo>
                  <a:pt x="2579454" y="5212308"/>
                </a:lnTo>
                <a:lnTo>
                  <a:pt x="2579062" y="5163447"/>
                </a:lnTo>
                <a:lnTo>
                  <a:pt x="2578512" y="5113935"/>
                </a:lnTo>
                <a:lnTo>
                  <a:pt x="2577790" y="5063144"/>
                </a:lnTo>
                <a:lnTo>
                  <a:pt x="2576913" y="5012360"/>
                </a:lnTo>
                <a:lnTo>
                  <a:pt x="2575885" y="4961583"/>
                </a:lnTo>
                <a:lnTo>
                  <a:pt x="2574709" y="4910812"/>
                </a:lnTo>
                <a:lnTo>
                  <a:pt x="2573519" y="4864605"/>
                </a:lnTo>
                <a:lnTo>
                  <a:pt x="2572069" y="4813859"/>
                </a:lnTo>
                <a:lnTo>
                  <a:pt x="2570470" y="4762845"/>
                </a:lnTo>
                <a:lnTo>
                  <a:pt x="2568723" y="4711566"/>
                </a:lnTo>
                <a:lnTo>
                  <a:pt x="2566712" y="4657047"/>
                </a:lnTo>
                <a:lnTo>
                  <a:pt x="2564709" y="4606309"/>
                </a:lnTo>
                <a:lnTo>
                  <a:pt x="2562577" y="4555574"/>
                </a:lnTo>
                <a:lnTo>
                  <a:pt x="2560270" y="4503801"/>
                </a:lnTo>
                <a:lnTo>
                  <a:pt x="2557793" y="4451201"/>
                </a:lnTo>
                <a:lnTo>
                  <a:pt x="2555172" y="4398339"/>
                </a:lnTo>
                <a:lnTo>
                  <a:pt x="2552408" y="4345215"/>
                </a:lnTo>
                <a:lnTo>
                  <a:pt x="2549501" y="4291830"/>
                </a:lnTo>
                <a:lnTo>
                  <a:pt x="2546452" y="4238186"/>
                </a:lnTo>
                <a:lnTo>
                  <a:pt x="2543262" y="4184281"/>
                </a:lnTo>
                <a:lnTo>
                  <a:pt x="2539930" y="4130118"/>
                </a:lnTo>
                <a:lnTo>
                  <a:pt x="2536459" y="4075697"/>
                </a:lnTo>
                <a:lnTo>
                  <a:pt x="2536459" y="4071800"/>
                </a:lnTo>
                <a:lnTo>
                  <a:pt x="2534511" y="4069852"/>
                </a:lnTo>
                <a:lnTo>
                  <a:pt x="2499451" y="4099075"/>
                </a:lnTo>
                <a:lnTo>
                  <a:pt x="2502036" y="4149792"/>
                </a:lnTo>
                <a:lnTo>
                  <a:pt x="2504510" y="4200509"/>
                </a:lnTo>
                <a:lnTo>
                  <a:pt x="2506874" y="4251228"/>
                </a:lnTo>
                <a:lnTo>
                  <a:pt x="2509127" y="4301947"/>
                </a:lnTo>
                <a:lnTo>
                  <a:pt x="2511270" y="4352668"/>
                </a:lnTo>
                <a:lnTo>
                  <a:pt x="2513301" y="4403390"/>
                </a:lnTo>
                <a:lnTo>
                  <a:pt x="2515220" y="4454116"/>
                </a:lnTo>
                <a:lnTo>
                  <a:pt x="2517027" y="4504843"/>
                </a:lnTo>
                <a:lnTo>
                  <a:pt x="2518739" y="4556138"/>
                </a:lnTo>
                <a:lnTo>
                  <a:pt x="2520358" y="4608212"/>
                </a:lnTo>
                <a:lnTo>
                  <a:pt x="2521850" y="4660021"/>
                </a:lnTo>
                <a:lnTo>
                  <a:pt x="2523217" y="4711566"/>
                </a:lnTo>
                <a:lnTo>
                  <a:pt x="2524461" y="4762845"/>
                </a:lnTo>
                <a:lnTo>
                  <a:pt x="2525582" y="4813859"/>
                </a:lnTo>
                <a:lnTo>
                  <a:pt x="2526582" y="4864605"/>
                </a:lnTo>
                <a:lnTo>
                  <a:pt x="2527462" y="4915084"/>
                </a:lnTo>
                <a:lnTo>
                  <a:pt x="2528225" y="4965296"/>
                </a:lnTo>
                <a:lnTo>
                  <a:pt x="2528871" y="5015238"/>
                </a:lnTo>
                <a:lnTo>
                  <a:pt x="2529402" y="5064911"/>
                </a:lnTo>
                <a:lnTo>
                  <a:pt x="2529819" y="5114314"/>
                </a:lnTo>
                <a:lnTo>
                  <a:pt x="2530130" y="5164734"/>
                </a:lnTo>
                <a:lnTo>
                  <a:pt x="2530312" y="5212308"/>
                </a:lnTo>
                <a:lnTo>
                  <a:pt x="2530200" y="5368018"/>
                </a:lnTo>
                <a:lnTo>
                  <a:pt x="2529920" y="5418862"/>
                </a:lnTo>
                <a:lnTo>
                  <a:pt x="2529521" y="5469717"/>
                </a:lnTo>
                <a:lnTo>
                  <a:pt x="2529002" y="5520582"/>
                </a:lnTo>
                <a:lnTo>
                  <a:pt x="2528362" y="5571458"/>
                </a:lnTo>
                <a:lnTo>
                  <a:pt x="2527602" y="5622346"/>
                </a:lnTo>
                <a:lnTo>
                  <a:pt x="2526720" y="5673245"/>
                </a:lnTo>
                <a:lnTo>
                  <a:pt x="2526720" y="5675193"/>
                </a:lnTo>
                <a:lnTo>
                  <a:pt x="2573466" y="5731692"/>
                </a:lnTo>
                <a:close/>
              </a:path>
              <a:path extrusionOk="0" h="5732145" w="3884929">
                <a:moveTo>
                  <a:pt x="2189044" y="2146300"/>
                </a:moveTo>
                <a:lnTo>
                  <a:pt x="2273512" y="2146300"/>
                </a:lnTo>
                <a:lnTo>
                  <a:pt x="2048037" y="1955800"/>
                </a:lnTo>
                <a:lnTo>
                  <a:pt x="2003305" y="1930400"/>
                </a:lnTo>
                <a:lnTo>
                  <a:pt x="1958694" y="1892300"/>
                </a:lnTo>
                <a:lnTo>
                  <a:pt x="1914204" y="1866900"/>
                </a:lnTo>
                <a:lnTo>
                  <a:pt x="1869835" y="1828800"/>
                </a:lnTo>
                <a:lnTo>
                  <a:pt x="1781460" y="1778000"/>
                </a:lnTo>
                <a:lnTo>
                  <a:pt x="1737454" y="1739900"/>
                </a:lnTo>
                <a:lnTo>
                  <a:pt x="1649805" y="1689100"/>
                </a:lnTo>
                <a:lnTo>
                  <a:pt x="1606163" y="1676400"/>
                </a:lnTo>
                <a:lnTo>
                  <a:pt x="1475960" y="1600200"/>
                </a:lnTo>
                <a:lnTo>
                  <a:pt x="1432801" y="1587500"/>
                </a:lnTo>
                <a:lnTo>
                  <a:pt x="1389763" y="1562100"/>
                </a:lnTo>
                <a:lnTo>
                  <a:pt x="1134078" y="1485900"/>
                </a:lnTo>
                <a:lnTo>
                  <a:pt x="1293793" y="1155700"/>
                </a:lnTo>
                <a:lnTo>
                  <a:pt x="791273" y="1155700"/>
                </a:lnTo>
                <a:lnTo>
                  <a:pt x="773644" y="1104900"/>
                </a:lnTo>
                <a:lnTo>
                  <a:pt x="756834" y="1054100"/>
                </a:lnTo>
                <a:lnTo>
                  <a:pt x="740842" y="1003300"/>
                </a:lnTo>
                <a:lnTo>
                  <a:pt x="725671" y="952500"/>
                </a:lnTo>
                <a:lnTo>
                  <a:pt x="711322" y="901700"/>
                </a:lnTo>
                <a:lnTo>
                  <a:pt x="697794" y="850900"/>
                </a:lnTo>
                <a:lnTo>
                  <a:pt x="685089" y="800100"/>
                </a:lnTo>
                <a:lnTo>
                  <a:pt x="673209" y="749300"/>
                </a:lnTo>
                <a:lnTo>
                  <a:pt x="662154" y="698500"/>
                </a:lnTo>
                <a:lnTo>
                  <a:pt x="651925" y="647700"/>
                </a:lnTo>
                <a:lnTo>
                  <a:pt x="642522" y="596900"/>
                </a:lnTo>
                <a:lnTo>
                  <a:pt x="633948" y="546100"/>
                </a:lnTo>
                <a:lnTo>
                  <a:pt x="626203" y="495300"/>
                </a:lnTo>
                <a:lnTo>
                  <a:pt x="619287" y="444500"/>
                </a:lnTo>
                <a:lnTo>
                  <a:pt x="613202" y="393700"/>
                </a:lnTo>
                <a:lnTo>
                  <a:pt x="607950" y="342900"/>
                </a:lnTo>
                <a:lnTo>
                  <a:pt x="603529" y="292100"/>
                </a:lnTo>
                <a:lnTo>
                  <a:pt x="599943" y="241300"/>
                </a:lnTo>
                <a:lnTo>
                  <a:pt x="597191" y="190500"/>
                </a:lnTo>
                <a:lnTo>
                  <a:pt x="595275" y="139700"/>
                </a:lnTo>
                <a:lnTo>
                  <a:pt x="594196" y="88900"/>
                </a:lnTo>
                <a:lnTo>
                  <a:pt x="593954" y="38100"/>
                </a:lnTo>
                <a:lnTo>
                  <a:pt x="594551" y="0"/>
                </a:lnTo>
                <a:lnTo>
                  <a:pt x="568012" y="0"/>
                </a:lnTo>
                <a:lnTo>
                  <a:pt x="554287" y="12700"/>
                </a:lnTo>
                <a:lnTo>
                  <a:pt x="540014" y="12700"/>
                </a:lnTo>
                <a:lnTo>
                  <a:pt x="538695" y="63500"/>
                </a:lnTo>
                <a:lnTo>
                  <a:pt x="538147" y="114300"/>
                </a:lnTo>
                <a:lnTo>
                  <a:pt x="538370" y="165100"/>
                </a:lnTo>
                <a:lnTo>
                  <a:pt x="539364" y="215900"/>
                </a:lnTo>
                <a:lnTo>
                  <a:pt x="541129" y="266700"/>
                </a:lnTo>
                <a:lnTo>
                  <a:pt x="543666" y="317500"/>
                </a:lnTo>
                <a:lnTo>
                  <a:pt x="546973" y="355600"/>
                </a:lnTo>
                <a:lnTo>
                  <a:pt x="551051" y="406400"/>
                </a:lnTo>
                <a:lnTo>
                  <a:pt x="555900" y="457200"/>
                </a:lnTo>
                <a:lnTo>
                  <a:pt x="561520" y="508000"/>
                </a:lnTo>
                <a:lnTo>
                  <a:pt x="567911" y="558800"/>
                </a:lnTo>
                <a:lnTo>
                  <a:pt x="575073" y="609600"/>
                </a:lnTo>
                <a:lnTo>
                  <a:pt x="583006" y="660400"/>
                </a:lnTo>
                <a:lnTo>
                  <a:pt x="591710" y="711200"/>
                </a:lnTo>
                <a:lnTo>
                  <a:pt x="601185" y="749300"/>
                </a:lnTo>
                <a:lnTo>
                  <a:pt x="611431" y="800100"/>
                </a:lnTo>
                <a:lnTo>
                  <a:pt x="622448" y="850900"/>
                </a:lnTo>
                <a:lnTo>
                  <a:pt x="634236" y="901700"/>
                </a:lnTo>
                <a:lnTo>
                  <a:pt x="646795" y="952500"/>
                </a:lnTo>
                <a:lnTo>
                  <a:pt x="660125" y="1003300"/>
                </a:lnTo>
                <a:lnTo>
                  <a:pt x="674226" y="1041400"/>
                </a:lnTo>
                <a:lnTo>
                  <a:pt x="689098" y="1092200"/>
                </a:lnTo>
                <a:lnTo>
                  <a:pt x="704741" y="1143000"/>
                </a:lnTo>
                <a:lnTo>
                  <a:pt x="721154" y="1193800"/>
                </a:lnTo>
                <a:lnTo>
                  <a:pt x="1223674" y="1193800"/>
                </a:lnTo>
                <a:lnTo>
                  <a:pt x="1063959" y="1524000"/>
                </a:lnTo>
                <a:lnTo>
                  <a:pt x="1306941" y="1600200"/>
                </a:lnTo>
                <a:lnTo>
                  <a:pt x="1348422" y="1625600"/>
                </a:lnTo>
                <a:lnTo>
                  <a:pt x="1432220" y="1651000"/>
                </a:lnTo>
                <a:lnTo>
                  <a:pt x="1560005" y="1727200"/>
                </a:lnTo>
                <a:lnTo>
                  <a:pt x="1603154" y="1739900"/>
                </a:lnTo>
                <a:lnTo>
                  <a:pt x="1734258" y="1816100"/>
                </a:lnTo>
                <a:lnTo>
                  <a:pt x="1778509" y="1854200"/>
                </a:lnTo>
                <a:lnTo>
                  <a:pt x="1867834" y="1905000"/>
                </a:lnTo>
                <a:lnTo>
                  <a:pt x="1912906" y="1943100"/>
                </a:lnTo>
                <a:lnTo>
                  <a:pt x="1958250" y="1968500"/>
                </a:lnTo>
                <a:lnTo>
                  <a:pt x="2049756" y="2044700"/>
                </a:lnTo>
                <a:lnTo>
                  <a:pt x="2095915" y="2070100"/>
                </a:lnTo>
                <a:lnTo>
                  <a:pt x="2189044" y="2146300"/>
                </a:lnTo>
                <a:close/>
              </a:path>
              <a:path extrusionOk="0" h="5732145" w="3884929">
                <a:moveTo>
                  <a:pt x="2448810" y="3352800"/>
                </a:moveTo>
                <a:lnTo>
                  <a:pt x="2444349" y="3302000"/>
                </a:lnTo>
                <a:lnTo>
                  <a:pt x="2439738" y="3251200"/>
                </a:lnTo>
                <a:lnTo>
                  <a:pt x="2434993" y="3213100"/>
                </a:lnTo>
                <a:lnTo>
                  <a:pt x="2430126" y="3162300"/>
                </a:lnTo>
                <a:lnTo>
                  <a:pt x="2425151" y="3111500"/>
                </a:lnTo>
                <a:lnTo>
                  <a:pt x="2420081" y="3060700"/>
                </a:lnTo>
                <a:lnTo>
                  <a:pt x="2414929" y="3009900"/>
                </a:lnTo>
                <a:lnTo>
                  <a:pt x="2409711" y="2959100"/>
                </a:lnTo>
                <a:lnTo>
                  <a:pt x="2404438" y="2908300"/>
                </a:lnTo>
                <a:lnTo>
                  <a:pt x="2399124" y="2870200"/>
                </a:lnTo>
                <a:lnTo>
                  <a:pt x="2388430" y="2768600"/>
                </a:lnTo>
                <a:lnTo>
                  <a:pt x="2394347" y="2705100"/>
                </a:lnTo>
                <a:lnTo>
                  <a:pt x="2400779" y="2654300"/>
                </a:lnTo>
                <a:lnTo>
                  <a:pt x="2407724" y="2590800"/>
                </a:lnTo>
                <a:lnTo>
                  <a:pt x="2415185" y="2540000"/>
                </a:lnTo>
                <a:lnTo>
                  <a:pt x="2423160" y="2476500"/>
                </a:lnTo>
                <a:lnTo>
                  <a:pt x="2431651" y="2425700"/>
                </a:lnTo>
                <a:lnTo>
                  <a:pt x="2440657" y="2374900"/>
                </a:lnTo>
                <a:lnTo>
                  <a:pt x="2450179" y="2324100"/>
                </a:lnTo>
                <a:lnTo>
                  <a:pt x="2460218" y="2273300"/>
                </a:lnTo>
                <a:lnTo>
                  <a:pt x="2470774" y="2209800"/>
                </a:lnTo>
                <a:lnTo>
                  <a:pt x="2481847" y="2159000"/>
                </a:lnTo>
                <a:lnTo>
                  <a:pt x="2493437" y="2108200"/>
                </a:lnTo>
                <a:lnTo>
                  <a:pt x="2505545" y="2057400"/>
                </a:lnTo>
                <a:lnTo>
                  <a:pt x="2518171" y="2019300"/>
                </a:lnTo>
                <a:lnTo>
                  <a:pt x="2531316" y="1968500"/>
                </a:lnTo>
                <a:lnTo>
                  <a:pt x="2544980" y="1917700"/>
                </a:lnTo>
                <a:lnTo>
                  <a:pt x="2559163" y="1866900"/>
                </a:lnTo>
                <a:lnTo>
                  <a:pt x="2573866" y="1828800"/>
                </a:lnTo>
                <a:lnTo>
                  <a:pt x="2589089" y="1778000"/>
                </a:lnTo>
                <a:lnTo>
                  <a:pt x="2604832" y="1727200"/>
                </a:lnTo>
                <a:lnTo>
                  <a:pt x="2621095" y="1689100"/>
                </a:lnTo>
                <a:lnTo>
                  <a:pt x="2637880" y="1638300"/>
                </a:lnTo>
                <a:lnTo>
                  <a:pt x="2655186" y="1600200"/>
                </a:lnTo>
                <a:lnTo>
                  <a:pt x="2673014" y="1562100"/>
                </a:lnTo>
                <a:lnTo>
                  <a:pt x="2691364" y="1511300"/>
                </a:lnTo>
                <a:lnTo>
                  <a:pt x="2710237" y="1473200"/>
                </a:lnTo>
                <a:lnTo>
                  <a:pt x="2729632" y="1435100"/>
                </a:lnTo>
                <a:lnTo>
                  <a:pt x="2749551" y="1397000"/>
                </a:lnTo>
                <a:lnTo>
                  <a:pt x="2769993" y="1358900"/>
                </a:lnTo>
                <a:lnTo>
                  <a:pt x="2790959" y="1320800"/>
                </a:lnTo>
                <a:lnTo>
                  <a:pt x="2812450" y="1282700"/>
                </a:lnTo>
                <a:lnTo>
                  <a:pt x="2834465" y="1244600"/>
                </a:lnTo>
                <a:lnTo>
                  <a:pt x="2594891" y="1092200"/>
                </a:lnTo>
                <a:lnTo>
                  <a:pt x="2859785" y="939800"/>
                </a:lnTo>
                <a:lnTo>
                  <a:pt x="2839684" y="889000"/>
                </a:lnTo>
                <a:lnTo>
                  <a:pt x="2818528" y="850900"/>
                </a:lnTo>
                <a:lnTo>
                  <a:pt x="2796315" y="800100"/>
                </a:lnTo>
                <a:lnTo>
                  <a:pt x="2773040" y="762000"/>
                </a:lnTo>
                <a:lnTo>
                  <a:pt x="2748703" y="723900"/>
                </a:lnTo>
                <a:lnTo>
                  <a:pt x="2723299" y="673100"/>
                </a:lnTo>
                <a:lnTo>
                  <a:pt x="2696825" y="635000"/>
                </a:lnTo>
                <a:lnTo>
                  <a:pt x="2669280" y="596900"/>
                </a:lnTo>
                <a:lnTo>
                  <a:pt x="2640659" y="546100"/>
                </a:lnTo>
                <a:lnTo>
                  <a:pt x="2610960" y="508000"/>
                </a:lnTo>
                <a:lnTo>
                  <a:pt x="2580180" y="469900"/>
                </a:lnTo>
                <a:lnTo>
                  <a:pt x="2548317" y="431800"/>
                </a:lnTo>
                <a:lnTo>
                  <a:pt x="2515366" y="393700"/>
                </a:lnTo>
                <a:lnTo>
                  <a:pt x="2481326" y="355600"/>
                </a:lnTo>
                <a:lnTo>
                  <a:pt x="2446193" y="304800"/>
                </a:lnTo>
                <a:lnTo>
                  <a:pt x="2409964" y="266700"/>
                </a:lnTo>
                <a:lnTo>
                  <a:pt x="2372637" y="241300"/>
                </a:lnTo>
                <a:lnTo>
                  <a:pt x="2334208" y="203200"/>
                </a:lnTo>
                <a:lnTo>
                  <a:pt x="2294675" y="165100"/>
                </a:lnTo>
                <a:lnTo>
                  <a:pt x="2254035" y="127000"/>
                </a:lnTo>
                <a:lnTo>
                  <a:pt x="2160543" y="88900"/>
                </a:lnTo>
                <a:lnTo>
                  <a:pt x="2197987" y="127000"/>
                </a:lnTo>
                <a:lnTo>
                  <a:pt x="2234637" y="165100"/>
                </a:lnTo>
                <a:lnTo>
                  <a:pt x="2270491" y="203200"/>
                </a:lnTo>
                <a:lnTo>
                  <a:pt x="2305551" y="228600"/>
                </a:lnTo>
                <a:lnTo>
                  <a:pt x="2339815" y="266700"/>
                </a:lnTo>
                <a:lnTo>
                  <a:pt x="2373285" y="304800"/>
                </a:lnTo>
                <a:lnTo>
                  <a:pt x="2405959" y="342900"/>
                </a:lnTo>
                <a:lnTo>
                  <a:pt x="2437839" y="381000"/>
                </a:lnTo>
                <a:lnTo>
                  <a:pt x="2468923" y="419100"/>
                </a:lnTo>
                <a:lnTo>
                  <a:pt x="2499213" y="457200"/>
                </a:lnTo>
                <a:lnTo>
                  <a:pt x="2528707" y="495300"/>
                </a:lnTo>
                <a:lnTo>
                  <a:pt x="2557407" y="533400"/>
                </a:lnTo>
                <a:lnTo>
                  <a:pt x="2585311" y="584200"/>
                </a:lnTo>
                <a:lnTo>
                  <a:pt x="2612421" y="622300"/>
                </a:lnTo>
                <a:lnTo>
                  <a:pt x="2638736" y="660400"/>
                </a:lnTo>
                <a:lnTo>
                  <a:pt x="2664255" y="698500"/>
                </a:lnTo>
                <a:lnTo>
                  <a:pt x="2688980" y="736600"/>
                </a:lnTo>
                <a:lnTo>
                  <a:pt x="2712909" y="787400"/>
                </a:lnTo>
                <a:lnTo>
                  <a:pt x="2736044" y="825500"/>
                </a:lnTo>
                <a:lnTo>
                  <a:pt x="2758383" y="876300"/>
                </a:lnTo>
                <a:lnTo>
                  <a:pt x="2779928" y="914400"/>
                </a:lnTo>
                <a:lnTo>
                  <a:pt x="2507242" y="1104900"/>
                </a:lnTo>
                <a:lnTo>
                  <a:pt x="2756555" y="1244600"/>
                </a:lnTo>
                <a:lnTo>
                  <a:pt x="2737038" y="1282700"/>
                </a:lnTo>
                <a:lnTo>
                  <a:pt x="2717979" y="1320800"/>
                </a:lnTo>
                <a:lnTo>
                  <a:pt x="2681233" y="1384300"/>
                </a:lnTo>
                <a:lnTo>
                  <a:pt x="2663546" y="1422400"/>
                </a:lnTo>
                <a:lnTo>
                  <a:pt x="2646315" y="1460500"/>
                </a:lnTo>
                <a:lnTo>
                  <a:pt x="2629539" y="1498600"/>
                </a:lnTo>
                <a:lnTo>
                  <a:pt x="2613219" y="1536700"/>
                </a:lnTo>
                <a:lnTo>
                  <a:pt x="2597353" y="1587500"/>
                </a:lnTo>
                <a:lnTo>
                  <a:pt x="2581941" y="1625600"/>
                </a:lnTo>
                <a:lnTo>
                  <a:pt x="2566984" y="1676400"/>
                </a:lnTo>
                <a:lnTo>
                  <a:pt x="2552479" y="1714500"/>
                </a:lnTo>
                <a:lnTo>
                  <a:pt x="2538428" y="1765300"/>
                </a:lnTo>
                <a:lnTo>
                  <a:pt x="2524829" y="1803400"/>
                </a:lnTo>
                <a:lnTo>
                  <a:pt x="2511681" y="1854200"/>
                </a:lnTo>
                <a:lnTo>
                  <a:pt x="2498985" y="1905000"/>
                </a:lnTo>
                <a:lnTo>
                  <a:pt x="2486740" y="1955800"/>
                </a:lnTo>
                <a:lnTo>
                  <a:pt x="2474946" y="2006600"/>
                </a:lnTo>
                <a:lnTo>
                  <a:pt x="2463601" y="2057400"/>
                </a:lnTo>
                <a:lnTo>
                  <a:pt x="2452706" y="2108200"/>
                </a:lnTo>
                <a:lnTo>
                  <a:pt x="2442259" y="2159000"/>
                </a:lnTo>
                <a:lnTo>
                  <a:pt x="2432262" y="2209800"/>
                </a:lnTo>
                <a:lnTo>
                  <a:pt x="2422712" y="2273300"/>
                </a:lnTo>
                <a:lnTo>
                  <a:pt x="2413610" y="2324100"/>
                </a:lnTo>
                <a:lnTo>
                  <a:pt x="2404955" y="2387600"/>
                </a:lnTo>
                <a:lnTo>
                  <a:pt x="2396746" y="2438400"/>
                </a:lnTo>
                <a:lnTo>
                  <a:pt x="2388984" y="2501900"/>
                </a:lnTo>
                <a:lnTo>
                  <a:pt x="2381667" y="2565400"/>
                </a:lnTo>
                <a:lnTo>
                  <a:pt x="2374795" y="2616200"/>
                </a:lnTo>
                <a:lnTo>
                  <a:pt x="2333893" y="2616200"/>
                </a:lnTo>
                <a:lnTo>
                  <a:pt x="2333893" y="2628900"/>
                </a:lnTo>
                <a:lnTo>
                  <a:pt x="2338275" y="2654300"/>
                </a:lnTo>
                <a:lnTo>
                  <a:pt x="2351422" y="2768600"/>
                </a:lnTo>
                <a:lnTo>
                  <a:pt x="2357170" y="2819400"/>
                </a:lnTo>
                <a:lnTo>
                  <a:pt x="2362734" y="2870200"/>
                </a:lnTo>
                <a:lnTo>
                  <a:pt x="2368122" y="2908300"/>
                </a:lnTo>
                <a:lnTo>
                  <a:pt x="2373344" y="2959100"/>
                </a:lnTo>
                <a:lnTo>
                  <a:pt x="2378407" y="3009900"/>
                </a:lnTo>
                <a:lnTo>
                  <a:pt x="2383321" y="3060700"/>
                </a:lnTo>
                <a:lnTo>
                  <a:pt x="2388094" y="3111500"/>
                </a:lnTo>
                <a:lnTo>
                  <a:pt x="2392736" y="3162300"/>
                </a:lnTo>
                <a:lnTo>
                  <a:pt x="2397255" y="3213100"/>
                </a:lnTo>
                <a:lnTo>
                  <a:pt x="2401660" y="3251200"/>
                </a:lnTo>
                <a:lnTo>
                  <a:pt x="2405959" y="3302000"/>
                </a:lnTo>
                <a:lnTo>
                  <a:pt x="2448810" y="3352800"/>
                </a:lnTo>
                <a:close/>
              </a:path>
              <a:path extrusionOk="0" h="5732145" w="3884929">
                <a:moveTo>
                  <a:pt x="2333893" y="2616200"/>
                </a:moveTo>
                <a:lnTo>
                  <a:pt x="2374795" y="2616200"/>
                </a:lnTo>
                <a:lnTo>
                  <a:pt x="2368799" y="2565400"/>
                </a:lnTo>
                <a:lnTo>
                  <a:pt x="2362532" y="2527300"/>
                </a:lnTo>
                <a:lnTo>
                  <a:pt x="2356048" y="2476500"/>
                </a:lnTo>
                <a:lnTo>
                  <a:pt x="2349402" y="2425700"/>
                </a:lnTo>
                <a:lnTo>
                  <a:pt x="2335840" y="2324100"/>
                </a:lnTo>
                <a:lnTo>
                  <a:pt x="2334075" y="2311400"/>
                </a:lnTo>
                <a:lnTo>
                  <a:pt x="2331945" y="2286000"/>
                </a:lnTo>
                <a:lnTo>
                  <a:pt x="2329814" y="2273300"/>
                </a:lnTo>
                <a:lnTo>
                  <a:pt x="2328049" y="2260600"/>
                </a:lnTo>
                <a:lnTo>
                  <a:pt x="2326254" y="2247900"/>
                </a:lnTo>
                <a:lnTo>
                  <a:pt x="2323910" y="2222500"/>
                </a:lnTo>
                <a:lnTo>
                  <a:pt x="2321202" y="2209800"/>
                </a:lnTo>
                <a:lnTo>
                  <a:pt x="2318311" y="2184400"/>
                </a:lnTo>
                <a:lnTo>
                  <a:pt x="2310702" y="2133600"/>
                </a:lnTo>
                <a:lnTo>
                  <a:pt x="2294755" y="2032000"/>
                </a:lnTo>
                <a:lnTo>
                  <a:pt x="2287147" y="1981200"/>
                </a:lnTo>
                <a:lnTo>
                  <a:pt x="2275764" y="1968500"/>
                </a:lnTo>
                <a:lnTo>
                  <a:pt x="2253730" y="1943100"/>
                </a:lnTo>
                <a:lnTo>
                  <a:pt x="2242348" y="1930400"/>
                </a:lnTo>
                <a:lnTo>
                  <a:pt x="2251874" y="1993900"/>
                </a:lnTo>
                <a:lnTo>
                  <a:pt x="2260121" y="2044700"/>
                </a:lnTo>
                <a:lnTo>
                  <a:pt x="2267273" y="2108200"/>
                </a:lnTo>
                <a:lnTo>
                  <a:pt x="2273512" y="2146300"/>
                </a:lnTo>
                <a:lnTo>
                  <a:pt x="2189044" y="2146300"/>
                </a:lnTo>
                <a:lnTo>
                  <a:pt x="2283251" y="2222500"/>
                </a:lnTo>
                <a:lnTo>
                  <a:pt x="2284681" y="2235200"/>
                </a:lnTo>
                <a:lnTo>
                  <a:pt x="2285929" y="2247900"/>
                </a:lnTo>
                <a:lnTo>
                  <a:pt x="2286812" y="2247900"/>
                </a:lnTo>
                <a:lnTo>
                  <a:pt x="2287147" y="2260600"/>
                </a:lnTo>
                <a:lnTo>
                  <a:pt x="2289733" y="2273300"/>
                </a:lnTo>
                <a:lnTo>
                  <a:pt x="2291772" y="2286000"/>
                </a:lnTo>
                <a:lnTo>
                  <a:pt x="2293446" y="2298700"/>
                </a:lnTo>
                <a:lnTo>
                  <a:pt x="2294938" y="2324100"/>
                </a:lnTo>
                <a:lnTo>
                  <a:pt x="2308500" y="2413000"/>
                </a:lnTo>
                <a:lnTo>
                  <a:pt x="2315145" y="2463800"/>
                </a:lnTo>
                <a:lnTo>
                  <a:pt x="2321629" y="2514600"/>
                </a:lnTo>
                <a:lnTo>
                  <a:pt x="2327896" y="2565400"/>
                </a:lnTo>
                <a:lnTo>
                  <a:pt x="2333893" y="2616200"/>
                </a:lnTo>
                <a:close/>
              </a:path>
              <a:path extrusionOk="0" h="5732145" w="3884929">
                <a:moveTo>
                  <a:pt x="2145691" y="2273300"/>
                </a:moveTo>
                <a:lnTo>
                  <a:pt x="2202663" y="2273300"/>
                </a:lnTo>
                <a:lnTo>
                  <a:pt x="2188694" y="2260600"/>
                </a:lnTo>
                <a:lnTo>
                  <a:pt x="2159112" y="2260600"/>
                </a:lnTo>
                <a:lnTo>
                  <a:pt x="2145691" y="2273300"/>
                </a:lnTo>
                <a:close/>
              </a:path>
              <a:path extrusionOk="0" h="5732145" w="3884929">
                <a:moveTo>
                  <a:pt x="2111362" y="2387600"/>
                </a:moveTo>
                <a:lnTo>
                  <a:pt x="2235866" y="2387600"/>
                </a:lnTo>
                <a:lnTo>
                  <a:pt x="2242592" y="2374900"/>
                </a:lnTo>
                <a:lnTo>
                  <a:pt x="2246761" y="2349500"/>
                </a:lnTo>
                <a:lnTo>
                  <a:pt x="2248192" y="2336800"/>
                </a:lnTo>
                <a:lnTo>
                  <a:pt x="2246761" y="2324100"/>
                </a:lnTo>
                <a:lnTo>
                  <a:pt x="2242592" y="2311400"/>
                </a:lnTo>
                <a:lnTo>
                  <a:pt x="2235866" y="2298700"/>
                </a:lnTo>
                <a:lnTo>
                  <a:pt x="2226766" y="2286000"/>
                </a:lnTo>
                <a:lnTo>
                  <a:pt x="2215536" y="2273300"/>
                </a:lnTo>
                <a:lnTo>
                  <a:pt x="2133365" y="2273300"/>
                </a:lnTo>
                <a:lnTo>
                  <a:pt x="2104058" y="2311400"/>
                </a:lnTo>
                <a:lnTo>
                  <a:pt x="2098215" y="2336800"/>
                </a:lnTo>
                <a:lnTo>
                  <a:pt x="2099675" y="2362200"/>
                </a:lnTo>
                <a:lnTo>
                  <a:pt x="2104058" y="2374900"/>
                </a:lnTo>
                <a:lnTo>
                  <a:pt x="2111362" y="2387600"/>
                </a:lnTo>
                <a:close/>
              </a:path>
              <a:path extrusionOk="0" h="5732145" w="3884929">
                <a:moveTo>
                  <a:pt x="2146421" y="2413000"/>
                </a:moveTo>
                <a:lnTo>
                  <a:pt x="2201932" y="2413000"/>
                </a:lnTo>
                <a:lnTo>
                  <a:pt x="2214715" y="2400300"/>
                </a:lnTo>
                <a:lnTo>
                  <a:pt x="2226766" y="2387600"/>
                </a:lnTo>
                <a:lnTo>
                  <a:pt x="2121588" y="2387600"/>
                </a:lnTo>
                <a:lnTo>
                  <a:pt x="2133639" y="2400300"/>
                </a:lnTo>
                <a:lnTo>
                  <a:pt x="2146421" y="2413000"/>
                </a:lnTo>
                <a:close/>
              </a:path>
              <a:path extrusionOk="0" h="5732145" w="3884929">
                <a:moveTo>
                  <a:pt x="2234070" y="3060700"/>
                </a:moveTo>
                <a:lnTo>
                  <a:pt x="2288364" y="3060700"/>
                </a:lnTo>
                <a:lnTo>
                  <a:pt x="2274395" y="3048000"/>
                </a:lnTo>
                <a:lnTo>
                  <a:pt x="2246792" y="3048000"/>
                </a:lnTo>
                <a:lnTo>
                  <a:pt x="2234070" y="3060700"/>
                </a:lnTo>
                <a:close/>
              </a:path>
              <a:path extrusionOk="0" h="5732145" w="3884929">
                <a:moveTo>
                  <a:pt x="2308572" y="3187700"/>
                </a:moveTo>
                <a:lnTo>
                  <a:pt x="2314415" y="3175000"/>
                </a:lnTo>
                <a:lnTo>
                  <a:pt x="2324306" y="3162300"/>
                </a:lnTo>
                <a:lnTo>
                  <a:pt x="2330727" y="3149600"/>
                </a:lnTo>
                <a:lnTo>
                  <a:pt x="2333862" y="3136900"/>
                </a:lnTo>
                <a:lnTo>
                  <a:pt x="2333893" y="3124200"/>
                </a:lnTo>
                <a:lnTo>
                  <a:pt x="2332462" y="3111500"/>
                </a:lnTo>
                <a:lnTo>
                  <a:pt x="2328293" y="3098800"/>
                </a:lnTo>
                <a:lnTo>
                  <a:pt x="2321567" y="3086100"/>
                </a:lnTo>
                <a:lnTo>
                  <a:pt x="2312467" y="3073400"/>
                </a:lnTo>
                <a:lnTo>
                  <a:pt x="2301237" y="3060700"/>
                </a:lnTo>
                <a:lnTo>
                  <a:pt x="2222079" y="3060700"/>
                </a:lnTo>
                <a:lnTo>
                  <a:pt x="2211184" y="3073400"/>
                </a:lnTo>
                <a:lnTo>
                  <a:pt x="2308572" y="3187700"/>
                </a:lnTo>
                <a:close/>
              </a:path>
              <a:path extrusionOk="0" h="5732145" w="3884929">
                <a:moveTo>
                  <a:pt x="349134" y="2400219"/>
                </a:moveTo>
                <a:lnTo>
                  <a:pt x="359542" y="2346981"/>
                </a:lnTo>
                <a:lnTo>
                  <a:pt x="370316" y="2293949"/>
                </a:lnTo>
                <a:lnTo>
                  <a:pt x="381454" y="2241145"/>
                </a:lnTo>
                <a:lnTo>
                  <a:pt x="392958" y="2188592"/>
                </a:lnTo>
                <a:lnTo>
                  <a:pt x="404827" y="2136314"/>
                </a:lnTo>
                <a:lnTo>
                  <a:pt x="417062" y="2084332"/>
                </a:lnTo>
                <a:lnTo>
                  <a:pt x="429661" y="2032669"/>
                </a:lnTo>
                <a:lnTo>
                  <a:pt x="442626" y="1981349"/>
                </a:lnTo>
                <a:lnTo>
                  <a:pt x="458753" y="1912366"/>
                </a:lnTo>
                <a:lnTo>
                  <a:pt x="472076" y="1852641"/>
                </a:lnTo>
                <a:lnTo>
                  <a:pt x="482594" y="1802081"/>
                </a:lnTo>
                <a:lnTo>
                  <a:pt x="490307" y="1760592"/>
                </a:lnTo>
                <a:lnTo>
                  <a:pt x="501542" y="1673171"/>
                </a:lnTo>
                <a:lnTo>
                  <a:pt x="504222" y="1620787"/>
                </a:lnTo>
                <a:lnTo>
                  <a:pt x="503349" y="1571114"/>
                </a:lnTo>
                <a:lnTo>
                  <a:pt x="499017" y="1524341"/>
                </a:lnTo>
                <a:lnTo>
                  <a:pt x="491320" y="1480654"/>
                </a:lnTo>
                <a:lnTo>
                  <a:pt x="298492" y="2220982"/>
                </a:lnTo>
                <a:lnTo>
                  <a:pt x="312705" y="2266248"/>
                </a:lnTo>
                <a:lnTo>
                  <a:pt x="326004" y="2311331"/>
                </a:lnTo>
                <a:lnTo>
                  <a:pt x="338208" y="2356049"/>
                </a:lnTo>
                <a:lnTo>
                  <a:pt x="349134" y="2400219"/>
                </a:lnTo>
                <a:close/>
              </a:path>
            </a:pathLst>
          </a:custGeom>
          <a:solidFill>
            <a:srgbClr val="97B1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12642" y="551498"/>
            <a:ext cx="18262600" cy="9736684"/>
            <a:chOff x="12642" y="551498"/>
            <a:chExt cx="18262600" cy="9736684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25425" y="4265230"/>
              <a:ext cx="400643" cy="4588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"/>
            <p:cNvSpPr/>
            <p:nvPr/>
          </p:nvSpPr>
          <p:spPr>
            <a:xfrm>
              <a:off x="2841793" y="4295427"/>
              <a:ext cx="5426710" cy="4124960"/>
            </a:xfrm>
            <a:custGeom>
              <a:rect b="b" l="l" r="r" t="t"/>
              <a:pathLst>
                <a:path extrusionOk="0" h="4124959" w="5426709">
                  <a:moveTo>
                    <a:pt x="4943392" y="241580"/>
                  </a:moveTo>
                  <a:lnTo>
                    <a:pt x="4955079" y="241580"/>
                  </a:lnTo>
                  <a:lnTo>
                    <a:pt x="4971513" y="237958"/>
                  </a:lnTo>
                  <a:lnTo>
                    <a:pt x="5025198" y="220149"/>
                  </a:lnTo>
                  <a:lnTo>
                    <a:pt x="5073953" y="194944"/>
                  </a:lnTo>
                  <a:lnTo>
                    <a:pt x="5091422" y="185081"/>
                  </a:lnTo>
                  <a:lnTo>
                    <a:pt x="5091422" y="183133"/>
                  </a:lnTo>
                  <a:lnTo>
                    <a:pt x="5095317" y="181185"/>
                  </a:lnTo>
                  <a:lnTo>
                    <a:pt x="5097265" y="181185"/>
                  </a:lnTo>
                  <a:lnTo>
                    <a:pt x="5108617" y="173909"/>
                  </a:lnTo>
                  <a:lnTo>
                    <a:pt x="5119420" y="166817"/>
                  </a:lnTo>
                  <a:lnTo>
                    <a:pt x="5129859" y="160089"/>
                  </a:lnTo>
                  <a:lnTo>
                    <a:pt x="5140115" y="153910"/>
                  </a:lnTo>
                  <a:lnTo>
                    <a:pt x="5145959" y="150957"/>
                  </a:lnTo>
                  <a:lnTo>
                    <a:pt x="5151802" y="147821"/>
                  </a:lnTo>
                  <a:lnTo>
                    <a:pt x="5157645" y="144321"/>
                  </a:lnTo>
                  <a:lnTo>
                    <a:pt x="5163488" y="140272"/>
                  </a:lnTo>
                  <a:lnTo>
                    <a:pt x="5187227" y="125265"/>
                  </a:lnTo>
                  <a:lnTo>
                    <a:pt x="5228129" y="101094"/>
                  </a:lnTo>
                  <a:lnTo>
                    <a:pt x="5285466" y="69649"/>
                  </a:lnTo>
                  <a:lnTo>
                    <a:pt x="5327099" y="50653"/>
                  </a:lnTo>
                  <a:lnTo>
                    <a:pt x="5370193" y="34581"/>
                  </a:lnTo>
                  <a:lnTo>
                    <a:pt x="5414748" y="21430"/>
                  </a:lnTo>
                  <a:lnTo>
                    <a:pt x="5410853" y="15585"/>
                  </a:lnTo>
                  <a:lnTo>
                    <a:pt x="5395271" y="0"/>
                  </a:lnTo>
                  <a:lnTo>
                    <a:pt x="5356224" y="12785"/>
                  </a:lnTo>
                  <a:lnTo>
                    <a:pt x="5318091" y="27762"/>
                  </a:lnTo>
                  <a:lnTo>
                    <a:pt x="5281053" y="44931"/>
                  </a:lnTo>
                  <a:lnTo>
                    <a:pt x="5245294" y="64291"/>
                  </a:lnTo>
                  <a:lnTo>
                    <a:pt x="5188322" y="97989"/>
                  </a:lnTo>
                  <a:lnTo>
                    <a:pt x="5163488" y="112997"/>
                  </a:lnTo>
                  <a:lnTo>
                    <a:pt x="5157645" y="115950"/>
                  </a:lnTo>
                  <a:lnTo>
                    <a:pt x="5151802" y="119085"/>
                  </a:lnTo>
                  <a:lnTo>
                    <a:pt x="5145959" y="122586"/>
                  </a:lnTo>
                  <a:lnTo>
                    <a:pt x="5140115" y="126634"/>
                  </a:lnTo>
                  <a:lnTo>
                    <a:pt x="5134272" y="128583"/>
                  </a:lnTo>
                  <a:lnTo>
                    <a:pt x="5130377" y="132479"/>
                  </a:lnTo>
                  <a:lnTo>
                    <a:pt x="5124533" y="134427"/>
                  </a:lnTo>
                  <a:lnTo>
                    <a:pt x="5120638" y="138324"/>
                  </a:lnTo>
                  <a:lnTo>
                    <a:pt x="5114795" y="142403"/>
                  </a:lnTo>
                  <a:lnTo>
                    <a:pt x="5103108" y="149831"/>
                  </a:lnTo>
                  <a:lnTo>
                    <a:pt x="5097265" y="153910"/>
                  </a:lnTo>
                  <a:lnTo>
                    <a:pt x="5095317" y="155858"/>
                  </a:lnTo>
                  <a:lnTo>
                    <a:pt x="5093369" y="155858"/>
                  </a:lnTo>
                  <a:lnTo>
                    <a:pt x="5091422" y="157806"/>
                  </a:lnTo>
                  <a:lnTo>
                    <a:pt x="5057579" y="176801"/>
                  </a:lnTo>
                  <a:lnTo>
                    <a:pt x="5006573" y="199784"/>
                  </a:lnTo>
                  <a:lnTo>
                    <a:pt x="4955079" y="214305"/>
                  </a:lnTo>
                  <a:lnTo>
                    <a:pt x="4758103" y="214305"/>
                  </a:lnTo>
                  <a:lnTo>
                    <a:pt x="4782703" y="219419"/>
                  </a:lnTo>
                  <a:lnTo>
                    <a:pt x="4792990" y="221398"/>
                  </a:lnTo>
                  <a:lnTo>
                    <a:pt x="4799259" y="222098"/>
                  </a:lnTo>
                  <a:lnTo>
                    <a:pt x="4801207" y="222098"/>
                  </a:lnTo>
                  <a:lnTo>
                    <a:pt x="4801207" y="224046"/>
                  </a:lnTo>
                  <a:lnTo>
                    <a:pt x="4807050" y="225994"/>
                  </a:lnTo>
                  <a:lnTo>
                    <a:pt x="4820167" y="227760"/>
                  </a:lnTo>
                  <a:lnTo>
                    <a:pt x="4845670" y="232022"/>
                  </a:lnTo>
                  <a:lnTo>
                    <a:pt x="4857691" y="233787"/>
                  </a:lnTo>
                  <a:lnTo>
                    <a:pt x="4880669" y="236375"/>
                  </a:lnTo>
                  <a:lnTo>
                    <a:pt x="4902733" y="238414"/>
                  </a:lnTo>
                  <a:lnTo>
                    <a:pt x="4943392" y="241580"/>
                  </a:lnTo>
                  <a:close/>
                </a:path>
                <a:path extrusionOk="0" h="4124959" w="5426709">
                  <a:moveTo>
                    <a:pt x="5402174" y="159754"/>
                  </a:moveTo>
                  <a:lnTo>
                    <a:pt x="5408905" y="159754"/>
                  </a:lnTo>
                  <a:lnTo>
                    <a:pt x="5412801" y="155858"/>
                  </a:lnTo>
                  <a:lnTo>
                    <a:pt x="5420592" y="151961"/>
                  </a:lnTo>
                  <a:lnTo>
                    <a:pt x="5402174" y="159754"/>
                  </a:lnTo>
                  <a:close/>
                </a:path>
                <a:path extrusionOk="0" h="4124959" w="5426709">
                  <a:moveTo>
                    <a:pt x="4970661" y="383801"/>
                  </a:moveTo>
                  <a:lnTo>
                    <a:pt x="4980552" y="382674"/>
                  </a:lnTo>
                  <a:lnTo>
                    <a:pt x="4989895" y="382096"/>
                  </a:lnTo>
                  <a:lnTo>
                    <a:pt x="4998873" y="381883"/>
                  </a:lnTo>
                  <a:lnTo>
                    <a:pt x="5007668" y="381853"/>
                  </a:lnTo>
                  <a:lnTo>
                    <a:pt x="5009616" y="379904"/>
                  </a:lnTo>
                  <a:lnTo>
                    <a:pt x="5011564" y="379904"/>
                  </a:lnTo>
                  <a:lnTo>
                    <a:pt x="5021820" y="378078"/>
                  </a:lnTo>
                  <a:lnTo>
                    <a:pt x="5064305" y="363831"/>
                  </a:lnTo>
                  <a:lnTo>
                    <a:pt x="5091422" y="350681"/>
                  </a:lnTo>
                  <a:lnTo>
                    <a:pt x="5103108" y="345963"/>
                  </a:lnTo>
                  <a:lnTo>
                    <a:pt x="5138168" y="329250"/>
                  </a:lnTo>
                  <a:lnTo>
                    <a:pt x="5177123" y="305872"/>
                  </a:lnTo>
                  <a:lnTo>
                    <a:pt x="5188748" y="300027"/>
                  </a:lnTo>
                  <a:lnTo>
                    <a:pt x="5200009" y="294182"/>
                  </a:lnTo>
                  <a:lnTo>
                    <a:pt x="5210539" y="288338"/>
                  </a:lnTo>
                  <a:lnTo>
                    <a:pt x="5219973" y="282493"/>
                  </a:lnTo>
                  <a:lnTo>
                    <a:pt x="5229834" y="275857"/>
                  </a:lnTo>
                  <a:lnTo>
                    <a:pt x="5238964" y="270316"/>
                  </a:lnTo>
                  <a:lnTo>
                    <a:pt x="5294414" y="239175"/>
                  </a:lnTo>
                  <a:lnTo>
                    <a:pt x="5336351" y="217471"/>
                  </a:lnTo>
                  <a:lnTo>
                    <a:pt x="5380480" y="196131"/>
                  </a:lnTo>
                  <a:lnTo>
                    <a:pt x="5426435" y="175340"/>
                  </a:lnTo>
                  <a:lnTo>
                    <a:pt x="5418644" y="163651"/>
                  </a:lnTo>
                  <a:lnTo>
                    <a:pt x="5412801" y="157806"/>
                  </a:lnTo>
                  <a:lnTo>
                    <a:pt x="5408905" y="159754"/>
                  </a:lnTo>
                  <a:lnTo>
                    <a:pt x="5402174" y="159754"/>
                  </a:lnTo>
                  <a:lnTo>
                    <a:pt x="5335864" y="189708"/>
                  </a:lnTo>
                  <a:lnTo>
                    <a:pt x="5295692" y="210317"/>
                  </a:lnTo>
                  <a:lnTo>
                    <a:pt x="5256980" y="231839"/>
                  </a:lnTo>
                  <a:lnTo>
                    <a:pt x="5240911" y="241824"/>
                  </a:lnTo>
                  <a:lnTo>
                    <a:pt x="5231781" y="247455"/>
                  </a:lnTo>
                  <a:lnTo>
                    <a:pt x="5221921" y="253269"/>
                  </a:lnTo>
                  <a:lnTo>
                    <a:pt x="5212486" y="258018"/>
                  </a:lnTo>
                  <a:lnTo>
                    <a:pt x="5201956" y="263498"/>
                  </a:lnTo>
                  <a:lnTo>
                    <a:pt x="5190696" y="269708"/>
                  </a:lnTo>
                  <a:lnTo>
                    <a:pt x="5179070" y="276648"/>
                  </a:lnTo>
                  <a:lnTo>
                    <a:pt x="5170245" y="281397"/>
                  </a:lnTo>
                  <a:lnTo>
                    <a:pt x="5161054" y="286876"/>
                  </a:lnTo>
                  <a:lnTo>
                    <a:pt x="5140115" y="300027"/>
                  </a:lnTo>
                  <a:lnTo>
                    <a:pt x="5128429" y="305567"/>
                  </a:lnTo>
                  <a:lnTo>
                    <a:pt x="5105056" y="315917"/>
                  </a:lnTo>
                  <a:lnTo>
                    <a:pt x="5093369" y="321457"/>
                  </a:lnTo>
                  <a:lnTo>
                    <a:pt x="5084300" y="326663"/>
                  </a:lnTo>
                  <a:lnTo>
                    <a:pt x="5074866" y="330955"/>
                  </a:lnTo>
                  <a:lnTo>
                    <a:pt x="5065431" y="334882"/>
                  </a:lnTo>
                  <a:lnTo>
                    <a:pt x="5056362" y="338992"/>
                  </a:lnTo>
                  <a:lnTo>
                    <a:pt x="5045041" y="343010"/>
                  </a:lnTo>
                  <a:lnTo>
                    <a:pt x="5034450" y="346297"/>
                  </a:lnTo>
                  <a:lnTo>
                    <a:pt x="5024589" y="348854"/>
                  </a:lnTo>
                  <a:lnTo>
                    <a:pt x="5015459" y="350681"/>
                  </a:lnTo>
                  <a:lnTo>
                    <a:pt x="5013511" y="352629"/>
                  </a:lnTo>
                  <a:lnTo>
                    <a:pt x="5002768" y="352660"/>
                  </a:lnTo>
                  <a:lnTo>
                    <a:pt x="4993791" y="352873"/>
                  </a:lnTo>
                  <a:lnTo>
                    <a:pt x="4984447" y="353451"/>
                  </a:lnTo>
                  <a:lnTo>
                    <a:pt x="4974556" y="354577"/>
                  </a:lnTo>
                  <a:lnTo>
                    <a:pt x="4801406" y="354577"/>
                  </a:lnTo>
                  <a:lnTo>
                    <a:pt x="4783677" y="364318"/>
                  </a:lnTo>
                  <a:lnTo>
                    <a:pt x="4856474" y="373816"/>
                  </a:lnTo>
                  <a:lnTo>
                    <a:pt x="4881460" y="377743"/>
                  </a:lnTo>
                  <a:lnTo>
                    <a:pt x="4898594" y="381853"/>
                  </a:lnTo>
                  <a:lnTo>
                    <a:pt x="4917250" y="382979"/>
                  </a:lnTo>
                  <a:lnTo>
                    <a:pt x="4935358" y="383557"/>
                  </a:lnTo>
                  <a:lnTo>
                    <a:pt x="4953101" y="383770"/>
                  </a:lnTo>
                  <a:lnTo>
                    <a:pt x="4970661" y="383801"/>
                  </a:lnTo>
                  <a:close/>
                </a:path>
                <a:path extrusionOk="0" h="4124959" w="5426709">
                  <a:moveTo>
                    <a:pt x="4758103" y="214305"/>
                  </a:moveTo>
                  <a:lnTo>
                    <a:pt x="4943392" y="214305"/>
                  </a:lnTo>
                  <a:lnTo>
                    <a:pt x="4923976" y="213605"/>
                  </a:lnTo>
                  <a:lnTo>
                    <a:pt x="4903464" y="211626"/>
                  </a:lnTo>
                  <a:lnTo>
                    <a:pt x="4881490" y="208551"/>
                  </a:lnTo>
                  <a:lnTo>
                    <a:pt x="4857691" y="204564"/>
                  </a:lnTo>
                  <a:lnTo>
                    <a:pt x="4844483" y="203072"/>
                  </a:lnTo>
                  <a:lnTo>
                    <a:pt x="4830910" y="201398"/>
                  </a:lnTo>
                  <a:lnTo>
                    <a:pt x="4816606" y="199358"/>
                  </a:lnTo>
                  <a:lnTo>
                    <a:pt x="4801207" y="196771"/>
                  </a:lnTo>
                  <a:lnTo>
                    <a:pt x="4801207" y="194822"/>
                  </a:lnTo>
                  <a:lnTo>
                    <a:pt x="4783677" y="194822"/>
                  </a:lnTo>
                  <a:lnTo>
                    <a:pt x="4775734" y="195918"/>
                  </a:lnTo>
                  <a:lnTo>
                    <a:pt x="4766877" y="199206"/>
                  </a:lnTo>
                  <a:lnTo>
                    <a:pt x="4757656" y="204685"/>
                  </a:lnTo>
                  <a:lnTo>
                    <a:pt x="4748617" y="212357"/>
                  </a:lnTo>
                  <a:lnTo>
                    <a:pt x="4758103" y="214305"/>
                  </a:lnTo>
                  <a:close/>
                </a:path>
                <a:path extrusionOk="0" h="4124959" w="5426709">
                  <a:moveTo>
                    <a:pt x="4801406" y="354577"/>
                  </a:moveTo>
                  <a:lnTo>
                    <a:pt x="4974556" y="354577"/>
                  </a:lnTo>
                  <a:lnTo>
                    <a:pt x="4955505" y="354212"/>
                  </a:lnTo>
                  <a:lnTo>
                    <a:pt x="4933167" y="353116"/>
                  </a:lnTo>
                  <a:lnTo>
                    <a:pt x="4907176" y="351290"/>
                  </a:lnTo>
                  <a:lnTo>
                    <a:pt x="4848318" y="346510"/>
                  </a:lnTo>
                  <a:lnTo>
                    <a:pt x="4823119" y="348489"/>
                  </a:lnTo>
                  <a:lnTo>
                    <a:pt x="4801572" y="354486"/>
                  </a:lnTo>
                  <a:lnTo>
                    <a:pt x="4801406" y="354577"/>
                  </a:lnTo>
                  <a:close/>
                </a:path>
                <a:path extrusionOk="0" h="4124959" w="5426709">
                  <a:moveTo>
                    <a:pt x="646653" y="4028939"/>
                  </a:moveTo>
                  <a:lnTo>
                    <a:pt x="675869" y="4023094"/>
                  </a:lnTo>
                  <a:lnTo>
                    <a:pt x="683660" y="4021146"/>
                  </a:lnTo>
                  <a:lnTo>
                    <a:pt x="689503" y="4019198"/>
                  </a:lnTo>
                  <a:lnTo>
                    <a:pt x="695347" y="4019198"/>
                  </a:lnTo>
                  <a:lnTo>
                    <a:pt x="652557" y="4012683"/>
                  </a:lnTo>
                  <a:lnTo>
                    <a:pt x="611593" y="4005073"/>
                  </a:lnTo>
                  <a:lnTo>
                    <a:pt x="572091" y="3996732"/>
                  </a:lnTo>
                  <a:lnTo>
                    <a:pt x="533683" y="3988026"/>
                  </a:lnTo>
                  <a:lnTo>
                    <a:pt x="523488" y="3985134"/>
                  </a:lnTo>
                  <a:lnTo>
                    <a:pt x="513475" y="3982425"/>
                  </a:lnTo>
                  <a:lnTo>
                    <a:pt x="503828" y="3980081"/>
                  </a:lnTo>
                  <a:lnTo>
                    <a:pt x="494728" y="3978285"/>
                  </a:lnTo>
                  <a:lnTo>
                    <a:pt x="492781" y="3976337"/>
                  </a:lnTo>
                  <a:lnTo>
                    <a:pt x="490833" y="3976337"/>
                  </a:lnTo>
                  <a:lnTo>
                    <a:pt x="488885" y="3974389"/>
                  </a:lnTo>
                  <a:lnTo>
                    <a:pt x="477199" y="3970309"/>
                  </a:lnTo>
                  <a:lnTo>
                    <a:pt x="453826" y="3962882"/>
                  </a:lnTo>
                  <a:lnTo>
                    <a:pt x="442139" y="3958803"/>
                  </a:lnTo>
                  <a:lnTo>
                    <a:pt x="440191" y="3956855"/>
                  </a:lnTo>
                  <a:lnTo>
                    <a:pt x="436296" y="3956855"/>
                  </a:lnTo>
                  <a:lnTo>
                    <a:pt x="428505" y="3952958"/>
                  </a:lnTo>
                  <a:lnTo>
                    <a:pt x="422662" y="3952958"/>
                  </a:lnTo>
                  <a:lnTo>
                    <a:pt x="416818" y="3951010"/>
                  </a:lnTo>
                  <a:lnTo>
                    <a:pt x="407080" y="3947113"/>
                  </a:lnTo>
                  <a:lnTo>
                    <a:pt x="390524" y="3940051"/>
                  </a:lnTo>
                  <a:lnTo>
                    <a:pt x="380237" y="3935881"/>
                  </a:lnTo>
                  <a:lnTo>
                    <a:pt x="368125" y="3931528"/>
                  </a:lnTo>
                  <a:lnTo>
                    <a:pt x="347673" y="3924952"/>
                  </a:lnTo>
                  <a:lnTo>
                    <a:pt x="324300" y="3916916"/>
                  </a:lnTo>
                  <a:lnTo>
                    <a:pt x="298005" y="3907418"/>
                  </a:lnTo>
                  <a:lnTo>
                    <a:pt x="268789" y="3896459"/>
                  </a:lnTo>
                  <a:lnTo>
                    <a:pt x="205974" y="3873781"/>
                  </a:lnTo>
                  <a:lnTo>
                    <a:pt x="163611" y="3861148"/>
                  </a:lnTo>
                  <a:lnTo>
                    <a:pt x="141698" y="3858378"/>
                  </a:lnTo>
                  <a:lnTo>
                    <a:pt x="140238" y="3865288"/>
                  </a:lnTo>
                  <a:lnTo>
                    <a:pt x="187420" y="3886827"/>
                  </a:lnTo>
                  <a:lnTo>
                    <a:pt x="358386" y="3962699"/>
                  </a:lnTo>
                  <a:lnTo>
                    <a:pt x="360334" y="3962699"/>
                  </a:lnTo>
                  <a:lnTo>
                    <a:pt x="362281" y="3964647"/>
                  </a:lnTo>
                  <a:lnTo>
                    <a:pt x="370072" y="3968544"/>
                  </a:lnTo>
                  <a:lnTo>
                    <a:pt x="377863" y="3968544"/>
                  </a:lnTo>
                  <a:lnTo>
                    <a:pt x="383707" y="3972440"/>
                  </a:lnTo>
                  <a:lnTo>
                    <a:pt x="389550" y="3974389"/>
                  </a:lnTo>
                  <a:lnTo>
                    <a:pt x="395393" y="3974389"/>
                  </a:lnTo>
                  <a:lnTo>
                    <a:pt x="399289" y="3976337"/>
                  </a:lnTo>
                  <a:lnTo>
                    <a:pt x="405132" y="3978285"/>
                  </a:lnTo>
                  <a:lnTo>
                    <a:pt x="413897" y="3980081"/>
                  </a:lnTo>
                  <a:lnTo>
                    <a:pt x="422662" y="3982425"/>
                  </a:lnTo>
                  <a:lnTo>
                    <a:pt x="431426" y="3985134"/>
                  </a:lnTo>
                  <a:lnTo>
                    <a:pt x="440191" y="3988026"/>
                  </a:lnTo>
                  <a:lnTo>
                    <a:pt x="442139" y="3989974"/>
                  </a:lnTo>
                  <a:lnTo>
                    <a:pt x="446035" y="3989974"/>
                  </a:lnTo>
                  <a:lnTo>
                    <a:pt x="455956" y="3991770"/>
                  </a:lnTo>
                  <a:lnTo>
                    <a:pt x="465512" y="3994114"/>
                  </a:lnTo>
                  <a:lnTo>
                    <a:pt x="484990" y="3999716"/>
                  </a:lnTo>
                  <a:lnTo>
                    <a:pt x="523671" y="4008117"/>
                  </a:lnTo>
                  <a:lnTo>
                    <a:pt x="563630" y="4015788"/>
                  </a:lnTo>
                  <a:lnTo>
                    <a:pt x="604685" y="4022729"/>
                  </a:lnTo>
                  <a:lnTo>
                    <a:pt x="646653" y="4028939"/>
                  </a:lnTo>
                  <a:close/>
                </a:path>
                <a:path extrusionOk="0" h="4124959" w="5426709">
                  <a:moveTo>
                    <a:pt x="560952" y="4124402"/>
                  </a:moveTo>
                  <a:lnTo>
                    <a:pt x="592116" y="4118558"/>
                  </a:lnTo>
                  <a:lnTo>
                    <a:pt x="525984" y="4100262"/>
                  </a:lnTo>
                  <a:lnTo>
                    <a:pt x="434622" y="4076092"/>
                  </a:lnTo>
                  <a:lnTo>
                    <a:pt x="409027" y="4069852"/>
                  </a:lnTo>
                  <a:lnTo>
                    <a:pt x="405132" y="4067904"/>
                  </a:lnTo>
                  <a:lnTo>
                    <a:pt x="401236" y="4067904"/>
                  </a:lnTo>
                  <a:lnTo>
                    <a:pt x="393597" y="4066442"/>
                  </a:lnTo>
                  <a:lnTo>
                    <a:pt x="368125" y="4062059"/>
                  </a:lnTo>
                  <a:lnTo>
                    <a:pt x="366177" y="4062059"/>
                  </a:lnTo>
                  <a:lnTo>
                    <a:pt x="357108" y="4059471"/>
                  </a:lnTo>
                  <a:lnTo>
                    <a:pt x="347673" y="4057432"/>
                  </a:lnTo>
                  <a:lnTo>
                    <a:pt x="338239" y="4055758"/>
                  </a:lnTo>
                  <a:lnTo>
                    <a:pt x="329169" y="4054266"/>
                  </a:lnTo>
                  <a:lnTo>
                    <a:pt x="327222" y="4054266"/>
                  </a:lnTo>
                  <a:lnTo>
                    <a:pt x="323326" y="4052318"/>
                  </a:lnTo>
                  <a:lnTo>
                    <a:pt x="321378" y="4052318"/>
                  </a:lnTo>
                  <a:lnTo>
                    <a:pt x="299223" y="4046717"/>
                  </a:lnTo>
                  <a:lnTo>
                    <a:pt x="288784" y="4044373"/>
                  </a:lnTo>
                  <a:lnTo>
                    <a:pt x="278528" y="4042577"/>
                  </a:lnTo>
                  <a:lnTo>
                    <a:pt x="266811" y="4039593"/>
                  </a:lnTo>
                  <a:lnTo>
                    <a:pt x="84088" y="3995180"/>
                  </a:lnTo>
                  <a:lnTo>
                    <a:pt x="41146" y="3987296"/>
                  </a:lnTo>
                  <a:lnTo>
                    <a:pt x="13177" y="3985621"/>
                  </a:lnTo>
                  <a:lnTo>
                    <a:pt x="0" y="3989974"/>
                  </a:lnTo>
                  <a:lnTo>
                    <a:pt x="47899" y="4007773"/>
                  </a:lnTo>
                  <a:lnTo>
                    <a:pt x="95704" y="4023889"/>
                  </a:lnTo>
                  <a:lnTo>
                    <a:pt x="143323" y="4038509"/>
                  </a:lnTo>
                  <a:lnTo>
                    <a:pt x="190661" y="4051819"/>
                  </a:lnTo>
                  <a:lnTo>
                    <a:pt x="237625" y="4064007"/>
                  </a:lnTo>
                  <a:lnTo>
                    <a:pt x="239573" y="4065955"/>
                  </a:lnTo>
                  <a:lnTo>
                    <a:pt x="243468" y="4065955"/>
                  </a:lnTo>
                  <a:lnTo>
                    <a:pt x="247364" y="4067904"/>
                  </a:lnTo>
                  <a:lnTo>
                    <a:pt x="292010" y="4076671"/>
                  </a:lnTo>
                  <a:lnTo>
                    <a:pt x="307744" y="4079593"/>
                  </a:lnTo>
                  <a:lnTo>
                    <a:pt x="316144" y="4081054"/>
                  </a:lnTo>
                  <a:lnTo>
                    <a:pt x="323813" y="4082515"/>
                  </a:lnTo>
                  <a:lnTo>
                    <a:pt x="330752" y="4083977"/>
                  </a:lnTo>
                  <a:lnTo>
                    <a:pt x="336960" y="4085438"/>
                  </a:lnTo>
                  <a:lnTo>
                    <a:pt x="344295" y="4086077"/>
                  </a:lnTo>
                  <a:lnTo>
                    <a:pt x="351812" y="4087629"/>
                  </a:lnTo>
                  <a:lnTo>
                    <a:pt x="359694" y="4089547"/>
                  </a:lnTo>
                  <a:lnTo>
                    <a:pt x="368125" y="4091282"/>
                  </a:lnTo>
                  <a:lnTo>
                    <a:pt x="370072" y="4091282"/>
                  </a:lnTo>
                  <a:lnTo>
                    <a:pt x="372020" y="4093231"/>
                  </a:lnTo>
                  <a:lnTo>
                    <a:pt x="409027" y="4099075"/>
                  </a:lnTo>
                  <a:lnTo>
                    <a:pt x="414871" y="4099075"/>
                  </a:lnTo>
                  <a:lnTo>
                    <a:pt x="430453" y="4102972"/>
                  </a:lnTo>
                  <a:lnTo>
                    <a:pt x="434348" y="4102972"/>
                  </a:lnTo>
                  <a:lnTo>
                    <a:pt x="440191" y="4104920"/>
                  </a:lnTo>
                  <a:lnTo>
                    <a:pt x="447982" y="4104920"/>
                  </a:lnTo>
                  <a:lnTo>
                    <a:pt x="467216" y="4108086"/>
                  </a:lnTo>
                  <a:lnTo>
                    <a:pt x="478385" y="4110125"/>
                  </a:lnTo>
                  <a:lnTo>
                    <a:pt x="490833" y="4112713"/>
                  </a:lnTo>
                  <a:lnTo>
                    <a:pt x="494728" y="4112713"/>
                  </a:lnTo>
                  <a:lnTo>
                    <a:pt x="498624" y="4114661"/>
                  </a:lnTo>
                  <a:lnTo>
                    <a:pt x="502519" y="4114661"/>
                  </a:lnTo>
                  <a:lnTo>
                    <a:pt x="560952" y="4124402"/>
                  </a:lnTo>
                  <a:close/>
                </a:path>
              </a:pathLst>
            </a:custGeom>
            <a:solidFill>
              <a:srgbClr val="EF98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393810" y="3323260"/>
              <a:ext cx="5697220" cy="5133975"/>
            </a:xfrm>
            <a:custGeom>
              <a:rect b="b" l="l" r="r" t="t"/>
              <a:pathLst>
                <a:path extrusionOk="0" h="5133975" w="5697220">
                  <a:moveTo>
                    <a:pt x="4456186" y="1080654"/>
                  </a:moveTo>
                  <a:lnTo>
                    <a:pt x="5320861" y="1080654"/>
                  </a:lnTo>
                  <a:lnTo>
                    <a:pt x="5270402" y="1078114"/>
                  </a:lnTo>
                  <a:lnTo>
                    <a:pt x="5243346" y="1074304"/>
                  </a:lnTo>
                  <a:lnTo>
                    <a:pt x="5171482" y="1065414"/>
                  </a:lnTo>
                  <a:lnTo>
                    <a:pt x="5068578" y="1048904"/>
                  </a:lnTo>
                  <a:lnTo>
                    <a:pt x="5005720" y="1040014"/>
                  </a:lnTo>
                  <a:lnTo>
                    <a:pt x="4993669" y="1038744"/>
                  </a:lnTo>
                  <a:lnTo>
                    <a:pt x="4980887" y="1036204"/>
                  </a:lnTo>
                  <a:lnTo>
                    <a:pt x="4967374" y="1034934"/>
                  </a:lnTo>
                  <a:lnTo>
                    <a:pt x="4953131" y="1032394"/>
                  </a:lnTo>
                  <a:lnTo>
                    <a:pt x="4968531" y="1028584"/>
                  </a:lnTo>
                  <a:lnTo>
                    <a:pt x="4996408" y="1023504"/>
                  </a:lnTo>
                  <a:lnTo>
                    <a:pt x="5009616" y="1019694"/>
                  </a:lnTo>
                  <a:lnTo>
                    <a:pt x="5049788" y="1009534"/>
                  </a:lnTo>
                  <a:lnTo>
                    <a:pt x="5068505" y="1005724"/>
                  </a:lnTo>
                  <a:lnTo>
                    <a:pt x="5085578" y="1000644"/>
                  </a:lnTo>
                  <a:lnTo>
                    <a:pt x="5083631" y="999374"/>
                  </a:lnTo>
                  <a:lnTo>
                    <a:pt x="5074896" y="994294"/>
                  </a:lnTo>
                  <a:lnTo>
                    <a:pt x="5063423" y="985404"/>
                  </a:lnTo>
                  <a:lnTo>
                    <a:pt x="5049393" y="973974"/>
                  </a:lnTo>
                  <a:lnTo>
                    <a:pt x="5032989" y="960004"/>
                  </a:lnTo>
                  <a:lnTo>
                    <a:pt x="5032989" y="957464"/>
                  </a:lnTo>
                  <a:lnTo>
                    <a:pt x="5031041" y="957464"/>
                  </a:lnTo>
                  <a:lnTo>
                    <a:pt x="5006207" y="923174"/>
                  </a:lnTo>
                  <a:lnTo>
                    <a:pt x="4987947" y="881264"/>
                  </a:lnTo>
                  <a:lnTo>
                    <a:pt x="4987217" y="872374"/>
                  </a:lnTo>
                  <a:lnTo>
                    <a:pt x="4987947" y="863484"/>
                  </a:lnTo>
                  <a:lnTo>
                    <a:pt x="4990138" y="853324"/>
                  </a:lnTo>
                  <a:lnTo>
                    <a:pt x="4949875" y="860944"/>
                  </a:lnTo>
                  <a:lnTo>
                    <a:pt x="4935601" y="864754"/>
                  </a:lnTo>
                  <a:lnTo>
                    <a:pt x="4869378" y="879994"/>
                  </a:lnTo>
                  <a:lnTo>
                    <a:pt x="4849626" y="883804"/>
                  </a:lnTo>
                  <a:lnTo>
                    <a:pt x="4831153" y="887614"/>
                  </a:lnTo>
                  <a:lnTo>
                    <a:pt x="4813776" y="891424"/>
                  </a:lnTo>
                  <a:lnTo>
                    <a:pt x="4797311" y="895234"/>
                  </a:lnTo>
                  <a:lnTo>
                    <a:pt x="4789520" y="895234"/>
                  </a:lnTo>
                  <a:lnTo>
                    <a:pt x="4773938" y="899044"/>
                  </a:lnTo>
                  <a:lnTo>
                    <a:pt x="4768095" y="901584"/>
                  </a:lnTo>
                  <a:lnTo>
                    <a:pt x="4713001" y="916824"/>
                  </a:lnTo>
                  <a:lnTo>
                    <a:pt x="4661247" y="935874"/>
                  </a:lnTo>
                  <a:lnTo>
                    <a:pt x="4612831" y="957464"/>
                  </a:lnTo>
                  <a:lnTo>
                    <a:pt x="4567755" y="984134"/>
                  </a:lnTo>
                  <a:lnTo>
                    <a:pt x="4526017" y="1013344"/>
                  </a:lnTo>
                  <a:lnTo>
                    <a:pt x="4487619" y="1047634"/>
                  </a:lnTo>
                  <a:lnTo>
                    <a:pt x="4456186" y="1080654"/>
                  </a:lnTo>
                  <a:close/>
                </a:path>
                <a:path extrusionOk="0" h="5133975" w="5697220">
                  <a:moveTo>
                    <a:pt x="5395271" y="1189874"/>
                  </a:moveTo>
                  <a:lnTo>
                    <a:pt x="5406957" y="1189874"/>
                  </a:lnTo>
                  <a:lnTo>
                    <a:pt x="5423391" y="1186064"/>
                  </a:lnTo>
                  <a:lnTo>
                    <a:pt x="5440556" y="1180984"/>
                  </a:lnTo>
                  <a:lnTo>
                    <a:pt x="5458451" y="1174634"/>
                  </a:lnTo>
                  <a:lnTo>
                    <a:pt x="5477076" y="1168284"/>
                  </a:lnTo>
                  <a:lnTo>
                    <a:pt x="5492354" y="1160664"/>
                  </a:lnTo>
                  <a:lnTo>
                    <a:pt x="5508727" y="1151774"/>
                  </a:lnTo>
                  <a:lnTo>
                    <a:pt x="5525831" y="1142884"/>
                  </a:lnTo>
                  <a:lnTo>
                    <a:pt x="5543300" y="1132724"/>
                  </a:lnTo>
                  <a:lnTo>
                    <a:pt x="5543300" y="1131454"/>
                  </a:lnTo>
                  <a:lnTo>
                    <a:pt x="5547195" y="1128914"/>
                  </a:lnTo>
                  <a:lnTo>
                    <a:pt x="5549143" y="1128914"/>
                  </a:lnTo>
                  <a:lnTo>
                    <a:pt x="5572516" y="1113674"/>
                  </a:lnTo>
                  <a:lnTo>
                    <a:pt x="5565212" y="1104784"/>
                  </a:lnTo>
                  <a:lnTo>
                    <a:pt x="5557908" y="1093354"/>
                  </a:lnTo>
                  <a:lnTo>
                    <a:pt x="5550604" y="1080654"/>
                  </a:lnTo>
                  <a:lnTo>
                    <a:pt x="5543300" y="1066684"/>
                  </a:lnTo>
                  <a:lnTo>
                    <a:pt x="5543300" y="1061604"/>
                  </a:lnTo>
                  <a:lnTo>
                    <a:pt x="5539404" y="1055254"/>
                  </a:lnTo>
                  <a:lnTo>
                    <a:pt x="5537457" y="1048904"/>
                  </a:lnTo>
                  <a:lnTo>
                    <a:pt x="5535509" y="1041284"/>
                  </a:lnTo>
                  <a:lnTo>
                    <a:pt x="5533561" y="1036204"/>
                  </a:lnTo>
                  <a:lnTo>
                    <a:pt x="5531613" y="1028584"/>
                  </a:lnTo>
                  <a:lnTo>
                    <a:pt x="5512227" y="1037474"/>
                  </a:lnTo>
                  <a:lnTo>
                    <a:pt x="5494850" y="1046364"/>
                  </a:lnTo>
                  <a:lnTo>
                    <a:pt x="5479298" y="1053984"/>
                  </a:lnTo>
                  <a:lnTo>
                    <a:pt x="5465390" y="1059064"/>
                  </a:lnTo>
                  <a:lnTo>
                    <a:pt x="5459242" y="1060334"/>
                  </a:lnTo>
                  <a:lnTo>
                    <a:pt x="5446217" y="1065414"/>
                  </a:lnTo>
                  <a:lnTo>
                    <a:pt x="5440069" y="1066684"/>
                  </a:lnTo>
                  <a:lnTo>
                    <a:pt x="5431639" y="1067954"/>
                  </a:lnTo>
                  <a:lnTo>
                    <a:pt x="5423757" y="1070494"/>
                  </a:lnTo>
                  <a:lnTo>
                    <a:pt x="5401114" y="1074304"/>
                  </a:lnTo>
                  <a:lnTo>
                    <a:pt x="5395271" y="1074304"/>
                  </a:lnTo>
                  <a:lnTo>
                    <a:pt x="5389428" y="1076844"/>
                  </a:lnTo>
                  <a:lnTo>
                    <a:pt x="5356011" y="1080654"/>
                  </a:lnTo>
                  <a:lnTo>
                    <a:pt x="4456186" y="1080654"/>
                  </a:lnTo>
                  <a:lnTo>
                    <a:pt x="4452559" y="1084464"/>
                  </a:lnTo>
                  <a:lnTo>
                    <a:pt x="4450611" y="1087004"/>
                  </a:lnTo>
                  <a:lnTo>
                    <a:pt x="4450611" y="1088274"/>
                  </a:lnTo>
                  <a:lnTo>
                    <a:pt x="4448664" y="1090814"/>
                  </a:lnTo>
                  <a:lnTo>
                    <a:pt x="4411516" y="1136534"/>
                  </a:lnTo>
                  <a:lnTo>
                    <a:pt x="4378470" y="1172094"/>
                  </a:lnTo>
                  <a:lnTo>
                    <a:pt x="5253085" y="1172094"/>
                  </a:lnTo>
                  <a:lnTo>
                    <a:pt x="5253085" y="1174634"/>
                  </a:lnTo>
                  <a:lnTo>
                    <a:pt x="5268758" y="1175904"/>
                  </a:lnTo>
                  <a:lnTo>
                    <a:pt x="5283519" y="1178444"/>
                  </a:lnTo>
                  <a:lnTo>
                    <a:pt x="5297183" y="1179714"/>
                  </a:lnTo>
                  <a:lnTo>
                    <a:pt x="5309570" y="1182254"/>
                  </a:lnTo>
                  <a:lnTo>
                    <a:pt x="5354611" y="1187334"/>
                  </a:lnTo>
                  <a:lnTo>
                    <a:pt x="5395271" y="1189874"/>
                  </a:lnTo>
                  <a:close/>
                </a:path>
                <a:path extrusionOk="0" h="5133975" w="5697220">
                  <a:moveTo>
                    <a:pt x="5409057" y="1329574"/>
                  </a:moveTo>
                  <a:lnTo>
                    <a:pt x="5428383" y="1329574"/>
                  </a:lnTo>
                  <a:lnTo>
                    <a:pt x="5437452" y="1328304"/>
                  </a:lnTo>
                  <a:lnTo>
                    <a:pt x="5465390" y="1328304"/>
                  </a:lnTo>
                  <a:lnTo>
                    <a:pt x="5467338" y="1325764"/>
                  </a:lnTo>
                  <a:lnTo>
                    <a:pt x="5469285" y="1325764"/>
                  </a:lnTo>
                  <a:lnTo>
                    <a:pt x="5478415" y="1323224"/>
                  </a:lnTo>
                  <a:lnTo>
                    <a:pt x="5488276" y="1320684"/>
                  </a:lnTo>
                  <a:lnTo>
                    <a:pt x="5498867" y="1318144"/>
                  </a:lnTo>
                  <a:lnTo>
                    <a:pt x="5510188" y="1314334"/>
                  </a:lnTo>
                  <a:lnTo>
                    <a:pt x="5519257" y="1310524"/>
                  </a:lnTo>
                  <a:lnTo>
                    <a:pt x="5538126" y="1301634"/>
                  </a:lnTo>
                  <a:lnTo>
                    <a:pt x="5547195" y="1296554"/>
                  </a:lnTo>
                  <a:lnTo>
                    <a:pt x="5558882" y="1292744"/>
                  </a:lnTo>
                  <a:lnTo>
                    <a:pt x="5570568" y="1286394"/>
                  </a:lnTo>
                  <a:lnTo>
                    <a:pt x="5582255" y="1281314"/>
                  </a:lnTo>
                  <a:lnTo>
                    <a:pt x="5593941" y="1274964"/>
                  </a:lnTo>
                  <a:lnTo>
                    <a:pt x="5604137" y="1269884"/>
                  </a:lnTo>
                  <a:lnTo>
                    <a:pt x="5614149" y="1263534"/>
                  </a:lnTo>
                  <a:lnTo>
                    <a:pt x="5623797" y="1258454"/>
                  </a:lnTo>
                  <a:lnTo>
                    <a:pt x="5632896" y="1252104"/>
                  </a:lnTo>
                  <a:lnTo>
                    <a:pt x="5644522" y="1245754"/>
                  </a:lnTo>
                  <a:lnTo>
                    <a:pt x="5655783" y="1240674"/>
                  </a:lnTo>
                  <a:lnTo>
                    <a:pt x="5666313" y="1234324"/>
                  </a:lnTo>
                  <a:lnTo>
                    <a:pt x="5675747" y="1229244"/>
                  </a:lnTo>
                  <a:lnTo>
                    <a:pt x="5675747" y="1226704"/>
                  </a:lnTo>
                  <a:lnTo>
                    <a:pt x="5673799" y="1226704"/>
                  </a:lnTo>
                  <a:lnTo>
                    <a:pt x="5659526" y="1216544"/>
                  </a:lnTo>
                  <a:lnTo>
                    <a:pt x="5648722" y="1207654"/>
                  </a:lnTo>
                  <a:lnTo>
                    <a:pt x="5641205" y="1200034"/>
                  </a:lnTo>
                  <a:lnTo>
                    <a:pt x="5636792" y="1193684"/>
                  </a:lnTo>
                  <a:lnTo>
                    <a:pt x="5628788" y="1183524"/>
                  </a:lnTo>
                  <a:lnTo>
                    <a:pt x="5622427" y="1172094"/>
                  </a:lnTo>
                  <a:lnTo>
                    <a:pt x="5617893" y="1158124"/>
                  </a:lnTo>
                  <a:lnTo>
                    <a:pt x="5615367" y="1142884"/>
                  </a:lnTo>
                  <a:lnTo>
                    <a:pt x="5615367" y="1117484"/>
                  </a:lnTo>
                  <a:lnTo>
                    <a:pt x="5597837" y="1128914"/>
                  </a:lnTo>
                  <a:lnTo>
                    <a:pt x="5591994" y="1131454"/>
                  </a:lnTo>
                  <a:lnTo>
                    <a:pt x="5581738" y="1137804"/>
                  </a:lnTo>
                  <a:lnTo>
                    <a:pt x="5571299" y="1144154"/>
                  </a:lnTo>
                  <a:lnTo>
                    <a:pt x="5560495" y="1151774"/>
                  </a:lnTo>
                  <a:lnTo>
                    <a:pt x="5549143" y="1158124"/>
                  </a:lnTo>
                  <a:lnTo>
                    <a:pt x="5547195" y="1160664"/>
                  </a:lnTo>
                  <a:lnTo>
                    <a:pt x="5545248" y="1160664"/>
                  </a:lnTo>
                  <a:lnTo>
                    <a:pt x="5543300" y="1161934"/>
                  </a:lnTo>
                  <a:lnTo>
                    <a:pt x="5526105" y="1172094"/>
                  </a:lnTo>
                  <a:lnTo>
                    <a:pt x="5509458" y="1180984"/>
                  </a:lnTo>
                  <a:lnTo>
                    <a:pt x="5493176" y="1189874"/>
                  </a:lnTo>
                  <a:lnTo>
                    <a:pt x="5477076" y="1197494"/>
                  </a:lnTo>
                  <a:lnTo>
                    <a:pt x="5458451" y="1203844"/>
                  </a:lnTo>
                  <a:lnTo>
                    <a:pt x="5440556" y="1210194"/>
                  </a:lnTo>
                  <a:lnTo>
                    <a:pt x="5423391" y="1215274"/>
                  </a:lnTo>
                  <a:lnTo>
                    <a:pt x="5406957" y="1219084"/>
                  </a:lnTo>
                  <a:lnTo>
                    <a:pt x="4327802" y="1219084"/>
                  </a:lnTo>
                  <a:lnTo>
                    <a:pt x="4303813" y="1238134"/>
                  </a:lnTo>
                  <a:lnTo>
                    <a:pt x="4269470" y="1259724"/>
                  </a:lnTo>
                  <a:lnTo>
                    <a:pt x="4313224" y="1321954"/>
                  </a:lnTo>
                  <a:lnTo>
                    <a:pt x="5301048" y="1321954"/>
                  </a:lnTo>
                  <a:lnTo>
                    <a:pt x="5360181" y="1327034"/>
                  </a:lnTo>
                  <a:lnTo>
                    <a:pt x="5409057" y="1329574"/>
                  </a:lnTo>
                  <a:close/>
                </a:path>
                <a:path extrusionOk="0" h="5133975" w="5697220">
                  <a:moveTo>
                    <a:pt x="4327802" y="1219084"/>
                  </a:moveTo>
                  <a:lnTo>
                    <a:pt x="5395271" y="1219084"/>
                  </a:lnTo>
                  <a:lnTo>
                    <a:pt x="5353881" y="1216544"/>
                  </a:lnTo>
                  <a:lnTo>
                    <a:pt x="5297548" y="1210194"/>
                  </a:lnTo>
                  <a:lnTo>
                    <a:pt x="5284979" y="1207654"/>
                  </a:lnTo>
                  <a:lnTo>
                    <a:pt x="5272045" y="1206384"/>
                  </a:lnTo>
                  <a:lnTo>
                    <a:pt x="5258928" y="1203844"/>
                  </a:lnTo>
                  <a:lnTo>
                    <a:pt x="5253085" y="1201304"/>
                  </a:lnTo>
                  <a:lnTo>
                    <a:pt x="5253085" y="1200034"/>
                  </a:lnTo>
                  <a:lnTo>
                    <a:pt x="5251137" y="1200034"/>
                  </a:lnTo>
                  <a:lnTo>
                    <a:pt x="5244594" y="1198764"/>
                  </a:lnTo>
                  <a:lnTo>
                    <a:pt x="5233851" y="1196224"/>
                  </a:lnTo>
                  <a:lnTo>
                    <a:pt x="5219091" y="1193684"/>
                  </a:lnTo>
                  <a:lnTo>
                    <a:pt x="5200496" y="1189874"/>
                  </a:lnTo>
                  <a:lnTo>
                    <a:pt x="5209261" y="1182254"/>
                  </a:lnTo>
                  <a:lnTo>
                    <a:pt x="5218025" y="1177174"/>
                  </a:lnTo>
                  <a:lnTo>
                    <a:pt x="5226790" y="1173364"/>
                  </a:lnTo>
                  <a:lnTo>
                    <a:pt x="5235555" y="1172094"/>
                  </a:lnTo>
                  <a:lnTo>
                    <a:pt x="4378470" y="1172094"/>
                  </a:lnTo>
                  <a:lnTo>
                    <a:pt x="4374930" y="1175904"/>
                  </a:lnTo>
                  <a:lnTo>
                    <a:pt x="4338997" y="1210194"/>
                  </a:lnTo>
                  <a:lnTo>
                    <a:pt x="4327802" y="1219084"/>
                  </a:lnTo>
                  <a:close/>
                </a:path>
                <a:path extrusionOk="0" h="5133975" w="5697220">
                  <a:moveTo>
                    <a:pt x="4943392" y="1550554"/>
                  </a:moveTo>
                  <a:lnTo>
                    <a:pt x="4951183" y="1550554"/>
                  </a:lnTo>
                  <a:lnTo>
                    <a:pt x="5100367" y="1546744"/>
                  </a:lnTo>
                  <a:lnTo>
                    <a:pt x="5259072" y="1535314"/>
                  </a:lnTo>
                  <a:lnTo>
                    <a:pt x="5313941" y="1530234"/>
                  </a:lnTo>
                  <a:lnTo>
                    <a:pt x="5426435" y="1517534"/>
                  </a:lnTo>
                  <a:lnTo>
                    <a:pt x="5447982" y="1509914"/>
                  </a:lnTo>
                  <a:lnTo>
                    <a:pt x="5465877" y="1504834"/>
                  </a:lnTo>
                  <a:lnTo>
                    <a:pt x="5480120" y="1502294"/>
                  </a:lnTo>
                  <a:lnTo>
                    <a:pt x="5490711" y="1499754"/>
                  </a:lnTo>
                  <a:lnTo>
                    <a:pt x="5499171" y="1495944"/>
                  </a:lnTo>
                  <a:lnTo>
                    <a:pt x="5515362" y="1490864"/>
                  </a:lnTo>
                  <a:lnTo>
                    <a:pt x="5523822" y="1488324"/>
                  </a:lnTo>
                  <a:lnTo>
                    <a:pt x="5531126" y="1485784"/>
                  </a:lnTo>
                  <a:lnTo>
                    <a:pt x="5538430" y="1484514"/>
                  </a:lnTo>
                  <a:lnTo>
                    <a:pt x="5545735" y="1481974"/>
                  </a:lnTo>
                  <a:lnTo>
                    <a:pt x="5553039" y="1478164"/>
                  </a:lnTo>
                  <a:lnTo>
                    <a:pt x="5590624" y="1462924"/>
                  </a:lnTo>
                  <a:lnTo>
                    <a:pt x="5627297" y="1443874"/>
                  </a:lnTo>
                  <a:lnTo>
                    <a:pt x="5662874" y="1424824"/>
                  </a:lnTo>
                  <a:lnTo>
                    <a:pt x="5697172" y="1401964"/>
                  </a:lnTo>
                  <a:lnTo>
                    <a:pt x="5695224" y="1401964"/>
                  </a:lnTo>
                  <a:lnTo>
                    <a:pt x="5681377" y="1390534"/>
                  </a:lnTo>
                  <a:lnTo>
                    <a:pt x="5669173" y="1379104"/>
                  </a:lnTo>
                  <a:lnTo>
                    <a:pt x="5658795" y="1365134"/>
                  </a:lnTo>
                  <a:lnTo>
                    <a:pt x="5650426" y="1349894"/>
                  </a:lnTo>
                  <a:lnTo>
                    <a:pt x="5648478" y="1347354"/>
                  </a:lnTo>
                  <a:lnTo>
                    <a:pt x="5648478" y="1346084"/>
                  </a:lnTo>
                  <a:lnTo>
                    <a:pt x="5646531" y="1342274"/>
                  </a:lnTo>
                  <a:lnTo>
                    <a:pt x="5643639" y="1328304"/>
                  </a:lnTo>
                  <a:lnTo>
                    <a:pt x="5640931" y="1313064"/>
                  </a:lnTo>
                  <a:lnTo>
                    <a:pt x="5638588" y="1297824"/>
                  </a:lnTo>
                  <a:lnTo>
                    <a:pt x="5636792" y="1278774"/>
                  </a:lnTo>
                  <a:lnTo>
                    <a:pt x="5627966" y="1285124"/>
                  </a:lnTo>
                  <a:lnTo>
                    <a:pt x="5618775" y="1291474"/>
                  </a:lnTo>
                  <a:lnTo>
                    <a:pt x="5608854" y="1296554"/>
                  </a:lnTo>
                  <a:lnTo>
                    <a:pt x="5597837" y="1302904"/>
                  </a:lnTo>
                  <a:lnTo>
                    <a:pt x="5586150" y="1307984"/>
                  </a:lnTo>
                  <a:lnTo>
                    <a:pt x="5574464" y="1314334"/>
                  </a:lnTo>
                  <a:lnTo>
                    <a:pt x="5551091" y="1324494"/>
                  </a:lnTo>
                  <a:lnTo>
                    <a:pt x="5542022" y="1329574"/>
                  </a:lnTo>
                  <a:lnTo>
                    <a:pt x="5523153" y="1337194"/>
                  </a:lnTo>
                  <a:lnTo>
                    <a:pt x="5514084" y="1342274"/>
                  </a:lnTo>
                  <a:lnTo>
                    <a:pt x="5491198" y="1347354"/>
                  </a:lnTo>
                  <a:lnTo>
                    <a:pt x="5480667" y="1349894"/>
                  </a:lnTo>
                  <a:lnTo>
                    <a:pt x="5471233" y="1353704"/>
                  </a:lnTo>
                  <a:lnTo>
                    <a:pt x="5469285" y="1353704"/>
                  </a:lnTo>
                  <a:lnTo>
                    <a:pt x="5469285" y="1354974"/>
                  </a:lnTo>
                  <a:lnTo>
                    <a:pt x="5467338" y="1354974"/>
                  </a:lnTo>
                  <a:lnTo>
                    <a:pt x="5459364" y="1356244"/>
                  </a:lnTo>
                  <a:lnTo>
                    <a:pt x="5450295" y="1356244"/>
                  </a:lnTo>
                  <a:lnTo>
                    <a:pt x="5440495" y="1357514"/>
                  </a:lnTo>
                  <a:lnTo>
                    <a:pt x="4338227" y="1357514"/>
                  </a:lnTo>
                  <a:lnTo>
                    <a:pt x="4468595" y="1542934"/>
                  </a:lnTo>
                  <a:lnTo>
                    <a:pt x="4801694" y="1542934"/>
                  </a:lnTo>
                  <a:lnTo>
                    <a:pt x="4905411" y="1549284"/>
                  </a:lnTo>
                  <a:lnTo>
                    <a:pt x="4924402" y="1549284"/>
                  </a:lnTo>
                  <a:lnTo>
                    <a:pt x="4943392" y="1550554"/>
                  </a:lnTo>
                  <a:close/>
                </a:path>
                <a:path extrusionOk="0" h="5133975" w="5697220">
                  <a:moveTo>
                    <a:pt x="4338227" y="1357514"/>
                  </a:moveTo>
                  <a:lnTo>
                    <a:pt x="5395027" y="1357514"/>
                  </a:lnTo>
                  <a:lnTo>
                    <a:pt x="5337477" y="1353704"/>
                  </a:lnTo>
                  <a:lnTo>
                    <a:pt x="5310300" y="1349894"/>
                  </a:lnTo>
                  <a:lnTo>
                    <a:pt x="5276914" y="1344814"/>
                  </a:lnTo>
                  <a:lnTo>
                    <a:pt x="5237503" y="1339734"/>
                  </a:lnTo>
                  <a:lnTo>
                    <a:pt x="5254302" y="1329574"/>
                  </a:lnTo>
                  <a:lnTo>
                    <a:pt x="5275484" y="1324494"/>
                  </a:lnTo>
                  <a:lnTo>
                    <a:pt x="5301048" y="1321954"/>
                  </a:lnTo>
                  <a:lnTo>
                    <a:pt x="4313224" y="1321954"/>
                  </a:lnTo>
                  <a:lnTo>
                    <a:pt x="4338227" y="1357514"/>
                  </a:lnTo>
                  <a:close/>
                </a:path>
                <a:path extrusionOk="0" h="5133975" w="5697220">
                  <a:moveTo>
                    <a:pt x="4602536" y="1733434"/>
                  </a:moveTo>
                  <a:lnTo>
                    <a:pt x="4779781" y="1542934"/>
                  </a:lnTo>
                  <a:lnTo>
                    <a:pt x="4468595" y="1542934"/>
                  </a:lnTo>
                  <a:lnTo>
                    <a:pt x="4602536" y="1733434"/>
                  </a:lnTo>
                  <a:close/>
                </a:path>
                <a:path extrusionOk="0" h="5133975" w="5697220">
                  <a:moveTo>
                    <a:pt x="757675" y="4601719"/>
                  </a:moveTo>
                  <a:lnTo>
                    <a:pt x="753262" y="4597000"/>
                  </a:lnTo>
                  <a:lnTo>
                    <a:pt x="748666" y="4591734"/>
                  </a:lnTo>
                  <a:lnTo>
                    <a:pt x="743706" y="4586102"/>
                  </a:lnTo>
                  <a:lnTo>
                    <a:pt x="714063" y="4551004"/>
                  </a:lnTo>
                  <a:lnTo>
                    <a:pt x="686977" y="4499741"/>
                  </a:lnTo>
                  <a:lnTo>
                    <a:pt x="683660" y="4477032"/>
                  </a:lnTo>
                  <a:lnTo>
                    <a:pt x="683965" y="4459954"/>
                  </a:lnTo>
                  <a:lnTo>
                    <a:pt x="687556" y="4441233"/>
                  </a:lnTo>
                  <a:lnTo>
                    <a:pt x="694069" y="4421416"/>
                  </a:lnTo>
                  <a:lnTo>
                    <a:pt x="703138" y="4401051"/>
                  </a:lnTo>
                  <a:lnTo>
                    <a:pt x="290214" y="4297795"/>
                  </a:lnTo>
                  <a:lnTo>
                    <a:pt x="122366" y="4599770"/>
                  </a:lnTo>
                  <a:lnTo>
                    <a:pt x="611593" y="4599770"/>
                  </a:lnTo>
                  <a:lnTo>
                    <a:pt x="653592" y="4600897"/>
                  </a:lnTo>
                  <a:lnTo>
                    <a:pt x="757675" y="4601719"/>
                  </a:lnTo>
                  <a:close/>
                </a:path>
                <a:path extrusionOk="0" h="5133975" w="5697220">
                  <a:moveTo>
                    <a:pt x="874540" y="4927073"/>
                  </a:moveTo>
                  <a:lnTo>
                    <a:pt x="876488" y="4927073"/>
                  </a:lnTo>
                  <a:lnTo>
                    <a:pt x="875034" y="4919280"/>
                  </a:lnTo>
                  <a:lnTo>
                    <a:pt x="873809" y="4911244"/>
                  </a:lnTo>
                  <a:lnTo>
                    <a:pt x="872927" y="4902690"/>
                  </a:lnTo>
                  <a:lnTo>
                    <a:pt x="872671" y="4896023"/>
                  </a:lnTo>
                  <a:lnTo>
                    <a:pt x="872592" y="4884212"/>
                  </a:lnTo>
                  <a:lnTo>
                    <a:pt x="873688" y="4862264"/>
                  </a:lnTo>
                  <a:lnTo>
                    <a:pt x="890122" y="4812127"/>
                  </a:lnTo>
                  <a:lnTo>
                    <a:pt x="923234" y="4779008"/>
                  </a:lnTo>
                  <a:lnTo>
                    <a:pt x="871740" y="4749419"/>
                  </a:lnTo>
                  <a:lnTo>
                    <a:pt x="825359" y="4722022"/>
                  </a:lnTo>
                  <a:lnTo>
                    <a:pt x="784091" y="4696817"/>
                  </a:lnTo>
                  <a:lnTo>
                    <a:pt x="747936" y="4673803"/>
                  </a:lnTo>
                  <a:lnTo>
                    <a:pt x="725263" y="4658126"/>
                  </a:lnTo>
                  <a:lnTo>
                    <a:pt x="695103" y="4640440"/>
                  </a:lnTo>
                  <a:lnTo>
                    <a:pt x="657274" y="4620927"/>
                  </a:lnTo>
                  <a:lnTo>
                    <a:pt x="611593" y="4599770"/>
                  </a:lnTo>
                  <a:lnTo>
                    <a:pt x="122366" y="4599770"/>
                  </a:lnTo>
                  <a:lnTo>
                    <a:pt x="0" y="4819920"/>
                  </a:lnTo>
                  <a:lnTo>
                    <a:pt x="12776" y="4830544"/>
                  </a:lnTo>
                  <a:lnTo>
                    <a:pt x="585786" y="4830544"/>
                  </a:lnTo>
                  <a:lnTo>
                    <a:pt x="607698" y="4833314"/>
                  </a:lnTo>
                  <a:lnTo>
                    <a:pt x="650062" y="4845948"/>
                  </a:lnTo>
                  <a:lnTo>
                    <a:pt x="712876" y="4868626"/>
                  </a:lnTo>
                  <a:lnTo>
                    <a:pt x="742914" y="4878489"/>
                  </a:lnTo>
                  <a:lnTo>
                    <a:pt x="769118" y="4887621"/>
                  </a:lnTo>
                  <a:lnTo>
                    <a:pt x="792034" y="4896023"/>
                  </a:lnTo>
                  <a:lnTo>
                    <a:pt x="812212" y="4903694"/>
                  </a:lnTo>
                  <a:lnTo>
                    <a:pt x="824324" y="4908869"/>
                  </a:lnTo>
                  <a:lnTo>
                    <a:pt x="834611" y="4912948"/>
                  </a:lnTo>
                  <a:lnTo>
                    <a:pt x="851167" y="4919280"/>
                  </a:lnTo>
                  <a:lnTo>
                    <a:pt x="860906" y="4923177"/>
                  </a:lnTo>
                  <a:lnTo>
                    <a:pt x="866749" y="4925125"/>
                  </a:lnTo>
                  <a:lnTo>
                    <a:pt x="870644" y="4925125"/>
                  </a:lnTo>
                  <a:lnTo>
                    <a:pt x="874540" y="4927073"/>
                  </a:lnTo>
                  <a:close/>
                </a:path>
                <a:path extrusionOk="0" h="5133975" w="5697220">
                  <a:moveTo>
                    <a:pt x="763518" y="5026433"/>
                  </a:moveTo>
                  <a:lnTo>
                    <a:pt x="767900" y="4981776"/>
                  </a:lnTo>
                  <a:lnTo>
                    <a:pt x="799308" y="4946586"/>
                  </a:lnTo>
                  <a:lnTo>
                    <a:pt x="810264" y="4940711"/>
                  </a:lnTo>
                  <a:lnTo>
                    <a:pt x="814160" y="4936814"/>
                  </a:lnTo>
                  <a:lnTo>
                    <a:pt x="818055" y="4934866"/>
                  </a:lnTo>
                  <a:lnTo>
                    <a:pt x="820003" y="4934866"/>
                  </a:lnTo>
                  <a:lnTo>
                    <a:pt x="816107" y="4932918"/>
                  </a:lnTo>
                  <a:lnTo>
                    <a:pt x="814160" y="4932918"/>
                  </a:lnTo>
                  <a:lnTo>
                    <a:pt x="810264" y="4930969"/>
                  </a:lnTo>
                  <a:lnTo>
                    <a:pt x="808316" y="4929021"/>
                  </a:lnTo>
                  <a:lnTo>
                    <a:pt x="806369" y="4929021"/>
                  </a:lnTo>
                  <a:lnTo>
                    <a:pt x="764765" y="4914074"/>
                  </a:lnTo>
                  <a:lnTo>
                    <a:pt x="721758" y="4897351"/>
                  </a:lnTo>
                  <a:lnTo>
                    <a:pt x="677350" y="4878944"/>
                  </a:lnTo>
                  <a:lnTo>
                    <a:pt x="631538" y="4858947"/>
                  </a:lnTo>
                  <a:lnTo>
                    <a:pt x="584325" y="4837454"/>
                  </a:lnTo>
                  <a:lnTo>
                    <a:pt x="585786" y="4830544"/>
                  </a:lnTo>
                  <a:lnTo>
                    <a:pt x="12776" y="4830544"/>
                  </a:lnTo>
                  <a:lnTo>
                    <a:pt x="82382" y="4886326"/>
                  </a:lnTo>
                  <a:lnTo>
                    <a:pt x="124006" y="4916755"/>
                  </a:lnTo>
                  <a:lnTo>
                    <a:pt x="165919" y="4945355"/>
                  </a:lnTo>
                  <a:lnTo>
                    <a:pt x="189005" y="4960010"/>
                  </a:lnTo>
                  <a:lnTo>
                    <a:pt x="455317" y="4960010"/>
                  </a:lnTo>
                  <a:lnTo>
                    <a:pt x="483285" y="4962141"/>
                  </a:lnTo>
                  <a:lnTo>
                    <a:pt x="526227" y="4970117"/>
                  </a:lnTo>
                  <a:lnTo>
                    <a:pt x="584325" y="4983572"/>
                  </a:lnTo>
                  <a:lnTo>
                    <a:pt x="639535" y="4997163"/>
                  </a:lnTo>
                  <a:lnTo>
                    <a:pt x="708951" y="5013708"/>
                  </a:lnTo>
                  <a:lnTo>
                    <a:pt x="730924" y="5019310"/>
                  </a:lnTo>
                  <a:lnTo>
                    <a:pt x="752166" y="5023815"/>
                  </a:lnTo>
                  <a:lnTo>
                    <a:pt x="763518" y="5026433"/>
                  </a:lnTo>
                  <a:close/>
                </a:path>
                <a:path extrusionOk="0" h="5133975" w="5697220">
                  <a:moveTo>
                    <a:pt x="607698" y="5133585"/>
                  </a:moveTo>
                  <a:lnTo>
                    <a:pt x="621393" y="5092764"/>
                  </a:lnTo>
                  <a:lnTo>
                    <a:pt x="646409" y="5062231"/>
                  </a:lnTo>
                  <a:lnTo>
                    <a:pt x="675869" y="5045915"/>
                  </a:lnTo>
                  <a:lnTo>
                    <a:pt x="683660" y="5042019"/>
                  </a:lnTo>
                  <a:lnTo>
                    <a:pt x="689503" y="5042019"/>
                  </a:lnTo>
                  <a:lnTo>
                    <a:pt x="687556" y="5040070"/>
                  </a:lnTo>
                  <a:lnTo>
                    <a:pt x="683660" y="5038122"/>
                  </a:lnTo>
                  <a:lnTo>
                    <a:pt x="679765" y="5038122"/>
                  </a:lnTo>
                  <a:lnTo>
                    <a:pt x="632801" y="5025747"/>
                  </a:lnTo>
                  <a:lnTo>
                    <a:pt x="585462" y="5012063"/>
                  </a:lnTo>
                  <a:lnTo>
                    <a:pt x="537768" y="4997137"/>
                  </a:lnTo>
                  <a:lnTo>
                    <a:pt x="490038" y="4981140"/>
                  </a:lnTo>
                  <a:lnTo>
                    <a:pt x="442139" y="4964089"/>
                  </a:lnTo>
                  <a:lnTo>
                    <a:pt x="455317" y="4960010"/>
                  </a:lnTo>
                  <a:lnTo>
                    <a:pt x="189005" y="4960010"/>
                  </a:lnTo>
                  <a:lnTo>
                    <a:pt x="250657" y="4997163"/>
                  </a:lnTo>
                  <a:lnTo>
                    <a:pt x="293389" y="5020350"/>
                  </a:lnTo>
                  <a:lnTo>
                    <a:pt x="336456" y="5041799"/>
                  </a:lnTo>
                  <a:lnTo>
                    <a:pt x="379811" y="5061501"/>
                  </a:lnTo>
                  <a:lnTo>
                    <a:pt x="430240" y="5081957"/>
                  </a:lnTo>
                  <a:lnTo>
                    <a:pt x="479390" y="5099491"/>
                  </a:lnTo>
                  <a:lnTo>
                    <a:pt x="527444" y="5114103"/>
                  </a:lnTo>
                  <a:lnTo>
                    <a:pt x="574586" y="5125792"/>
                  </a:lnTo>
                  <a:lnTo>
                    <a:pt x="583321" y="5128380"/>
                  </a:lnTo>
                  <a:lnTo>
                    <a:pt x="591872" y="5130420"/>
                  </a:lnTo>
                  <a:lnTo>
                    <a:pt x="607698" y="5133585"/>
                  </a:lnTo>
                  <a:close/>
                </a:path>
                <a:path extrusionOk="0" h="5133975" w="5697220">
                  <a:moveTo>
                    <a:pt x="956345" y="890341"/>
                  </a:moveTo>
                  <a:lnTo>
                    <a:pt x="974605" y="847161"/>
                  </a:lnTo>
                  <a:lnTo>
                    <a:pt x="991161" y="805593"/>
                  </a:lnTo>
                  <a:lnTo>
                    <a:pt x="1005922" y="765410"/>
                  </a:lnTo>
                  <a:lnTo>
                    <a:pt x="1018673" y="726689"/>
                  </a:lnTo>
                  <a:lnTo>
                    <a:pt x="1036852" y="666926"/>
                  </a:lnTo>
                  <a:lnTo>
                    <a:pt x="1050487" y="612249"/>
                  </a:lnTo>
                  <a:lnTo>
                    <a:pt x="1059576" y="562551"/>
                  </a:lnTo>
                  <a:lnTo>
                    <a:pt x="1064121" y="517724"/>
                  </a:lnTo>
                  <a:lnTo>
                    <a:pt x="1064121" y="477659"/>
                  </a:lnTo>
                  <a:lnTo>
                    <a:pt x="1059576" y="442248"/>
                  </a:lnTo>
                  <a:lnTo>
                    <a:pt x="1013313" y="434985"/>
                  </a:lnTo>
                  <a:lnTo>
                    <a:pt x="965741" y="424823"/>
                  </a:lnTo>
                  <a:lnTo>
                    <a:pt x="916954" y="411668"/>
                  </a:lnTo>
                  <a:lnTo>
                    <a:pt x="867045" y="395428"/>
                  </a:lnTo>
                  <a:lnTo>
                    <a:pt x="816107" y="376008"/>
                  </a:lnTo>
                  <a:lnTo>
                    <a:pt x="747843" y="346099"/>
                  </a:lnTo>
                  <a:lnTo>
                    <a:pt x="710701" y="328017"/>
                  </a:lnTo>
                  <a:lnTo>
                    <a:pt x="671537" y="307867"/>
                  </a:lnTo>
                  <a:lnTo>
                    <a:pt x="630341" y="285659"/>
                  </a:lnTo>
                  <a:lnTo>
                    <a:pt x="587099" y="261405"/>
                  </a:lnTo>
                  <a:lnTo>
                    <a:pt x="541800" y="235118"/>
                  </a:lnTo>
                  <a:lnTo>
                    <a:pt x="494432" y="206808"/>
                  </a:lnTo>
                  <a:lnTo>
                    <a:pt x="444985" y="176488"/>
                  </a:lnTo>
                  <a:lnTo>
                    <a:pt x="344378" y="113090"/>
                  </a:lnTo>
                  <a:lnTo>
                    <a:pt x="297741" y="83041"/>
                  </a:lnTo>
                  <a:lnTo>
                    <a:pt x="253628" y="54114"/>
                  </a:lnTo>
                  <a:lnTo>
                    <a:pt x="212133" y="26402"/>
                  </a:lnTo>
                  <a:lnTo>
                    <a:pt x="173349" y="0"/>
                  </a:lnTo>
                  <a:lnTo>
                    <a:pt x="159411" y="42008"/>
                  </a:lnTo>
                  <a:lnTo>
                    <a:pt x="143646" y="83286"/>
                  </a:lnTo>
                  <a:lnTo>
                    <a:pt x="125690" y="123834"/>
                  </a:lnTo>
                  <a:lnTo>
                    <a:pt x="105178" y="163651"/>
                  </a:lnTo>
                  <a:lnTo>
                    <a:pt x="130284" y="204884"/>
                  </a:lnTo>
                  <a:lnTo>
                    <a:pt x="156660" y="245298"/>
                  </a:lnTo>
                  <a:lnTo>
                    <a:pt x="184297" y="284895"/>
                  </a:lnTo>
                  <a:lnTo>
                    <a:pt x="213187" y="323680"/>
                  </a:lnTo>
                  <a:lnTo>
                    <a:pt x="243321" y="361653"/>
                  </a:lnTo>
                  <a:lnTo>
                    <a:pt x="274690" y="398820"/>
                  </a:lnTo>
                  <a:lnTo>
                    <a:pt x="307285" y="435181"/>
                  </a:lnTo>
                  <a:lnTo>
                    <a:pt x="341099" y="470741"/>
                  </a:lnTo>
                  <a:lnTo>
                    <a:pt x="376123" y="505501"/>
                  </a:lnTo>
                  <a:lnTo>
                    <a:pt x="412348" y="539465"/>
                  </a:lnTo>
                  <a:lnTo>
                    <a:pt x="449766" y="572636"/>
                  </a:lnTo>
                  <a:lnTo>
                    <a:pt x="488368" y="605016"/>
                  </a:lnTo>
                  <a:lnTo>
                    <a:pt x="528145" y="636609"/>
                  </a:lnTo>
                  <a:lnTo>
                    <a:pt x="569089" y="667417"/>
                  </a:lnTo>
                  <a:lnTo>
                    <a:pt x="611192" y="697443"/>
                  </a:lnTo>
                  <a:lnTo>
                    <a:pt x="654444" y="726689"/>
                  </a:lnTo>
                  <a:lnTo>
                    <a:pt x="694881" y="752215"/>
                  </a:lnTo>
                  <a:lnTo>
                    <a:pt x="736102" y="777025"/>
                  </a:lnTo>
                  <a:lnTo>
                    <a:pt x="778174" y="801120"/>
                  </a:lnTo>
                  <a:lnTo>
                    <a:pt x="821167" y="824498"/>
                  </a:lnTo>
                  <a:lnTo>
                    <a:pt x="865147" y="847161"/>
                  </a:lnTo>
                  <a:lnTo>
                    <a:pt x="910184" y="869109"/>
                  </a:lnTo>
                  <a:lnTo>
                    <a:pt x="956345" y="890341"/>
                  </a:lnTo>
                  <a:close/>
                </a:path>
              </a:pathLst>
            </a:custGeom>
            <a:solidFill>
              <a:srgbClr val="FFD6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" name="Google Shape;92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78106" y="4125931"/>
              <a:ext cx="355951" cy="200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786" y="3486911"/>
              <a:ext cx="6480537" cy="6801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58669" y="8104216"/>
              <a:ext cx="417427" cy="309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/>
            <p:nvPr/>
          </p:nvSpPr>
          <p:spPr>
            <a:xfrm>
              <a:off x="781072" y="5828684"/>
              <a:ext cx="3408679" cy="3384550"/>
            </a:xfrm>
            <a:custGeom>
              <a:rect b="b" l="l" r="r" t="t"/>
              <a:pathLst>
                <a:path extrusionOk="0" h="3384550" w="3408679">
                  <a:moveTo>
                    <a:pt x="2576875" y="2293066"/>
                  </a:moveTo>
                  <a:lnTo>
                    <a:pt x="3408564" y="1589755"/>
                  </a:lnTo>
                  <a:lnTo>
                    <a:pt x="2070459" y="0"/>
                  </a:lnTo>
                  <a:lnTo>
                    <a:pt x="1234288" y="724741"/>
                  </a:lnTo>
                  <a:lnTo>
                    <a:pt x="2315876" y="724741"/>
                  </a:lnTo>
                  <a:lnTo>
                    <a:pt x="2344301" y="727603"/>
                  </a:lnTo>
                  <a:lnTo>
                    <a:pt x="2395308" y="749398"/>
                  </a:lnTo>
                  <a:lnTo>
                    <a:pt x="2436180" y="789185"/>
                  </a:lnTo>
                  <a:lnTo>
                    <a:pt x="2457423" y="839656"/>
                  </a:lnTo>
                  <a:lnTo>
                    <a:pt x="2460009" y="868910"/>
                  </a:lnTo>
                  <a:lnTo>
                    <a:pt x="2457423" y="898194"/>
                  </a:lnTo>
                  <a:lnTo>
                    <a:pt x="2436180" y="949457"/>
                  </a:lnTo>
                  <a:lnTo>
                    <a:pt x="2394486" y="988939"/>
                  </a:lnTo>
                  <a:lnTo>
                    <a:pt x="2344027" y="1008604"/>
                  </a:lnTo>
                  <a:lnTo>
                    <a:pt x="2315876" y="1011131"/>
                  </a:lnTo>
                  <a:lnTo>
                    <a:pt x="1137125" y="1011131"/>
                  </a:lnTo>
                  <a:lnTo>
                    <a:pt x="1196475" y="1063733"/>
                  </a:lnTo>
                  <a:lnTo>
                    <a:pt x="2602195" y="1063733"/>
                  </a:lnTo>
                  <a:lnTo>
                    <a:pt x="2630620" y="1066595"/>
                  </a:lnTo>
                  <a:lnTo>
                    <a:pt x="2681627" y="1088390"/>
                  </a:lnTo>
                  <a:lnTo>
                    <a:pt x="2722499" y="1128451"/>
                  </a:lnTo>
                  <a:lnTo>
                    <a:pt x="2743742" y="1179470"/>
                  </a:lnTo>
                  <a:lnTo>
                    <a:pt x="2746329" y="1207902"/>
                  </a:lnTo>
                  <a:lnTo>
                    <a:pt x="2743742" y="1236334"/>
                  </a:lnTo>
                  <a:lnTo>
                    <a:pt x="2722499" y="1287353"/>
                  </a:lnTo>
                  <a:lnTo>
                    <a:pt x="2681627" y="1327109"/>
                  </a:lnTo>
                  <a:lnTo>
                    <a:pt x="2630620" y="1347566"/>
                  </a:lnTo>
                  <a:lnTo>
                    <a:pt x="2602195" y="1350123"/>
                  </a:lnTo>
                  <a:lnTo>
                    <a:pt x="1519607" y="1350123"/>
                  </a:lnTo>
                  <a:lnTo>
                    <a:pt x="1581156" y="1404673"/>
                  </a:lnTo>
                  <a:lnTo>
                    <a:pt x="2892410" y="1404673"/>
                  </a:lnTo>
                  <a:lnTo>
                    <a:pt x="2920561" y="1407535"/>
                  </a:lnTo>
                  <a:lnTo>
                    <a:pt x="2971020" y="1429331"/>
                  </a:lnTo>
                  <a:lnTo>
                    <a:pt x="3012714" y="1469391"/>
                  </a:lnTo>
                  <a:lnTo>
                    <a:pt x="3033957" y="1520410"/>
                  </a:lnTo>
                  <a:lnTo>
                    <a:pt x="3036544" y="1548842"/>
                  </a:lnTo>
                  <a:lnTo>
                    <a:pt x="3033957" y="1577000"/>
                  </a:lnTo>
                  <a:lnTo>
                    <a:pt x="3012714" y="1627472"/>
                  </a:lnTo>
                  <a:lnTo>
                    <a:pt x="2971020" y="1669176"/>
                  </a:lnTo>
                  <a:lnTo>
                    <a:pt x="2920561" y="1690424"/>
                  </a:lnTo>
                  <a:lnTo>
                    <a:pt x="2892410" y="1693011"/>
                  </a:lnTo>
                  <a:lnTo>
                    <a:pt x="1906486" y="1693011"/>
                  </a:lnTo>
                  <a:lnTo>
                    <a:pt x="1943855" y="1726131"/>
                  </a:lnTo>
                  <a:lnTo>
                    <a:pt x="1908796" y="1790423"/>
                  </a:lnTo>
                  <a:lnTo>
                    <a:pt x="2606091" y="1965764"/>
                  </a:lnTo>
                  <a:lnTo>
                    <a:pt x="2613456" y="1974926"/>
                  </a:lnTo>
                  <a:lnTo>
                    <a:pt x="2618264" y="1985002"/>
                  </a:lnTo>
                  <a:lnTo>
                    <a:pt x="2620882" y="1996174"/>
                  </a:lnTo>
                  <a:lnTo>
                    <a:pt x="2621673" y="2008625"/>
                  </a:lnTo>
                  <a:lnTo>
                    <a:pt x="2619482" y="2019949"/>
                  </a:lnTo>
                  <a:lnTo>
                    <a:pt x="2589078" y="2061623"/>
                  </a:lnTo>
                  <a:lnTo>
                    <a:pt x="2545802" y="2079948"/>
                  </a:lnTo>
                  <a:lnTo>
                    <a:pt x="2484661" y="2090542"/>
                  </a:lnTo>
                  <a:lnTo>
                    <a:pt x="2421724" y="2095595"/>
                  </a:lnTo>
                  <a:lnTo>
                    <a:pt x="2389890" y="2096295"/>
                  </a:lnTo>
                  <a:lnTo>
                    <a:pt x="2230410" y="2096295"/>
                  </a:lnTo>
                  <a:lnTo>
                    <a:pt x="2271138" y="2115503"/>
                  </a:lnTo>
                  <a:lnTo>
                    <a:pt x="2309059" y="2135016"/>
                  </a:lnTo>
                  <a:lnTo>
                    <a:pt x="2339675" y="2152702"/>
                  </a:lnTo>
                  <a:lnTo>
                    <a:pt x="2362622" y="2168379"/>
                  </a:lnTo>
                  <a:lnTo>
                    <a:pt x="2398777" y="2192489"/>
                  </a:lnTo>
                  <a:lnTo>
                    <a:pt x="2440045" y="2218059"/>
                  </a:lnTo>
                  <a:lnTo>
                    <a:pt x="2486426" y="2245091"/>
                  </a:lnTo>
                  <a:lnTo>
                    <a:pt x="2537920" y="2273584"/>
                  </a:lnTo>
                  <a:lnTo>
                    <a:pt x="2541815" y="2275532"/>
                  </a:lnTo>
                  <a:lnTo>
                    <a:pt x="2543763" y="2277480"/>
                  </a:lnTo>
                  <a:lnTo>
                    <a:pt x="2545711" y="2277480"/>
                  </a:lnTo>
                  <a:lnTo>
                    <a:pt x="2554141" y="2281833"/>
                  </a:lnTo>
                  <a:lnTo>
                    <a:pt x="2562023" y="2286004"/>
                  </a:lnTo>
                  <a:lnTo>
                    <a:pt x="2569540" y="2289809"/>
                  </a:lnTo>
                  <a:lnTo>
                    <a:pt x="2576875" y="2293066"/>
                  </a:lnTo>
                  <a:close/>
                </a:path>
                <a:path extrusionOk="0" h="3384550" w="3408679">
                  <a:moveTo>
                    <a:pt x="1137125" y="1011131"/>
                  </a:moveTo>
                  <a:lnTo>
                    <a:pt x="2315876" y="1011131"/>
                  </a:lnTo>
                  <a:lnTo>
                    <a:pt x="2286599" y="1008878"/>
                  </a:lnTo>
                  <a:lnTo>
                    <a:pt x="2259878" y="1001877"/>
                  </a:lnTo>
                  <a:lnTo>
                    <a:pt x="2212645" y="972166"/>
                  </a:lnTo>
                  <a:lnTo>
                    <a:pt x="2180264" y="924191"/>
                  </a:lnTo>
                  <a:lnTo>
                    <a:pt x="2169795" y="868910"/>
                  </a:lnTo>
                  <a:lnTo>
                    <a:pt x="2172381" y="839656"/>
                  </a:lnTo>
                  <a:lnTo>
                    <a:pt x="2193624" y="789185"/>
                  </a:lnTo>
                  <a:lnTo>
                    <a:pt x="2235622" y="748576"/>
                  </a:lnTo>
                  <a:lnTo>
                    <a:pt x="2287420" y="727329"/>
                  </a:lnTo>
                  <a:lnTo>
                    <a:pt x="2315876" y="724741"/>
                  </a:lnTo>
                  <a:lnTo>
                    <a:pt x="1234288" y="724741"/>
                  </a:lnTo>
                  <a:lnTo>
                    <a:pt x="1151121" y="796826"/>
                  </a:lnTo>
                  <a:lnTo>
                    <a:pt x="1020621" y="907875"/>
                  </a:lnTo>
                  <a:lnTo>
                    <a:pt x="1137125" y="1011131"/>
                  </a:lnTo>
                  <a:close/>
                </a:path>
                <a:path extrusionOk="0" h="3384550" w="3408679">
                  <a:moveTo>
                    <a:pt x="1519607" y="1350123"/>
                  </a:moveTo>
                  <a:lnTo>
                    <a:pt x="2602195" y="1350123"/>
                  </a:lnTo>
                  <a:lnTo>
                    <a:pt x="2574044" y="1347566"/>
                  </a:lnTo>
                  <a:lnTo>
                    <a:pt x="2547902" y="1339895"/>
                  </a:lnTo>
                  <a:lnTo>
                    <a:pt x="2500912" y="1309210"/>
                  </a:lnTo>
                  <a:lnTo>
                    <a:pt x="2468531" y="1262940"/>
                  </a:lnTo>
                  <a:lnTo>
                    <a:pt x="2458062" y="1207902"/>
                  </a:lnTo>
                  <a:lnTo>
                    <a:pt x="2460649" y="1178648"/>
                  </a:lnTo>
                  <a:lnTo>
                    <a:pt x="2481891" y="1128177"/>
                  </a:lnTo>
                  <a:lnTo>
                    <a:pt x="2523585" y="1087568"/>
                  </a:lnTo>
                  <a:lnTo>
                    <a:pt x="2574044" y="1066321"/>
                  </a:lnTo>
                  <a:lnTo>
                    <a:pt x="2602195" y="1063733"/>
                  </a:lnTo>
                  <a:lnTo>
                    <a:pt x="1196475" y="1063733"/>
                  </a:lnTo>
                  <a:lnTo>
                    <a:pt x="1519607" y="1350123"/>
                  </a:lnTo>
                  <a:close/>
                </a:path>
                <a:path extrusionOk="0" h="3384550" w="3408679">
                  <a:moveTo>
                    <a:pt x="1906486" y="1693011"/>
                  </a:moveTo>
                  <a:lnTo>
                    <a:pt x="2892410" y="1693011"/>
                  </a:lnTo>
                  <a:lnTo>
                    <a:pt x="2863985" y="1690150"/>
                  </a:lnTo>
                  <a:lnTo>
                    <a:pt x="2837386" y="1681809"/>
                  </a:lnTo>
                  <a:lnTo>
                    <a:pt x="2791127" y="1650150"/>
                  </a:lnTo>
                  <a:lnTo>
                    <a:pt x="2758746" y="1603149"/>
                  </a:lnTo>
                  <a:lnTo>
                    <a:pt x="2748277" y="1548842"/>
                  </a:lnTo>
                  <a:lnTo>
                    <a:pt x="2750864" y="1520410"/>
                  </a:lnTo>
                  <a:lnTo>
                    <a:pt x="2772106" y="1469391"/>
                  </a:lnTo>
                  <a:lnTo>
                    <a:pt x="2812979" y="1428509"/>
                  </a:lnTo>
                  <a:lnTo>
                    <a:pt x="2863985" y="1407261"/>
                  </a:lnTo>
                  <a:lnTo>
                    <a:pt x="2892410" y="1404673"/>
                  </a:lnTo>
                  <a:lnTo>
                    <a:pt x="1581156" y="1404673"/>
                  </a:lnTo>
                  <a:lnTo>
                    <a:pt x="1906486" y="1693011"/>
                  </a:lnTo>
                  <a:close/>
                </a:path>
                <a:path extrusionOk="0" h="3384550" w="3408679">
                  <a:moveTo>
                    <a:pt x="634833" y="2575559"/>
                  </a:moveTo>
                  <a:lnTo>
                    <a:pt x="1476395" y="2575559"/>
                  </a:lnTo>
                  <a:lnTo>
                    <a:pt x="1151187" y="2316417"/>
                  </a:lnTo>
                  <a:lnTo>
                    <a:pt x="1001903" y="2194295"/>
                  </a:lnTo>
                  <a:lnTo>
                    <a:pt x="931390" y="2135290"/>
                  </a:lnTo>
                  <a:lnTo>
                    <a:pt x="831689" y="2049537"/>
                  </a:lnTo>
                  <a:lnTo>
                    <a:pt x="788528" y="2012755"/>
                  </a:lnTo>
                  <a:lnTo>
                    <a:pt x="705023" y="1940608"/>
                  </a:lnTo>
                  <a:lnTo>
                    <a:pt x="625300" y="1870372"/>
                  </a:lnTo>
                  <a:lnTo>
                    <a:pt x="549385" y="1802076"/>
                  </a:lnTo>
                  <a:lnTo>
                    <a:pt x="512865" y="1768664"/>
                  </a:lnTo>
                  <a:lnTo>
                    <a:pt x="477308" y="1735748"/>
                  </a:lnTo>
                  <a:lnTo>
                    <a:pt x="442716" y="1703330"/>
                  </a:lnTo>
                  <a:lnTo>
                    <a:pt x="409094" y="1671414"/>
                  </a:lnTo>
                  <a:lnTo>
                    <a:pt x="376445" y="1640004"/>
                  </a:lnTo>
                  <a:lnTo>
                    <a:pt x="344773" y="1609103"/>
                  </a:lnTo>
                  <a:lnTo>
                    <a:pt x="314080" y="1578715"/>
                  </a:lnTo>
                  <a:lnTo>
                    <a:pt x="284371" y="1548842"/>
                  </a:lnTo>
                  <a:lnTo>
                    <a:pt x="0" y="1794319"/>
                  </a:lnTo>
                  <a:lnTo>
                    <a:pt x="634833" y="2575559"/>
                  </a:lnTo>
                  <a:close/>
                </a:path>
                <a:path extrusionOk="0" h="3384550" w="3408679">
                  <a:moveTo>
                    <a:pt x="2230410" y="2096295"/>
                  </a:moveTo>
                  <a:lnTo>
                    <a:pt x="2372361" y="2096295"/>
                  </a:lnTo>
                  <a:lnTo>
                    <a:pt x="2268552" y="2094651"/>
                  </a:lnTo>
                  <a:lnTo>
                    <a:pt x="2226279" y="2094347"/>
                  </a:lnTo>
                  <a:lnTo>
                    <a:pt x="2230410" y="2096295"/>
                  </a:lnTo>
                  <a:close/>
                </a:path>
                <a:path extrusionOk="0" h="3384550" w="3408679">
                  <a:moveTo>
                    <a:pt x="1291359" y="3384075"/>
                  </a:moveTo>
                  <a:lnTo>
                    <a:pt x="2191220" y="2620369"/>
                  </a:lnTo>
                  <a:lnTo>
                    <a:pt x="2144078" y="2608679"/>
                  </a:lnTo>
                  <a:lnTo>
                    <a:pt x="2096023" y="2594068"/>
                  </a:lnTo>
                  <a:lnTo>
                    <a:pt x="2046873" y="2576534"/>
                  </a:lnTo>
                  <a:lnTo>
                    <a:pt x="1996445" y="2556077"/>
                  </a:lnTo>
                  <a:lnTo>
                    <a:pt x="1953669" y="2536378"/>
                  </a:lnTo>
                  <a:lnTo>
                    <a:pt x="1911054" y="2514948"/>
                  </a:lnTo>
                  <a:lnTo>
                    <a:pt x="1868614" y="2491786"/>
                  </a:lnTo>
                  <a:lnTo>
                    <a:pt x="1826368" y="2466892"/>
                  </a:lnTo>
                  <a:lnTo>
                    <a:pt x="1784329" y="2440266"/>
                  </a:lnTo>
                  <a:lnTo>
                    <a:pt x="1742516" y="2411908"/>
                  </a:lnTo>
                  <a:lnTo>
                    <a:pt x="1700942" y="2381819"/>
                  </a:lnTo>
                  <a:lnTo>
                    <a:pt x="1659625" y="2349998"/>
                  </a:lnTo>
                  <a:lnTo>
                    <a:pt x="1618581" y="2316445"/>
                  </a:lnTo>
                  <a:lnTo>
                    <a:pt x="1476395" y="2575559"/>
                  </a:lnTo>
                  <a:lnTo>
                    <a:pt x="634833" y="2575559"/>
                  </a:lnTo>
                  <a:lnTo>
                    <a:pt x="753779" y="2721677"/>
                  </a:lnTo>
                  <a:lnTo>
                    <a:pt x="792734" y="2770382"/>
                  </a:lnTo>
                  <a:lnTo>
                    <a:pt x="1291359" y="3384075"/>
                  </a:lnTo>
                  <a:close/>
                </a:path>
              </a:pathLst>
            </a:custGeom>
            <a:solidFill>
              <a:srgbClr val="4B80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05404" y="8363331"/>
              <a:ext cx="294110" cy="107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"/>
            <p:cNvSpPr/>
            <p:nvPr/>
          </p:nvSpPr>
          <p:spPr>
            <a:xfrm>
              <a:off x="2074379" y="5828684"/>
              <a:ext cx="2275205" cy="3390265"/>
            </a:xfrm>
            <a:custGeom>
              <a:rect b="b" l="l" r="r" t="t"/>
              <a:pathLst>
                <a:path extrusionOk="0" h="3390265" w="2275204">
                  <a:moveTo>
                    <a:pt x="159715" y="3389920"/>
                  </a:moveTo>
                  <a:lnTo>
                    <a:pt x="200618" y="3354851"/>
                  </a:lnTo>
                  <a:lnTo>
                    <a:pt x="847271" y="2807399"/>
                  </a:lnTo>
                  <a:lnTo>
                    <a:pt x="907652" y="2754797"/>
                  </a:lnTo>
                  <a:lnTo>
                    <a:pt x="1042046" y="2641799"/>
                  </a:lnTo>
                  <a:lnTo>
                    <a:pt x="1015387" y="2639942"/>
                  </a:lnTo>
                  <a:lnTo>
                    <a:pt x="987996" y="2637172"/>
                  </a:lnTo>
                  <a:lnTo>
                    <a:pt x="959876" y="2633306"/>
                  </a:lnTo>
                  <a:lnTo>
                    <a:pt x="931025" y="2628162"/>
                  </a:lnTo>
                  <a:lnTo>
                    <a:pt x="922564" y="2626396"/>
                  </a:lnTo>
                  <a:lnTo>
                    <a:pt x="906373" y="2622134"/>
                  </a:lnTo>
                  <a:lnTo>
                    <a:pt x="897913" y="2620369"/>
                  </a:lnTo>
                  <a:lnTo>
                    <a:pt x="0" y="3384075"/>
                  </a:lnTo>
                  <a:lnTo>
                    <a:pt x="159715" y="3389920"/>
                  </a:lnTo>
                  <a:close/>
                </a:path>
                <a:path extrusionOk="0" h="3390265" w="2275204">
                  <a:moveTo>
                    <a:pt x="1390694" y="2347617"/>
                  </a:moveTo>
                  <a:lnTo>
                    <a:pt x="1941908" y="1881990"/>
                  </a:lnTo>
                  <a:lnTo>
                    <a:pt x="1975019" y="1850818"/>
                  </a:lnTo>
                  <a:lnTo>
                    <a:pt x="2274973" y="1597548"/>
                  </a:lnTo>
                  <a:lnTo>
                    <a:pt x="1889318" y="1137766"/>
                  </a:lnTo>
                  <a:lnTo>
                    <a:pt x="1846468" y="1089060"/>
                  </a:lnTo>
                  <a:lnTo>
                    <a:pt x="1749080" y="972166"/>
                  </a:lnTo>
                  <a:lnTo>
                    <a:pt x="1651693" y="857221"/>
                  </a:lnTo>
                  <a:lnTo>
                    <a:pt x="936868" y="5844"/>
                  </a:lnTo>
                  <a:lnTo>
                    <a:pt x="777152" y="0"/>
                  </a:lnTo>
                  <a:lnTo>
                    <a:pt x="2117205" y="1593652"/>
                  </a:lnTo>
                  <a:lnTo>
                    <a:pt x="1285515" y="2296963"/>
                  </a:lnTo>
                  <a:lnTo>
                    <a:pt x="1369877" y="2337784"/>
                  </a:lnTo>
                  <a:lnTo>
                    <a:pt x="1390694" y="2347617"/>
                  </a:lnTo>
                  <a:close/>
                </a:path>
                <a:path extrusionOk="0" h="3390265" w="2275204">
                  <a:moveTo>
                    <a:pt x="1306941" y="1350123"/>
                  </a:moveTo>
                  <a:lnTo>
                    <a:pt x="1361965" y="1339895"/>
                  </a:lnTo>
                  <a:lnTo>
                    <a:pt x="1408224" y="1309210"/>
                  </a:lnTo>
                  <a:lnTo>
                    <a:pt x="1440605" y="1262940"/>
                  </a:lnTo>
                  <a:lnTo>
                    <a:pt x="1451074" y="1207902"/>
                  </a:lnTo>
                  <a:lnTo>
                    <a:pt x="1448487" y="1179470"/>
                  </a:lnTo>
                  <a:lnTo>
                    <a:pt x="1427245" y="1128451"/>
                  </a:lnTo>
                  <a:lnTo>
                    <a:pt x="1386372" y="1087568"/>
                  </a:lnTo>
                  <a:lnTo>
                    <a:pt x="1335366" y="1066321"/>
                  </a:lnTo>
                  <a:lnTo>
                    <a:pt x="1306941" y="1063733"/>
                  </a:lnTo>
                  <a:lnTo>
                    <a:pt x="1278790" y="1066595"/>
                  </a:lnTo>
                  <a:lnTo>
                    <a:pt x="1228331" y="1088390"/>
                  </a:lnTo>
                  <a:lnTo>
                    <a:pt x="1186637" y="1128451"/>
                  </a:lnTo>
                  <a:lnTo>
                    <a:pt x="1165394" y="1179470"/>
                  </a:lnTo>
                  <a:lnTo>
                    <a:pt x="1162807" y="1207902"/>
                  </a:lnTo>
                  <a:lnTo>
                    <a:pt x="1165668" y="1236334"/>
                  </a:lnTo>
                  <a:lnTo>
                    <a:pt x="1187458" y="1287353"/>
                  </a:lnTo>
                  <a:lnTo>
                    <a:pt x="1228331" y="1327109"/>
                  </a:lnTo>
                  <a:lnTo>
                    <a:pt x="1278790" y="1347566"/>
                  </a:lnTo>
                  <a:lnTo>
                    <a:pt x="1306941" y="1350123"/>
                  </a:lnTo>
                  <a:close/>
                </a:path>
              </a:pathLst>
            </a:custGeom>
            <a:solidFill>
              <a:srgbClr val="98B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77472" y="7722364"/>
              <a:ext cx="323326" cy="202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"/>
            <p:cNvSpPr/>
            <p:nvPr/>
          </p:nvSpPr>
          <p:spPr>
            <a:xfrm>
              <a:off x="2948920" y="6553425"/>
              <a:ext cx="869315" cy="968375"/>
            </a:xfrm>
            <a:custGeom>
              <a:rect b="b" l="l" r="r" t="t"/>
              <a:pathLst>
                <a:path extrusionOk="0" h="968375" w="869314">
                  <a:moveTo>
                    <a:pt x="724563" y="968270"/>
                  </a:moveTo>
                  <a:lnTo>
                    <a:pt x="778857" y="957067"/>
                  </a:lnTo>
                  <a:lnTo>
                    <a:pt x="825846" y="925409"/>
                  </a:lnTo>
                  <a:lnTo>
                    <a:pt x="858227" y="878408"/>
                  </a:lnTo>
                  <a:lnTo>
                    <a:pt x="868697" y="824101"/>
                  </a:lnTo>
                  <a:lnTo>
                    <a:pt x="865836" y="795669"/>
                  </a:lnTo>
                  <a:lnTo>
                    <a:pt x="844045" y="744650"/>
                  </a:lnTo>
                  <a:lnTo>
                    <a:pt x="803995" y="703767"/>
                  </a:lnTo>
                  <a:lnTo>
                    <a:pt x="752988" y="682519"/>
                  </a:lnTo>
                  <a:lnTo>
                    <a:pt x="724563" y="679932"/>
                  </a:lnTo>
                  <a:lnTo>
                    <a:pt x="696138" y="682793"/>
                  </a:lnTo>
                  <a:lnTo>
                    <a:pt x="645131" y="704589"/>
                  </a:lnTo>
                  <a:lnTo>
                    <a:pt x="604259" y="744650"/>
                  </a:lnTo>
                  <a:lnTo>
                    <a:pt x="583016" y="795669"/>
                  </a:lnTo>
                  <a:lnTo>
                    <a:pt x="580429" y="824101"/>
                  </a:lnTo>
                  <a:lnTo>
                    <a:pt x="583016" y="852259"/>
                  </a:lnTo>
                  <a:lnTo>
                    <a:pt x="604259" y="902730"/>
                  </a:lnTo>
                  <a:lnTo>
                    <a:pt x="645131" y="944434"/>
                  </a:lnTo>
                  <a:lnTo>
                    <a:pt x="696138" y="965682"/>
                  </a:lnTo>
                  <a:lnTo>
                    <a:pt x="724563" y="968270"/>
                  </a:lnTo>
                  <a:close/>
                </a:path>
                <a:path extrusionOk="0" h="968375" w="869314">
                  <a:moveTo>
                    <a:pt x="146081" y="286389"/>
                  </a:moveTo>
                  <a:lnTo>
                    <a:pt x="201105" y="277135"/>
                  </a:lnTo>
                  <a:lnTo>
                    <a:pt x="247364" y="247425"/>
                  </a:lnTo>
                  <a:lnTo>
                    <a:pt x="279745" y="199450"/>
                  </a:lnTo>
                  <a:lnTo>
                    <a:pt x="290214" y="144169"/>
                  </a:lnTo>
                  <a:lnTo>
                    <a:pt x="287628" y="115737"/>
                  </a:lnTo>
                  <a:lnTo>
                    <a:pt x="266385" y="64717"/>
                  </a:lnTo>
                  <a:lnTo>
                    <a:pt x="224691" y="23835"/>
                  </a:lnTo>
                  <a:lnTo>
                    <a:pt x="174232" y="2587"/>
                  </a:lnTo>
                  <a:lnTo>
                    <a:pt x="146081" y="0"/>
                  </a:lnTo>
                  <a:lnTo>
                    <a:pt x="116804" y="2861"/>
                  </a:lnTo>
                  <a:lnTo>
                    <a:pt x="65554" y="24657"/>
                  </a:lnTo>
                  <a:lnTo>
                    <a:pt x="23829" y="64443"/>
                  </a:lnTo>
                  <a:lnTo>
                    <a:pt x="2586" y="114915"/>
                  </a:lnTo>
                  <a:lnTo>
                    <a:pt x="0" y="144169"/>
                  </a:lnTo>
                  <a:lnTo>
                    <a:pt x="2860" y="173453"/>
                  </a:lnTo>
                  <a:lnTo>
                    <a:pt x="24651" y="224716"/>
                  </a:lnTo>
                  <a:lnTo>
                    <a:pt x="65554" y="264198"/>
                  </a:lnTo>
                  <a:lnTo>
                    <a:pt x="116804" y="283863"/>
                  </a:lnTo>
                  <a:lnTo>
                    <a:pt x="146081" y="286389"/>
                  </a:lnTo>
                  <a:close/>
                </a:path>
              </a:pathLst>
            </a:custGeom>
            <a:solidFill>
              <a:srgbClr val="E1E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13019" y="551498"/>
              <a:ext cx="3312688" cy="54326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597535" y="2507211"/>
              <a:ext cx="231722" cy="3977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529712" y="2450727"/>
              <a:ext cx="402228" cy="398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936532" y="1983668"/>
              <a:ext cx="411630" cy="3391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"/>
            <p:cNvSpPr/>
            <p:nvPr/>
          </p:nvSpPr>
          <p:spPr>
            <a:xfrm>
              <a:off x="3007623" y="2787911"/>
              <a:ext cx="443865" cy="231140"/>
            </a:xfrm>
            <a:custGeom>
              <a:rect b="b" l="l" r="r" t="t"/>
              <a:pathLst>
                <a:path extrusionOk="0" h="231139" w="443864">
                  <a:moveTo>
                    <a:pt x="270767" y="231078"/>
                  </a:moveTo>
                  <a:lnTo>
                    <a:pt x="337527" y="213219"/>
                  </a:lnTo>
                  <a:lnTo>
                    <a:pt x="394972" y="166475"/>
                  </a:lnTo>
                  <a:lnTo>
                    <a:pt x="418571" y="134174"/>
                  </a:lnTo>
                  <a:lnTo>
                    <a:pt x="419813" y="132932"/>
                  </a:lnTo>
                  <a:lnTo>
                    <a:pt x="427517" y="117557"/>
                  </a:lnTo>
                  <a:lnTo>
                    <a:pt x="433941" y="101251"/>
                  </a:lnTo>
                  <a:lnTo>
                    <a:pt x="439200" y="84014"/>
                  </a:lnTo>
                  <a:lnTo>
                    <a:pt x="443412" y="65844"/>
                  </a:lnTo>
                  <a:lnTo>
                    <a:pt x="423422" y="81257"/>
                  </a:lnTo>
                  <a:lnTo>
                    <a:pt x="387830" y="90381"/>
                  </a:lnTo>
                  <a:lnTo>
                    <a:pt x="336867" y="93448"/>
                  </a:lnTo>
                  <a:lnTo>
                    <a:pt x="270767" y="90691"/>
                  </a:lnTo>
                  <a:lnTo>
                    <a:pt x="222332" y="84491"/>
                  </a:lnTo>
                  <a:lnTo>
                    <a:pt x="175175" y="74633"/>
                  </a:lnTo>
                  <a:lnTo>
                    <a:pt x="129328" y="61186"/>
                  </a:lnTo>
                  <a:lnTo>
                    <a:pt x="84827" y="44218"/>
                  </a:lnTo>
                  <a:lnTo>
                    <a:pt x="41706" y="23800"/>
                  </a:lnTo>
                  <a:lnTo>
                    <a:pt x="0" y="0"/>
                  </a:lnTo>
                  <a:lnTo>
                    <a:pt x="271" y="20032"/>
                  </a:lnTo>
                  <a:lnTo>
                    <a:pt x="6210" y="74541"/>
                  </a:lnTo>
                  <a:lnTo>
                    <a:pt x="23012" y="117440"/>
                  </a:lnTo>
                  <a:lnTo>
                    <a:pt x="46788" y="153494"/>
                  </a:lnTo>
                  <a:lnTo>
                    <a:pt x="77517" y="182702"/>
                  </a:lnTo>
                  <a:lnTo>
                    <a:pt x="115177" y="205064"/>
                  </a:lnTo>
                  <a:lnTo>
                    <a:pt x="159746" y="220581"/>
                  </a:lnTo>
                  <a:lnTo>
                    <a:pt x="211202" y="229252"/>
                  </a:lnTo>
                  <a:lnTo>
                    <a:pt x="270767" y="231078"/>
                  </a:lnTo>
                  <a:close/>
                </a:path>
              </a:pathLst>
            </a:custGeom>
            <a:solidFill>
              <a:srgbClr val="D066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005138" y="2756852"/>
              <a:ext cx="452120" cy="123825"/>
            </a:xfrm>
            <a:custGeom>
              <a:rect b="b" l="l" r="r" t="t"/>
              <a:pathLst>
                <a:path extrusionOk="0" h="123825" w="452120">
                  <a:moveTo>
                    <a:pt x="338109" y="123789"/>
                  </a:moveTo>
                  <a:lnTo>
                    <a:pt x="389072" y="120663"/>
                  </a:lnTo>
                  <a:lnTo>
                    <a:pt x="424664" y="111249"/>
                  </a:lnTo>
                  <a:lnTo>
                    <a:pt x="444654" y="95661"/>
                  </a:lnTo>
                  <a:lnTo>
                    <a:pt x="448380" y="75783"/>
                  </a:lnTo>
                  <a:lnTo>
                    <a:pt x="450864" y="69571"/>
                  </a:lnTo>
                  <a:lnTo>
                    <a:pt x="452106" y="62117"/>
                  </a:lnTo>
                  <a:lnTo>
                    <a:pt x="450864" y="53421"/>
                  </a:lnTo>
                  <a:lnTo>
                    <a:pt x="0" y="0"/>
                  </a:lnTo>
                  <a:lnTo>
                    <a:pt x="42948" y="53329"/>
                  </a:lnTo>
                  <a:lnTo>
                    <a:pt x="86069" y="74219"/>
                  </a:lnTo>
                  <a:lnTo>
                    <a:pt x="130570" y="91313"/>
                  </a:lnTo>
                  <a:lnTo>
                    <a:pt x="176417" y="104679"/>
                  </a:lnTo>
                  <a:lnTo>
                    <a:pt x="223574" y="114388"/>
                  </a:lnTo>
                  <a:lnTo>
                    <a:pt x="272009" y="120508"/>
                  </a:lnTo>
                  <a:lnTo>
                    <a:pt x="338109" y="123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306957" y="2391599"/>
              <a:ext cx="120650" cy="285750"/>
            </a:xfrm>
            <a:custGeom>
              <a:rect b="b" l="l" r="r" t="t"/>
              <a:pathLst>
                <a:path extrusionOk="0" h="285750" w="120650">
                  <a:moveTo>
                    <a:pt x="86943" y="285741"/>
                  </a:moveTo>
                  <a:lnTo>
                    <a:pt x="100916" y="269455"/>
                  </a:lnTo>
                  <a:lnTo>
                    <a:pt x="111163" y="252353"/>
                  </a:lnTo>
                  <a:lnTo>
                    <a:pt x="117684" y="234552"/>
                  </a:lnTo>
                  <a:lnTo>
                    <a:pt x="120478" y="216169"/>
                  </a:lnTo>
                  <a:lnTo>
                    <a:pt x="116295" y="192018"/>
                  </a:lnTo>
                  <a:lnTo>
                    <a:pt x="102215" y="158325"/>
                  </a:lnTo>
                  <a:lnTo>
                    <a:pt x="78179" y="115091"/>
                  </a:lnTo>
                  <a:lnTo>
                    <a:pt x="44127" y="62316"/>
                  </a:lnTo>
                  <a:lnTo>
                    <a:pt x="0" y="0"/>
                  </a:lnTo>
                  <a:lnTo>
                    <a:pt x="4618" y="17664"/>
                  </a:lnTo>
                  <a:lnTo>
                    <a:pt x="10867" y="38823"/>
                  </a:lnTo>
                  <a:lnTo>
                    <a:pt x="27325" y="90691"/>
                  </a:lnTo>
                  <a:lnTo>
                    <a:pt x="37319" y="129826"/>
                  </a:lnTo>
                  <a:lnTo>
                    <a:pt x="44869" y="161506"/>
                  </a:lnTo>
                  <a:lnTo>
                    <a:pt x="49856" y="185732"/>
                  </a:lnTo>
                  <a:lnTo>
                    <a:pt x="52166" y="202503"/>
                  </a:lnTo>
                  <a:lnTo>
                    <a:pt x="52166" y="207473"/>
                  </a:lnTo>
                  <a:lnTo>
                    <a:pt x="50924" y="208715"/>
                  </a:lnTo>
                  <a:lnTo>
                    <a:pt x="51137" y="226904"/>
                  </a:lnTo>
                  <a:lnTo>
                    <a:pt x="64586" y="265864"/>
                  </a:lnTo>
                  <a:lnTo>
                    <a:pt x="72970" y="274405"/>
                  </a:lnTo>
                  <a:lnTo>
                    <a:pt x="86943" y="285741"/>
                  </a:lnTo>
                  <a:close/>
                </a:path>
              </a:pathLst>
            </a:custGeom>
            <a:solidFill>
              <a:srgbClr val="FA8E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647428" y="1926053"/>
              <a:ext cx="1240155" cy="589915"/>
            </a:xfrm>
            <a:custGeom>
              <a:rect b="b" l="l" r="r" t="t"/>
              <a:pathLst>
                <a:path extrusionOk="0" h="589914" w="1240154">
                  <a:moveTo>
                    <a:pt x="462042" y="142533"/>
                  </a:moveTo>
                  <a:lnTo>
                    <a:pt x="433941" y="78397"/>
                  </a:lnTo>
                  <a:lnTo>
                    <a:pt x="402832" y="51511"/>
                  </a:lnTo>
                  <a:lnTo>
                    <a:pt x="360194" y="28236"/>
                  </a:lnTo>
                  <a:lnTo>
                    <a:pt x="306866" y="12981"/>
                  </a:lnTo>
                  <a:lnTo>
                    <a:pt x="255881" y="3564"/>
                  </a:lnTo>
                  <a:lnTo>
                    <a:pt x="207255" y="0"/>
                  </a:lnTo>
                  <a:lnTo>
                    <a:pt x="161000" y="2302"/>
                  </a:lnTo>
                  <a:lnTo>
                    <a:pt x="117133" y="10487"/>
                  </a:lnTo>
                  <a:lnTo>
                    <a:pt x="75668" y="24568"/>
                  </a:lnTo>
                  <a:lnTo>
                    <a:pt x="36618" y="44559"/>
                  </a:lnTo>
                  <a:lnTo>
                    <a:pt x="30758" y="48707"/>
                  </a:lnTo>
                  <a:lnTo>
                    <a:pt x="167565" y="48707"/>
                  </a:lnTo>
                  <a:lnTo>
                    <a:pt x="217905" y="49684"/>
                  </a:lnTo>
                  <a:lnTo>
                    <a:pt x="265488" y="54792"/>
                  </a:lnTo>
                  <a:lnTo>
                    <a:pt x="310313" y="64036"/>
                  </a:lnTo>
                  <a:lnTo>
                    <a:pt x="352382" y="77425"/>
                  </a:lnTo>
                  <a:lnTo>
                    <a:pt x="391693" y="94966"/>
                  </a:lnTo>
                  <a:lnTo>
                    <a:pt x="428246" y="116666"/>
                  </a:lnTo>
                  <a:lnTo>
                    <a:pt x="462042" y="142533"/>
                  </a:lnTo>
                  <a:close/>
                </a:path>
                <a:path extrusionOk="0" h="589914" w="1240154">
                  <a:moveTo>
                    <a:pt x="0" y="70476"/>
                  </a:moveTo>
                  <a:lnTo>
                    <a:pt x="58612" y="59110"/>
                  </a:lnTo>
                  <a:lnTo>
                    <a:pt x="114467" y="51851"/>
                  </a:lnTo>
                  <a:lnTo>
                    <a:pt x="167565" y="48707"/>
                  </a:lnTo>
                  <a:lnTo>
                    <a:pt x="30758" y="48707"/>
                  </a:lnTo>
                  <a:lnTo>
                    <a:pt x="0" y="70476"/>
                  </a:lnTo>
                  <a:close/>
                </a:path>
                <a:path extrusionOk="0" h="589914" w="1240154">
                  <a:moveTo>
                    <a:pt x="983704" y="589781"/>
                  </a:moveTo>
                  <a:lnTo>
                    <a:pt x="1033657" y="565497"/>
                  </a:lnTo>
                  <a:lnTo>
                    <a:pt x="1062302" y="517938"/>
                  </a:lnTo>
                  <a:lnTo>
                    <a:pt x="1080079" y="455937"/>
                  </a:lnTo>
                  <a:lnTo>
                    <a:pt x="1085455" y="383472"/>
                  </a:lnTo>
                  <a:lnTo>
                    <a:pt x="1083223" y="349696"/>
                  </a:lnTo>
                  <a:lnTo>
                    <a:pt x="1068163" y="289131"/>
                  </a:lnTo>
                  <a:lnTo>
                    <a:pt x="1044875" y="247823"/>
                  </a:lnTo>
                  <a:lnTo>
                    <a:pt x="1012271" y="230740"/>
                  </a:lnTo>
                  <a:lnTo>
                    <a:pt x="995523" y="232856"/>
                  </a:lnTo>
                  <a:lnTo>
                    <a:pt x="962492" y="255723"/>
                  </a:lnTo>
                  <a:lnTo>
                    <a:pt x="934546" y="303981"/>
                  </a:lnTo>
                  <a:lnTo>
                    <a:pt x="917273" y="365982"/>
                  </a:lnTo>
                  <a:lnTo>
                    <a:pt x="911199" y="437049"/>
                  </a:lnTo>
                  <a:lnTo>
                    <a:pt x="913528" y="470826"/>
                  </a:lnTo>
                  <a:lnTo>
                    <a:pt x="926569" y="531390"/>
                  </a:lnTo>
                  <a:lnTo>
                    <a:pt x="951876" y="574096"/>
                  </a:lnTo>
                  <a:lnTo>
                    <a:pt x="983704" y="589781"/>
                  </a:lnTo>
                  <a:close/>
                </a:path>
                <a:path extrusionOk="0" h="589914" w="1240154">
                  <a:moveTo>
                    <a:pt x="1239566" y="105262"/>
                  </a:moveTo>
                  <a:lnTo>
                    <a:pt x="1206491" y="72103"/>
                  </a:lnTo>
                  <a:lnTo>
                    <a:pt x="1170091" y="46115"/>
                  </a:lnTo>
                  <a:lnTo>
                    <a:pt x="1130389" y="27320"/>
                  </a:lnTo>
                  <a:lnTo>
                    <a:pt x="1087406" y="15740"/>
                  </a:lnTo>
                  <a:lnTo>
                    <a:pt x="1041164" y="11398"/>
                  </a:lnTo>
                  <a:lnTo>
                    <a:pt x="991685" y="14313"/>
                  </a:lnTo>
                  <a:lnTo>
                    <a:pt x="938990" y="24509"/>
                  </a:lnTo>
                  <a:lnTo>
                    <a:pt x="900079" y="42174"/>
                  </a:lnTo>
                  <a:lnTo>
                    <a:pt x="876422" y="60797"/>
                  </a:lnTo>
                  <a:lnTo>
                    <a:pt x="1038446" y="60797"/>
                  </a:lnTo>
                  <a:lnTo>
                    <a:pt x="1085138" y="63805"/>
                  </a:lnTo>
                  <a:lnTo>
                    <a:pt x="1134222" y="72211"/>
                  </a:lnTo>
                  <a:lnTo>
                    <a:pt x="1185698" y="86027"/>
                  </a:lnTo>
                  <a:lnTo>
                    <a:pt x="1239566" y="105262"/>
                  </a:lnTo>
                  <a:close/>
                </a:path>
                <a:path extrusionOk="0" h="589914" w="1240154">
                  <a:moveTo>
                    <a:pt x="840868" y="126383"/>
                  </a:moveTo>
                  <a:lnTo>
                    <a:pt x="875599" y="102549"/>
                  </a:lnTo>
                  <a:lnTo>
                    <a:pt x="912723" y="84064"/>
                  </a:lnTo>
                  <a:lnTo>
                    <a:pt x="952238" y="70937"/>
                  </a:lnTo>
                  <a:lnTo>
                    <a:pt x="994146" y="63177"/>
                  </a:lnTo>
                  <a:lnTo>
                    <a:pt x="1038446" y="60797"/>
                  </a:lnTo>
                  <a:lnTo>
                    <a:pt x="876422" y="60797"/>
                  </a:lnTo>
                  <a:lnTo>
                    <a:pt x="870832" y="65196"/>
                  </a:lnTo>
                  <a:lnTo>
                    <a:pt x="851134" y="93344"/>
                  </a:lnTo>
                  <a:lnTo>
                    <a:pt x="840868" y="126383"/>
                  </a:lnTo>
                  <a:close/>
                </a:path>
                <a:path extrusionOk="0" h="589914" w="1240154">
                  <a:moveTo>
                    <a:pt x="249652" y="558722"/>
                  </a:moveTo>
                  <a:lnTo>
                    <a:pt x="288155" y="547696"/>
                  </a:lnTo>
                  <a:lnTo>
                    <a:pt x="322933" y="511513"/>
                  </a:lnTo>
                  <a:lnTo>
                    <a:pt x="351500" y="455296"/>
                  </a:lnTo>
                  <a:lnTo>
                    <a:pt x="365162" y="386035"/>
                  </a:lnTo>
                  <a:lnTo>
                    <a:pt x="366793" y="349948"/>
                  </a:lnTo>
                  <a:lnTo>
                    <a:pt x="364231" y="316308"/>
                  </a:lnTo>
                  <a:lnTo>
                    <a:pt x="346532" y="256830"/>
                  </a:lnTo>
                  <a:lnTo>
                    <a:pt x="318430" y="214590"/>
                  </a:lnTo>
                  <a:lnTo>
                    <a:pt x="281945" y="198439"/>
                  </a:lnTo>
                  <a:lnTo>
                    <a:pt x="261703" y="200555"/>
                  </a:lnTo>
                  <a:lnTo>
                    <a:pt x="223083" y="223422"/>
                  </a:lnTo>
                  <a:lnTo>
                    <a:pt x="189994" y="270981"/>
                  </a:lnTo>
                  <a:lnTo>
                    <a:pt x="170355" y="332982"/>
                  </a:lnTo>
                  <a:lnTo>
                    <a:pt x="163523" y="405447"/>
                  </a:lnTo>
                  <a:lnTo>
                    <a:pt x="165813" y="439456"/>
                  </a:lnTo>
                  <a:lnTo>
                    <a:pt x="181339" y="499089"/>
                  </a:lnTo>
                  <a:lnTo>
                    <a:pt x="211303" y="541950"/>
                  </a:lnTo>
                  <a:lnTo>
                    <a:pt x="249652" y="558722"/>
                  </a:lnTo>
                  <a:close/>
                </a:path>
              </a:pathLst>
            </a:custGeom>
            <a:solidFill>
              <a:srgbClr val="1724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145639" y="2185369"/>
              <a:ext cx="136525" cy="380365"/>
            </a:xfrm>
            <a:custGeom>
              <a:rect b="b" l="l" r="r" t="t"/>
              <a:pathLst>
                <a:path extrusionOk="0" h="380364" w="136525">
                  <a:moveTo>
                    <a:pt x="67070" y="380160"/>
                  </a:moveTo>
                  <a:lnTo>
                    <a:pt x="75765" y="378918"/>
                  </a:lnTo>
                  <a:lnTo>
                    <a:pt x="82072" y="378219"/>
                  </a:lnTo>
                  <a:lnTo>
                    <a:pt x="88030" y="376123"/>
                  </a:lnTo>
                  <a:lnTo>
                    <a:pt x="93755" y="372629"/>
                  </a:lnTo>
                  <a:lnTo>
                    <a:pt x="99364" y="367737"/>
                  </a:lnTo>
                  <a:lnTo>
                    <a:pt x="104332" y="360283"/>
                  </a:lnTo>
                  <a:lnTo>
                    <a:pt x="105574" y="352829"/>
                  </a:lnTo>
                  <a:lnTo>
                    <a:pt x="104332" y="345374"/>
                  </a:lnTo>
                  <a:lnTo>
                    <a:pt x="104332" y="335436"/>
                  </a:lnTo>
                  <a:lnTo>
                    <a:pt x="100606" y="327981"/>
                  </a:lnTo>
                  <a:lnTo>
                    <a:pt x="88185" y="318043"/>
                  </a:lnTo>
                  <a:lnTo>
                    <a:pt x="78249" y="308104"/>
                  </a:lnTo>
                  <a:lnTo>
                    <a:pt x="78249" y="306861"/>
                  </a:lnTo>
                  <a:lnTo>
                    <a:pt x="73358" y="301057"/>
                  </a:lnTo>
                  <a:lnTo>
                    <a:pt x="69865" y="294904"/>
                  </a:lnTo>
                  <a:lnTo>
                    <a:pt x="67769" y="288517"/>
                  </a:lnTo>
                  <a:lnTo>
                    <a:pt x="67070" y="282014"/>
                  </a:lnTo>
                  <a:lnTo>
                    <a:pt x="70835" y="275997"/>
                  </a:lnTo>
                  <a:lnTo>
                    <a:pt x="76696" y="267417"/>
                  </a:lnTo>
                  <a:lnTo>
                    <a:pt x="84886" y="256507"/>
                  </a:lnTo>
                  <a:lnTo>
                    <a:pt x="95637" y="243501"/>
                  </a:lnTo>
                  <a:lnTo>
                    <a:pt x="95637" y="242259"/>
                  </a:lnTo>
                  <a:lnTo>
                    <a:pt x="124360" y="201572"/>
                  </a:lnTo>
                  <a:lnTo>
                    <a:pt x="136492" y="161506"/>
                  </a:lnTo>
                  <a:lnTo>
                    <a:pt x="136470" y="160263"/>
                  </a:lnTo>
                  <a:lnTo>
                    <a:pt x="134451" y="144113"/>
                  </a:lnTo>
                  <a:lnTo>
                    <a:pt x="129095" y="123614"/>
                  </a:lnTo>
                  <a:lnTo>
                    <a:pt x="120478" y="99388"/>
                  </a:lnTo>
                  <a:lnTo>
                    <a:pt x="120478" y="98146"/>
                  </a:lnTo>
                  <a:lnTo>
                    <a:pt x="119236" y="98146"/>
                  </a:lnTo>
                  <a:lnTo>
                    <a:pt x="108291" y="74890"/>
                  </a:lnTo>
                  <a:lnTo>
                    <a:pt x="94085" y="51868"/>
                  </a:lnTo>
                  <a:lnTo>
                    <a:pt x="76619" y="29311"/>
                  </a:lnTo>
                  <a:lnTo>
                    <a:pt x="55892" y="7454"/>
                  </a:lnTo>
                  <a:lnTo>
                    <a:pt x="49682" y="2484"/>
                  </a:lnTo>
                  <a:lnTo>
                    <a:pt x="42229" y="0"/>
                  </a:lnTo>
                  <a:lnTo>
                    <a:pt x="32293" y="0"/>
                  </a:lnTo>
                  <a:lnTo>
                    <a:pt x="0" y="23604"/>
                  </a:lnTo>
                  <a:lnTo>
                    <a:pt x="0" y="40997"/>
                  </a:lnTo>
                  <a:lnTo>
                    <a:pt x="3726" y="48451"/>
                  </a:lnTo>
                  <a:lnTo>
                    <a:pt x="9936" y="53421"/>
                  </a:lnTo>
                  <a:lnTo>
                    <a:pt x="25539" y="70212"/>
                  </a:lnTo>
                  <a:lnTo>
                    <a:pt x="49759" y="104260"/>
                  </a:lnTo>
                  <a:lnTo>
                    <a:pt x="66915" y="145666"/>
                  </a:lnTo>
                  <a:lnTo>
                    <a:pt x="70796" y="160263"/>
                  </a:lnTo>
                  <a:lnTo>
                    <a:pt x="69554" y="161506"/>
                  </a:lnTo>
                  <a:lnTo>
                    <a:pt x="65828" y="168261"/>
                  </a:lnTo>
                  <a:lnTo>
                    <a:pt x="60239" y="177346"/>
                  </a:lnTo>
                  <a:lnTo>
                    <a:pt x="52787" y="188760"/>
                  </a:lnTo>
                  <a:lnTo>
                    <a:pt x="43471" y="202503"/>
                  </a:lnTo>
                  <a:lnTo>
                    <a:pt x="24821" y="226011"/>
                  </a:lnTo>
                  <a:lnTo>
                    <a:pt x="11644" y="246141"/>
                  </a:lnTo>
                  <a:lnTo>
                    <a:pt x="3823" y="262777"/>
                  </a:lnTo>
                  <a:lnTo>
                    <a:pt x="1242" y="275802"/>
                  </a:lnTo>
                  <a:lnTo>
                    <a:pt x="1669" y="295855"/>
                  </a:lnTo>
                  <a:lnTo>
                    <a:pt x="6520" y="315092"/>
                  </a:lnTo>
                  <a:lnTo>
                    <a:pt x="15564" y="333630"/>
                  </a:lnTo>
                  <a:lnTo>
                    <a:pt x="28567" y="351586"/>
                  </a:lnTo>
                  <a:lnTo>
                    <a:pt x="29809" y="351586"/>
                  </a:lnTo>
                  <a:lnTo>
                    <a:pt x="52166" y="373949"/>
                  </a:lnTo>
                  <a:lnTo>
                    <a:pt x="59618" y="377676"/>
                  </a:lnTo>
                  <a:lnTo>
                    <a:pt x="67070" y="380160"/>
                  </a:lnTo>
                  <a:close/>
                </a:path>
              </a:pathLst>
            </a:custGeom>
            <a:solidFill>
              <a:srgbClr val="F293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5905" y="6492207"/>
              <a:ext cx="15621635" cy="3795395"/>
            </a:xfrm>
            <a:custGeom>
              <a:rect b="b" l="l" r="r" t="t"/>
              <a:pathLst>
                <a:path extrusionOk="0" h="3795395" w="15621635">
                  <a:moveTo>
                    <a:pt x="15535931" y="3603743"/>
                  </a:moveTo>
                  <a:lnTo>
                    <a:pt x="4755690" y="3603743"/>
                  </a:lnTo>
                  <a:lnTo>
                    <a:pt x="8134367" y="2576642"/>
                  </a:lnTo>
                  <a:lnTo>
                    <a:pt x="11094207" y="928923"/>
                  </a:lnTo>
                  <a:lnTo>
                    <a:pt x="12858668" y="141497"/>
                  </a:lnTo>
                  <a:lnTo>
                    <a:pt x="14127814" y="0"/>
                  </a:lnTo>
                  <a:lnTo>
                    <a:pt x="15601707" y="290062"/>
                  </a:lnTo>
                  <a:lnTo>
                    <a:pt x="15621447" y="394619"/>
                  </a:lnTo>
                  <a:lnTo>
                    <a:pt x="15535931" y="3603743"/>
                  </a:lnTo>
                  <a:close/>
                </a:path>
                <a:path extrusionOk="0" h="3795395" w="15621635">
                  <a:moveTo>
                    <a:pt x="15530840" y="3794792"/>
                  </a:moveTo>
                  <a:lnTo>
                    <a:pt x="0" y="3794792"/>
                  </a:lnTo>
                  <a:lnTo>
                    <a:pt x="8667" y="1497453"/>
                  </a:lnTo>
                  <a:lnTo>
                    <a:pt x="575296" y="2064651"/>
                  </a:lnTo>
                  <a:lnTo>
                    <a:pt x="2196818" y="3099914"/>
                  </a:lnTo>
                  <a:lnTo>
                    <a:pt x="4755690" y="3603743"/>
                  </a:lnTo>
                  <a:lnTo>
                    <a:pt x="15535931" y="3603743"/>
                  </a:lnTo>
                  <a:lnTo>
                    <a:pt x="15530840" y="3794792"/>
                  </a:lnTo>
                  <a:close/>
                </a:path>
              </a:pathLst>
            </a:custGeom>
            <a:solidFill>
              <a:srgbClr val="BD1D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2642" y="6351810"/>
              <a:ext cx="18262600" cy="3935729"/>
            </a:xfrm>
            <a:custGeom>
              <a:rect b="b" l="l" r="r" t="t"/>
              <a:pathLst>
                <a:path extrusionOk="0" h="3935729" w="18262600">
                  <a:moveTo>
                    <a:pt x="3674320" y="3935189"/>
                  </a:moveTo>
                  <a:lnTo>
                    <a:pt x="0" y="3935189"/>
                  </a:lnTo>
                  <a:lnTo>
                    <a:pt x="0" y="1622448"/>
                  </a:lnTo>
                  <a:lnTo>
                    <a:pt x="670765" y="2340261"/>
                  </a:lnTo>
                  <a:lnTo>
                    <a:pt x="2527309" y="3660462"/>
                  </a:lnTo>
                  <a:lnTo>
                    <a:pt x="3674320" y="3935189"/>
                  </a:lnTo>
                  <a:close/>
                </a:path>
                <a:path extrusionOk="0" h="3935729" w="18262600">
                  <a:moveTo>
                    <a:pt x="18262488" y="3935189"/>
                  </a:moveTo>
                  <a:lnTo>
                    <a:pt x="6482368" y="3935189"/>
                  </a:lnTo>
                  <a:lnTo>
                    <a:pt x="8863236" y="3108584"/>
                  </a:lnTo>
                  <a:lnTo>
                    <a:pt x="11866562" y="1122973"/>
                  </a:lnTo>
                  <a:lnTo>
                    <a:pt x="13846759" y="173161"/>
                  </a:lnTo>
                  <a:lnTo>
                    <a:pt x="15685008" y="0"/>
                  </a:lnTo>
                  <a:lnTo>
                    <a:pt x="18262488" y="344340"/>
                  </a:lnTo>
                  <a:lnTo>
                    <a:pt x="18262488" y="3935189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901952" y="2090309"/>
              <a:ext cx="1567895" cy="18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"/>
          <p:cNvSpPr txBox="1"/>
          <p:nvPr>
            <p:ph type="title"/>
          </p:nvPr>
        </p:nvSpPr>
        <p:spPr>
          <a:xfrm>
            <a:off x="8690985" y="1990426"/>
            <a:ext cx="9070340" cy="3370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468503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800"/>
              <a:t>FARMA TECH</a:t>
            </a:r>
            <a:endParaRPr sz="8800"/>
          </a:p>
          <a:p>
            <a:pPr indent="0" lvl="0" marL="229234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SzPts val="1400"/>
              <a:buNone/>
            </a:pPr>
            <a:r>
              <a:rPr b="0" i="1" lang="en-US" sz="2950">
                <a:latin typeface="Verdana"/>
                <a:ea typeface="Verdana"/>
                <a:cs typeface="Verdana"/>
                <a:sym typeface="Verdana"/>
              </a:rPr>
              <a:t>SISTEMA DE GERENCIAMENTO DE FARMACIA</a:t>
            </a:r>
            <a:endParaRPr sz="29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3622449" y="8170275"/>
            <a:ext cx="2219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1" lang="en-US" sz="3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GRUPO 1</a:t>
            </a:r>
            <a:endParaRPr b="0" i="0" sz="3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100">
            <a:spAutoFit/>
          </a:bodyPr>
          <a:lstStyle/>
          <a:p>
            <a:pPr indent="0" lvl="0" marL="170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3.2 REQUISITOS FUNCIONAIS</a:t>
            </a:r>
            <a:endParaRPr/>
          </a:p>
        </p:txBody>
      </p:sp>
      <p:sp>
        <p:nvSpPr>
          <p:cNvPr id="336" name="Google Shape;336;p10"/>
          <p:cNvSpPr/>
          <p:nvPr/>
        </p:nvSpPr>
        <p:spPr>
          <a:xfrm>
            <a:off x="1851004" y="2410663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159" y="1261801"/>
                </a:moveTo>
                <a:lnTo>
                  <a:pt x="209457" y="1261801"/>
                </a:lnTo>
                <a:lnTo>
                  <a:pt x="168477" y="1257744"/>
                </a:lnTo>
                <a:lnTo>
                  <a:pt x="129357" y="1245850"/>
                </a:lnTo>
                <a:lnTo>
                  <a:pt x="93290" y="1226590"/>
                </a:lnTo>
                <a:lnTo>
                  <a:pt x="61374" y="1200424"/>
                </a:lnTo>
                <a:lnTo>
                  <a:pt x="35205" y="1168512"/>
                </a:lnTo>
                <a:lnTo>
                  <a:pt x="15950" y="1132446"/>
                </a:lnTo>
                <a:lnTo>
                  <a:pt x="4063" y="1093327"/>
                </a:lnTo>
                <a:lnTo>
                  <a:pt x="0" y="1052261"/>
                </a:lnTo>
                <a:lnTo>
                  <a:pt x="0" y="209549"/>
                </a:lnTo>
                <a:lnTo>
                  <a:pt x="4063" y="168477"/>
                </a:lnTo>
                <a:lnTo>
                  <a:pt x="15950" y="129358"/>
                </a:lnTo>
                <a:lnTo>
                  <a:pt x="35205" y="93291"/>
                </a:lnTo>
                <a:lnTo>
                  <a:pt x="61374" y="61374"/>
                </a:lnTo>
                <a:lnTo>
                  <a:pt x="93290" y="35205"/>
                </a:lnTo>
                <a:lnTo>
                  <a:pt x="129357" y="15950"/>
                </a:lnTo>
                <a:lnTo>
                  <a:pt x="168477" y="4063"/>
                </a:lnTo>
                <a:lnTo>
                  <a:pt x="209549" y="0"/>
                </a:lnTo>
                <a:lnTo>
                  <a:pt x="4367067" y="0"/>
                </a:lnTo>
                <a:lnTo>
                  <a:pt x="4408134" y="4063"/>
                </a:lnTo>
                <a:lnTo>
                  <a:pt x="4447252" y="15950"/>
                </a:lnTo>
                <a:lnTo>
                  <a:pt x="4483318" y="35205"/>
                </a:lnTo>
                <a:lnTo>
                  <a:pt x="4515230" y="61374"/>
                </a:lnTo>
                <a:lnTo>
                  <a:pt x="4541410" y="93291"/>
                </a:lnTo>
                <a:lnTo>
                  <a:pt x="4560668" y="129358"/>
                </a:lnTo>
                <a:lnTo>
                  <a:pt x="4572554" y="168477"/>
                </a:lnTo>
                <a:lnTo>
                  <a:pt x="4576617" y="209549"/>
                </a:lnTo>
                <a:lnTo>
                  <a:pt x="4576617" y="1052261"/>
                </a:lnTo>
                <a:lnTo>
                  <a:pt x="4572554" y="1093327"/>
                </a:lnTo>
                <a:lnTo>
                  <a:pt x="4560668" y="1132446"/>
                </a:lnTo>
                <a:lnTo>
                  <a:pt x="4541410" y="1168512"/>
                </a:lnTo>
                <a:lnTo>
                  <a:pt x="4515230" y="1200424"/>
                </a:lnTo>
                <a:lnTo>
                  <a:pt x="4483318" y="1226590"/>
                </a:lnTo>
                <a:lnTo>
                  <a:pt x="4447252" y="1245850"/>
                </a:lnTo>
                <a:lnTo>
                  <a:pt x="4408134" y="1257744"/>
                </a:lnTo>
                <a:lnTo>
                  <a:pt x="4367159" y="126180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2582669" y="2421908"/>
            <a:ext cx="311340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Cadastrar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funcionários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1861925" y="4301124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058" y="1261780"/>
                </a:moveTo>
                <a:lnTo>
                  <a:pt x="209549" y="1261780"/>
                </a:lnTo>
                <a:lnTo>
                  <a:pt x="168477" y="1257718"/>
                </a:lnTo>
                <a:lnTo>
                  <a:pt x="129357" y="1245835"/>
                </a:lnTo>
                <a:lnTo>
                  <a:pt x="93290" y="1226585"/>
                </a:lnTo>
                <a:lnTo>
                  <a:pt x="61374" y="1200424"/>
                </a:lnTo>
                <a:lnTo>
                  <a:pt x="35205" y="1168499"/>
                </a:lnTo>
                <a:lnTo>
                  <a:pt x="15950" y="1132430"/>
                </a:lnTo>
                <a:lnTo>
                  <a:pt x="4063" y="1093310"/>
                </a:lnTo>
                <a:lnTo>
                  <a:pt x="0" y="1052230"/>
                </a:lnTo>
                <a:lnTo>
                  <a:pt x="0" y="209549"/>
                </a:lnTo>
                <a:lnTo>
                  <a:pt x="4063" y="168469"/>
                </a:lnTo>
                <a:lnTo>
                  <a:pt x="15950" y="129349"/>
                </a:lnTo>
                <a:lnTo>
                  <a:pt x="35205" y="93281"/>
                </a:lnTo>
                <a:lnTo>
                  <a:pt x="61374" y="61356"/>
                </a:lnTo>
                <a:lnTo>
                  <a:pt x="93290" y="35194"/>
                </a:lnTo>
                <a:lnTo>
                  <a:pt x="129357" y="15944"/>
                </a:lnTo>
                <a:lnTo>
                  <a:pt x="168477" y="4061"/>
                </a:lnTo>
                <a:lnTo>
                  <a:pt x="209548" y="0"/>
                </a:lnTo>
                <a:lnTo>
                  <a:pt x="4367059" y="0"/>
                </a:lnTo>
                <a:lnTo>
                  <a:pt x="4408138" y="4061"/>
                </a:lnTo>
                <a:lnTo>
                  <a:pt x="4447258" y="15944"/>
                </a:lnTo>
                <a:lnTo>
                  <a:pt x="4483326" y="35194"/>
                </a:lnTo>
                <a:lnTo>
                  <a:pt x="4515251" y="61356"/>
                </a:lnTo>
                <a:lnTo>
                  <a:pt x="4541413" y="93281"/>
                </a:lnTo>
                <a:lnTo>
                  <a:pt x="4560663" y="129349"/>
                </a:lnTo>
                <a:lnTo>
                  <a:pt x="4572546" y="168469"/>
                </a:lnTo>
                <a:lnTo>
                  <a:pt x="4576608" y="209549"/>
                </a:lnTo>
                <a:lnTo>
                  <a:pt x="4576608" y="1052230"/>
                </a:lnTo>
                <a:lnTo>
                  <a:pt x="4572546" y="1093310"/>
                </a:lnTo>
                <a:lnTo>
                  <a:pt x="4560663" y="1132430"/>
                </a:lnTo>
                <a:lnTo>
                  <a:pt x="4541413" y="1168499"/>
                </a:lnTo>
                <a:lnTo>
                  <a:pt x="4515251" y="1200424"/>
                </a:lnTo>
                <a:lnTo>
                  <a:pt x="4483326" y="1226585"/>
                </a:lnTo>
                <a:lnTo>
                  <a:pt x="4447258" y="1245835"/>
                </a:lnTo>
                <a:lnTo>
                  <a:pt x="4408138" y="1257718"/>
                </a:lnTo>
                <a:lnTo>
                  <a:pt x="4367058" y="1261780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 txBox="1"/>
          <p:nvPr/>
        </p:nvSpPr>
        <p:spPr>
          <a:xfrm>
            <a:off x="2522600" y="4654454"/>
            <a:ext cx="325564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Efetuar login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1851004" y="6191555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159" y="1261801"/>
                </a:moveTo>
                <a:lnTo>
                  <a:pt x="209457" y="1261801"/>
                </a:lnTo>
                <a:lnTo>
                  <a:pt x="168477" y="1257748"/>
                </a:lnTo>
                <a:lnTo>
                  <a:pt x="129357" y="1245862"/>
                </a:lnTo>
                <a:lnTo>
                  <a:pt x="93290" y="1226603"/>
                </a:lnTo>
                <a:lnTo>
                  <a:pt x="61374" y="1200424"/>
                </a:lnTo>
                <a:lnTo>
                  <a:pt x="35205" y="1168512"/>
                </a:lnTo>
                <a:lnTo>
                  <a:pt x="15950" y="1132446"/>
                </a:lnTo>
                <a:lnTo>
                  <a:pt x="4063" y="1093327"/>
                </a:lnTo>
                <a:lnTo>
                  <a:pt x="0" y="1052261"/>
                </a:lnTo>
                <a:lnTo>
                  <a:pt x="0" y="209549"/>
                </a:lnTo>
                <a:lnTo>
                  <a:pt x="4063" y="168482"/>
                </a:lnTo>
                <a:lnTo>
                  <a:pt x="15950" y="129364"/>
                </a:lnTo>
                <a:lnTo>
                  <a:pt x="35205" y="93298"/>
                </a:lnTo>
                <a:lnTo>
                  <a:pt x="61374" y="61386"/>
                </a:lnTo>
                <a:lnTo>
                  <a:pt x="93290" y="35219"/>
                </a:lnTo>
                <a:lnTo>
                  <a:pt x="129357" y="15959"/>
                </a:lnTo>
                <a:lnTo>
                  <a:pt x="168477" y="4066"/>
                </a:lnTo>
                <a:lnTo>
                  <a:pt x="209548" y="0"/>
                </a:lnTo>
                <a:lnTo>
                  <a:pt x="4367068" y="0"/>
                </a:lnTo>
                <a:lnTo>
                  <a:pt x="4408134" y="4066"/>
                </a:lnTo>
                <a:lnTo>
                  <a:pt x="4447252" y="15959"/>
                </a:lnTo>
                <a:lnTo>
                  <a:pt x="4483318" y="35219"/>
                </a:lnTo>
                <a:lnTo>
                  <a:pt x="4515230" y="61386"/>
                </a:lnTo>
                <a:lnTo>
                  <a:pt x="4541410" y="93298"/>
                </a:lnTo>
                <a:lnTo>
                  <a:pt x="4560668" y="129364"/>
                </a:lnTo>
                <a:lnTo>
                  <a:pt x="4572554" y="168482"/>
                </a:lnTo>
                <a:lnTo>
                  <a:pt x="4576617" y="209549"/>
                </a:lnTo>
                <a:lnTo>
                  <a:pt x="4576617" y="1052261"/>
                </a:lnTo>
                <a:lnTo>
                  <a:pt x="4572554" y="1093327"/>
                </a:lnTo>
                <a:lnTo>
                  <a:pt x="4560668" y="1132446"/>
                </a:lnTo>
                <a:lnTo>
                  <a:pt x="4541410" y="1168512"/>
                </a:lnTo>
                <a:lnTo>
                  <a:pt x="4515230" y="1200424"/>
                </a:lnTo>
                <a:lnTo>
                  <a:pt x="4483318" y="1226603"/>
                </a:lnTo>
                <a:lnTo>
                  <a:pt x="4447252" y="1245862"/>
                </a:lnTo>
                <a:lnTo>
                  <a:pt x="4408134" y="1257748"/>
                </a:lnTo>
                <a:lnTo>
                  <a:pt x="4367159" y="126180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2205390" y="6544915"/>
            <a:ext cx="386778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Excluir produto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1694800" y="8082015"/>
            <a:ext cx="4732020" cy="1262380"/>
          </a:xfrm>
          <a:custGeom>
            <a:rect b="b" l="l" r="r" t="t"/>
            <a:pathLst>
              <a:path extrusionOk="0" h="1262379" w="4732020">
                <a:moveTo>
                  <a:pt x="4523363" y="1261801"/>
                </a:moveTo>
                <a:lnTo>
                  <a:pt x="209457" y="1261801"/>
                </a:lnTo>
                <a:lnTo>
                  <a:pt x="168477" y="1257744"/>
                </a:lnTo>
                <a:lnTo>
                  <a:pt x="129358" y="1245850"/>
                </a:lnTo>
                <a:lnTo>
                  <a:pt x="93291" y="1226590"/>
                </a:lnTo>
                <a:lnTo>
                  <a:pt x="61374" y="1200424"/>
                </a:lnTo>
                <a:lnTo>
                  <a:pt x="35205" y="1168512"/>
                </a:lnTo>
                <a:lnTo>
                  <a:pt x="15950" y="1132446"/>
                </a:lnTo>
                <a:lnTo>
                  <a:pt x="4063" y="1093327"/>
                </a:lnTo>
                <a:lnTo>
                  <a:pt x="0" y="1052261"/>
                </a:lnTo>
                <a:lnTo>
                  <a:pt x="0" y="209549"/>
                </a:lnTo>
                <a:lnTo>
                  <a:pt x="4063" y="168482"/>
                </a:lnTo>
                <a:lnTo>
                  <a:pt x="15950" y="129364"/>
                </a:lnTo>
                <a:lnTo>
                  <a:pt x="35205" y="93298"/>
                </a:lnTo>
                <a:lnTo>
                  <a:pt x="61374" y="61386"/>
                </a:lnTo>
                <a:lnTo>
                  <a:pt x="93291" y="35207"/>
                </a:lnTo>
                <a:lnTo>
                  <a:pt x="129358" y="15948"/>
                </a:lnTo>
                <a:lnTo>
                  <a:pt x="168477" y="4062"/>
                </a:lnTo>
                <a:lnTo>
                  <a:pt x="209548" y="0"/>
                </a:lnTo>
                <a:lnTo>
                  <a:pt x="4523273" y="0"/>
                </a:lnTo>
                <a:lnTo>
                  <a:pt x="4564338" y="4062"/>
                </a:lnTo>
                <a:lnTo>
                  <a:pt x="4603456" y="15948"/>
                </a:lnTo>
                <a:lnTo>
                  <a:pt x="4639522" y="35207"/>
                </a:lnTo>
                <a:lnTo>
                  <a:pt x="4671434" y="61386"/>
                </a:lnTo>
                <a:lnTo>
                  <a:pt x="4697613" y="93298"/>
                </a:lnTo>
                <a:lnTo>
                  <a:pt x="4716872" y="129364"/>
                </a:lnTo>
                <a:lnTo>
                  <a:pt x="4728758" y="168482"/>
                </a:lnTo>
                <a:lnTo>
                  <a:pt x="4731763" y="198858"/>
                </a:lnTo>
                <a:lnTo>
                  <a:pt x="4731763" y="1062952"/>
                </a:lnTo>
                <a:lnTo>
                  <a:pt x="4716872" y="1132446"/>
                </a:lnTo>
                <a:lnTo>
                  <a:pt x="4697613" y="1168512"/>
                </a:lnTo>
                <a:lnTo>
                  <a:pt x="4671434" y="1200424"/>
                </a:lnTo>
                <a:lnTo>
                  <a:pt x="4639522" y="1226590"/>
                </a:lnTo>
                <a:lnTo>
                  <a:pt x="4603456" y="1245850"/>
                </a:lnTo>
                <a:lnTo>
                  <a:pt x="4564338" y="1257744"/>
                </a:lnTo>
                <a:lnTo>
                  <a:pt x="4523363" y="126180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1797964" y="8093261"/>
            <a:ext cx="452691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03935" lvl="0" marL="10160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Acompanhamento de vendas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7540538" y="8082015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144" y="1261801"/>
                </a:moveTo>
                <a:lnTo>
                  <a:pt x="209457" y="1261801"/>
                </a:lnTo>
                <a:lnTo>
                  <a:pt x="168469" y="1257744"/>
                </a:lnTo>
                <a:lnTo>
                  <a:pt x="129349" y="1245850"/>
                </a:lnTo>
                <a:lnTo>
                  <a:pt x="93281" y="1226590"/>
                </a:lnTo>
                <a:lnTo>
                  <a:pt x="61356" y="1200424"/>
                </a:lnTo>
                <a:lnTo>
                  <a:pt x="35194" y="1168512"/>
                </a:lnTo>
                <a:lnTo>
                  <a:pt x="15944" y="1132446"/>
                </a:lnTo>
                <a:lnTo>
                  <a:pt x="4061" y="1093327"/>
                </a:lnTo>
                <a:lnTo>
                  <a:pt x="0" y="1052262"/>
                </a:lnTo>
                <a:lnTo>
                  <a:pt x="0" y="209548"/>
                </a:lnTo>
                <a:lnTo>
                  <a:pt x="4061" y="168482"/>
                </a:lnTo>
                <a:lnTo>
                  <a:pt x="15944" y="129364"/>
                </a:lnTo>
                <a:lnTo>
                  <a:pt x="35194" y="93298"/>
                </a:lnTo>
                <a:lnTo>
                  <a:pt x="61356" y="61386"/>
                </a:lnTo>
                <a:lnTo>
                  <a:pt x="93281" y="35207"/>
                </a:lnTo>
                <a:lnTo>
                  <a:pt x="129349" y="15948"/>
                </a:lnTo>
                <a:lnTo>
                  <a:pt x="168469" y="4062"/>
                </a:lnTo>
                <a:lnTo>
                  <a:pt x="209547" y="0"/>
                </a:lnTo>
                <a:lnTo>
                  <a:pt x="4367053" y="0"/>
                </a:lnTo>
                <a:lnTo>
                  <a:pt x="4408118" y="4062"/>
                </a:lnTo>
                <a:lnTo>
                  <a:pt x="4447237" y="15948"/>
                </a:lnTo>
                <a:lnTo>
                  <a:pt x="4483303" y="35207"/>
                </a:lnTo>
                <a:lnTo>
                  <a:pt x="4515215" y="61386"/>
                </a:lnTo>
                <a:lnTo>
                  <a:pt x="4541394" y="93298"/>
                </a:lnTo>
                <a:lnTo>
                  <a:pt x="4560653" y="129364"/>
                </a:lnTo>
                <a:lnTo>
                  <a:pt x="4572539" y="168482"/>
                </a:lnTo>
                <a:lnTo>
                  <a:pt x="4576601" y="209548"/>
                </a:lnTo>
                <a:lnTo>
                  <a:pt x="4576601" y="1052262"/>
                </a:lnTo>
                <a:lnTo>
                  <a:pt x="4572539" y="1093327"/>
                </a:lnTo>
                <a:lnTo>
                  <a:pt x="4560653" y="1132446"/>
                </a:lnTo>
                <a:lnTo>
                  <a:pt x="4541394" y="1168512"/>
                </a:lnTo>
                <a:lnTo>
                  <a:pt x="4515215" y="1200424"/>
                </a:lnTo>
                <a:lnTo>
                  <a:pt x="4483303" y="1226590"/>
                </a:lnTo>
                <a:lnTo>
                  <a:pt x="4447237" y="1245850"/>
                </a:lnTo>
                <a:lnTo>
                  <a:pt x="4408118" y="1257744"/>
                </a:lnTo>
                <a:lnTo>
                  <a:pt x="4367144" y="126180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 txBox="1"/>
          <p:nvPr/>
        </p:nvSpPr>
        <p:spPr>
          <a:xfrm>
            <a:off x="7763958" y="8093261"/>
            <a:ext cx="413004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79500" lvl="0" marL="109156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Excluir dados de clientes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7540538" y="6191555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144" y="1261801"/>
                </a:moveTo>
                <a:lnTo>
                  <a:pt x="209457" y="1261801"/>
                </a:lnTo>
                <a:lnTo>
                  <a:pt x="168469" y="1257748"/>
                </a:lnTo>
                <a:lnTo>
                  <a:pt x="129349" y="1245862"/>
                </a:lnTo>
                <a:lnTo>
                  <a:pt x="93281" y="1226603"/>
                </a:lnTo>
                <a:lnTo>
                  <a:pt x="61356" y="1200424"/>
                </a:lnTo>
                <a:lnTo>
                  <a:pt x="35194" y="1168512"/>
                </a:lnTo>
                <a:lnTo>
                  <a:pt x="15944" y="1132446"/>
                </a:lnTo>
                <a:lnTo>
                  <a:pt x="4061" y="1093327"/>
                </a:lnTo>
                <a:lnTo>
                  <a:pt x="0" y="1052262"/>
                </a:lnTo>
                <a:lnTo>
                  <a:pt x="0" y="209548"/>
                </a:lnTo>
                <a:lnTo>
                  <a:pt x="4061" y="168482"/>
                </a:lnTo>
                <a:lnTo>
                  <a:pt x="15944" y="129364"/>
                </a:lnTo>
                <a:lnTo>
                  <a:pt x="35194" y="93298"/>
                </a:lnTo>
                <a:lnTo>
                  <a:pt x="61356" y="61386"/>
                </a:lnTo>
                <a:lnTo>
                  <a:pt x="93281" y="35219"/>
                </a:lnTo>
                <a:lnTo>
                  <a:pt x="129349" y="15959"/>
                </a:lnTo>
                <a:lnTo>
                  <a:pt x="168469" y="4066"/>
                </a:lnTo>
                <a:lnTo>
                  <a:pt x="209548" y="0"/>
                </a:lnTo>
                <a:lnTo>
                  <a:pt x="4367053" y="0"/>
                </a:lnTo>
                <a:lnTo>
                  <a:pt x="4408118" y="4066"/>
                </a:lnTo>
                <a:lnTo>
                  <a:pt x="4447237" y="15959"/>
                </a:lnTo>
                <a:lnTo>
                  <a:pt x="4483303" y="35219"/>
                </a:lnTo>
                <a:lnTo>
                  <a:pt x="4515215" y="61386"/>
                </a:lnTo>
                <a:lnTo>
                  <a:pt x="4541394" y="93298"/>
                </a:lnTo>
                <a:lnTo>
                  <a:pt x="4560653" y="129364"/>
                </a:lnTo>
                <a:lnTo>
                  <a:pt x="4572539" y="168482"/>
                </a:lnTo>
                <a:lnTo>
                  <a:pt x="4576601" y="209548"/>
                </a:lnTo>
                <a:lnTo>
                  <a:pt x="4576601" y="1052262"/>
                </a:lnTo>
                <a:lnTo>
                  <a:pt x="4572539" y="1093327"/>
                </a:lnTo>
                <a:lnTo>
                  <a:pt x="4560653" y="1132446"/>
                </a:lnTo>
                <a:lnTo>
                  <a:pt x="4541394" y="1168512"/>
                </a:lnTo>
                <a:lnTo>
                  <a:pt x="4515215" y="1200424"/>
                </a:lnTo>
                <a:lnTo>
                  <a:pt x="4483303" y="1226603"/>
                </a:lnTo>
                <a:lnTo>
                  <a:pt x="4447237" y="1245862"/>
                </a:lnTo>
                <a:lnTo>
                  <a:pt x="4408118" y="1257748"/>
                </a:lnTo>
                <a:lnTo>
                  <a:pt x="4367144" y="126180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8009078" y="6544915"/>
            <a:ext cx="363982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Editar clientes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7540538" y="4301124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051" y="1261780"/>
                </a:moveTo>
                <a:lnTo>
                  <a:pt x="209549" y="1261780"/>
                </a:lnTo>
                <a:lnTo>
                  <a:pt x="168469" y="1257718"/>
                </a:lnTo>
                <a:lnTo>
                  <a:pt x="129349" y="1245835"/>
                </a:lnTo>
                <a:lnTo>
                  <a:pt x="93281" y="1226585"/>
                </a:lnTo>
                <a:lnTo>
                  <a:pt x="61356" y="1200424"/>
                </a:lnTo>
                <a:lnTo>
                  <a:pt x="35194" y="1168499"/>
                </a:lnTo>
                <a:lnTo>
                  <a:pt x="15944" y="1132430"/>
                </a:lnTo>
                <a:lnTo>
                  <a:pt x="4061" y="1093310"/>
                </a:lnTo>
                <a:lnTo>
                  <a:pt x="0" y="1052232"/>
                </a:lnTo>
                <a:lnTo>
                  <a:pt x="0" y="209548"/>
                </a:lnTo>
                <a:lnTo>
                  <a:pt x="4061" y="168469"/>
                </a:lnTo>
                <a:lnTo>
                  <a:pt x="15944" y="129349"/>
                </a:lnTo>
                <a:lnTo>
                  <a:pt x="35194" y="93281"/>
                </a:lnTo>
                <a:lnTo>
                  <a:pt x="61356" y="61356"/>
                </a:lnTo>
                <a:lnTo>
                  <a:pt x="93281" y="35194"/>
                </a:lnTo>
                <a:lnTo>
                  <a:pt x="129349" y="15944"/>
                </a:lnTo>
                <a:lnTo>
                  <a:pt x="168469" y="4061"/>
                </a:lnTo>
                <a:lnTo>
                  <a:pt x="209548" y="0"/>
                </a:lnTo>
                <a:lnTo>
                  <a:pt x="4367052" y="0"/>
                </a:lnTo>
                <a:lnTo>
                  <a:pt x="4408118" y="4061"/>
                </a:lnTo>
                <a:lnTo>
                  <a:pt x="4447237" y="15944"/>
                </a:lnTo>
                <a:lnTo>
                  <a:pt x="4483303" y="35194"/>
                </a:lnTo>
                <a:lnTo>
                  <a:pt x="4515215" y="61356"/>
                </a:lnTo>
                <a:lnTo>
                  <a:pt x="4541394" y="93281"/>
                </a:lnTo>
                <a:lnTo>
                  <a:pt x="4560653" y="129349"/>
                </a:lnTo>
                <a:lnTo>
                  <a:pt x="4572539" y="168469"/>
                </a:lnTo>
                <a:lnTo>
                  <a:pt x="4576601" y="209548"/>
                </a:lnTo>
                <a:lnTo>
                  <a:pt x="4576601" y="1052232"/>
                </a:lnTo>
                <a:lnTo>
                  <a:pt x="4572539" y="1093310"/>
                </a:lnTo>
                <a:lnTo>
                  <a:pt x="4560653" y="1132430"/>
                </a:lnTo>
                <a:lnTo>
                  <a:pt x="4541394" y="1168499"/>
                </a:lnTo>
                <a:lnTo>
                  <a:pt x="4515215" y="1200424"/>
                </a:lnTo>
                <a:lnTo>
                  <a:pt x="4483303" y="1226585"/>
                </a:lnTo>
                <a:lnTo>
                  <a:pt x="4447237" y="1245835"/>
                </a:lnTo>
                <a:lnTo>
                  <a:pt x="4408118" y="1257718"/>
                </a:lnTo>
                <a:lnTo>
                  <a:pt x="4367051" y="1261780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8634456" y="4312369"/>
            <a:ext cx="238887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09550" lvl="0" marL="22161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Adicionar clientes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7540538" y="2408413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082" y="1261801"/>
                </a:moveTo>
                <a:lnTo>
                  <a:pt x="209518" y="1261801"/>
                </a:lnTo>
                <a:lnTo>
                  <a:pt x="168469" y="1257742"/>
                </a:lnTo>
                <a:lnTo>
                  <a:pt x="129349" y="1245856"/>
                </a:lnTo>
                <a:lnTo>
                  <a:pt x="93281" y="1226597"/>
                </a:lnTo>
                <a:lnTo>
                  <a:pt x="61356" y="1200418"/>
                </a:lnTo>
                <a:lnTo>
                  <a:pt x="35194" y="1168506"/>
                </a:lnTo>
                <a:lnTo>
                  <a:pt x="15944" y="1132440"/>
                </a:lnTo>
                <a:lnTo>
                  <a:pt x="4061" y="1093321"/>
                </a:lnTo>
                <a:lnTo>
                  <a:pt x="0" y="1052256"/>
                </a:lnTo>
                <a:lnTo>
                  <a:pt x="0" y="209548"/>
                </a:lnTo>
                <a:lnTo>
                  <a:pt x="4061" y="168477"/>
                </a:lnTo>
                <a:lnTo>
                  <a:pt x="15944" y="129357"/>
                </a:lnTo>
                <a:lnTo>
                  <a:pt x="35194" y="93290"/>
                </a:lnTo>
                <a:lnTo>
                  <a:pt x="61356" y="61374"/>
                </a:lnTo>
                <a:lnTo>
                  <a:pt x="93281" y="35205"/>
                </a:lnTo>
                <a:lnTo>
                  <a:pt x="129349" y="15950"/>
                </a:lnTo>
                <a:lnTo>
                  <a:pt x="168469" y="4063"/>
                </a:lnTo>
                <a:lnTo>
                  <a:pt x="209549" y="0"/>
                </a:lnTo>
                <a:lnTo>
                  <a:pt x="4367052" y="0"/>
                </a:lnTo>
                <a:lnTo>
                  <a:pt x="4408118" y="4063"/>
                </a:lnTo>
                <a:lnTo>
                  <a:pt x="4447237" y="15950"/>
                </a:lnTo>
                <a:lnTo>
                  <a:pt x="4483303" y="35205"/>
                </a:lnTo>
                <a:lnTo>
                  <a:pt x="4515215" y="61374"/>
                </a:lnTo>
                <a:lnTo>
                  <a:pt x="4541394" y="93290"/>
                </a:lnTo>
                <a:lnTo>
                  <a:pt x="4560653" y="129357"/>
                </a:lnTo>
                <a:lnTo>
                  <a:pt x="4572539" y="168477"/>
                </a:lnTo>
                <a:lnTo>
                  <a:pt x="4576601" y="209548"/>
                </a:lnTo>
                <a:lnTo>
                  <a:pt x="4576601" y="1052256"/>
                </a:lnTo>
                <a:lnTo>
                  <a:pt x="4572539" y="1093321"/>
                </a:lnTo>
                <a:lnTo>
                  <a:pt x="4560653" y="1132440"/>
                </a:lnTo>
                <a:lnTo>
                  <a:pt x="4541394" y="1168506"/>
                </a:lnTo>
                <a:lnTo>
                  <a:pt x="4515215" y="1200418"/>
                </a:lnTo>
                <a:lnTo>
                  <a:pt x="4483303" y="1226597"/>
                </a:lnTo>
                <a:lnTo>
                  <a:pt x="4447237" y="1245856"/>
                </a:lnTo>
                <a:lnTo>
                  <a:pt x="4408118" y="1257742"/>
                </a:lnTo>
                <a:lnTo>
                  <a:pt x="4367082" y="126180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 txBox="1"/>
          <p:nvPr/>
        </p:nvSpPr>
        <p:spPr>
          <a:xfrm>
            <a:off x="8115342" y="2419656"/>
            <a:ext cx="342709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39469" lvl="0" marL="85153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Realização de vendas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Google Shape;352;p10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160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/>
          <p:nvPr/>
        </p:nvSpPr>
        <p:spPr>
          <a:xfrm>
            <a:off x="0" y="0"/>
            <a:ext cx="1891664" cy="2858135"/>
          </a:xfrm>
          <a:custGeom>
            <a:rect b="b" l="l" r="r" t="t"/>
            <a:pathLst>
              <a:path extrusionOk="0" h="2858135" w="1891664">
                <a:moveTo>
                  <a:pt x="0" y="2857887"/>
                </a:moveTo>
                <a:lnTo>
                  <a:pt x="0" y="1882972"/>
                </a:lnTo>
                <a:lnTo>
                  <a:pt x="8373" y="1878121"/>
                </a:lnTo>
                <a:lnTo>
                  <a:pt x="51449" y="1852116"/>
                </a:lnTo>
                <a:lnTo>
                  <a:pt x="94035" y="1825346"/>
                </a:lnTo>
                <a:lnTo>
                  <a:pt x="136129" y="1797812"/>
                </a:lnTo>
                <a:lnTo>
                  <a:pt x="177733" y="1769513"/>
                </a:lnTo>
                <a:lnTo>
                  <a:pt x="218819" y="1740467"/>
                </a:lnTo>
                <a:lnTo>
                  <a:pt x="259360" y="1710695"/>
                </a:lnTo>
                <a:lnTo>
                  <a:pt x="299357" y="1680194"/>
                </a:lnTo>
                <a:lnTo>
                  <a:pt x="338811" y="1648967"/>
                </a:lnTo>
                <a:lnTo>
                  <a:pt x="377693" y="1617031"/>
                </a:lnTo>
                <a:lnTo>
                  <a:pt x="415980" y="1584410"/>
                </a:lnTo>
                <a:lnTo>
                  <a:pt x="453672" y="1551102"/>
                </a:lnTo>
                <a:lnTo>
                  <a:pt x="490768" y="1517107"/>
                </a:lnTo>
                <a:lnTo>
                  <a:pt x="527245" y="1482449"/>
                </a:lnTo>
                <a:lnTo>
                  <a:pt x="563078" y="1447150"/>
                </a:lnTo>
                <a:lnTo>
                  <a:pt x="598267" y="1411208"/>
                </a:lnTo>
                <a:lnTo>
                  <a:pt x="632813" y="1374626"/>
                </a:lnTo>
                <a:lnTo>
                  <a:pt x="666693" y="1337426"/>
                </a:lnTo>
                <a:lnTo>
                  <a:pt x="699885" y="1299632"/>
                </a:lnTo>
                <a:lnTo>
                  <a:pt x="732388" y="1261245"/>
                </a:lnTo>
                <a:lnTo>
                  <a:pt x="764204" y="1222264"/>
                </a:lnTo>
                <a:lnTo>
                  <a:pt x="795310" y="1182716"/>
                </a:lnTo>
                <a:lnTo>
                  <a:pt x="825687" y="1142626"/>
                </a:lnTo>
                <a:lnTo>
                  <a:pt x="855336" y="1101993"/>
                </a:lnTo>
                <a:lnTo>
                  <a:pt x="884255" y="1060818"/>
                </a:lnTo>
                <a:lnTo>
                  <a:pt x="912427" y="1019127"/>
                </a:lnTo>
                <a:lnTo>
                  <a:pt x="939833" y="976948"/>
                </a:lnTo>
                <a:lnTo>
                  <a:pt x="966471" y="934281"/>
                </a:lnTo>
                <a:lnTo>
                  <a:pt x="992342" y="891127"/>
                </a:lnTo>
                <a:lnTo>
                  <a:pt x="1017432" y="847511"/>
                </a:lnTo>
                <a:lnTo>
                  <a:pt x="1041721" y="803465"/>
                </a:lnTo>
                <a:lnTo>
                  <a:pt x="1065210" y="758987"/>
                </a:lnTo>
                <a:lnTo>
                  <a:pt x="1087899" y="714076"/>
                </a:lnTo>
                <a:lnTo>
                  <a:pt x="1109775" y="668764"/>
                </a:lnTo>
                <a:lnTo>
                  <a:pt x="1130822" y="623080"/>
                </a:lnTo>
                <a:lnTo>
                  <a:pt x="1151041" y="577022"/>
                </a:lnTo>
                <a:lnTo>
                  <a:pt x="1170429" y="530591"/>
                </a:lnTo>
                <a:lnTo>
                  <a:pt x="1188979" y="483819"/>
                </a:lnTo>
                <a:lnTo>
                  <a:pt x="1206674" y="436735"/>
                </a:lnTo>
                <a:lnTo>
                  <a:pt x="1223516" y="389339"/>
                </a:lnTo>
                <a:lnTo>
                  <a:pt x="1239503" y="341631"/>
                </a:lnTo>
                <a:lnTo>
                  <a:pt x="1254627" y="293641"/>
                </a:lnTo>
                <a:lnTo>
                  <a:pt x="1268878" y="245402"/>
                </a:lnTo>
                <a:lnTo>
                  <a:pt x="1282254" y="196913"/>
                </a:lnTo>
                <a:lnTo>
                  <a:pt x="1294756" y="148176"/>
                </a:lnTo>
                <a:lnTo>
                  <a:pt x="1306377" y="99219"/>
                </a:lnTo>
                <a:lnTo>
                  <a:pt x="1317109" y="50077"/>
                </a:lnTo>
                <a:lnTo>
                  <a:pt x="1326951" y="750"/>
                </a:lnTo>
                <a:lnTo>
                  <a:pt x="1327087" y="0"/>
                </a:lnTo>
                <a:lnTo>
                  <a:pt x="1891642" y="0"/>
                </a:lnTo>
                <a:lnTo>
                  <a:pt x="1890566" y="42890"/>
                </a:lnTo>
                <a:lnTo>
                  <a:pt x="1887546" y="112331"/>
                </a:lnTo>
                <a:lnTo>
                  <a:pt x="1883018" y="181681"/>
                </a:lnTo>
                <a:lnTo>
                  <a:pt x="1876982" y="250926"/>
                </a:lnTo>
                <a:lnTo>
                  <a:pt x="1869445" y="320014"/>
                </a:lnTo>
                <a:lnTo>
                  <a:pt x="1860346" y="389339"/>
                </a:lnTo>
                <a:lnTo>
                  <a:pt x="1849874" y="457624"/>
                </a:lnTo>
                <a:lnTo>
                  <a:pt x="1837850" y="526082"/>
                </a:lnTo>
                <a:lnTo>
                  <a:pt x="1824343" y="594255"/>
                </a:lnTo>
                <a:lnTo>
                  <a:pt x="1809355" y="662126"/>
                </a:lnTo>
                <a:lnTo>
                  <a:pt x="1792898" y="729648"/>
                </a:lnTo>
                <a:lnTo>
                  <a:pt x="1774976" y="796804"/>
                </a:lnTo>
                <a:lnTo>
                  <a:pt x="1755600" y="863547"/>
                </a:lnTo>
                <a:lnTo>
                  <a:pt x="1734776" y="929859"/>
                </a:lnTo>
                <a:lnTo>
                  <a:pt x="1712519" y="995696"/>
                </a:lnTo>
                <a:lnTo>
                  <a:pt x="1688833" y="1061043"/>
                </a:lnTo>
                <a:lnTo>
                  <a:pt x="1663737" y="1125851"/>
                </a:lnTo>
                <a:lnTo>
                  <a:pt x="1637234" y="1190107"/>
                </a:lnTo>
                <a:lnTo>
                  <a:pt x="1609344" y="1253763"/>
                </a:lnTo>
                <a:lnTo>
                  <a:pt x="1580073" y="1316804"/>
                </a:lnTo>
                <a:lnTo>
                  <a:pt x="1549444" y="1379189"/>
                </a:lnTo>
                <a:lnTo>
                  <a:pt x="1517463" y="1440900"/>
                </a:lnTo>
                <a:lnTo>
                  <a:pt x="1484152" y="1501894"/>
                </a:lnTo>
                <a:lnTo>
                  <a:pt x="1449520" y="1562157"/>
                </a:lnTo>
                <a:lnTo>
                  <a:pt x="1413589" y="1621646"/>
                </a:lnTo>
                <a:lnTo>
                  <a:pt x="1376370" y="1680346"/>
                </a:lnTo>
                <a:lnTo>
                  <a:pt x="1337888" y="1738219"/>
                </a:lnTo>
                <a:lnTo>
                  <a:pt x="1298154" y="1795247"/>
                </a:lnTo>
                <a:lnTo>
                  <a:pt x="1257195" y="1851392"/>
                </a:lnTo>
                <a:lnTo>
                  <a:pt x="1215020" y="1906641"/>
                </a:lnTo>
                <a:lnTo>
                  <a:pt x="1171659" y="1960952"/>
                </a:lnTo>
                <a:lnTo>
                  <a:pt x="1127122" y="2014315"/>
                </a:lnTo>
                <a:lnTo>
                  <a:pt x="1081442" y="2066691"/>
                </a:lnTo>
                <a:lnTo>
                  <a:pt x="1034630" y="2118068"/>
                </a:lnTo>
                <a:lnTo>
                  <a:pt x="986718" y="2168409"/>
                </a:lnTo>
                <a:lnTo>
                  <a:pt x="937717" y="2217704"/>
                </a:lnTo>
                <a:lnTo>
                  <a:pt x="887663" y="2265919"/>
                </a:lnTo>
                <a:lnTo>
                  <a:pt x="836567" y="2313031"/>
                </a:lnTo>
                <a:lnTo>
                  <a:pt x="784464" y="2359029"/>
                </a:lnTo>
                <a:lnTo>
                  <a:pt x="731368" y="2403880"/>
                </a:lnTo>
                <a:lnTo>
                  <a:pt x="677316" y="2447564"/>
                </a:lnTo>
                <a:lnTo>
                  <a:pt x="622321" y="2490068"/>
                </a:lnTo>
                <a:lnTo>
                  <a:pt x="566423" y="2531357"/>
                </a:lnTo>
                <a:lnTo>
                  <a:pt x="509633" y="2571439"/>
                </a:lnTo>
                <a:lnTo>
                  <a:pt x="451991" y="2610256"/>
                </a:lnTo>
                <a:lnTo>
                  <a:pt x="393514" y="2647829"/>
                </a:lnTo>
                <a:lnTo>
                  <a:pt x="334241" y="2684114"/>
                </a:lnTo>
                <a:lnTo>
                  <a:pt x="274187" y="2719111"/>
                </a:lnTo>
                <a:lnTo>
                  <a:pt x="213392" y="2752784"/>
                </a:lnTo>
                <a:lnTo>
                  <a:pt x="151873" y="2785134"/>
                </a:lnTo>
                <a:lnTo>
                  <a:pt x="89675" y="2816125"/>
                </a:lnTo>
                <a:lnTo>
                  <a:pt x="26809" y="2845768"/>
                </a:lnTo>
                <a:lnTo>
                  <a:pt x="0" y="2857887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11"/>
          <p:cNvGrpSpPr/>
          <p:nvPr/>
        </p:nvGrpSpPr>
        <p:grpSpPr>
          <a:xfrm>
            <a:off x="6554198" y="3506327"/>
            <a:ext cx="5022206" cy="4174383"/>
            <a:chOff x="6554198" y="3506327"/>
            <a:chExt cx="5022206" cy="4174383"/>
          </a:xfrm>
        </p:grpSpPr>
        <p:sp>
          <p:nvSpPr>
            <p:cNvPr id="359" name="Google Shape;359;p11"/>
            <p:cNvSpPr/>
            <p:nvPr/>
          </p:nvSpPr>
          <p:spPr>
            <a:xfrm>
              <a:off x="6961332" y="3506327"/>
              <a:ext cx="2399030" cy="2146300"/>
            </a:xfrm>
            <a:custGeom>
              <a:rect b="b" l="l" r="r" t="t"/>
              <a:pathLst>
                <a:path extrusionOk="0" h="2146300" w="2399029">
                  <a:moveTo>
                    <a:pt x="2398641" y="2146256"/>
                  </a:move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6961332" y="3506327"/>
              <a:ext cx="95250" cy="93980"/>
            </a:xfrm>
            <a:custGeom>
              <a:rect b="b" l="l" r="r" t="t"/>
              <a:pathLst>
                <a:path extrusionOk="0" h="93979" w="95250">
                  <a:moveTo>
                    <a:pt x="18677" y="93400"/>
                  </a:moveTo>
                  <a:lnTo>
                    <a:pt x="0" y="0"/>
                  </a:lnTo>
                  <a:lnTo>
                    <a:pt x="94894" y="8221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6554198" y="5652607"/>
              <a:ext cx="2806065" cy="0"/>
            </a:xfrm>
            <a:custGeom>
              <a:rect b="b" l="l" r="r" t="t"/>
              <a:pathLst>
                <a:path extrusionOk="0" h="120000" w="2806065">
                  <a:moveTo>
                    <a:pt x="280587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6554198" y="5595457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76199" y="114299"/>
                  </a:moveTo>
                  <a:lnTo>
                    <a:pt x="0" y="57149"/>
                  </a:lnTo>
                  <a:lnTo>
                    <a:pt x="762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6838668" y="5652626"/>
              <a:ext cx="2521585" cy="1898014"/>
            </a:xfrm>
            <a:custGeom>
              <a:rect b="b" l="l" r="r" t="t"/>
              <a:pathLst>
                <a:path extrusionOk="0" h="1898015" w="2521584">
                  <a:moveTo>
                    <a:pt x="2521408" y="0"/>
                  </a:moveTo>
                  <a:lnTo>
                    <a:pt x="0" y="1897746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6838668" y="7458888"/>
              <a:ext cx="95250" cy="92075"/>
            </a:xfrm>
            <a:custGeom>
              <a:rect b="b" l="l" r="r" t="t"/>
              <a:pathLst>
                <a:path extrusionOk="0" h="92075" w="95250">
                  <a:moveTo>
                    <a:pt x="95249" y="91323"/>
                  </a:moveTo>
                  <a:lnTo>
                    <a:pt x="0" y="91485"/>
                  </a:lnTo>
                  <a:lnTo>
                    <a:pt x="26514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9207685" y="3942990"/>
              <a:ext cx="2243455" cy="1557655"/>
            </a:xfrm>
            <a:custGeom>
              <a:rect b="b" l="l" r="r" t="t"/>
              <a:pathLst>
                <a:path extrusionOk="0" h="1557654" w="2243454">
                  <a:moveTo>
                    <a:pt x="0" y="1557198"/>
                  </a:moveTo>
                  <a:lnTo>
                    <a:pt x="2243122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1355621" y="3939498"/>
              <a:ext cx="95250" cy="93980"/>
            </a:xfrm>
            <a:custGeom>
              <a:rect b="b" l="l" r="r" t="t"/>
              <a:pathLst>
                <a:path extrusionOk="0" h="93979" w="95250">
                  <a:moveTo>
                    <a:pt x="0" y="0"/>
                  </a:moveTo>
                  <a:lnTo>
                    <a:pt x="95185" y="3492"/>
                  </a:lnTo>
                  <a:lnTo>
                    <a:pt x="65181" y="93892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9360103" y="5652607"/>
              <a:ext cx="2211705" cy="0"/>
            </a:xfrm>
            <a:custGeom>
              <a:rect b="b" l="l" r="r" t="t"/>
              <a:pathLst>
                <a:path extrusionOk="0" h="120000" w="2211704">
                  <a:moveTo>
                    <a:pt x="0" y="0"/>
                  </a:moveTo>
                  <a:lnTo>
                    <a:pt x="2211114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1495017" y="5595457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0" y="0"/>
                  </a:moveTo>
                  <a:lnTo>
                    <a:pt x="76200" y="57150"/>
                  </a:lnTo>
                  <a:lnTo>
                    <a:pt x="0" y="11430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9360085" y="5652666"/>
              <a:ext cx="2216150" cy="1981835"/>
            </a:xfrm>
            <a:custGeom>
              <a:rect b="b" l="l" r="r" t="t"/>
              <a:pathLst>
                <a:path extrusionOk="0" h="1981834" w="2216150">
                  <a:moveTo>
                    <a:pt x="0" y="0"/>
                  </a:moveTo>
                  <a:lnTo>
                    <a:pt x="2215966" y="1981238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481154" y="7540511"/>
              <a:ext cx="95250" cy="93980"/>
            </a:xfrm>
            <a:custGeom>
              <a:rect b="b" l="l" r="r" t="t"/>
              <a:pathLst>
                <a:path extrusionOk="0" h="93979" w="95250">
                  <a:moveTo>
                    <a:pt x="76183" y="0"/>
                  </a:moveTo>
                  <a:lnTo>
                    <a:pt x="94897" y="93393"/>
                  </a:lnTo>
                  <a:lnTo>
                    <a:pt x="0" y="85209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7939522" y="4302373"/>
              <a:ext cx="2536825" cy="2536825"/>
            </a:xfrm>
            <a:custGeom>
              <a:rect b="b" l="l" r="r" t="t"/>
              <a:pathLst>
                <a:path extrusionOk="0" h="2536825" w="2536825">
                  <a:moveTo>
                    <a:pt x="1268990" y="2536347"/>
                  </a:moveTo>
                  <a:lnTo>
                    <a:pt x="1267371" y="2536347"/>
                  </a:lnTo>
                  <a:lnTo>
                    <a:pt x="1219536" y="2535446"/>
                  </a:lnTo>
                  <a:lnTo>
                    <a:pt x="1171355" y="2532721"/>
                  </a:lnTo>
                  <a:lnTo>
                    <a:pt x="1123670" y="2528219"/>
                  </a:lnTo>
                  <a:lnTo>
                    <a:pt x="1076513" y="2521973"/>
                  </a:lnTo>
                  <a:lnTo>
                    <a:pt x="1029919" y="2514016"/>
                  </a:lnTo>
                  <a:lnTo>
                    <a:pt x="983919" y="2504380"/>
                  </a:lnTo>
                  <a:lnTo>
                    <a:pt x="938546" y="2493100"/>
                  </a:lnTo>
                  <a:lnTo>
                    <a:pt x="893833" y="2480206"/>
                  </a:lnTo>
                  <a:lnTo>
                    <a:pt x="849814" y="2465733"/>
                  </a:lnTo>
                  <a:lnTo>
                    <a:pt x="806520" y="2449713"/>
                  </a:lnTo>
                  <a:lnTo>
                    <a:pt x="763985" y="2432179"/>
                  </a:lnTo>
                  <a:lnTo>
                    <a:pt x="722242" y="2413164"/>
                  </a:lnTo>
                  <a:lnTo>
                    <a:pt x="681323" y="2392700"/>
                  </a:lnTo>
                  <a:lnTo>
                    <a:pt x="641262" y="2370821"/>
                  </a:lnTo>
                  <a:lnTo>
                    <a:pt x="602090" y="2347559"/>
                  </a:lnTo>
                  <a:lnTo>
                    <a:pt x="563842" y="2322947"/>
                  </a:lnTo>
                  <a:lnTo>
                    <a:pt x="526549" y="2297018"/>
                  </a:lnTo>
                  <a:lnTo>
                    <a:pt x="490245" y="2269806"/>
                  </a:lnTo>
                  <a:lnTo>
                    <a:pt x="454962" y="2241341"/>
                  </a:lnTo>
                  <a:lnTo>
                    <a:pt x="420734" y="2211658"/>
                  </a:lnTo>
                  <a:lnTo>
                    <a:pt x="387593" y="2180790"/>
                  </a:lnTo>
                  <a:lnTo>
                    <a:pt x="355571" y="2148769"/>
                  </a:lnTo>
                  <a:lnTo>
                    <a:pt x="324703" y="2115628"/>
                  </a:lnTo>
                  <a:lnTo>
                    <a:pt x="295020" y="2081399"/>
                  </a:lnTo>
                  <a:lnTo>
                    <a:pt x="266556" y="2046117"/>
                  </a:lnTo>
                  <a:lnTo>
                    <a:pt x="239343" y="2009812"/>
                  </a:lnTo>
                  <a:lnTo>
                    <a:pt x="213414" y="1972520"/>
                  </a:lnTo>
                  <a:lnTo>
                    <a:pt x="188803" y="1934271"/>
                  </a:lnTo>
                  <a:lnTo>
                    <a:pt x="165541" y="1895100"/>
                  </a:lnTo>
                  <a:lnTo>
                    <a:pt x="143662" y="1855038"/>
                  </a:lnTo>
                  <a:lnTo>
                    <a:pt x="123198" y="1814119"/>
                  </a:lnTo>
                  <a:lnTo>
                    <a:pt x="104183" y="1772376"/>
                  </a:lnTo>
                  <a:lnTo>
                    <a:pt x="86649" y="1729841"/>
                  </a:lnTo>
                  <a:lnTo>
                    <a:pt x="70629" y="1686548"/>
                  </a:lnTo>
                  <a:lnTo>
                    <a:pt x="56155" y="1642528"/>
                  </a:lnTo>
                  <a:lnTo>
                    <a:pt x="43262" y="1597816"/>
                  </a:lnTo>
                  <a:lnTo>
                    <a:pt x="31981" y="1552443"/>
                  </a:lnTo>
                  <a:lnTo>
                    <a:pt x="22346" y="1506443"/>
                  </a:lnTo>
                  <a:lnTo>
                    <a:pt x="14389" y="1459848"/>
                  </a:lnTo>
                  <a:lnTo>
                    <a:pt x="8143" y="1412692"/>
                  </a:lnTo>
                  <a:lnTo>
                    <a:pt x="3640" y="1365007"/>
                  </a:lnTo>
                  <a:lnTo>
                    <a:pt x="915" y="1316825"/>
                  </a:lnTo>
                  <a:lnTo>
                    <a:pt x="0" y="1268190"/>
                  </a:lnTo>
                  <a:lnTo>
                    <a:pt x="915" y="1219536"/>
                  </a:lnTo>
                  <a:lnTo>
                    <a:pt x="3640" y="1171355"/>
                  </a:lnTo>
                  <a:lnTo>
                    <a:pt x="8143" y="1123670"/>
                  </a:lnTo>
                  <a:lnTo>
                    <a:pt x="14389" y="1076513"/>
                  </a:lnTo>
                  <a:lnTo>
                    <a:pt x="22346" y="1029919"/>
                  </a:lnTo>
                  <a:lnTo>
                    <a:pt x="31981" y="983919"/>
                  </a:lnTo>
                  <a:lnTo>
                    <a:pt x="43262" y="938546"/>
                  </a:lnTo>
                  <a:lnTo>
                    <a:pt x="56155" y="893833"/>
                  </a:lnTo>
                  <a:lnTo>
                    <a:pt x="70629" y="849814"/>
                  </a:lnTo>
                  <a:lnTo>
                    <a:pt x="86649" y="806520"/>
                  </a:lnTo>
                  <a:lnTo>
                    <a:pt x="104183" y="763985"/>
                  </a:lnTo>
                  <a:lnTo>
                    <a:pt x="123198" y="722242"/>
                  </a:lnTo>
                  <a:lnTo>
                    <a:pt x="143662" y="681323"/>
                  </a:lnTo>
                  <a:lnTo>
                    <a:pt x="165541" y="641262"/>
                  </a:lnTo>
                  <a:lnTo>
                    <a:pt x="188803" y="602090"/>
                  </a:lnTo>
                  <a:lnTo>
                    <a:pt x="213414" y="563842"/>
                  </a:lnTo>
                  <a:lnTo>
                    <a:pt x="239343" y="526549"/>
                  </a:lnTo>
                  <a:lnTo>
                    <a:pt x="266556" y="490245"/>
                  </a:lnTo>
                  <a:lnTo>
                    <a:pt x="295020" y="454962"/>
                  </a:lnTo>
                  <a:lnTo>
                    <a:pt x="324703" y="420734"/>
                  </a:lnTo>
                  <a:lnTo>
                    <a:pt x="355571" y="387593"/>
                  </a:lnTo>
                  <a:lnTo>
                    <a:pt x="387593" y="355572"/>
                  </a:lnTo>
                  <a:lnTo>
                    <a:pt x="420734" y="324703"/>
                  </a:lnTo>
                  <a:lnTo>
                    <a:pt x="454962" y="295020"/>
                  </a:lnTo>
                  <a:lnTo>
                    <a:pt x="490245" y="266556"/>
                  </a:lnTo>
                  <a:lnTo>
                    <a:pt x="526549" y="239343"/>
                  </a:lnTo>
                  <a:lnTo>
                    <a:pt x="563842" y="213414"/>
                  </a:lnTo>
                  <a:lnTo>
                    <a:pt x="602090" y="188803"/>
                  </a:lnTo>
                  <a:lnTo>
                    <a:pt x="641262" y="165541"/>
                  </a:lnTo>
                  <a:lnTo>
                    <a:pt x="681323" y="143662"/>
                  </a:lnTo>
                  <a:lnTo>
                    <a:pt x="722242" y="123198"/>
                  </a:lnTo>
                  <a:lnTo>
                    <a:pt x="763985" y="104183"/>
                  </a:lnTo>
                  <a:lnTo>
                    <a:pt x="806520" y="86649"/>
                  </a:lnTo>
                  <a:lnTo>
                    <a:pt x="849814" y="70629"/>
                  </a:lnTo>
                  <a:lnTo>
                    <a:pt x="893833" y="56155"/>
                  </a:lnTo>
                  <a:lnTo>
                    <a:pt x="938546" y="43262"/>
                  </a:lnTo>
                  <a:lnTo>
                    <a:pt x="983919" y="31981"/>
                  </a:lnTo>
                  <a:lnTo>
                    <a:pt x="1029919" y="22346"/>
                  </a:lnTo>
                  <a:lnTo>
                    <a:pt x="1076513" y="14389"/>
                  </a:lnTo>
                  <a:lnTo>
                    <a:pt x="1123670" y="8143"/>
                  </a:lnTo>
                  <a:lnTo>
                    <a:pt x="1171355" y="3641"/>
                  </a:lnTo>
                  <a:lnTo>
                    <a:pt x="1219536" y="915"/>
                  </a:lnTo>
                  <a:lnTo>
                    <a:pt x="1268176" y="0"/>
                  </a:lnTo>
                  <a:lnTo>
                    <a:pt x="1316823" y="915"/>
                  </a:lnTo>
                  <a:lnTo>
                    <a:pt x="1365002" y="3641"/>
                  </a:lnTo>
                  <a:lnTo>
                    <a:pt x="1412686" y="8143"/>
                  </a:lnTo>
                  <a:lnTo>
                    <a:pt x="1459840" y="14389"/>
                  </a:lnTo>
                  <a:lnTo>
                    <a:pt x="1506433" y="22346"/>
                  </a:lnTo>
                  <a:lnTo>
                    <a:pt x="1552432" y="31981"/>
                  </a:lnTo>
                  <a:lnTo>
                    <a:pt x="1597803" y="43262"/>
                  </a:lnTo>
                  <a:lnTo>
                    <a:pt x="1642514" y="56155"/>
                  </a:lnTo>
                  <a:lnTo>
                    <a:pt x="1686532" y="70629"/>
                  </a:lnTo>
                  <a:lnTo>
                    <a:pt x="1729825" y="86649"/>
                  </a:lnTo>
                  <a:lnTo>
                    <a:pt x="1772358" y="104183"/>
                  </a:lnTo>
                  <a:lnTo>
                    <a:pt x="1814100" y="123198"/>
                  </a:lnTo>
                  <a:lnTo>
                    <a:pt x="1855018" y="143662"/>
                  </a:lnTo>
                  <a:lnTo>
                    <a:pt x="1895079" y="165541"/>
                  </a:lnTo>
                  <a:lnTo>
                    <a:pt x="1934249" y="188803"/>
                  </a:lnTo>
                  <a:lnTo>
                    <a:pt x="1972497" y="213414"/>
                  </a:lnTo>
                  <a:lnTo>
                    <a:pt x="2009789" y="239343"/>
                  </a:lnTo>
                  <a:lnTo>
                    <a:pt x="2046092" y="266556"/>
                  </a:lnTo>
                  <a:lnTo>
                    <a:pt x="2081374" y="295020"/>
                  </a:lnTo>
                  <a:lnTo>
                    <a:pt x="2115602" y="324703"/>
                  </a:lnTo>
                  <a:lnTo>
                    <a:pt x="2148742" y="355572"/>
                  </a:lnTo>
                  <a:lnTo>
                    <a:pt x="2180763" y="387593"/>
                  </a:lnTo>
                  <a:lnTo>
                    <a:pt x="2211631" y="420734"/>
                  </a:lnTo>
                  <a:lnTo>
                    <a:pt x="2241313" y="454962"/>
                  </a:lnTo>
                  <a:lnTo>
                    <a:pt x="2269777" y="490245"/>
                  </a:lnTo>
                  <a:lnTo>
                    <a:pt x="2296990" y="526549"/>
                  </a:lnTo>
                  <a:lnTo>
                    <a:pt x="2322918" y="563842"/>
                  </a:lnTo>
                  <a:lnTo>
                    <a:pt x="2347530" y="602090"/>
                  </a:lnTo>
                  <a:lnTo>
                    <a:pt x="2370791" y="641262"/>
                  </a:lnTo>
                  <a:lnTo>
                    <a:pt x="2392670" y="681323"/>
                  </a:lnTo>
                  <a:lnTo>
                    <a:pt x="2413134" y="722242"/>
                  </a:lnTo>
                  <a:lnTo>
                    <a:pt x="2432149" y="763985"/>
                  </a:lnTo>
                  <a:lnTo>
                    <a:pt x="2449683" y="806520"/>
                  </a:lnTo>
                  <a:lnTo>
                    <a:pt x="2465703" y="849814"/>
                  </a:lnTo>
                  <a:lnTo>
                    <a:pt x="2480176" y="893833"/>
                  </a:lnTo>
                  <a:lnTo>
                    <a:pt x="2493069" y="938546"/>
                  </a:lnTo>
                  <a:lnTo>
                    <a:pt x="2504350" y="983919"/>
                  </a:lnTo>
                  <a:lnTo>
                    <a:pt x="2513985" y="1029919"/>
                  </a:lnTo>
                  <a:lnTo>
                    <a:pt x="2521942" y="1076513"/>
                  </a:lnTo>
                  <a:lnTo>
                    <a:pt x="2528188" y="1123670"/>
                  </a:lnTo>
                  <a:lnTo>
                    <a:pt x="2532691" y="1171355"/>
                  </a:lnTo>
                  <a:lnTo>
                    <a:pt x="2535416" y="1219536"/>
                  </a:lnTo>
                  <a:lnTo>
                    <a:pt x="2536331" y="1268171"/>
                  </a:lnTo>
                  <a:lnTo>
                    <a:pt x="2535416" y="1316825"/>
                  </a:lnTo>
                  <a:lnTo>
                    <a:pt x="2532691" y="1365007"/>
                  </a:lnTo>
                  <a:lnTo>
                    <a:pt x="2528188" y="1412692"/>
                  </a:lnTo>
                  <a:lnTo>
                    <a:pt x="2521942" y="1459848"/>
                  </a:lnTo>
                  <a:lnTo>
                    <a:pt x="2513985" y="1506443"/>
                  </a:lnTo>
                  <a:lnTo>
                    <a:pt x="2504350" y="1552443"/>
                  </a:lnTo>
                  <a:lnTo>
                    <a:pt x="2493069" y="1597816"/>
                  </a:lnTo>
                  <a:lnTo>
                    <a:pt x="2480176" y="1642528"/>
                  </a:lnTo>
                  <a:lnTo>
                    <a:pt x="2465703" y="1686548"/>
                  </a:lnTo>
                  <a:lnTo>
                    <a:pt x="2449683" y="1729841"/>
                  </a:lnTo>
                  <a:lnTo>
                    <a:pt x="2432149" y="1772376"/>
                  </a:lnTo>
                  <a:lnTo>
                    <a:pt x="2413134" y="1814119"/>
                  </a:lnTo>
                  <a:lnTo>
                    <a:pt x="2392670" y="1855038"/>
                  </a:lnTo>
                  <a:lnTo>
                    <a:pt x="2370791" y="1895100"/>
                  </a:lnTo>
                  <a:lnTo>
                    <a:pt x="2347530" y="1934271"/>
                  </a:lnTo>
                  <a:lnTo>
                    <a:pt x="2322918" y="1972520"/>
                  </a:lnTo>
                  <a:lnTo>
                    <a:pt x="2296990" y="2009812"/>
                  </a:lnTo>
                  <a:lnTo>
                    <a:pt x="2269777" y="2046117"/>
                  </a:lnTo>
                  <a:lnTo>
                    <a:pt x="2241313" y="2081399"/>
                  </a:lnTo>
                  <a:lnTo>
                    <a:pt x="2211631" y="2115628"/>
                  </a:lnTo>
                  <a:lnTo>
                    <a:pt x="2180763" y="2148769"/>
                  </a:lnTo>
                  <a:lnTo>
                    <a:pt x="2148742" y="2180790"/>
                  </a:lnTo>
                  <a:lnTo>
                    <a:pt x="2115602" y="2211658"/>
                  </a:lnTo>
                  <a:lnTo>
                    <a:pt x="2081374" y="2241341"/>
                  </a:lnTo>
                  <a:lnTo>
                    <a:pt x="2046092" y="2269806"/>
                  </a:lnTo>
                  <a:lnTo>
                    <a:pt x="2009789" y="2297018"/>
                  </a:lnTo>
                  <a:lnTo>
                    <a:pt x="1972497" y="2322947"/>
                  </a:lnTo>
                  <a:lnTo>
                    <a:pt x="1934249" y="2347559"/>
                  </a:lnTo>
                  <a:lnTo>
                    <a:pt x="1895079" y="2370821"/>
                  </a:lnTo>
                  <a:lnTo>
                    <a:pt x="1855018" y="2392700"/>
                  </a:lnTo>
                  <a:lnTo>
                    <a:pt x="1814100" y="2413164"/>
                  </a:lnTo>
                  <a:lnTo>
                    <a:pt x="1772358" y="2432179"/>
                  </a:lnTo>
                  <a:lnTo>
                    <a:pt x="1729825" y="2449713"/>
                  </a:lnTo>
                  <a:lnTo>
                    <a:pt x="1686532" y="2465733"/>
                  </a:lnTo>
                  <a:lnTo>
                    <a:pt x="1642514" y="2480206"/>
                  </a:lnTo>
                  <a:lnTo>
                    <a:pt x="1597803" y="2493100"/>
                  </a:lnTo>
                  <a:lnTo>
                    <a:pt x="1552432" y="2504380"/>
                  </a:lnTo>
                  <a:lnTo>
                    <a:pt x="1506433" y="2514016"/>
                  </a:lnTo>
                  <a:lnTo>
                    <a:pt x="1459840" y="2521973"/>
                  </a:lnTo>
                  <a:lnTo>
                    <a:pt x="1412686" y="2528219"/>
                  </a:lnTo>
                  <a:lnTo>
                    <a:pt x="1365002" y="2532721"/>
                  </a:lnTo>
                  <a:lnTo>
                    <a:pt x="1316823" y="2535446"/>
                  </a:lnTo>
                  <a:lnTo>
                    <a:pt x="1268990" y="2536347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8554849" y="5049367"/>
              <a:ext cx="1306195" cy="1042669"/>
            </a:xfrm>
            <a:custGeom>
              <a:rect b="b" l="l" r="r" t="t"/>
              <a:pathLst>
                <a:path extrusionOk="0" h="1042670" w="1306195">
                  <a:moveTo>
                    <a:pt x="1240349" y="1042305"/>
                  </a:moveTo>
                  <a:lnTo>
                    <a:pt x="66968" y="1042305"/>
                  </a:lnTo>
                  <a:lnTo>
                    <a:pt x="53759" y="1041116"/>
                  </a:lnTo>
                  <a:lnTo>
                    <a:pt x="20033" y="1022844"/>
                  </a:lnTo>
                  <a:lnTo>
                    <a:pt x="1144" y="985067"/>
                  </a:lnTo>
                  <a:lnTo>
                    <a:pt x="572" y="985067"/>
                  </a:lnTo>
                  <a:lnTo>
                    <a:pt x="572" y="953586"/>
                  </a:lnTo>
                  <a:lnTo>
                    <a:pt x="1752" y="940377"/>
                  </a:lnTo>
                  <a:lnTo>
                    <a:pt x="29772" y="898387"/>
                  </a:lnTo>
                  <a:lnTo>
                    <a:pt x="66396" y="887762"/>
                  </a:lnTo>
                  <a:lnTo>
                    <a:pt x="1239776" y="887762"/>
                  </a:lnTo>
                  <a:lnTo>
                    <a:pt x="1286139" y="906651"/>
                  </a:lnTo>
                  <a:lnTo>
                    <a:pt x="1304572" y="940055"/>
                  </a:lnTo>
                  <a:lnTo>
                    <a:pt x="1306173" y="953586"/>
                  </a:lnTo>
                  <a:lnTo>
                    <a:pt x="1306173" y="985067"/>
                  </a:lnTo>
                  <a:lnTo>
                    <a:pt x="1286712" y="1022844"/>
                  </a:lnTo>
                  <a:lnTo>
                    <a:pt x="1253549" y="1041116"/>
                  </a:lnTo>
                  <a:lnTo>
                    <a:pt x="1240349" y="1042305"/>
                  </a:lnTo>
                  <a:close/>
                </a:path>
                <a:path extrusionOk="0" h="1042670" w="1306195">
                  <a:moveTo>
                    <a:pt x="1239776" y="154542"/>
                  </a:moveTo>
                  <a:lnTo>
                    <a:pt x="66396" y="154542"/>
                  </a:lnTo>
                  <a:lnTo>
                    <a:pt x="53186" y="153353"/>
                  </a:lnTo>
                  <a:lnTo>
                    <a:pt x="19460" y="135081"/>
                  </a:lnTo>
                  <a:lnTo>
                    <a:pt x="572" y="96732"/>
                  </a:lnTo>
                  <a:lnTo>
                    <a:pt x="0" y="96732"/>
                  </a:lnTo>
                  <a:lnTo>
                    <a:pt x="0" y="65823"/>
                  </a:lnTo>
                  <a:lnTo>
                    <a:pt x="1180" y="52614"/>
                  </a:lnTo>
                  <a:lnTo>
                    <a:pt x="29200" y="10624"/>
                  </a:lnTo>
                  <a:lnTo>
                    <a:pt x="65823" y="0"/>
                  </a:lnTo>
                  <a:lnTo>
                    <a:pt x="1239776" y="0"/>
                  </a:lnTo>
                  <a:lnTo>
                    <a:pt x="1286139" y="18888"/>
                  </a:lnTo>
                  <a:lnTo>
                    <a:pt x="1304411" y="52614"/>
                  </a:lnTo>
                  <a:lnTo>
                    <a:pt x="1305600" y="65823"/>
                  </a:lnTo>
                  <a:lnTo>
                    <a:pt x="1305600" y="96732"/>
                  </a:lnTo>
                  <a:lnTo>
                    <a:pt x="1286139" y="135081"/>
                  </a:lnTo>
                  <a:lnTo>
                    <a:pt x="1252977" y="153353"/>
                  </a:lnTo>
                  <a:lnTo>
                    <a:pt x="1239776" y="154542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8701379" y="5455757"/>
              <a:ext cx="1026160" cy="481330"/>
            </a:xfrm>
            <a:custGeom>
              <a:rect b="b" l="l" r="r" t="t"/>
              <a:pathLst>
                <a:path extrusionOk="0" h="481329" w="1026159">
                  <a:moveTo>
                    <a:pt x="920960" y="480799"/>
                  </a:moveTo>
                  <a:lnTo>
                    <a:pt x="880536" y="473072"/>
                  </a:lnTo>
                  <a:lnTo>
                    <a:pt x="846551" y="449891"/>
                  </a:lnTo>
                  <a:lnTo>
                    <a:pt x="823870" y="416120"/>
                  </a:lnTo>
                  <a:lnTo>
                    <a:pt x="816215" y="375481"/>
                  </a:lnTo>
                  <a:lnTo>
                    <a:pt x="816215" y="247840"/>
                  </a:lnTo>
                  <a:lnTo>
                    <a:pt x="1025706" y="247840"/>
                  </a:lnTo>
                  <a:lnTo>
                    <a:pt x="1025706" y="375481"/>
                  </a:lnTo>
                  <a:lnTo>
                    <a:pt x="1017979" y="416335"/>
                  </a:lnTo>
                  <a:lnTo>
                    <a:pt x="994797" y="449891"/>
                  </a:lnTo>
                  <a:lnTo>
                    <a:pt x="961313" y="473072"/>
                  </a:lnTo>
                  <a:lnTo>
                    <a:pt x="920960" y="480799"/>
                  </a:lnTo>
                  <a:close/>
                </a:path>
                <a:path extrusionOk="0" h="481329" w="1026159">
                  <a:moveTo>
                    <a:pt x="513425" y="480799"/>
                  </a:moveTo>
                  <a:lnTo>
                    <a:pt x="472500" y="473072"/>
                  </a:lnTo>
                  <a:lnTo>
                    <a:pt x="438443" y="449891"/>
                  </a:lnTo>
                  <a:lnTo>
                    <a:pt x="415763" y="416120"/>
                  </a:lnTo>
                  <a:lnTo>
                    <a:pt x="408107" y="375481"/>
                  </a:lnTo>
                  <a:lnTo>
                    <a:pt x="408107" y="0"/>
                  </a:lnTo>
                  <a:lnTo>
                    <a:pt x="618171" y="0"/>
                  </a:lnTo>
                  <a:lnTo>
                    <a:pt x="618171" y="375481"/>
                  </a:lnTo>
                  <a:lnTo>
                    <a:pt x="610444" y="416335"/>
                  </a:lnTo>
                  <a:lnTo>
                    <a:pt x="587262" y="449891"/>
                  </a:lnTo>
                  <a:lnTo>
                    <a:pt x="553778" y="473072"/>
                  </a:lnTo>
                  <a:lnTo>
                    <a:pt x="513425" y="480799"/>
                  </a:lnTo>
                  <a:close/>
                </a:path>
                <a:path extrusionOk="0" h="481329" w="1026159">
                  <a:moveTo>
                    <a:pt x="104745" y="480799"/>
                  </a:moveTo>
                  <a:lnTo>
                    <a:pt x="64321" y="473072"/>
                  </a:lnTo>
                  <a:lnTo>
                    <a:pt x="30336" y="449891"/>
                  </a:lnTo>
                  <a:lnTo>
                    <a:pt x="7655" y="416120"/>
                  </a:lnTo>
                  <a:lnTo>
                    <a:pt x="0" y="375481"/>
                  </a:lnTo>
                  <a:lnTo>
                    <a:pt x="0" y="132219"/>
                  </a:lnTo>
                  <a:lnTo>
                    <a:pt x="210063" y="132219"/>
                  </a:lnTo>
                  <a:lnTo>
                    <a:pt x="210063" y="375481"/>
                  </a:lnTo>
                  <a:lnTo>
                    <a:pt x="202050" y="416335"/>
                  </a:lnTo>
                  <a:lnTo>
                    <a:pt x="178582" y="449891"/>
                  </a:lnTo>
                  <a:lnTo>
                    <a:pt x="145098" y="473072"/>
                  </a:lnTo>
                  <a:lnTo>
                    <a:pt x="104745" y="480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8701379" y="5203910"/>
              <a:ext cx="1026160" cy="500380"/>
            </a:xfrm>
            <a:custGeom>
              <a:rect b="b" l="l" r="r" t="t"/>
              <a:pathLst>
                <a:path extrusionOk="0" h="500379" w="1026159">
                  <a:moveTo>
                    <a:pt x="1025706" y="500260"/>
                  </a:moveTo>
                  <a:lnTo>
                    <a:pt x="816215" y="500260"/>
                  </a:lnTo>
                  <a:lnTo>
                    <a:pt x="816215" y="104745"/>
                  </a:lnTo>
                  <a:lnTo>
                    <a:pt x="823870" y="64321"/>
                  </a:lnTo>
                  <a:lnTo>
                    <a:pt x="846551" y="30336"/>
                  </a:lnTo>
                  <a:lnTo>
                    <a:pt x="880536" y="7655"/>
                  </a:lnTo>
                  <a:lnTo>
                    <a:pt x="920960" y="0"/>
                  </a:lnTo>
                  <a:lnTo>
                    <a:pt x="941995" y="1842"/>
                  </a:lnTo>
                  <a:lnTo>
                    <a:pt x="978914" y="16903"/>
                  </a:lnTo>
                  <a:lnTo>
                    <a:pt x="1008320" y="46550"/>
                  </a:lnTo>
                  <a:lnTo>
                    <a:pt x="1023774" y="83701"/>
                  </a:lnTo>
                  <a:lnTo>
                    <a:pt x="1025706" y="104745"/>
                  </a:lnTo>
                  <a:lnTo>
                    <a:pt x="1025706" y="500260"/>
                  </a:lnTo>
                  <a:close/>
                </a:path>
                <a:path extrusionOk="0" h="500379" w="1026159">
                  <a:moveTo>
                    <a:pt x="617598" y="251847"/>
                  </a:moveTo>
                  <a:lnTo>
                    <a:pt x="407535" y="251847"/>
                  </a:lnTo>
                  <a:lnTo>
                    <a:pt x="407535" y="104745"/>
                  </a:lnTo>
                  <a:lnTo>
                    <a:pt x="415190" y="64321"/>
                  </a:lnTo>
                  <a:lnTo>
                    <a:pt x="437871" y="30336"/>
                  </a:lnTo>
                  <a:lnTo>
                    <a:pt x="472357" y="7655"/>
                  </a:lnTo>
                  <a:lnTo>
                    <a:pt x="512853" y="0"/>
                  </a:lnTo>
                  <a:lnTo>
                    <a:pt x="533888" y="1842"/>
                  </a:lnTo>
                  <a:lnTo>
                    <a:pt x="570806" y="16903"/>
                  </a:lnTo>
                  <a:lnTo>
                    <a:pt x="600212" y="46550"/>
                  </a:lnTo>
                  <a:lnTo>
                    <a:pt x="615667" y="83701"/>
                  </a:lnTo>
                  <a:lnTo>
                    <a:pt x="617598" y="104745"/>
                  </a:lnTo>
                  <a:lnTo>
                    <a:pt x="617598" y="251847"/>
                  </a:lnTo>
                  <a:close/>
                </a:path>
                <a:path extrusionOk="0" h="500379" w="1026159">
                  <a:moveTo>
                    <a:pt x="210063" y="384067"/>
                  </a:moveTo>
                  <a:lnTo>
                    <a:pt x="0" y="384067"/>
                  </a:lnTo>
                  <a:lnTo>
                    <a:pt x="0" y="104745"/>
                  </a:lnTo>
                  <a:lnTo>
                    <a:pt x="7655" y="64321"/>
                  </a:lnTo>
                  <a:lnTo>
                    <a:pt x="30336" y="30336"/>
                  </a:lnTo>
                  <a:lnTo>
                    <a:pt x="64321" y="7440"/>
                  </a:lnTo>
                  <a:lnTo>
                    <a:pt x="104745" y="0"/>
                  </a:lnTo>
                  <a:lnTo>
                    <a:pt x="125780" y="1922"/>
                  </a:lnTo>
                  <a:lnTo>
                    <a:pt x="162699" y="17144"/>
                  </a:lnTo>
                  <a:lnTo>
                    <a:pt x="192436" y="46550"/>
                  </a:lnTo>
                  <a:lnTo>
                    <a:pt x="208123" y="83701"/>
                  </a:lnTo>
                  <a:lnTo>
                    <a:pt x="210063" y="104745"/>
                  </a:lnTo>
                  <a:lnTo>
                    <a:pt x="210063" y="384067"/>
                  </a:lnTo>
                  <a:close/>
                </a:path>
              </a:pathLst>
            </a:custGeom>
            <a:solidFill>
              <a:srgbClr val="5C85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7939522" y="7051425"/>
              <a:ext cx="2536190" cy="629285"/>
            </a:xfrm>
            <a:custGeom>
              <a:rect b="b" l="l" r="r" t="t"/>
              <a:pathLst>
                <a:path extrusionOk="0" h="629284" w="2536190">
                  <a:moveTo>
                    <a:pt x="2374422" y="629106"/>
                  </a:moveTo>
                  <a:lnTo>
                    <a:pt x="161909" y="629106"/>
                  </a:lnTo>
                  <a:lnTo>
                    <a:pt x="118864" y="623323"/>
                  </a:lnTo>
                  <a:lnTo>
                    <a:pt x="80187" y="607003"/>
                  </a:lnTo>
                  <a:lnTo>
                    <a:pt x="47419" y="581687"/>
                  </a:lnTo>
                  <a:lnTo>
                    <a:pt x="22103" y="548919"/>
                  </a:lnTo>
                  <a:lnTo>
                    <a:pt x="5782" y="510242"/>
                  </a:lnTo>
                  <a:lnTo>
                    <a:pt x="0" y="467198"/>
                  </a:lnTo>
                  <a:lnTo>
                    <a:pt x="0" y="161938"/>
                  </a:lnTo>
                  <a:lnTo>
                    <a:pt x="5782" y="118892"/>
                  </a:lnTo>
                  <a:lnTo>
                    <a:pt x="22103" y="80209"/>
                  </a:lnTo>
                  <a:lnTo>
                    <a:pt x="47419" y="47434"/>
                  </a:lnTo>
                  <a:lnTo>
                    <a:pt x="80187" y="22111"/>
                  </a:lnTo>
                  <a:lnTo>
                    <a:pt x="118864" y="5785"/>
                  </a:lnTo>
                  <a:lnTo>
                    <a:pt x="161908" y="0"/>
                  </a:lnTo>
                  <a:lnTo>
                    <a:pt x="2374423" y="0"/>
                  </a:lnTo>
                  <a:lnTo>
                    <a:pt x="2417466" y="5785"/>
                  </a:lnTo>
                  <a:lnTo>
                    <a:pt x="2456144" y="22111"/>
                  </a:lnTo>
                  <a:lnTo>
                    <a:pt x="2488912" y="47434"/>
                  </a:lnTo>
                  <a:lnTo>
                    <a:pt x="2514228" y="80209"/>
                  </a:lnTo>
                  <a:lnTo>
                    <a:pt x="2530548" y="118892"/>
                  </a:lnTo>
                  <a:lnTo>
                    <a:pt x="2536104" y="160244"/>
                  </a:lnTo>
                  <a:lnTo>
                    <a:pt x="2536104" y="468892"/>
                  </a:lnTo>
                  <a:lnTo>
                    <a:pt x="2530548" y="510242"/>
                  </a:lnTo>
                  <a:lnTo>
                    <a:pt x="2514228" y="548919"/>
                  </a:lnTo>
                  <a:lnTo>
                    <a:pt x="2488912" y="581687"/>
                  </a:lnTo>
                  <a:lnTo>
                    <a:pt x="2456144" y="607003"/>
                  </a:lnTo>
                  <a:lnTo>
                    <a:pt x="2417466" y="623323"/>
                  </a:lnTo>
                  <a:lnTo>
                    <a:pt x="2374422" y="629106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11"/>
          <p:cNvSpPr txBox="1"/>
          <p:nvPr/>
        </p:nvSpPr>
        <p:spPr>
          <a:xfrm>
            <a:off x="7983690" y="7136875"/>
            <a:ext cx="2448560" cy="421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FARMATECH</a:t>
            </a:r>
            <a:endParaRPr b="0" i="0" sz="2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7" name="Google Shape;377;p11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100">
            <a:spAutoFit/>
          </a:bodyPr>
          <a:lstStyle/>
          <a:p>
            <a:pPr indent="0" lvl="0" marL="170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3.3 REQUISITOS NÃO FUNCIONAIS</a:t>
            </a:r>
            <a:endParaRPr/>
          </a:p>
        </p:txBody>
      </p:sp>
      <p:sp>
        <p:nvSpPr>
          <p:cNvPr id="378" name="Google Shape;378;p11"/>
          <p:cNvSpPr/>
          <p:nvPr/>
        </p:nvSpPr>
        <p:spPr>
          <a:xfrm>
            <a:off x="12518745" y="2862754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051" y="1261798"/>
                </a:moveTo>
                <a:lnTo>
                  <a:pt x="209549" y="1261798"/>
                </a:lnTo>
                <a:lnTo>
                  <a:pt x="168482" y="1257736"/>
                </a:lnTo>
                <a:lnTo>
                  <a:pt x="129364" y="1245850"/>
                </a:lnTo>
                <a:lnTo>
                  <a:pt x="93298" y="1226591"/>
                </a:lnTo>
                <a:lnTo>
                  <a:pt x="61386" y="1200411"/>
                </a:lnTo>
                <a:lnTo>
                  <a:pt x="35206" y="1168500"/>
                </a:lnTo>
                <a:lnTo>
                  <a:pt x="15948" y="1132433"/>
                </a:lnTo>
                <a:lnTo>
                  <a:pt x="4062" y="1093315"/>
                </a:lnTo>
                <a:lnTo>
                  <a:pt x="0" y="1052251"/>
                </a:lnTo>
                <a:lnTo>
                  <a:pt x="0" y="209534"/>
                </a:lnTo>
                <a:lnTo>
                  <a:pt x="4062" y="168471"/>
                </a:lnTo>
                <a:lnTo>
                  <a:pt x="15948" y="129355"/>
                </a:lnTo>
                <a:lnTo>
                  <a:pt x="35206" y="93289"/>
                </a:lnTo>
                <a:lnTo>
                  <a:pt x="61386" y="61374"/>
                </a:lnTo>
                <a:lnTo>
                  <a:pt x="93298" y="35205"/>
                </a:lnTo>
                <a:lnTo>
                  <a:pt x="129364" y="15950"/>
                </a:lnTo>
                <a:lnTo>
                  <a:pt x="168482" y="4063"/>
                </a:lnTo>
                <a:lnTo>
                  <a:pt x="209549" y="0"/>
                </a:lnTo>
                <a:lnTo>
                  <a:pt x="4367052" y="0"/>
                </a:lnTo>
                <a:lnTo>
                  <a:pt x="4408136" y="4063"/>
                </a:lnTo>
                <a:lnTo>
                  <a:pt x="4447263" y="15950"/>
                </a:lnTo>
                <a:lnTo>
                  <a:pt x="4483333" y="35205"/>
                </a:lnTo>
                <a:lnTo>
                  <a:pt x="4515245" y="61374"/>
                </a:lnTo>
                <a:lnTo>
                  <a:pt x="4541407" y="93289"/>
                </a:lnTo>
                <a:lnTo>
                  <a:pt x="4560656" y="129355"/>
                </a:lnTo>
                <a:lnTo>
                  <a:pt x="4572539" y="168471"/>
                </a:lnTo>
                <a:lnTo>
                  <a:pt x="4576601" y="209534"/>
                </a:lnTo>
                <a:lnTo>
                  <a:pt x="4576601" y="1052251"/>
                </a:lnTo>
                <a:lnTo>
                  <a:pt x="4572539" y="1093315"/>
                </a:lnTo>
                <a:lnTo>
                  <a:pt x="4560656" y="1132433"/>
                </a:lnTo>
                <a:lnTo>
                  <a:pt x="4541407" y="1168500"/>
                </a:lnTo>
                <a:lnTo>
                  <a:pt x="4515245" y="1200411"/>
                </a:lnTo>
                <a:lnTo>
                  <a:pt x="4483333" y="1226591"/>
                </a:lnTo>
                <a:lnTo>
                  <a:pt x="4447263" y="1245850"/>
                </a:lnTo>
                <a:lnTo>
                  <a:pt x="4408136" y="1257736"/>
                </a:lnTo>
                <a:lnTo>
                  <a:pt x="4367051" y="1261798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12993537" y="3216103"/>
            <a:ext cx="362712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Confiabilidade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80" name="Google Shape;380;p11"/>
          <p:cNvGrpSpPr/>
          <p:nvPr/>
        </p:nvGrpSpPr>
        <p:grpSpPr>
          <a:xfrm>
            <a:off x="1412562" y="2791468"/>
            <a:ext cx="11458536" cy="3554396"/>
            <a:chOff x="1412562" y="2791468"/>
            <a:chExt cx="11458536" cy="3554396"/>
          </a:xfrm>
        </p:grpSpPr>
        <p:sp>
          <p:nvSpPr>
            <p:cNvPr id="381" name="Google Shape;381;p11"/>
            <p:cNvSpPr/>
            <p:nvPr/>
          </p:nvSpPr>
          <p:spPr>
            <a:xfrm>
              <a:off x="11466478" y="2791468"/>
              <a:ext cx="1404620" cy="1404620"/>
            </a:xfrm>
            <a:custGeom>
              <a:rect b="b" l="l" r="r" t="t"/>
              <a:pathLst>
                <a:path extrusionOk="0" h="1404620" w="1404620">
                  <a:moveTo>
                    <a:pt x="702406" y="1404370"/>
                  </a:moveTo>
                  <a:lnTo>
                    <a:pt x="701937" y="1404370"/>
                  </a:lnTo>
                  <a:lnTo>
                    <a:pt x="654097" y="1402758"/>
                  </a:lnTo>
                  <a:lnTo>
                    <a:pt x="606891" y="1397968"/>
                  </a:lnTo>
                  <a:lnTo>
                    <a:pt x="560659" y="1390112"/>
                  </a:lnTo>
                  <a:lnTo>
                    <a:pt x="515505" y="1379295"/>
                  </a:lnTo>
                  <a:lnTo>
                    <a:pt x="471535" y="1365622"/>
                  </a:lnTo>
                  <a:lnTo>
                    <a:pt x="428851" y="1349197"/>
                  </a:lnTo>
                  <a:lnTo>
                    <a:pt x="387560" y="1330125"/>
                  </a:lnTo>
                  <a:lnTo>
                    <a:pt x="347766" y="1308510"/>
                  </a:lnTo>
                  <a:lnTo>
                    <a:pt x="309573" y="1284457"/>
                  </a:lnTo>
                  <a:lnTo>
                    <a:pt x="273086" y="1258070"/>
                  </a:lnTo>
                  <a:lnTo>
                    <a:pt x="238410" y="1229454"/>
                  </a:lnTo>
                  <a:lnTo>
                    <a:pt x="205649" y="1198714"/>
                  </a:lnTo>
                  <a:lnTo>
                    <a:pt x="174907" y="1165953"/>
                  </a:lnTo>
                  <a:lnTo>
                    <a:pt x="146290" y="1131278"/>
                  </a:lnTo>
                  <a:lnTo>
                    <a:pt x="119902" y="1094791"/>
                  </a:lnTo>
                  <a:lnTo>
                    <a:pt x="95848" y="1056599"/>
                  </a:lnTo>
                  <a:lnTo>
                    <a:pt x="74231" y="1016804"/>
                  </a:lnTo>
                  <a:lnTo>
                    <a:pt x="55158" y="975513"/>
                  </a:lnTo>
                  <a:lnTo>
                    <a:pt x="38732" y="932828"/>
                  </a:lnTo>
                  <a:lnTo>
                    <a:pt x="25058" y="888856"/>
                  </a:lnTo>
                  <a:lnTo>
                    <a:pt x="14240" y="843701"/>
                  </a:lnTo>
                  <a:lnTo>
                    <a:pt x="6384" y="797466"/>
                  </a:lnTo>
                  <a:lnTo>
                    <a:pt x="1594" y="750258"/>
                  </a:lnTo>
                  <a:lnTo>
                    <a:pt x="0" y="702951"/>
                  </a:lnTo>
                  <a:lnTo>
                    <a:pt x="0" y="701408"/>
                  </a:lnTo>
                  <a:lnTo>
                    <a:pt x="1594" y="654105"/>
                  </a:lnTo>
                  <a:lnTo>
                    <a:pt x="6384" y="606899"/>
                  </a:lnTo>
                  <a:lnTo>
                    <a:pt x="14240" y="560667"/>
                  </a:lnTo>
                  <a:lnTo>
                    <a:pt x="25058" y="515514"/>
                  </a:lnTo>
                  <a:lnTo>
                    <a:pt x="38732" y="471544"/>
                  </a:lnTo>
                  <a:lnTo>
                    <a:pt x="55158" y="428862"/>
                  </a:lnTo>
                  <a:lnTo>
                    <a:pt x="74231" y="387572"/>
                  </a:lnTo>
                  <a:lnTo>
                    <a:pt x="95848" y="347778"/>
                  </a:lnTo>
                  <a:lnTo>
                    <a:pt x="119902" y="309587"/>
                  </a:lnTo>
                  <a:lnTo>
                    <a:pt x="146290" y="273101"/>
                  </a:lnTo>
                  <a:lnTo>
                    <a:pt x="174907" y="238426"/>
                  </a:lnTo>
                  <a:lnTo>
                    <a:pt x="205649" y="205666"/>
                  </a:lnTo>
                  <a:lnTo>
                    <a:pt x="238410" y="174925"/>
                  </a:lnTo>
                  <a:lnTo>
                    <a:pt x="273086" y="146309"/>
                  </a:lnTo>
                  <a:lnTo>
                    <a:pt x="309573" y="119922"/>
                  </a:lnTo>
                  <a:lnTo>
                    <a:pt x="347766" y="95869"/>
                  </a:lnTo>
                  <a:lnTo>
                    <a:pt x="387560" y="74254"/>
                  </a:lnTo>
                  <a:lnTo>
                    <a:pt x="428851" y="55181"/>
                  </a:lnTo>
                  <a:lnTo>
                    <a:pt x="471535" y="38756"/>
                  </a:lnTo>
                  <a:lnTo>
                    <a:pt x="515505" y="25082"/>
                  </a:lnTo>
                  <a:lnTo>
                    <a:pt x="560659" y="14265"/>
                  </a:lnTo>
                  <a:lnTo>
                    <a:pt x="606891" y="6410"/>
                  </a:lnTo>
                  <a:lnTo>
                    <a:pt x="654097" y="1619"/>
                  </a:lnTo>
                  <a:lnTo>
                    <a:pt x="702170" y="0"/>
                  </a:lnTo>
                  <a:lnTo>
                    <a:pt x="750247" y="1619"/>
                  </a:lnTo>
                  <a:lnTo>
                    <a:pt x="797452" y="6410"/>
                  </a:lnTo>
                  <a:lnTo>
                    <a:pt x="843684" y="14265"/>
                  </a:lnTo>
                  <a:lnTo>
                    <a:pt x="888838" y="25082"/>
                  </a:lnTo>
                  <a:lnTo>
                    <a:pt x="932809" y="38756"/>
                  </a:lnTo>
                  <a:lnTo>
                    <a:pt x="975492" y="55181"/>
                  </a:lnTo>
                  <a:lnTo>
                    <a:pt x="1016783" y="74254"/>
                  </a:lnTo>
                  <a:lnTo>
                    <a:pt x="1056577" y="95869"/>
                  </a:lnTo>
                  <a:lnTo>
                    <a:pt x="1094770" y="119922"/>
                  </a:lnTo>
                  <a:lnTo>
                    <a:pt x="1131257" y="146309"/>
                  </a:lnTo>
                  <a:lnTo>
                    <a:pt x="1165933" y="174925"/>
                  </a:lnTo>
                  <a:lnTo>
                    <a:pt x="1198695" y="205666"/>
                  </a:lnTo>
                  <a:lnTo>
                    <a:pt x="1229436" y="238426"/>
                  </a:lnTo>
                  <a:lnTo>
                    <a:pt x="1258053" y="273101"/>
                  </a:lnTo>
                  <a:lnTo>
                    <a:pt x="1284441" y="309587"/>
                  </a:lnTo>
                  <a:lnTo>
                    <a:pt x="1308496" y="347778"/>
                  </a:lnTo>
                  <a:lnTo>
                    <a:pt x="1330112" y="387572"/>
                  </a:lnTo>
                  <a:lnTo>
                    <a:pt x="1349185" y="428862"/>
                  </a:lnTo>
                  <a:lnTo>
                    <a:pt x="1365611" y="471544"/>
                  </a:lnTo>
                  <a:lnTo>
                    <a:pt x="1379286" y="515514"/>
                  </a:lnTo>
                  <a:lnTo>
                    <a:pt x="1390103" y="560667"/>
                  </a:lnTo>
                  <a:lnTo>
                    <a:pt x="1397959" y="606899"/>
                  </a:lnTo>
                  <a:lnTo>
                    <a:pt x="1402750" y="654105"/>
                  </a:lnTo>
                  <a:lnTo>
                    <a:pt x="1404344" y="701408"/>
                  </a:lnTo>
                  <a:lnTo>
                    <a:pt x="1404344" y="702951"/>
                  </a:lnTo>
                  <a:lnTo>
                    <a:pt x="1402750" y="750258"/>
                  </a:lnTo>
                  <a:lnTo>
                    <a:pt x="1397959" y="797466"/>
                  </a:lnTo>
                  <a:lnTo>
                    <a:pt x="1390103" y="843701"/>
                  </a:lnTo>
                  <a:lnTo>
                    <a:pt x="1379286" y="888856"/>
                  </a:lnTo>
                  <a:lnTo>
                    <a:pt x="1365611" y="932828"/>
                  </a:lnTo>
                  <a:lnTo>
                    <a:pt x="1349185" y="975513"/>
                  </a:lnTo>
                  <a:lnTo>
                    <a:pt x="1330112" y="1016804"/>
                  </a:lnTo>
                  <a:lnTo>
                    <a:pt x="1308496" y="1056599"/>
                  </a:lnTo>
                  <a:lnTo>
                    <a:pt x="1284441" y="1094791"/>
                  </a:lnTo>
                  <a:lnTo>
                    <a:pt x="1258053" y="1131278"/>
                  </a:lnTo>
                  <a:lnTo>
                    <a:pt x="1229436" y="1165953"/>
                  </a:lnTo>
                  <a:lnTo>
                    <a:pt x="1198695" y="1198714"/>
                  </a:lnTo>
                  <a:lnTo>
                    <a:pt x="1165933" y="1229454"/>
                  </a:lnTo>
                  <a:lnTo>
                    <a:pt x="1131257" y="1258070"/>
                  </a:lnTo>
                  <a:lnTo>
                    <a:pt x="1094770" y="1284457"/>
                  </a:lnTo>
                  <a:lnTo>
                    <a:pt x="1056577" y="1308510"/>
                  </a:lnTo>
                  <a:lnTo>
                    <a:pt x="1016783" y="1330125"/>
                  </a:lnTo>
                  <a:lnTo>
                    <a:pt x="975492" y="1349197"/>
                  </a:lnTo>
                  <a:lnTo>
                    <a:pt x="932809" y="1365622"/>
                  </a:lnTo>
                  <a:lnTo>
                    <a:pt x="888838" y="1379295"/>
                  </a:lnTo>
                  <a:lnTo>
                    <a:pt x="843684" y="1390112"/>
                  </a:lnTo>
                  <a:lnTo>
                    <a:pt x="797452" y="1397968"/>
                  </a:lnTo>
                  <a:lnTo>
                    <a:pt x="750247" y="1402758"/>
                  </a:lnTo>
                  <a:lnTo>
                    <a:pt x="702406" y="1404370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1412562" y="5083484"/>
              <a:ext cx="4420870" cy="1262380"/>
            </a:xfrm>
            <a:custGeom>
              <a:rect b="b" l="l" r="r" t="t"/>
              <a:pathLst>
                <a:path extrusionOk="0" h="1262379" w="4420870">
                  <a:moveTo>
                    <a:pt x="4210875" y="1261780"/>
                  </a:moveTo>
                  <a:lnTo>
                    <a:pt x="209549" y="1261780"/>
                  </a:lnTo>
                  <a:lnTo>
                    <a:pt x="168478" y="1257718"/>
                  </a:lnTo>
                  <a:lnTo>
                    <a:pt x="129360" y="1245835"/>
                  </a:lnTo>
                  <a:lnTo>
                    <a:pt x="93293" y="1226585"/>
                  </a:lnTo>
                  <a:lnTo>
                    <a:pt x="61377" y="1200424"/>
                  </a:lnTo>
                  <a:lnTo>
                    <a:pt x="35208" y="1168499"/>
                  </a:lnTo>
                  <a:lnTo>
                    <a:pt x="15952" y="1132430"/>
                  </a:lnTo>
                  <a:lnTo>
                    <a:pt x="4063" y="1093310"/>
                  </a:lnTo>
                  <a:lnTo>
                    <a:pt x="0" y="1052230"/>
                  </a:lnTo>
                  <a:lnTo>
                    <a:pt x="0" y="209549"/>
                  </a:lnTo>
                  <a:lnTo>
                    <a:pt x="4063" y="168469"/>
                  </a:lnTo>
                  <a:lnTo>
                    <a:pt x="15952" y="129349"/>
                  </a:lnTo>
                  <a:lnTo>
                    <a:pt x="35208" y="93281"/>
                  </a:lnTo>
                  <a:lnTo>
                    <a:pt x="61377" y="61356"/>
                  </a:lnTo>
                  <a:lnTo>
                    <a:pt x="93293" y="35194"/>
                  </a:lnTo>
                  <a:lnTo>
                    <a:pt x="129360" y="15944"/>
                  </a:lnTo>
                  <a:lnTo>
                    <a:pt x="168478" y="4061"/>
                  </a:lnTo>
                  <a:lnTo>
                    <a:pt x="209548" y="0"/>
                  </a:lnTo>
                  <a:lnTo>
                    <a:pt x="4210876" y="0"/>
                  </a:lnTo>
                  <a:lnTo>
                    <a:pt x="4251942" y="4061"/>
                  </a:lnTo>
                  <a:lnTo>
                    <a:pt x="4291060" y="15944"/>
                  </a:lnTo>
                  <a:lnTo>
                    <a:pt x="4327127" y="35194"/>
                  </a:lnTo>
                  <a:lnTo>
                    <a:pt x="4359038" y="61356"/>
                  </a:lnTo>
                  <a:lnTo>
                    <a:pt x="4385205" y="93281"/>
                  </a:lnTo>
                  <a:lnTo>
                    <a:pt x="4404465" y="129349"/>
                  </a:lnTo>
                  <a:lnTo>
                    <a:pt x="4416358" y="168469"/>
                  </a:lnTo>
                  <a:lnTo>
                    <a:pt x="4420425" y="209549"/>
                  </a:lnTo>
                  <a:lnTo>
                    <a:pt x="4420425" y="1052230"/>
                  </a:lnTo>
                  <a:lnTo>
                    <a:pt x="4416358" y="1093310"/>
                  </a:lnTo>
                  <a:lnTo>
                    <a:pt x="4404465" y="1132430"/>
                  </a:lnTo>
                  <a:lnTo>
                    <a:pt x="4385205" y="1168499"/>
                  </a:lnTo>
                  <a:lnTo>
                    <a:pt x="4359038" y="1200424"/>
                  </a:lnTo>
                  <a:lnTo>
                    <a:pt x="4327127" y="1226585"/>
                  </a:lnTo>
                  <a:lnTo>
                    <a:pt x="4291060" y="1245835"/>
                  </a:lnTo>
                  <a:lnTo>
                    <a:pt x="4251942" y="1257718"/>
                  </a:lnTo>
                  <a:lnTo>
                    <a:pt x="4210875" y="1261780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11"/>
          <p:cNvSpPr txBox="1"/>
          <p:nvPr/>
        </p:nvSpPr>
        <p:spPr>
          <a:xfrm>
            <a:off x="2315233" y="5436815"/>
            <a:ext cx="261493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Segurança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4" name="Google Shape;384;p11"/>
          <p:cNvSpPr/>
          <p:nvPr/>
        </p:nvSpPr>
        <p:spPr>
          <a:xfrm>
            <a:off x="5130789" y="4950439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98" y="1404365"/>
                </a:moveTo>
                <a:lnTo>
                  <a:pt x="654119" y="1402745"/>
                </a:lnTo>
                <a:lnTo>
                  <a:pt x="606910" y="1397955"/>
                </a:lnTo>
                <a:lnTo>
                  <a:pt x="560676" y="1390100"/>
                </a:lnTo>
                <a:lnTo>
                  <a:pt x="515521" y="1379283"/>
                </a:lnTo>
                <a:lnTo>
                  <a:pt x="471548" y="1365610"/>
                </a:lnTo>
                <a:lnTo>
                  <a:pt x="428864" y="1349185"/>
                </a:lnTo>
                <a:lnTo>
                  <a:pt x="387573" y="1330113"/>
                </a:lnTo>
                <a:lnTo>
                  <a:pt x="347778" y="1308498"/>
                </a:lnTo>
                <a:lnTo>
                  <a:pt x="309586" y="1284445"/>
                </a:lnTo>
                <a:lnTo>
                  <a:pt x="273099" y="1258058"/>
                </a:lnTo>
                <a:lnTo>
                  <a:pt x="238423" y="1229442"/>
                </a:lnTo>
                <a:lnTo>
                  <a:pt x="205663" y="1198702"/>
                </a:lnTo>
                <a:lnTo>
                  <a:pt x="174923" y="1165941"/>
                </a:lnTo>
                <a:lnTo>
                  <a:pt x="146307" y="1131266"/>
                </a:lnTo>
                <a:lnTo>
                  <a:pt x="119920" y="1094779"/>
                </a:lnTo>
                <a:lnTo>
                  <a:pt x="95867" y="1056586"/>
                </a:lnTo>
                <a:lnTo>
                  <a:pt x="74252" y="1016792"/>
                </a:lnTo>
                <a:lnTo>
                  <a:pt x="55180" y="975500"/>
                </a:lnTo>
                <a:lnTo>
                  <a:pt x="38755" y="932816"/>
                </a:lnTo>
                <a:lnTo>
                  <a:pt x="25082" y="888844"/>
                </a:lnTo>
                <a:lnTo>
                  <a:pt x="14265" y="843689"/>
                </a:lnTo>
                <a:lnTo>
                  <a:pt x="6409" y="797454"/>
                </a:lnTo>
                <a:lnTo>
                  <a:pt x="1619" y="750246"/>
                </a:lnTo>
                <a:lnTo>
                  <a:pt x="0" y="702171"/>
                </a:lnTo>
                <a:lnTo>
                  <a:pt x="1619" y="654092"/>
                </a:lnTo>
                <a:lnTo>
                  <a:pt x="6409" y="606887"/>
                </a:lnTo>
                <a:lnTo>
                  <a:pt x="14265" y="560656"/>
                </a:lnTo>
                <a:lnTo>
                  <a:pt x="25082" y="515503"/>
                </a:lnTo>
                <a:lnTo>
                  <a:pt x="38755" y="471533"/>
                </a:lnTo>
                <a:lnTo>
                  <a:pt x="55180" y="428852"/>
                </a:lnTo>
                <a:lnTo>
                  <a:pt x="74252" y="387562"/>
                </a:lnTo>
                <a:lnTo>
                  <a:pt x="95867" y="347769"/>
                </a:lnTo>
                <a:lnTo>
                  <a:pt x="119920" y="309578"/>
                </a:lnTo>
                <a:lnTo>
                  <a:pt x="146307" y="273093"/>
                </a:lnTo>
                <a:lnTo>
                  <a:pt x="174923" y="238419"/>
                </a:lnTo>
                <a:lnTo>
                  <a:pt x="205663" y="205659"/>
                </a:lnTo>
                <a:lnTo>
                  <a:pt x="238423" y="174920"/>
                </a:lnTo>
                <a:lnTo>
                  <a:pt x="273099" y="146305"/>
                </a:lnTo>
                <a:lnTo>
                  <a:pt x="309586" y="119918"/>
                </a:lnTo>
                <a:lnTo>
                  <a:pt x="347778" y="95866"/>
                </a:lnTo>
                <a:lnTo>
                  <a:pt x="387573" y="74251"/>
                </a:lnTo>
                <a:lnTo>
                  <a:pt x="428864" y="55179"/>
                </a:lnTo>
                <a:lnTo>
                  <a:pt x="471548" y="38754"/>
                </a:lnTo>
                <a:lnTo>
                  <a:pt x="515521" y="25081"/>
                </a:lnTo>
                <a:lnTo>
                  <a:pt x="560676" y="14265"/>
                </a:lnTo>
                <a:lnTo>
                  <a:pt x="606910" y="6409"/>
                </a:lnTo>
                <a:lnTo>
                  <a:pt x="654119" y="1619"/>
                </a:lnTo>
                <a:lnTo>
                  <a:pt x="702194" y="0"/>
                </a:lnTo>
                <a:lnTo>
                  <a:pt x="750272" y="1619"/>
                </a:lnTo>
                <a:lnTo>
                  <a:pt x="797478" y="6409"/>
                </a:lnTo>
                <a:lnTo>
                  <a:pt x="843709" y="14265"/>
                </a:lnTo>
                <a:lnTo>
                  <a:pt x="888862" y="25081"/>
                </a:lnTo>
                <a:lnTo>
                  <a:pt x="932831" y="38754"/>
                </a:lnTo>
                <a:lnTo>
                  <a:pt x="975513" y="55179"/>
                </a:lnTo>
                <a:lnTo>
                  <a:pt x="1016803" y="74251"/>
                </a:lnTo>
                <a:lnTo>
                  <a:pt x="1056595" y="95866"/>
                </a:lnTo>
                <a:lnTo>
                  <a:pt x="1094786" y="119918"/>
                </a:lnTo>
                <a:lnTo>
                  <a:pt x="1131272" y="146305"/>
                </a:lnTo>
                <a:lnTo>
                  <a:pt x="1165946" y="174920"/>
                </a:lnTo>
                <a:lnTo>
                  <a:pt x="1198705" y="205659"/>
                </a:lnTo>
                <a:lnTo>
                  <a:pt x="1229445" y="238419"/>
                </a:lnTo>
                <a:lnTo>
                  <a:pt x="1258060" y="273093"/>
                </a:lnTo>
                <a:lnTo>
                  <a:pt x="1284446" y="309578"/>
                </a:lnTo>
                <a:lnTo>
                  <a:pt x="1308499" y="347769"/>
                </a:lnTo>
                <a:lnTo>
                  <a:pt x="1330114" y="387562"/>
                </a:lnTo>
                <a:lnTo>
                  <a:pt x="1349186" y="428852"/>
                </a:lnTo>
                <a:lnTo>
                  <a:pt x="1365610" y="471533"/>
                </a:lnTo>
                <a:lnTo>
                  <a:pt x="1379283" y="515503"/>
                </a:lnTo>
                <a:lnTo>
                  <a:pt x="1390100" y="560656"/>
                </a:lnTo>
                <a:lnTo>
                  <a:pt x="1397955" y="606887"/>
                </a:lnTo>
                <a:lnTo>
                  <a:pt x="1402745" y="654092"/>
                </a:lnTo>
                <a:lnTo>
                  <a:pt x="1404365" y="702164"/>
                </a:lnTo>
                <a:lnTo>
                  <a:pt x="1402745" y="750246"/>
                </a:lnTo>
                <a:lnTo>
                  <a:pt x="1397955" y="797454"/>
                </a:lnTo>
                <a:lnTo>
                  <a:pt x="1390100" y="843689"/>
                </a:lnTo>
                <a:lnTo>
                  <a:pt x="1379283" y="888844"/>
                </a:lnTo>
                <a:lnTo>
                  <a:pt x="1365610" y="932816"/>
                </a:lnTo>
                <a:lnTo>
                  <a:pt x="1349186" y="975500"/>
                </a:lnTo>
                <a:lnTo>
                  <a:pt x="1330114" y="1016792"/>
                </a:lnTo>
                <a:lnTo>
                  <a:pt x="1308499" y="1056586"/>
                </a:lnTo>
                <a:lnTo>
                  <a:pt x="1284446" y="1094779"/>
                </a:lnTo>
                <a:lnTo>
                  <a:pt x="1258060" y="1131266"/>
                </a:lnTo>
                <a:lnTo>
                  <a:pt x="1229445" y="1165941"/>
                </a:lnTo>
                <a:lnTo>
                  <a:pt x="1198705" y="1198702"/>
                </a:lnTo>
                <a:lnTo>
                  <a:pt x="1165946" y="1229442"/>
                </a:lnTo>
                <a:lnTo>
                  <a:pt x="1131272" y="1258058"/>
                </a:lnTo>
                <a:lnTo>
                  <a:pt x="1094786" y="1284445"/>
                </a:lnTo>
                <a:lnTo>
                  <a:pt x="1056595" y="1308498"/>
                </a:lnTo>
                <a:lnTo>
                  <a:pt x="1016803" y="1330113"/>
                </a:lnTo>
                <a:lnTo>
                  <a:pt x="975513" y="1349185"/>
                </a:lnTo>
                <a:lnTo>
                  <a:pt x="932831" y="1365610"/>
                </a:lnTo>
                <a:lnTo>
                  <a:pt x="888862" y="1379283"/>
                </a:lnTo>
                <a:lnTo>
                  <a:pt x="843709" y="1390100"/>
                </a:lnTo>
                <a:lnTo>
                  <a:pt x="797478" y="1397955"/>
                </a:lnTo>
                <a:lnTo>
                  <a:pt x="750272" y="1402745"/>
                </a:lnTo>
                <a:lnTo>
                  <a:pt x="702198" y="1404365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5583344" y="5170352"/>
            <a:ext cx="499109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12682697" y="5083484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051" y="1261780"/>
                </a:moveTo>
                <a:lnTo>
                  <a:pt x="209549" y="1261780"/>
                </a:lnTo>
                <a:lnTo>
                  <a:pt x="168465" y="1257718"/>
                </a:lnTo>
                <a:lnTo>
                  <a:pt x="129337" y="1245835"/>
                </a:lnTo>
                <a:lnTo>
                  <a:pt x="93268" y="1226585"/>
                </a:lnTo>
                <a:lnTo>
                  <a:pt x="61355" y="1200424"/>
                </a:lnTo>
                <a:lnTo>
                  <a:pt x="35194" y="1168499"/>
                </a:lnTo>
                <a:lnTo>
                  <a:pt x="15944" y="1132430"/>
                </a:lnTo>
                <a:lnTo>
                  <a:pt x="4061" y="1093310"/>
                </a:lnTo>
                <a:lnTo>
                  <a:pt x="0" y="1052233"/>
                </a:lnTo>
                <a:lnTo>
                  <a:pt x="0" y="209547"/>
                </a:lnTo>
                <a:lnTo>
                  <a:pt x="4061" y="168469"/>
                </a:lnTo>
                <a:lnTo>
                  <a:pt x="15944" y="129349"/>
                </a:lnTo>
                <a:lnTo>
                  <a:pt x="35194" y="93281"/>
                </a:lnTo>
                <a:lnTo>
                  <a:pt x="61355" y="61356"/>
                </a:lnTo>
                <a:lnTo>
                  <a:pt x="93268" y="35194"/>
                </a:lnTo>
                <a:lnTo>
                  <a:pt x="129337" y="15944"/>
                </a:lnTo>
                <a:lnTo>
                  <a:pt x="168465" y="4061"/>
                </a:lnTo>
                <a:lnTo>
                  <a:pt x="209548" y="0"/>
                </a:lnTo>
                <a:lnTo>
                  <a:pt x="4367052" y="0"/>
                </a:lnTo>
                <a:lnTo>
                  <a:pt x="4408118" y="4061"/>
                </a:lnTo>
                <a:lnTo>
                  <a:pt x="4447237" y="15944"/>
                </a:lnTo>
                <a:lnTo>
                  <a:pt x="4483303" y="35194"/>
                </a:lnTo>
                <a:lnTo>
                  <a:pt x="4515215" y="61356"/>
                </a:lnTo>
                <a:lnTo>
                  <a:pt x="4541394" y="93281"/>
                </a:lnTo>
                <a:lnTo>
                  <a:pt x="4560653" y="129349"/>
                </a:lnTo>
                <a:lnTo>
                  <a:pt x="4572539" y="168469"/>
                </a:lnTo>
                <a:lnTo>
                  <a:pt x="4576601" y="209547"/>
                </a:lnTo>
                <a:lnTo>
                  <a:pt x="4576601" y="1052233"/>
                </a:lnTo>
                <a:lnTo>
                  <a:pt x="4572539" y="1093310"/>
                </a:lnTo>
                <a:lnTo>
                  <a:pt x="4560653" y="1132430"/>
                </a:lnTo>
                <a:lnTo>
                  <a:pt x="4541394" y="1168499"/>
                </a:lnTo>
                <a:lnTo>
                  <a:pt x="4515215" y="1200424"/>
                </a:lnTo>
                <a:lnTo>
                  <a:pt x="4483303" y="1226585"/>
                </a:lnTo>
                <a:lnTo>
                  <a:pt x="4447237" y="1245835"/>
                </a:lnTo>
                <a:lnTo>
                  <a:pt x="4408118" y="1257718"/>
                </a:lnTo>
                <a:lnTo>
                  <a:pt x="4367051" y="1261780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1"/>
          <p:cNvSpPr txBox="1"/>
          <p:nvPr/>
        </p:nvSpPr>
        <p:spPr>
          <a:xfrm>
            <a:off x="13013838" y="5436815"/>
            <a:ext cx="391477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Disponibilidade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11590263" y="4950439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67" y="1404365"/>
                </a:moveTo>
                <a:lnTo>
                  <a:pt x="654092" y="1402745"/>
                </a:lnTo>
                <a:lnTo>
                  <a:pt x="606887" y="1397955"/>
                </a:lnTo>
                <a:lnTo>
                  <a:pt x="560656" y="1390100"/>
                </a:lnTo>
                <a:lnTo>
                  <a:pt x="515503" y="1379283"/>
                </a:lnTo>
                <a:lnTo>
                  <a:pt x="471533" y="1365610"/>
                </a:lnTo>
                <a:lnTo>
                  <a:pt x="428851" y="1349185"/>
                </a:lnTo>
                <a:lnTo>
                  <a:pt x="387562" y="1330113"/>
                </a:lnTo>
                <a:lnTo>
                  <a:pt x="347769" y="1308498"/>
                </a:lnTo>
                <a:lnTo>
                  <a:pt x="309578" y="1284445"/>
                </a:lnTo>
                <a:lnTo>
                  <a:pt x="273093" y="1258058"/>
                </a:lnTo>
                <a:lnTo>
                  <a:pt x="238419" y="1229442"/>
                </a:lnTo>
                <a:lnTo>
                  <a:pt x="205659" y="1198702"/>
                </a:lnTo>
                <a:lnTo>
                  <a:pt x="174920" y="1165941"/>
                </a:lnTo>
                <a:lnTo>
                  <a:pt x="146305" y="1131266"/>
                </a:lnTo>
                <a:lnTo>
                  <a:pt x="119918" y="1094779"/>
                </a:lnTo>
                <a:lnTo>
                  <a:pt x="95866" y="1056586"/>
                </a:lnTo>
                <a:lnTo>
                  <a:pt x="74251" y="1016792"/>
                </a:lnTo>
                <a:lnTo>
                  <a:pt x="55179" y="975500"/>
                </a:lnTo>
                <a:lnTo>
                  <a:pt x="38754" y="932816"/>
                </a:lnTo>
                <a:lnTo>
                  <a:pt x="25081" y="888844"/>
                </a:lnTo>
                <a:lnTo>
                  <a:pt x="14265" y="843689"/>
                </a:lnTo>
                <a:lnTo>
                  <a:pt x="6409" y="797454"/>
                </a:lnTo>
                <a:lnTo>
                  <a:pt x="1619" y="750246"/>
                </a:lnTo>
                <a:lnTo>
                  <a:pt x="0" y="702175"/>
                </a:lnTo>
                <a:lnTo>
                  <a:pt x="1619" y="654092"/>
                </a:lnTo>
                <a:lnTo>
                  <a:pt x="6409" y="606887"/>
                </a:lnTo>
                <a:lnTo>
                  <a:pt x="14265" y="560656"/>
                </a:lnTo>
                <a:lnTo>
                  <a:pt x="25081" y="515503"/>
                </a:lnTo>
                <a:lnTo>
                  <a:pt x="38754" y="471533"/>
                </a:lnTo>
                <a:lnTo>
                  <a:pt x="55179" y="428852"/>
                </a:lnTo>
                <a:lnTo>
                  <a:pt x="74251" y="387562"/>
                </a:lnTo>
                <a:lnTo>
                  <a:pt x="95866" y="347769"/>
                </a:lnTo>
                <a:lnTo>
                  <a:pt x="119918" y="309578"/>
                </a:lnTo>
                <a:lnTo>
                  <a:pt x="146305" y="273093"/>
                </a:lnTo>
                <a:lnTo>
                  <a:pt x="174920" y="238419"/>
                </a:lnTo>
                <a:lnTo>
                  <a:pt x="205659" y="205659"/>
                </a:lnTo>
                <a:lnTo>
                  <a:pt x="238419" y="174920"/>
                </a:lnTo>
                <a:lnTo>
                  <a:pt x="273093" y="146305"/>
                </a:lnTo>
                <a:lnTo>
                  <a:pt x="309578" y="119918"/>
                </a:lnTo>
                <a:lnTo>
                  <a:pt x="347769" y="95866"/>
                </a:lnTo>
                <a:lnTo>
                  <a:pt x="387562" y="74251"/>
                </a:lnTo>
                <a:lnTo>
                  <a:pt x="428851" y="55179"/>
                </a:lnTo>
                <a:lnTo>
                  <a:pt x="471533" y="38754"/>
                </a:lnTo>
                <a:lnTo>
                  <a:pt x="515503" y="25081"/>
                </a:lnTo>
                <a:lnTo>
                  <a:pt x="560656" y="14265"/>
                </a:lnTo>
                <a:lnTo>
                  <a:pt x="606887" y="6409"/>
                </a:lnTo>
                <a:lnTo>
                  <a:pt x="654092" y="1619"/>
                </a:lnTo>
                <a:lnTo>
                  <a:pt x="702164" y="0"/>
                </a:lnTo>
                <a:lnTo>
                  <a:pt x="750245" y="1619"/>
                </a:lnTo>
                <a:lnTo>
                  <a:pt x="797454" y="6409"/>
                </a:lnTo>
                <a:lnTo>
                  <a:pt x="843688" y="14265"/>
                </a:lnTo>
                <a:lnTo>
                  <a:pt x="888844" y="25081"/>
                </a:lnTo>
                <a:lnTo>
                  <a:pt x="932816" y="38754"/>
                </a:lnTo>
                <a:lnTo>
                  <a:pt x="975500" y="55179"/>
                </a:lnTo>
                <a:lnTo>
                  <a:pt x="1016792" y="74251"/>
                </a:lnTo>
                <a:lnTo>
                  <a:pt x="1056586" y="95866"/>
                </a:lnTo>
                <a:lnTo>
                  <a:pt x="1094779" y="119918"/>
                </a:lnTo>
                <a:lnTo>
                  <a:pt x="1131265" y="146305"/>
                </a:lnTo>
                <a:lnTo>
                  <a:pt x="1165941" y="174920"/>
                </a:lnTo>
                <a:lnTo>
                  <a:pt x="1198701" y="205659"/>
                </a:lnTo>
                <a:lnTo>
                  <a:pt x="1229442" y="238419"/>
                </a:lnTo>
                <a:lnTo>
                  <a:pt x="1258058" y="273093"/>
                </a:lnTo>
                <a:lnTo>
                  <a:pt x="1284444" y="309578"/>
                </a:lnTo>
                <a:lnTo>
                  <a:pt x="1308498" y="347769"/>
                </a:lnTo>
                <a:lnTo>
                  <a:pt x="1330113" y="387562"/>
                </a:lnTo>
                <a:lnTo>
                  <a:pt x="1349185" y="428852"/>
                </a:lnTo>
                <a:lnTo>
                  <a:pt x="1365610" y="471533"/>
                </a:lnTo>
                <a:lnTo>
                  <a:pt x="1379283" y="515503"/>
                </a:lnTo>
                <a:lnTo>
                  <a:pt x="1390100" y="560656"/>
                </a:lnTo>
                <a:lnTo>
                  <a:pt x="1397955" y="606887"/>
                </a:lnTo>
                <a:lnTo>
                  <a:pt x="1402745" y="654092"/>
                </a:lnTo>
                <a:lnTo>
                  <a:pt x="1404365" y="702159"/>
                </a:lnTo>
                <a:lnTo>
                  <a:pt x="1402745" y="750246"/>
                </a:lnTo>
                <a:lnTo>
                  <a:pt x="1397955" y="797454"/>
                </a:lnTo>
                <a:lnTo>
                  <a:pt x="1390100" y="843689"/>
                </a:lnTo>
                <a:lnTo>
                  <a:pt x="1379283" y="888844"/>
                </a:lnTo>
                <a:lnTo>
                  <a:pt x="1365610" y="932816"/>
                </a:lnTo>
                <a:lnTo>
                  <a:pt x="1349185" y="975500"/>
                </a:lnTo>
                <a:lnTo>
                  <a:pt x="1330113" y="1016792"/>
                </a:lnTo>
                <a:lnTo>
                  <a:pt x="1308498" y="1056586"/>
                </a:lnTo>
                <a:lnTo>
                  <a:pt x="1284444" y="1094779"/>
                </a:lnTo>
                <a:lnTo>
                  <a:pt x="1258058" y="1131266"/>
                </a:lnTo>
                <a:lnTo>
                  <a:pt x="1229442" y="1165941"/>
                </a:lnTo>
                <a:lnTo>
                  <a:pt x="1198701" y="1198702"/>
                </a:lnTo>
                <a:lnTo>
                  <a:pt x="1165941" y="1229442"/>
                </a:lnTo>
                <a:lnTo>
                  <a:pt x="1131265" y="1258058"/>
                </a:lnTo>
                <a:lnTo>
                  <a:pt x="1094779" y="1284445"/>
                </a:lnTo>
                <a:lnTo>
                  <a:pt x="1056586" y="1308498"/>
                </a:lnTo>
                <a:lnTo>
                  <a:pt x="1016792" y="1330113"/>
                </a:lnTo>
                <a:lnTo>
                  <a:pt x="975500" y="1349185"/>
                </a:lnTo>
                <a:lnTo>
                  <a:pt x="932816" y="1365610"/>
                </a:lnTo>
                <a:lnTo>
                  <a:pt x="888844" y="1379283"/>
                </a:lnTo>
                <a:lnTo>
                  <a:pt x="843688" y="1390100"/>
                </a:lnTo>
                <a:lnTo>
                  <a:pt x="797454" y="1397955"/>
                </a:lnTo>
                <a:lnTo>
                  <a:pt x="750245" y="1402745"/>
                </a:lnTo>
                <a:lnTo>
                  <a:pt x="702167" y="1404365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 txBox="1"/>
          <p:nvPr/>
        </p:nvSpPr>
        <p:spPr>
          <a:xfrm>
            <a:off x="12036103" y="5170352"/>
            <a:ext cx="513080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12717383" y="7015642"/>
            <a:ext cx="4933950" cy="1262380"/>
          </a:xfrm>
          <a:custGeom>
            <a:rect b="b" l="l" r="r" t="t"/>
            <a:pathLst>
              <a:path extrusionOk="0" h="1262379" w="4933950">
                <a:moveTo>
                  <a:pt x="4724186" y="1261801"/>
                </a:moveTo>
                <a:lnTo>
                  <a:pt x="209457" y="1261801"/>
                </a:lnTo>
                <a:lnTo>
                  <a:pt x="168469" y="1257748"/>
                </a:lnTo>
                <a:lnTo>
                  <a:pt x="129349" y="1245862"/>
                </a:lnTo>
                <a:lnTo>
                  <a:pt x="93280" y="1226603"/>
                </a:lnTo>
                <a:lnTo>
                  <a:pt x="61355" y="1200424"/>
                </a:lnTo>
                <a:lnTo>
                  <a:pt x="35194" y="1168512"/>
                </a:lnTo>
                <a:lnTo>
                  <a:pt x="15944" y="1132446"/>
                </a:lnTo>
                <a:lnTo>
                  <a:pt x="4061" y="1093327"/>
                </a:lnTo>
                <a:lnTo>
                  <a:pt x="0" y="1052263"/>
                </a:lnTo>
                <a:lnTo>
                  <a:pt x="0" y="209546"/>
                </a:lnTo>
                <a:lnTo>
                  <a:pt x="4061" y="168482"/>
                </a:lnTo>
                <a:lnTo>
                  <a:pt x="15944" y="129364"/>
                </a:lnTo>
                <a:lnTo>
                  <a:pt x="35194" y="93298"/>
                </a:lnTo>
                <a:lnTo>
                  <a:pt x="61355" y="61386"/>
                </a:lnTo>
                <a:lnTo>
                  <a:pt x="93280" y="35207"/>
                </a:lnTo>
                <a:lnTo>
                  <a:pt x="129349" y="15948"/>
                </a:lnTo>
                <a:lnTo>
                  <a:pt x="168469" y="4062"/>
                </a:lnTo>
                <a:lnTo>
                  <a:pt x="209548" y="0"/>
                </a:lnTo>
                <a:lnTo>
                  <a:pt x="4724096" y="0"/>
                </a:lnTo>
                <a:lnTo>
                  <a:pt x="4765161" y="4062"/>
                </a:lnTo>
                <a:lnTo>
                  <a:pt x="4804279" y="15948"/>
                </a:lnTo>
                <a:lnTo>
                  <a:pt x="4840346" y="35207"/>
                </a:lnTo>
                <a:lnTo>
                  <a:pt x="4872257" y="61386"/>
                </a:lnTo>
                <a:lnTo>
                  <a:pt x="4898437" y="93298"/>
                </a:lnTo>
                <a:lnTo>
                  <a:pt x="4917695" y="129364"/>
                </a:lnTo>
                <a:lnTo>
                  <a:pt x="4929582" y="168482"/>
                </a:lnTo>
                <a:lnTo>
                  <a:pt x="4933644" y="209546"/>
                </a:lnTo>
                <a:lnTo>
                  <a:pt x="4933644" y="1052263"/>
                </a:lnTo>
                <a:lnTo>
                  <a:pt x="4929582" y="1093327"/>
                </a:lnTo>
                <a:lnTo>
                  <a:pt x="4917695" y="1132446"/>
                </a:lnTo>
                <a:lnTo>
                  <a:pt x="4898437" y="1168512"/>
                </a:lnTo>
                <a:lnTo>
                  <a:pt x="4872257" y="1200424"/>
                </a:lnTo>
                <a:lnTo>
                  <a:pt x="4840346" y="1226603"/>
                </a:lnTo>
                <a:lnTo>
                  <a:pt x="4804279" y="1245862"/>
                </a:lnTo>
                <a:lnTo>
                  <a:pt x="4765161" y="1257748"/>
                </a:lnTo>
                <a:lnTo>
                  <a:pt x="4724186" y="126180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 txBox="1"/>
          <p:nvPr/>
        </p:nvSpPr>
        <p:spPr>
          <a:xfrm>
            <a:off x="13001823" y="7369003"/>
            <a:ext cx="436499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Manutenibilidade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11590263" y="6944349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942" y="1404370"/>
                </a:moveTo>
                <a:lnTo>
                  <a:pt x="701392" y="1404370"/>
                </a:lnTo>
                <a:lnTo>
                  <a:pt x="654092" y="1402776"/>
                </a:lnTo>
                <a:lnTo>
                  <a:pt x="606887" y="1397985"/>
                </a:lnTo>
                <a:lnTo>
                  <a:pt x="560656" y="1390129"/>
                </a:lnTo>
                <a:lnTo>
                  <a:pt x="515503" y="1379311"/>
                </a:lnTo>
                <a:lnTo>
                  <a:pt x="471533" y="1365637"/>
                </a:lnTo>
                <a:lnTo>
                  <a:pt x="428851" y="1349211"/>
                </a:lnTo>
                <a:lnTo>
                  <a:pt x="387562" y="1330138"/>
                </a:lnTo>
                <a:lnTo>
                  <a:pt x="347769" y="1308521"/>
                </a:lnTo>
                <a:lnTo>
                  <a:pt x="309578" y="1284467"/>
                </a:lnTo>
                <a:lnTo>
                  <a:pt x="273093" y="1258079"/>
                </a:lnTo>
                <a:lnTo>
                  <a:pt x="238419" y="1229462"/>
                </a:lnTo>
                <a:lnTo>
                  <a:pt x="205659" y="1198721"/>
                </a:lnTo>
                <a:lnTo>
                  <a:pt x="174920" y="1165959"/>
                </a:lnTo>
                <a:lnTo>
                  <a:pt x="146305" y="1131283"/>
                </a:lnTo>
                <a:lnTo>
                  <a:pt x="119918" y="1094796"/>
                </a:lnTo>
                <a:lnTo>
                  <a:pt x="95866" y="1056603"/>
                </a:lnTo>
                <a:lnTo>
                  <a:pt x="74251" y="1016809"/>
                </a:lnTo>
                <a:lnTo>
                  <a:pt x="55179" y="975518"/>
                </a:lnTo>
                <a:lnTo>
                  <a:pt x="38754" y="932835"/>
                </a:lnTo>
                <a:lnTo>
                  <a:pt x="25081" y="888864"/>
                </a:lnTo>
                <a:lnTo>
                  <a:pt x="14265" y="843710"/>
                </a:lnTo>
                <a:lnTo>
                  <a:pt x="6409" y="797478"/>
                </a:lnTo>
                <a:lnTo>
                  <a:pt x="1619" y="750272"/>
                </a:lnTo>
                <a:lnTo>
                  <a:pt x="0" y="702205"/>
                </a:lnTo>
                <a:lnTo>
                  <a:pt x="1619" y="654123"/>
                </a:lnTo>
                <a:lnTo>
                  <a:pt x="6409" y="606917"/>
                </a:lnTo>
                <a:lnTo>
                  <a:pt x="14265" y="560685"/>
                </a:lnTo>
                <a:lnTo>
                  <a:pt x="25081" y="515531"/>
                </a:lnTo>
                <a:lnTo>
                  <a:pt x="38754" y="471560"/>
                </a:lnTo>
                <a:lnTo>
                  <a:pt x="55179" y="428877"/>
                </a:lnTo>
                <a:lnTo>
                  <a:pt x="74251" y="387586"/>
                </a:lnTo>
                <a:lnTo>
                  <a:pt x="95866" y="347792"/>
                </a:lnTo>
                <a:lnTo>
                  <a:pt x="119918" y="309599"/>
                </a:lnTo>
                <a:lnTo>
                  <a:pt x="146305" y="273112"/>
                </a:lnTo>
                <a:lnTo>
                  <a:pt x="174920" y="238436"/>
                </a:lnTo>
                <a:lnTo>
                  <a:pt x="205659" y="205675"/>
                </a:lnTo>
                <a:lnTo>
                  <a:pt x="238419" y="174933"/>
                </a:lnTo>
                <a:lnTo>
                  <a:pt x="273093" y="146316"/>
                </a:lnTo>
                <a:lnTo>
                  <a:pt x="309578" y="119928"/>
                </a:lnTo>
                <a:lnTo>
                  <a:pt x="347769" y="95874"/>
                </a:lnTo>
                <a:lnTo>
                  <a:pt x="387562" y="74257"/>
                </a:lnTo>
                <a:lnTo>
                  <a:pt x="428851" y="55184"/>
                </a:lnTo>
                <a:lnTo>
                  <a:pt x="471533" y="38758"/>
                </a:lnTo>
                <a:lnTo>
                  <a:pt x="515503" y="25084"/>
                </a:lnTo>
                <a:lnTo>
                  <a:pt x="560656" y="14266"/>
                </a:lnTo>
                <a:lnTo>
                  <a:pt x="606887" y="6410"/>
                </a:lnTo>
                <a:lnTo>
                  <a:pt x="654092" y="1619"/>
                </a:lnTo>
                <a:lnTo>
                  <a:pt x="702162" y="0"/>
                </a:lnTo>
                <a:lnTo>
                  <a:pt x="750245" y="1619"/>
                </a:lnTo>
                <a:lnTo>
                  <a:pt x="797454" y="6410"/>
                </a:lnTo>
                <a:lnTo>
                  <a:pt x="843688" y="14266"/>
                </a:lnTo>
                <a:lnTo>
                  <a:pt x="888844" y="25084"/>
                </a:lnTo>
                <a:lnTo>
                  <a:pt x="932816" y="38758"/>
                </a:lnTo>
                <a:lnTo>
                  <a:pt x="975500" y="55184"/>
                </a:lnTo>
                <a:lnTo>
                  <a:pt x="1016792" y="74257"/>
                </a:lnTo>
                <a:lnTo>
                  <a:pt x="1056586" y="95874"/>
                </a:lnTo>
                <a:lnTo>
                  <a:pt x="1094779" y="119928"/>
                </a:lnTo>
                <a:lnTo>
                  <a:pt x="1131265" y="146316"/>
                </a:lnTo>
                <a:lnTo>
                  <a:pt x="1165941" y="174933"/>
                </a:lnTo>
                <a:lnTo>
                  <a:pt x="1198701" y="205675"/>
                </a:lnTo>
                <a:lnTo>
                  <a:pt x="1229442" y="238436"/>
                </a:lnTo>
                <a:lnTo>
                  <a:pt x="1258058" y="273112"/>
                </a:lnTo>
                <a:lnTo>
                  <a:pt x="1284444" y="309599"/>
                </a:lnTo>
                <a:lnTo>
                  <a:pt x="1308498" y="347792"/>
                </a:lnTo>
                <a:lnTo>
                  <a:pt x="1330113" y="387586"/>
                </a:lnTo>
                <a:lnTo>
                  <a:pt x="1349185" y="428877"/>
                </a:lnTo>
                <a:lnTo>
                  <a:pt x="1365610" y="471560"/>
                </a:lnTo>
                <a:lnTo>
                  <a:pt x="1379283" y="515531"/>
                </a:lnTo>
                <a:lnTo>
                  <a:pt x="1390100" y="560685"/>
                </a:lnTo>
                <a:lnTo>
                  <a:pt x="1397955" y="606917"/>
                </a:lnTo>
                <a:lnTo>
                  <a:pt x="1402745" y="654123"/>
                </a:lnTo>
                <a:lnTo>
                  <a:pt x="1404365" y="702190"/>
                </a:lnTo>
                <a:lnTo>
                  <a:pt x="1402745" y="750272"/>
                </a:lnTo>
                <a:lnTo>
                  <a:pt x="1397955" y="797478"/>
                </a:lnTo>
                <a:lnTo>
                  <a:pt x="1390100" y="843710"/>
                </a:lnTo>
                <a:lnTo>
                  <a:pt x="1379283" y="888864"/>
                </a:lnTo>
                <a:lnTo>
                  <a:pt x="1365610" y="932835"/>
                </a:lnTo>
                <a:lnTo>
                  <a:pt x="1349185" y="975518"/>
                </a:lnTo>
                <a:lnTo>
                  <a:pt x="1330113" y="1016809"/>
                </a:lnTo>
                <a:lnTo>
                  <a:pt x="1308498" y="1056603"/>
                </a:lnTo>
                <a:lnTo>
                  <a:pt x="1284444" y="1094796"/>
                </a:lnTo>
                <a:lnTo>
                  <a:pt x="1258058" y="1131283"/>
                </a:lnTo>
                <a:lnTo>
                  <a:pt x="1229442" y="1165959"/>
                </a:lnTo>
                <a:lnTo>
                  <a:pt x="1198701" y="1198721"/>
                </a:lnTo>
                <a:lnTo>
                  <a:pt x="1165941" y="1229462"/>
                </a:lnTo>
                <a:lnTo>
                  <a:pt x="1131265" y="1258079"/>
                </a:lnTo>
                <a:lnTo>
                  <a:pt x="1094779" y="1284467"/>
                </a:lnTo>
                <a:lnTo>
                  <a:pt x="1056586" y="1308521"/>
                </a:lnTo>
                <a:lnTo>
                  <a:pt x="1016792" y="1330138"/>
                </a:lnTo>
                <a:lnTo>
                  <a:pt x="975500" y="1349211"/>
                </a:lnTo>
                <a:lnTo>
                  <a:pt x="932816" y="1365637"/>
                </a:lnTo>
                <a:lnTo>
                  <a:pt x="888844" y="1379311"/>
                </a:lnTo>
                <a:lnTo>
                  <a:pt x="843688" y="1390129"/>
                </a:lnTo>
                <a:lnTo>
                  <a:pt x="797454" y="1397985"/>
                </a:lnTo>
                <a:lnTo>
                  <a:pt x="750245" y="1402776"/>
                </a:lnTo>
                <a:lnTo>
                  <a:pt x="702942" y="140437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 txBox="1"/>
          <p:nvPr/>
        </p:nvSpPr>
        <p:spPr>
          <a:xfrm>
            <a:off x="12031140" y="7164292"/>
            <a:ext cx="522605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1316428" y="6937064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055" y="1261780"/>
                </a:moveTo>
                <a:lnTo>
                  <a:pt x="209549" y="1261780"/>
                </a:lnTo>
                <a:lnTo>
                  <a:pt x="168477" y="1257718"/>
                </a:lnTo>
                <a:lnTo>
                  <a:pt x="129358" y="1245835"/>
                </a:lnTo>
                <a:lnTo>
                  <a:pt x="93291" y="1226585"/>
                </a:lnTo>
                <a:lnTo>
                  <a:pt x="61374" y="1200424"/>
                </a:lnTo>
                <a:lnTo>
                  <a:pt x="35205" y="1168499"/>
                </a:lnTo>
                <a:lnTo>
                  <a:pt x="15950" y="1132430"/>
                </a:lnTo>
                <a:lnTo>
                  <a:pt x="4063" y="1093310"/>
                </a:lnTo>
                <a:lnTo>
                  <a:pt x="0" y="1052230"/>
                </a:lnTo>
                <a:lnTo>
                  <a:pt x="0" y="209549"/>
                </a:lnTo>
                <a:lnTo>
                  <a:pt x="4063" y="168465"/>
                </a:lnTo>
                <a:lnTo>
                  <a:pt x="15950" y="129337"/>
                </a:lnTo>
                <a:lnTo>
                  <a:pt x="35205" y="93268"/>
                </a:lnTo>
                <a:lnTo>
                  <a:pt x="61374" y="61356"/>
                </a:lnTo>
                <a:lnTo>
                  <a:pt x="93291" y="35194"/>
                </a:lnTo>
                <a:lnTo>
                  <a:pt x="129358" y="15944"/>
                </a:lnTo>
                <a:lnTo>
                  <a:pt x="168477" y="4061"/>
                </a:lnTo>
                <a:lnTo>
                  <a:pt x="209548" y="0"/>
                </a:lnTo>
                <a:lnTo>
                  <a:pt x="4367056" y="0"/>
                </a:lnTo>
                <a:lnTo>
                  <a:pt x="4408135" y="4061"/>
                </a:lnTo>
                <a:lnTo>
                  <a:pt x="4447255" y="15944"/>
                </a:lnTo>
                <a:lnTo>
                  <a:pt x="4483323" y="35194"/>
                </a:lnTo>
                <a:lnTo>
                  <a:pt x="4515248" y="61356"/>
                </a:lnTo>
                <a:lnTo>
                  <a:pt x="4541410" y="93268"/>
                </a:lnTo>
                <a:lnTo>
                  <a:pt x="4560660" y="129337"/>
                </a:lnTo>
                <a:lnTo>
                  <a:pt x="4572543" y="168465"/>
                </a:lnTo>
                <a:lnTo>
                  <a:pt x="4576605" y="209549"/>
                </a:lnTo>
                <a:lnTo>
                  <a:pt x="4576605" y="1052230"/>
                </a:lnTo>
                <a:lnTo>
                  <a:pt x="4572543" y="1093310"/>
                </a:lnTo>
                <a:lnTo>
                  <a:pt x="4560660" y="1132430"/>
                </a:lnTo>
                <a:lnTo>
                  <a:pt x="4541410" y="1168499"/>
                </a:lnTo>
                <a:lnTo>
                  <a:pt x="4515248" y="1200424"/>
                </a:lnTo>
                <a:lnTo>
                  <a:pt x="4483323" y="1226585"/>
                </a:lnTo>
                <a:lnTo>
                  <a:pt x="4447255" y="1245835"/>
                </a:lnTo>
                <a:lnTo>
                  <a:pt x="4408135" y="1257718"/>
                </a:lnTo>
                <a:lnTo>
                  <a:pt x="4367055" y="1261780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1"/>
          <p:cNvSpPr txBox="1"/>
          <p:nvPr/>
        </p:nvSpPr>
        <p:spPr>
          <a:xfrm>
            <a:off x="2144385" y="7290395"/>
            <a:ext cx="292100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Usabilidade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5419099" y="6859615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942" y="1404370"/>
                </a:moveTo>
                <a:lnTo>
                  <a:pt x="701392" y="1404370"/>
                </a:lnTo>
                <a:lnTo>
                  <a:pt x="654092" y="1402776"/>
                </a:lnTo>
                <a:lnTo>
                  <a:pt x="606887" y="1397985"/>
                </a:lnTo>
                <a:lnTo>
                  <a:pt x="560656" y="1390129"/>
                </a:lnTo>
                <a:lnTo>
                  <a:pt x="515503" y="1379311"/>
                </a:lnTo>
                <a:lnTo>
                  <a:pt x="471533" y="1365637"/>
                </a:lnTo>
                <a:lnTo>
                  <a:pt x="428852" y="1349211"/>
                </a:lnTo>
                <a:lnTo>
                  <a:pt x="387562" y="1330138"/>
                </a:lnTo>
                <a:lnTo>
                  <a:pt x="347769" y="1308521"/>
                </a:lnTo>
                <a:lnTo>
                  <a:pt x="309578" y="1284467"/>
                </a:lnTo>
                <a:lnTo>
                  <a:pt x="273093" y="1258079"/>
                </a:lnTo>
                <a:lnTo>
                  <a:pt x="238419" y="1229462"/>
                </a:lnTo>
                <a:lnTo>
                  <a:pt x="205659" y="1198721"/>
                </a:lnTo>
                <a:lnTo>
                  <a:pt x="174920" y="1165959"/>
                </a:lnTo>
                <a:lnTo>
                  <a:pt x="146305" y="1131283"/>
                </a:lnTo>
                <a:lnTo>
                  <a:pt x="119918" y="1094796"/>
                </a:lnTo>
                <a:lnTo>
                  <a:pt x="95866" y="1056603"/>
                </a:lnTo>
                <a:lnTo>
                  <a:pt x="74251" y="1016809"/>
                </a:lnTo>
                <a:lnTo>
                  <a:pt x="55179" y="975518"/>
                </a:lnTo>
                <a:lnTo>
                  <a:pt x="38754" y="932835"/>
                </a:lnTo>
                <a:lnTo>
                  <a:pt x="25081" y="888864"/>
                </a:lnTo>
                <a:lnTo>
                  <a:pt x="14265" y="843710"/>
                </a:lnTo>
                <a:lnTo>
                  <a:pt x="6409" y="797478"/>
                </a:lnTo>
                <a:lnTo>
                  <a:pt x="1619" y="750272"/>
                </a:lnTo>
                <a:lnTo>
                  <a:pt x="0" y="702201"/>
                </a:lnTo>
                <a:lnTo>
                  <a:pt x="1619" y="654123"/>
                </a:lnTo>
                <a:lnTo>
                  <a:pt x="6409" y="606917"/>
                </a:lnTo>
                <a:lnTo>
                  <a:pt x="14265" y="560685"/>
                </a:lnTo>
                <a:lnTo>
                  <a:pt x="25081" y="515531"/>
                </a:lnTo>
                <a:lnTo>
                  <a:pt x="38754" y="471560"/>
                </a:lnTo>
                <a:lnTo>
                  <a:pt x="55179" y="428877"/>
                </a:lnTo>
                <a:lnTo>
                  <a:pt x="74251" y="387586"/>
                </a:lnTo>
                <a:lnTo>
                  <a:pt x="95866" y="347792"/>
                </a:lnTo>
                <a:lnTo>
                  <a:pt x="119918" y="309599"/>
                </a:lnTo>
                <a:lnTo>
                  <a:pt x="146305" y="273112"/>
                </a:lnTo>
                <a:lnTo>
                  <a:pt x="174920" y="238436"/>
                </a:lnTo>
                <a:lnTo>
                  <a:pt x="205659" y="205675"/>
                </a:lnTo>
                <a:lnTo>
                  <a:pt x="238419" y="174933"/>
                </a:lnTo>
                <a:lnTo>
                  <a:pt x="273093" y="146316"/>
                </a:lnTo>
                <a:lnTo>
                  <a:pt x="309578" y="119928"/>
                </a:lnTo>
                <a:lnTo>
                  <a:pt x="347769" y="95874"/>
                </a:lnTo>
                <a:lnTo>
                  <a:pt x="387562" y="74257"/>
                </a:lnTo>
                <a:lnTo>
                  <a:pt x="428852" y="55184"/>
                </a:lnTo>
                <a:lnTo>
                  <a:pt x="471533" y="38758"/>
                </a:lnTo>
                <a:lnTo>
                  <a:pt x="515503" y="25084"/>
                </a:lnTo>
                <a:lnTo>
                  <a:pt x="560656" y="14266"/>
                </a:lnTo>
                <a:lnTo>
                  <a:pt x="606887" y="6410"/>
                </a:lnTo>
                <a:lnTo>
                  <a:pt x="654092" y="1619"/>
                </a:lnTo>
                <a:lnTo>
                  <a:pt x="702163" y="0"/>
                </a:lnTo>
                <a:lnTo>
                  <a:pt x="750246" y="1619"/>
                </a:lnTo>
                <a:lnTo>
                  <a:pt x="797454" y="6410"/>
                </a:lnTo>
                <a:lnTo>
                  <a:pt x="843689" y="14266"/>
                </a:lnTo>
                <a:lnTo>
                  <a:pt x="888844" y="25084"/>
                </a:lnTo>
                <a:lnTo>
                  <a:pt x="932816" y="38758"/>
                </a:lnTo>
                <a:lnTo>
                  <a:pt x="975500" y="55184"/>
                </a:lnTo>
                <a:lnTo>
                  <a:pt x="1016792" y="74257"/>
                </a:lnTo>
                <a:lnTo>
                  <a:pt x="1056586" y="95874"/>
                </a:lnTo>
                <a:lnTo>
                  <a:pt x="1094779" y="119928"/>
                </a:lnTo>
                <a:lnTo>
                  <a:pt x="1131265" y="146316"/>
                </a:lnTo>
                <a:lnTo>
                  <a:pt x="1165941" y="174933"/>
                </a:lnTo>
                <a:lnTo>
                  <a:pt x="1198702" y="205675"/>
                </a:lnTo>
                <a:lnTo>
                  <a:pt x="1229442" y="238436"/>
                </a:lnTo>
                <a:lnTo>
                  <a:pt x="1258058" y="273112"/>
                </a:lnTo>
                <a:lnTo>
                  <a:pt x="1284445" y="309599"/>
                </a:lnTo>
                <a:lnTo>
                  <a:pt x="1308498" y="347792"/>
                </a:lnTo>
                <a:lnTo>
                  <a:pt x="1330113" y="387586"/>
                </a:lnTo>
                <a:lnTo>
                  <a:pt x="1349185" y="428877"/>
                </a:lnTo>
                <a:lnTo>
                  <a:pt x="1365610" y="471560"/>
                </a:lnTo>
                <a:lnTo>
                  <a:pt x="1379283" y="515531"/>
                </a:lnTo>
                <a:lnTo>
                  <a:pt x="1390100" y="560685"/>
                </a:lnTo>
                <a:lnTo>
                  <a:pt x="1397955" y="606917"/>
                </a:lnTo>
                <a:lnTo>
                  <a:pt x="1402745" y="654123"/>
                </a:lnTo>
                <a:lnTo>
                  <a:pt x="1404365" y="702194"/>
                </a:lnTo>
                <a:lnTo>
                  <a:pt x="1402745" y="750272"/>
                </a:lnTo>
                <a:lnTo>
                  <a:pt x="1397955" y="797478"/>
                </a:lnTo>
                <a:lnTo>
                  <a:pt x="1390100" y="843710"/>
                </a:lnTo>
                <a:lnTo>
                  <a:pt x="1379283" y="888864"/>
                </a:lnTo>
                <a:lnTo>
                  <a:pt x="1365610" y="932835"/>
                </a:lnTo>
                <a:lnTo>
                  <a:pt x="1349185" y="975518"/>
                </a:lnTo>
                <a:lnTo>
                  <a:pt x="1330113" y="1016809"/>
                </a:lnTo>
                <a:lnTo>
                  <a:pt x="1308498" y="1056603"/>
                </a:lnTo>
                <a:lnTo>
                  <a:pt x="1284445" y="1094796"/>
                </a:lnTo>
                <a:lnTo>
                  <a:pt x="1258058" y="1131283"/>
                </a:lnTo>
                <a:lnTo>
                  <a:pt x="1229442" y="1165959"/>
                </a:lnTo>
                <a:lnTo>
                  <a:pt x="1198702" y="1198721"/>
                </a:lnTo>
                <a:lnTo>
                  <a:pt x="1165941" y="1229462"/>
                </a:lnTo>
                <a:lnTo>
                  <a:pt x="1131265" y="1258079"/>
                </a:lnTo>
                <a:lnTo>
                  <a:pt x="1094779" y="1284467"/>
                </a:lnTo>
                <a:lnTo>
                  <a:pt x="1056586" y="1308521"/>
                </a:lnTo>
                <a:lnTo>
                  <a:pt x="1016792" y="1330138"/>
                </a:lnTo>
                <a:lnTo>
                  <a:pt x="975500" y="1349211"/>
                </a:lnTo>
                <a:lnTo>
                  <a:pt x="932816" y="1365637"/>
                </a:lnTo>
                <a:lnTo>
                  <a:pt x="888844" y="1379311"/>
                </a:lnTo>
                <a:lnTo>
                  <a:pt x="843689" y="1390129"/>
                </a:lnTo>
                <a:lnTo>
                  <a:pt x="797454" y="1397985"/>
                </a:lnTo>
                <a:lnTo>
                  <a:pt x="750246" y="1402776"/>
                </a:lnTo>
                <a:lnTo>
                  <a:pt x="702942" y="140437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1"/>
          <p:cNvSpPr txBox="1"/>
          <p:nvPr/>
        </p:nvSpPr>
        <p:spPr>
          <a:xfrm>
            <a:off x="5877201" y="7079558"/>
            <a:ext cx="488315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11"/>
          <p:cNvSpPr/>
          <p:nvPr/>
        </p:nvSpPr>
        <p:spPr>
          <a:xfrm>
            <a:off x="1668453" y="2840903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073" y="1261795"/>
                </a:moveTo>
                <a:lnTo>
                  <a:pt x="209549" y="1261795"/>
                </a:lnTo>
                <a:lnTo>
                  <a:pt x="168477" y="1257733"/>
                </a:lnTo>
                <a:lnTo>
                  <a:pt x="129358" y="1245850"/>
                </a:lnTo>
                <a:lnTo>
                  <a:pt x="93291" y="1226601"/>
                </a:lnTo>
                <a:lnTo>
                  <a:pt x="61374" y="1200439"/>
                </a:lnTo>
                <a:lnTo>
                  <a:pt x="35205" y="1168514"/>
                </a:lnTo>
                <a:lnTo>
                  <a:pt x="15950" y="1132446"/>
                </a:lnTo>
                <a:lnTo>
                  <a:pt x="4063" y="1093326"/>
                </a:lnTo>
                <a:lnTo>
                  <a:pt x="0" y="1052246"/>
                </a:lnTo>
                <a:lnTo>
                  <a:pt x="0" y="209564"/>
                </a:lnTo>
                <a:lnTo>
                  <a:pt x="4063" y="168485"/>
                </a:lnTo>
                <a:lnTo>
                  <a:pt x="15950" y="129361"/>
                </a:lnTo>
                <a:lnTo>
                  <a:pt x="35205" y="93293"/>
                </a:lnTo>
                <a:lnTo>
                  <a:pt x="61374" y="61377"/>
                </a:lnTo>
                <a:lnTo>
                  <a:pt x="93291" y="35207"/>
                </a:lnTo>
                <a:lnTo>
                  <a:pt x="129358" y="15950"/>
                </a:lnTo>
                <a:lnTo>
                  <a:pt x="168477" y="4063"/>
                </a:lnTo>
                <a:lnTo>
                  <a:pt x="209549" y="0"/>
                </a:lnTo>
                <a:lnTo>
                  <a:pt x="4367074" y="0"/>
                </a:lnTo>
                <a:lnTo>
                  <a:pt x="4408140" y="4063"/>
                </a:lnTo>
                <a:lnTo>
                  <a:pt x="4447258" y="15950"/>
                </a:lnTo>
                <a:lnTo>
                  <a:pt x="4483325" y="35207"/>
                </a:lnTo>
                <a:lnTo>
                  <a:pt x="4515236" y="61377"/>
                </a:lnTo>
                <a:lnTo>
                  <a:pt x="4541403" y="93293"/>
                </a:lnTo>
                <a:lnTo>
                  <a:pt x="4560663" y="129361"/>
                </a:lnTo>
                <a:lnTo>
                  <a:pt x="4572556" y="168485"/>
                </a:lnTo>
                <a:lnTo>
                  <a:pt x="4576623" y="209564"/>
                </a:lnTo>
                <a:lnTo>
                  <a:pt x="4576623" y="1052246"/>
                </a:lnTo>
                <a:lnTo>
                  <a:pt x="4572556" y="1093326"/>
                </a:lnTo>
                <a:lnTo>
                  <a:pt x="4560663" y="1132446"/>
                </a:lnTo>
                <a:lnTo>
                  <a:pt x="4541403" y="1168514"/>
                </a:lnTo>
                <a:lnTo>
                  <a:pt x="4515236" y="1200439"/>
                </a:lnTo>
                <a:lnTo>
                  <a:pt x="4483325" y="1226601"/>
                </a:lnTo>
                <a:lnTo>
                  <a:pt x="4447258" y="1245850"/>
                </a:lnTo>
                <a:lnTo>
                  <a:pt x="4408140" y="1257733"/>
                </a:lnTo>
                <a:lnTo>
                  <a:pt x="4367073" y="1261795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 txBox="1"/>
          <p:nvPr/>
        </p:nvSpPr>
        <p:spPr>
          <a:xfrm>
            <a:off x="2340885" y="3194249"/>
            <a:ext cx="323215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Desempenho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5542879" y="2791468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432" y="1404370"/>
                </a:moveTo>
                <a:lnTo>
                  <a:pt x="701963" y="1404370"/>
                </a:lnTo>
                <a:lnTo>
                  <a:pt x="654119" y="1402758"/>
                </a:lnTo>
                <a:lnTo>
                  <a:pt x="606910" y="1397968"/>
                </a:lnTo>
                <a:lnTo>
                  <a:pt x="560676" y="1390112"/>
                </a:lnTo>
                <a:lnTo>
                  <a:pt x="515521" y="1379295"/>
                </a:lnTo>
                <a:lnTo>
                  <a:pt x="471548" y="1365622"/>
                </a:lnTo>
                <a:lnTo>
                  <a:pt x="428864" y="1349197"/>
                </a:lnTo>
                <a:lnTo>
                  <a:pt x="387573" y="1330125"/>
                </a:lnTo>
                <a:lnTo>
                  <a:pt x="347778" y="1308510"/>
                </a:lnTo>
                <a:lnTo>
                  <a:pt x="309586" y="1284457"/>
                </a:lnTo>
                <a:lnTo>
                  <a:pt x="273099" y="1258070"/>
                </a:lnTo>
                <a:lnTo>
                  <a:pt x="238423" y="1229454"/>
                </a:lnTo>
                <a:lnTo>
                  <a:pt x="205663" y="1198714"/>
                </a:lnTo>
                <a:lnTo>
                  <a:pt x="174923" y="1165953"/>
                </a:lnTo>
                <a:lnTo>
                  <a:pt x="146307" y="1131278"/>
                </a:lnTo>
                <a:lnTo>
                  <a:pt x="119920" y="1094791"/>
                </a:lnTo>
                <a:lnTo>
                  <a:pt x="95867" y="1056599"/>
                </a:lnTo>
                <a:lnTo>
                  <a:pt x="74252" y="1016804"/>
                </a:lnTo>
                <a:lnTo>
                  <a:pt x="55180" y="975513"/>
                </a:lnTo>
                <a:lnTo>
                  <a:pt x="38755" y="932828"/>
                </a:lnTo>
                <a:lnTo>
                  <a:pt x="25082" y="888856"/>
                </a:lnTo>
                <a:lnTo>
                  <a:pt x="14265" y="843701"/>
                </a:lnTo>
                <a:lnTo>
                  <a:pt x="6409" y="797466"/>
                </a:lnTo>
                <a:lnTo>
                  <a:pt x="1619" y="750258"/>
                </a:lnTo>
                <a:lnTo>
                  <a:pt x="0" y="702183"/>
                </a:lnTo>
                <a:lnTo>
                  <a:pt x="1619" y="654105"/>
                </a:lnTo>
                <a:lnTo>
                  <a:pt x="6409" y="606899"/>
                </a:lnTo>
                <a:lnTo>
                  <a:pt x="14265" y="560667"/>
                </a:lnTo>
                <a:lnTo>
                  <a:pt x="25082" y="515514"/>
                </a:lnTo>
                <a:lnTo>
                  <a:pt x="38755" y="471544"/>
                </a:lnTo>
                <a:lnTo>
                  <a:pt x="55180" y="428862"/>
                </a:lnTo>
                <a:lnTo>
                  <a:pt x="74252" y="387572"/>
                </a:lnTo>
                <a:lnTo>
                  <a:pt x="95867" y="347778"/>
                </a:lnTo>
                <a:lnTo>
                  <a:pt x="119920" y="309587"/>
                </a:lnTo>
                <a:lnTo>
                  <a:pt x="146307" y="273101"/>
                </a:lnTo>
                <a:lnTo>
                  <a:pt x="174923" y="238426"/>
                </a:lnTo>
                <a:lnTo>
                  <a:pt x="205663" y="205666"/>
                </a:lnTo>
                <a:lnTo>
                  <a:pt x="238423" y="174925"/>
                </a:lnTo>
                <a:lnTo>
                  <a:pt x="273099" y="146309"/>
                </a:lnTo>
                <a:lnTo>
                  <a:pt x="309586" y="119922"/>
                </a:lnTo>
                <a:lnTo>
                  <a:pt x="347778" y="95869"/>
                </a:lnTo>
                <a:lnTo>
                  <a:pt x="387573" y="74254"/>
                </a:lnTo>
                <a:lnTo>
                  <a:pt x="428864" y="55181"/>
                </a:lnTo>
                <a:lnTo>
                  <a:pt x="471548" y="38756"/>
                </a:lnTo>
                <a:lnTo>
                  <a:pt x="515521" y="25082"/>
                </a:lnTo>
                <a:lnTo>
                  <a:pt x="560676" y="14265"/>
                </a:lnTo>
                <a:lnTo>
                  <a:pt x="606910" y="6410"/>
                </a:lnTo>
                <a:lnTo>
                  <a:pt x="654119" y="1619"/>
                </a:lnTo>
                <a:lnTo>
                  <a:pt x="702196" y="0"/>
                </a:lnTo>
                <a:lnTo>
                  <a:pt x="750272" y="1619"/>
                </a:lnTo>
                <a:lnTo>
                  <a:pt x="797478" y="6410"/>
                </a:lnTo>
                <a:lnTo>
                  <a:pt x="843709" y="14265"/>
                </a:lnTo>
                <a:lnTo>
                  <a:pt x="888862" y="25082"/>
                </a:lnTo>
                <a:lnTo>
                  <a:pt x="932831" y="38756"/>
                </a:lnTo>
                <a:lnTo>
                  <a:pt x="975513" y="55181"/>
                </a:lnTo>
                <a:lnTo>
                  <a:pt x="1016803" y="74254"/>
                </a:lnTo>
                <a:lnTo>
                  <a:pt x="1056595" y="95869"/>
                </a:lnTo>
                <a:lnTo>
                  <a:pt x="1094786" y="119922"/>
                </a:lnTo>
                <a:lnTo>
                  <a:pt x="1131272" y="146309"/>
                </a:lnTo>
                <a:lnTo>
                  <a:pt x="1165946" y="174925"/>
                </a:lnTo>
                <a:lnTo>
                  <a:pt x="1198705" y="205666"/>
                </a:lnTo>
                <a:lnTo>
                  <a:pt x="1229445" y="238426"/>
                </a:lnTo>
                <a:lnTo>
                  <a:pt x="1258060" y="273101"/>
                </a:lnTo>
                <a:lnTo>
                  <a:pt x="1284446" y="309587"/>
                </a:lnTo>
                <a:lnTo>
                  <a:pt x="1308499" y="347778"/>
                </a:lnTo>
                <a:lnTo>
                  <a:pt x="1330114" y="387572"/>
                </a:lnTo>
                <a:lnTo>
                  <a:pt x="1349186" y="428862"/>
                </a:lnTo>
                <a:lnTo>
                  <a:pt x="1365610" y="471544"/>
                </a:lnTo>
                <a:lnTo>
                  <a:pt x="1379283" y="515514"/>
                </a:lnTo>
                <a:lnTo>
                  <a:pt x="1390100" y="560667"/>
                </a:lnTo>
                <a:lnTo>
                  <a:pt x="1397955" y="606899"/>
                </a:lnTo>
                <a:lnTo>
                  <a:pt x="1402745" y="654105"/>
                </a:lnTo>
                <a:lnTo>
                  <a:pt x="1404365" y="702176"/>
                </a:lnTo>
                <a:lnTo>
                  <a:pt x="1402745" y="750258"/>
                </a:lnTo>
                <a:lnTo>
                  <a:pt x="1397955" y="797466"/>
                </a:lnTo>
                <a:lnTo>
                  <a:pt x="1390100" y="843701"/>
                </a:lnTo>
                <a:lnTo>
                  <a:pt x="1379283" y="888856"/>
                </a:lnTo>
                <a:lnTo>
                  <a:pt x="1365610" y="932828"/>
                </a:lnTo>
                <a:lnTo>
                  <a:pt x="1349186" y="975513"/>
                </a:lnTo>
                <a:lnTo>
                  <a:pt x="1330114" y="1016804"/>
                </a:lnTo>
                <a:lnTo>
                  <a:pt x="1308499" y="1056599"/>
                </a:lnTo>
                <a:lnTo>
                  <a:pt x="1284446" y="1094791"/>
                </a:lnTo>
                <a:lnTo>
                  <a:pt x="1258060" y="1131278"/>
                </a:lnTo>
                <a:lnTo>
                  <a:pt x="1229445" y="1165953"/>
                </a:lnTo>
                <a:lnTo>
                  <a:pt x="1198705" y="1198714"/>
                </a:lnTo>
                <a:lnTo>
                  <a:pt x="1165946" y="1229454"/>
                </a:lnTo>
                <a:lnTo>
                  <a:pt x="1131272" y="1258070"/>
                </a:lnTo>
                <a:lnTo>
                  <a:pt x="1094786" y="1284457"/>
                </a:lnTo>
                <a:lnTo>
                  <a:pt x="1056595" y="1308510"/>
                </a:lnTo>
                <a:lnTo>
                  <a:pt x="1016803" y="1330125"/>
                </a:lnTo>
                <a:lnTo>
                  <a:pt x="975513" y="1349197"/>
                </a:lnTo>
                <a:lnTo>
                  <a:pt x="932831" y="1365622"/>
                </a:lnTo>
                <a:lnTo>
                  <a:pt x="888862" y="1379295"/>
                </a:lnTo>
                <a:lnTo>
                  <a:pt x="843709" y="1390112"/>
                </a:lnTo>
                <a:lnTo>
                  <a:pt x="797478" y="1397968"/>
                </a:lnTo>
                <a:lnTo>
                  <a:pt x="750272" y="1402758"/>
                </a:lnTo>
                <a:lnTo>
                  <a:pt x="702432" y="140437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"/>
          <p:cNvSpPr txBox="1"/>
          <p:nvPr/>
        </p:nvSpPr>
        <p:spPr>
          <a:xfrm>
            <a:off x="6078855" y="3011400"/>
            <a:ext cx="37233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1	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11"/>
          <p:cNvSpPr txBox="1"/>
          <p:nvPr/>
        </p:nvSpPr>
        <p:spPr>
          <a:xfrm>
            <a:off x="330513" y="9839381"/>
            <a:ext cx="499109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11"/>
          <p:cNvSpPr txBox="1"/>
          <p:nvPr/>
        </p:nvSpPr>
        <p:spPr>
          <a:xfrm>
            <a:off x="11885078" y="3034940"/>
            <a:ext cx="513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2"/>
          <p:cNvGrpSpPr/>
          <p:nvPr/>
        </p:nvGrpSpPr>
        <p:grpSpPr>
          <a:xfrm>
            <a:off x="0" y="2262485"/>
            <a:ext cx="18287998" cy="8024514"/>
            <a:chOff x="0" y="2262485"/>
            <a:chExt cx="18287998" cy="8024514"/>
          </a:xfrm>
        </p:grpSpPr>
        <p:pic>
          <p:nvPicPr>
            <p:cNvPr id="409" name="Google Shape;40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369283"/>
              <a:ext cx="18287998" cy="4917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446725"/>
              <a:ext cx="7112318" cy="7836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36264" y="9162592"/>
              <a:ext cx="572858" cy="810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12"/>
            <p:cNvSpPr/>
            <p:nvPr/>
          </p:nvSpPr>
          <p:spPr>
            <a:xfrm>
              <a:off x="2810283" y="9164388"/>
              <a:ext cx="1015365" cy="828040"/>
            </a:xfrm>
            <a:custGeom>
              <a:rect b="b" l="l" r="r" t="t"/>
              <a:pathLst>
                <a:path extrusionOk="0" h="828040" w="1015364">
                  <a:moveTo>
                    <a:pt x="683613" y="827674"/>
                  </a:moveTo>
                  <a:lnTo>
                    <a:pt x="637599" y="826755"/>
                  </a:lnTo>
                  <a:lnTo>
                    <a:pt x="592060" y="824198"/>
                  </a:lnTo>
                  <a:lnTo>
                    <a:pt x="546909" y="820046"/>
                  </a:lnTo>
                  <a:lnTo>
                    <a:pt x="502059" y="814343"/>
                  </a:lnTo>
                  <a:lnTo>
                    <a:pt x="438628" y="791336"/>
                  </a:lnTo>
                  <a:lnTo>
                    <a:pt x="382607" y="751494"/>
                  </a:lnTo>
                  <a:lnTo>
                    <a:pt x="0" y="733537"/>
                  </a:lnTo>
                  <a:lnTo>
                    <a:pt x="59277" y="108639"/>
                  </a:lnTo>
                  <a:lnTo>
                    <a:pt x="317043" y="142757"/>
                  </a:lnTo>
                  <a:lnTo>
                    <a:pt x="370720" y="127605"/>
                  </a:lnTo>
                  <a:lnTo>
                    <a:pt x="423809" y="113128"/>
                  </a:lnTo>
                  <a:lnTo>
                    <a:pt x="476055" y="99323"/>
                  </a:lnTo>
                  <a:lnTo>
                    <a:pt x="527207" y="86192"/>
                  </a:lnTo>
                  <a:lnTo>
                    <a:pt x="577553" y="74226"/>
                  </a:lnTo>
                  <a:lnTo>
                    <a:pt x="627339" y="63078"/>
                  </a:lnTo>
                  <a:lnTo>
                    <a:pt x="676650" y="52706"/>
                  </a:lnTo>
                  <a:lnTo>
                    <a:pt x="725574" y="43067"/>
                  </a:lnTo>
                  <a:lnTo>
                    <a:pt x="774195" y="34118"/>
                  </a:lnTo>
                  <a:lnTo>
                    <a:pt x="823456" y="25484"/>
                  </a:lnTo>
                  <a:lnTo>
                    <a:pt x="872114" y="17841"/>
                  </a:lnTo>
                  <a:lnTo>
                    <a:pt x="920211" y="11104"/>
                  </a:lnTo>
                  <a:lnTo>
                    <a:pt x="967791" y="5185"/>
                  </a:lnTo>
                  <a:lnTo>
                    <a:pt x="1014896" y="0"/>
                  </a:lnTo>
                  <a:lnTo>
                    <a:pt x="1006171" y="50030"/>
                  </a:lnTo>
                  <a:lnTo>
                    <a:pt x="997848" y="100123"/>
                  </a:lnTo>
                  <a:lnTo>
                    <a:pt x="989926" y="150280"/>
                  </a:lnTo>
                  <a:lnTo>
                    <a:pt x="982409" y="200499"/>
                  </a:lnTo>
                  <a:lnTo>
                    <a:pt x="975297" y="250782"/>
                  </a:lnTo>
                  <a:lnTo>
                    <a:pt x="968591" y="301128"/>
                  </a:lnTo>
                  <a:lnTo>
                    <a:pt x="962294" y="351537"/>
                  </a:lnTo>
                  <a:lnTo>
                    <a:pt x="956405" y="402009"/>
                  </a:lnTo>
                  <a:lnTo>
                    <a:pt x="950927" y="452544"/>
                  </a:lnTo>
                  <a:lnTo>
                    <a:pt x="945861" y="503142"/>
                  </a:lnTo>
                  <a:lnTo>
                    <a:pt x="941208" y="553804"/>
                  </a:lnTo>
                  <a:lnTo>
                    <a:pt x="936969" y="604529"/>
                  </a:lnTo>
                  <a:lnTo>
                    <a:pt x="933146" y="655316"/>
                  </a:lnTo>
                  <a:lnTo>
                    <a:pt x="929740" y="706167"/>
                  </a:lnTo>
                  <a:lnTo>
                    <a:pt x="926752" y="757081"/>
                  </a:lnTo>
                  <a:lnTo>
                    <a:pt x="924184" y="808058"/>
                  </a:lnTo>
                  <a:lnTo>
                    <a:pt x="921490" y="808956"/>
                  </a:lnTo>
                  <a:lnTo>
                    <a:pt x="916101" y="808956"/>
                  </a:lnTo>
                  <a:lnTo>
                    <a:pt x="869117" y="815676"/>
                  </a:lnTo>
                  <a:lnTo>
                    <a:pt x="822470" y="820965"/>
                  </a:lnTo>
                  <a:lnTo>
                    <a:pt x="776160" y="824739"/>
                  </a:lnTo>
                  <a:lnTo>
                    <a:pt x="730186" y="826913"/>
                  </a:lnTo>
                  <a:lnTo>
                    <a:pt x="683613" y="827674"/>
                  </a:lnTo>
                  <a:close/>
                </a:path>
              </a:pathLst>
            </a:custGeom>
            <a:solidFill>
              <a:srgbClr val="FFE3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2055846" y="5933050"/>
              <a:ext cx="2145665" cy="2653665"/>
            </a:xfrm>
            <a:custGeom>
              <a:rect b="b" l="l" r="r" t="t"/>
              <a:pathLst>
                <a:path extrusionOk="0" h="2653665" w="2145665">
                  <a:moveTo>
                    <a:pt x="1677723" y="2522041"/>
                  </a:moveTo>
                  <a:lnTo>
                    <a:pt x="1677723" y="2407117"/>
                  </a:lnTo>
                  <a:lnTo>
                    <a:pt x="1680417" y="2401730"/>
                  </a:lnTo>
                  <a:lnTo>
                    <a:pt x="1681316" y="2400832"/>
                  </a:lnTo>
                  <a:lnTo>
                    <a:pt x="1681316" y="2399935"/>
                  </a:lnTo>
                  <a:lnTo>
                    <a:pt x="1705575" y="2352630"/>
                  </a:lnTo>
                  <a:lnTo>
                    <a:pt x="1729110" y="2305268"/>
                  </a:lnTo>
                  <a:lnTo>
                    <a:pt x="1751921" y="2257849"/>
                  </a:lnTo>
                  <a:lnTo>
                    <a:pt x="1774006" y="2210374"/>
                  </a:lnTo>
                  <a:lnTo>
                    <a:pt x="1795367" y="2162843"/>
                  </a:lnTo>
                  <a:lnTo>
                    <a:pt x="1816003" y="2115256"/>
                  </a:lnTo>
                  <a:lnTo>
                    <a:pt x="1835913" y="2067615"/>
                  </a:lnTo>
                  <a:lnTo>
                    <a:pt x="1855098" y="2019919"/>
                  </a:lnTo>
                  <a:lnTo>
                    <a:pt x="1873557" y="1972169"/>
                  </a:lnTo>
                  <a:lnTo>
                    <a:pt x="1891290" y="1924365"/>
                  </a:lnTo>
                  <a:lnTo>
                    <a:pt x="1908296" y="1876508"/>
                  </a:lnTo>
                  <a:lnTo>
                    <a:pt x="1924576" y="1828598"/>
                  </a:lnTo>
                  <a:lnTo>
                    <a:pt x="1940129" y="1780636"/>
                  </a:lnTo>
                  <a:lnTo>
                    <a:pt x="1954956" y="1732622"/>
                  </a:lnTo>
                  <a:lnTo>
                    <a:pt x="1969055" y="1684556"/>
                  </a:lnTo>
                  <a:lnTo>
                    <a:pt x="1982427" y="1636439"/>
                  </a:lnTo>
                  <a:lnTo>
                    <a:pt x="1995071" y="1588272"/>
                  </a:lnTo>
                  <a:lnTo>
                    <a:pt x="2006988" y="1540055"/>
                  </a:lnTo>
                  <a:lnTo>
                    <a:pt x="2018176" y="1491788"/>
                  </a:lnTo>
                  <a:lnTo>
                    <a:pt x="2028636" y="1443472"/>
                  </a:lnTo>
                  <a:lnTo>
                    <a:pt x="2038368" y="1395107"/>
                  </a:lnTo>
                  <a:lnTo>
                    <a:pt x="2047371" y="1346693"/>
                  </a:lnTo>
                  <a:lnTo>
                    <a:pt x="2055645" y="1298232"/>
                  </a:lnTo>
                  <a:lnTo>
                    <a:pt x="2063189" y="1249723"/>
                  </a:lnTo>
                  <a:lnTo>
                    <a:pt x="2070005" y="1201167"/>
                  </a:lnTo>
                  <a:lnTo>
                    <a:pt x="2076091" y="1152565"/>
                  </a:lnTo>
                  <a:lnTo>
                    <a:pt x="2081447" y="1103916"/>
                  </a:lnTo>
                  <a:lnTo>
                    <a:pt x="2086073" y="1055221"/>
                  </a:lnTo>
                  <a:lnTo>
                    <a:pt x="2089969" y="1006482"/>
                  </a:lnTo>
                  <a:lnTo>
                    <a:pt x="1788194" y="832300"/>
                  </a:lnTo>
                  <a:lnTo>
                    <a:pt x="1782805" y="829607"/>
                  </a:lnTo>
                  <a:lnTo>
                    <a:pt x="1779213" y="825117"/>
                  </a:lnTo>
                  <a:lnTo>
                    <a:pt x="1776518" y="819730"/>
                  </a:lnTo>
                  <a:lnTo>
                    <a:pt x="1773824" y="813445"/>
                  </a:lnTo>
                  <a:lnTo>
                    <a:pt x="1772926" y="808058"/>
                  </a:lnTo>
                  <a:lnTo>
                    <a:pt x="1776518" y="795489"/>
                  </a:lnTo>
                  <a:lnTo>
                    <a:pt x="1780111" y="790999"/>
                  </a:lnTo>
                  <a:lnTo>
                    <a:pt x="1784602" y="787408"/>
                  </a:lnTo>
                  <a:lnTo>
                    <a:pt x="2034284" y="598861"/>
                  </a:lnTo>
                  <a:lnTo>
                    <a:pt x="2017582" y="550611"/>
                  </a:lnTo>
                  <a:lnTo>
                    <a:pt x="1999807" y="503211"/>
                  </a:lnTo>
                  <a:lnTo>
                    <a:pt x="1980960" y="456658"/>
                  </a:lnTo>
                  <a:lnTo>
                    <a:pt x="1961040" y="410953"/>
                  </a:lnTo>
                  <a:lnTo>
                    <a:pt x="1940048" y="366091"/>
                  </a:lnTo>
                  <a:lnTo>
                    <a:pt x="1917984" y="322071"/>
                  </a:lnTo>
                  <a:lnTo>
                    <a:pt x="1894848" y="278892"/>
                  </a:lnTo>
                  <a:lnTo>
                    <a:pt x="1870640" y="236551"/>
                  </a:lnTo>
                  <a:lnTo>
                    <a:pt x="1845359" y="195046"/>
                  </a:lnTo>
                  <a:lnTo>
                    <a:pt x="1819006" y="154376"/>
                  </a:lnTo>
                  <a:lnTo>
                    <a:pt x="1791580" y="114538"/>
                  </a:lnTo>
                  <a:lnTo>
                    <a:pt x="1763083" y="75531"/>
                  </a:lnTo>
                  <a:lnTo>
                    <a:pt x="1733513" y="37352"/>
                  </a:lnTo>
                  <a:lnTo>
                    <a:pt x="1702871" y="0"/>
                  </a:lnTo>
                  <a:lnTo>
                    <a:pt x="1713649" y="1795"/>
                  </a:lnTo>
                  <a:lnTo>
                    <a:pt x="1719936" y="2693"/>
                  </a:lnTo>
                  <a:lnTo>
                    <a:pt x="1769319" y="7996"/>
                  </a:lnTo>
                  <a:lnTo>
                    <a:pt x="1780111" y="8978"/>
                  </a:lnTo>
                  <a:lnTo>
                    <a:pt x="1811041" y="49206"/>
                  </a:lnTo>
                  <a:lnTo>
                    <a:pt x="1840826" y="90329"/>
                  </a:lnTo>
                  <a:lnTo>
                    <a:pt x="1869468" y="132349"/>
                  </a:lnTo>
                  <a:lnTo>
                    <a:pt x="1896970" y="175270"/>
                  </a:lnTo>
                  <a:lnTo>
                    <a:pt x="1923333" y="219092"/>
                  </a:lnTo>
                  <a:lnTo>
                    <a:pt x="1948560" y="263820"/>
                  </a:lnTo>
                  <a:lnTo>
                    <a:pt x="1972655" y="309455"/>
                  </a:lnTo>
                  <a:lnTo>
                    <a:pt x="1995618" y="355999"/>
                  </a:lnTo>
                  <a:lnTo>
                    <a:pt x="2017454" y="403456"/>
                  </a:lnTo>
                  <a:lnTo>
                    <a:pt x="2038163" y="451827"/>
                  </a:lnTo>
                  <a:lnTo>
                    <a:pt x="2057749" y="501115"/>
                  </a:lnTo>
                  <a:lnTo>
                    <a:pt x="2076215" y="551323"/>
                  </a:lnTo>
                  <a:lnTo>
                    <a:pt x="2093561" y="602452"/>
                  </a:lnTo>
                  <a:lnTo>
                    <a:pt x="2095358" y="607839"/>
                  </a:lnTo>
                  <a:lnTo>
                    <a:pt x="2095358" y="613226"/>
                  </a:lnTo>
                  <a:lnTo>
                    <a:pt x="2091765" y="624001"/>
                  </a:lnTo>
                  <a:lnTo>
                    <a:pt x="2088173" y="628490"/>
                  </a:lnTo>
                  <a:lnTo>
                    <a:pt x="2083682" y="632081"/>
                  </a:lnTo>
                  <a:lnTo>
                    <a:pt x="1850166" y="807161"/>
                  </a:lnTo>
                  <a:lnTo>
                    <a:pt x="2132181" y="968772"/>
                  </a:lnTo>
                  <a:lnTo>
                    <a:pt x="2136672" y="971466"/>
                  </a:lnTo>
                  <a:lnTo>
                    <a:pt x="2139366" y="975057"/>
                  </a:lnTo>
                  <a:lnTo>
                    <a:pt x="2144755" y="984036"/>
                  </a:lnTo>
                  <a:lnTo>
                    <a:pt x="2145653" y="989423"/>
                  </a:lnTo>
                  <a:lnTo>
                    <a:pt x="2145653" y="993912"/>
                  </a:lnTo>
                  <a:lnTo>
                    <a:pt x="2142049" y="1042277"/>
                  </a:lnTo>
                  <a:lnTo>
                    <a:pt x="2137740" y="1090591"/>
                  </a:lnTo>
                  <a:lnTo>
                    <a:pt x="2132727" y="1138853"/>
                  </a:lnTo>
                  <a:lnTo>
                    <a:pt x="2127010" y="1187065"/>
                  </a:lnTo>
                  <a:lnTo>
                    <a:pt x="2120588" y="1235225"/>
                  </a:lnTo>
                  <a:lnTo>
                    <a:pt x="2113463" y="1283334"/>
                  </a:lnTo>
                  <a:lnTo>
                    <a:pt x="2105634" y="1331391"/>
                  </a:lnTo>
                  <a:lnTo>
                    <a:pt x="2097102" y="1379397"/>
                  </a:lnTo>
                  <a:lnTo>
                    <a:pt x="2087867" y="1427352"/>
                  </a:lnTo>
                  <a:lnTo>
                    <a:pt x="2077929" y="1475256"/>
                  </a:lnTo>
                  <a:lnTo>
                    <a:pt x="2067289" y="1523109"/>
                  </a:lnTo>
                  <a:lnTo>
                    <a:pt x="2055946" y="1570910"/>
                  </a:lnTo>
                  <a:lnTo>
                    <a:pt x="2043901" y="1618660"/>
                  </a:lnTo>
                  <a:lnTo>
                    <a:pt x="2031154" y="1666359"/>
                  </a:lnTo>
                  <a:lnTo>
                    <a:pt x="2017705" y="1714007"/>
                  </a:lnTo>
                  <a:lnTo>
                    <a:pt x="2003554" y="1761603"/>
                  </a:lnTo>
                  <a:lnTo>
                    <a:pt x="1988703" y="1809148"/>
                  </a:lnTo>
                  <a:lnTo>
                    <a:pt x="1973150" y="1856642"/>
                  </a:lnTo>
                  <a:lnTo>
                    <a:pt x="1956896" y="1904085"/>
                  </a:lnTo>
                  <a:lnTo>
                    <a:pt x="1939942" y="1951476"/>
                  </a:lnTo>
                  <a:lnTo>
                    <a:pt x="1922287" y="1998816"/>
                  </a:lnTo>
                  <a:lnTo>
                    <a:pt x="1903933" y="2046105"/>
                  </a:lnTo>
                  <a:lnTo>
                    <a:pt x="1884878" y="2093343"/>
                  </a:lnTo>
                  <a:lnTo>
                    <a:pt x="1865123" y="2140529"/>
                  </a:lnTo>
                  <a:lnTo>
                    <a:pt x="1844669" y="2187665"/>
                  </a:lnTo>
                  <a:lnTo>
                    <a:pt x="1823515" y="2234748"/>
                  </a:lnTo>
                  <a:lnTo>
                    <a:pt x="1801663" y="2281781"/>
                  </a:lnTo>
                  <a:lnTo>
                    <a:pt x="1779111" y="2328763"/>
                  </a:lnTo>
                  <a:lnTo>
                    <a:pt x="1755861" y="2375693"/>
                  </a:lnTo>
                  <a:lnTo>
                    <a:pt x="1738937" y="2408015"/>
                  </a:lnTo>
                  <a:lnTo>
                    <a:pt x="1733408" y="2418789"/>
                  </a:lnTo>
                  <a:lnTo>
                    <a:pt x="1708484" y="2466824"/>
                  </a:lnTo>
                  <a:lnTo>
                    <a:pt x="1682214" y="2514858"/>
                  </a:lnTo>
                  <a:lnTo>
                    <a:pt x="1680417" y="2516654"/>
                  </a:lnTo>
                  <a:lnTo>
                    <a:pt x="1679519" y="2519348"/>
                  </a:lnTo>
                  <a:lnTo>
                    <a:pt x="1677723" y="2522041"/>
                  </a:lnTo>
                  <a:close/>
                </a:path>
                <a:path extrusionOk="0" h="2653665" w="2145665">
                  <a:moveTo>
                    <a:pt x="896342" y="2653126"/>
                  </a:moveTo>
                  <a:lnTo>
                    <a:pt x="870354" y="2612840"/>
                  </a:lnTo>
                  <a:lnTo>
                    <a:pt x="844483" y="2572337"/>
                  </a:lnTo>
                  <a:lnTo>
                    <a:pt x="818730" y="2531619"/>
                  </a:lnTo>
                  <a:lnTo>
                    <a:pt x="793093" y="2490684"/>
                  </a:lnTo>
                  <a:lnTo>
                    <a:pt x="767575" y="2449534"/>
                  </a:lnTo>
                  <a:lnTo>
                    <a:pt x="742174" y="2408169"/>
                  </a:lnTo>
                  <a:lnTo>
                    <a:pt x="716892" y="2366588"/>
                  </a:lnTo>
                  <a:lnTo>
                    <a:pt x="691729" y="2324792"/>
                  </a:lnTo>
                  <a:lnTo>
                    <a:pt x="666685" y="2282780"/>
                  </a:lnTo>
                  <a:lnTo>
                    <a:pt x="641761" y="2240553"/>
                  </a:lnTo>
                  <a:lnTo>
                    <a:pt x="616956" y="2198112"/>
                  </a:lnTo>
                  <a:lnTo>
                    <a:pt x="592272" y="2155455"/>
                  </a:lnTo>
                  <a:lnTo>
                    <a:pt x="567709" y="2112584"/>
                  </a:lnTo>
                  <a:lnTo>
                    <a:pt x="543266" y="2069498"/>
                  </a:lnTo>
                  <a:lnTo>
                    <a:pt x="518944" y="2026197"/>
                  </a:lnTo>
                  <a:lnTo>
                    <a:pt x="494745" y="1982682"/>
                  </a:lnTo>
                  <a:lnTo>
                    <a:pt x="470667" y="1938953"/>
                  </a:lnTo>
                  <a:lnTo>
                    <a:pt x="446711" y="1895010"/>
                  </a:lnTo>
                  <a:lnTo>
                    <a:pt x="422879" y="1850852"/>
                  </a:lnTo>
                  <a:lnTo>
                    <a:pt x="399169" y="1806481"/>
                  </a:lnTo>
                  <a:lnTo>
                    <a:pt x="375582" y="1761896"/>
                  </a:lnTo>
                  <a:lnTo>
                    <a:pt x="352119" y="1717097"/>
                  </a:lnTo>
                  <a:lnTo>
                    <a:pt x="328781" y="1672084"/>
                  </a:lnTo>
                  <a:lnTo>
                    <a:pt x="305566" y="1626858"/>
                  </a:lnTo>
                  <a:lnTo>
                    <a:pt x="282477" y="1581419"/>
                  </a:lnTo>
                  <a:lnTo>
                    <a:pt x="259512" y="1535766"/>
                  </a:lnTo>
                  <a:lnTo>
                    <a:pt x="236673" y="1489900"/>
                  </a:lnTo>
                  <a:lnTo>
                    <a:pt x="213960" y="1443821"/>
                  </a:lnTo>
                  <a:lnTo>
                    <a:pt x="191373" y="1397530"/>
                  </a:lnTo>
                  <a:lnTo>
                    <a:pt x="168912" y="1351025"/>
                  </a:lnTo>
                  <a:lnTo>
                    <a:pt x="146578" y="1304308"/>
                  </a:lnTo>
                  <a:lnTo>
                    <a:pt x="124371" y="1257378"/>
                  </a:lnTo>
                  <a:lnTo>
                    <a:pt x="102292" y="1210236"/>
                  </a:lnTo>
                  <a:lnTo>
                    <a:pt x="80341" y="1162881"/>
                  </a:lnTo>
                  <a:lnTo>
                    <a:pt x="58518" y="1115314"/>
                  </a:lnTo>
                  <a:lnTo>
                    <a:pt x="36823" y="1067535"/>
                  </a:lnTo>
                  <a:lnTo>
                    <a:pt x="34129" y="1061250"/>
                  </a:lnTo>
                  <a:lnTo>
                    <a:pt x="34129" y="1054965"/>
                  </a:lnTo>
                  <a:lnTo>
                    <a:pt x="35925" y="1048680"/>
                  </a:lnTo>
                  <a:lnTo>
                    <a:pt x="38619" y="1042396"/>
                  </a:lnTo>
                  <a:lnTo>
                    <a:pt x="42212" y="1037008"/>
                  </a:lnTo>
                  <a:lnTo>
                    <a:pt x="48499" y="1033417"/>
                  </a:lnTo>
                  <a:lnTo>
                    <a:pt x="343089" y="861929"/>
                  </a:lnTo>
                  <a:lnTo>
                    <a:pt x="10777" y="717376"/>
                  </a:lnTo>
                  <a:lnTo>
                    <a:pt x="6286" y="712887"/>
                  </a:lnTo>
                  <a:lnTo>
                    <a:pt x="898" y="702113"/>
                  </a:lnTo>
                  <a:lnTo>
                    <a:pt x="0" y="695828"/>
                  </a:lnTo>
                  <a:lnTo>
                    <a:pt x="1796" y="689543"/>
                  </a:lnTo>
                  <a:lnTo>
                    <a:pt x="13609" y="641665"/>
                  </a:lnTo>
                  <a:lnTo>
                    <a:pt x="26250" y="593752"/>
                  </a:lnTo>
                  <a:lnTo>
                    <a:pt x="39714" y="545803"/>
                  </a:lnTo>
                  <a:lnTo>
                    <a:pt x="54000" y="497814"/>
                  </a:lnTo>
                  <a:lnTo>
                    <a:pt x="69105" y="449784"/>
                  </a:lnTo>
                  <a:lnTo>
                    <a:pt x="85027" y="401709"/>
                  </a:lnTo>
                  <a:lnTo>
                    <a:pt x="101764" y="353588"/>
                  </a:lnTo>
                  <a:lnTo>
                    <a:pt x="119312" y="305418"/>
                  </a:lnTo>
                  <a:lnTo>
                    <a:pt x="137669" y="257197"/>
                  </a:lnTo>
                  <a:lnTo>
                    <a:pt x="156834" y="208921"/>
                  </a:lnTo>
                  <a:lnTo>
                    <a:pt x="176803" y="160589"/>
                  </a:lnTo>
                  <a:lnTo>
                    <a:pt x="197575" y="112198"/>
                  </a:lnTo>
                  <a:lnTo>
                    <a:pt x="219145" y="63746"/>
                  </a:lnTo>
                  <a:lnTo>
                    <a:pt x="221840" y="62849"/>
                  </a:lnTo>
                  <a:lnTo>
                    <a:pt x="223636" y="61053"/>
                  </a:lnTo>
                  <a:lnTo>
                    <a:pt x="226331" y="60155"/>
                  </a:lnTo>
                  <a:lnTo>
                    <a:pt x="240799" y="52902"/>
                  </a:lnTo>
                  <a:lnTo>
                    <a:pt x="253162" y="47249"/>
                  </a:lnTo>
                  <a:lnTo>
                    <a:pt x="263337" y="43110"/>
                  </a:lnTo>
                  <a:lnTo>
                    <a:pt x="291895" y="33220"/>
                  </a:lnTo>
                  <a:lnTo>
                    <a:pt x="270160" y="79572"/>
                  </a:lnTo>
                  <a:lnTo>
                    <a:pt x="249216" y="125894"/>
                  </a:lnTo>
                  <a:lnTo>
                    <a:pt x="229058" y="172180"/>
                  </a:lnTo>
                  <a:lnTo>
                    <a:pt x="209680" y="218427"/>
                  </a:lnTo>
                  <a:lnTo>
                    <a:pt x="191075" y="264630"/>
                  </a:lnTo>
                  <a:lnTo>
                    <a:pt x="173238" y="310787"/>
                  </a:lnTo>
                  <a:lnTo>
                    <a:pt x="156163" y="356892"/>
                  </a:lnTo>
                  <a:lnTo>
                    <a:pt x="139845" y="402943"/>
                  </a:lnTo>
                  <a:lnTo>
                    <a:pt x="124276" y="448934"/>
                  </a:lnTo>
                  <a:lnTo>
                    <a:pt x="109452" y="494863"/>
                  </a:lnTo>
                  <a:lnTo>
                    <a:pt x="95366" y="540725"/>
                  </a:lnTo>
                  <a:lnTo>
                    <a:pt x="82013" y="586516"/>
                  </a:lnTo>
                  <a:lnTo>
                    <a:pt x="69386" y="632233"/>
                  </a:lnTo>
                  <a:lnTo>
                    <a:pt x="57480" y="677871"/>
                  </a:lnTo>
                  <a:lnTo>
                    <a:pt x="418532" y="833198"/>
                  </a:lnTo>
                  <a:lnTo>
                    <a:pt x="423023" y="837687"/>
                  </a:lnTo>
                  <a:lnTo>
                    <a:pt x="425717" y="843972"/>
                  </a:lnTo>
                  <a:lnTo>
                    <a:pt x="429310" y="850257"/>
                  </a:lnTo>
                  <a:lnTo>
                    <a:pt x="429310" y="857440"/>
                  </a:lnTo>
                  <a:lnTo>
                    <a:pt x="427514" y="863725"/>
                  </a:lnTo>
                  <a:lnTo>
                    <a:pt x="424819" y="870907"/>
                  </a:lnTo>
                  <a:lnTo>
                    <a:pt x="421227" y="875397"/>
                  </a:lnTo>
                  <a:lnTo>
                    <a:pt x="414940" y="878988"/>
                  </a:lnTo>
                  <a:lnTo>
                    <a:pt x="95202" y="1065739"/>
                  </a:lnTo>
                  <a:lnTo>
                    <a:pt x="117312" y="1114193"/>
                  </a:lnTo>
                  <a:lnTo>
                    <a:pt x="139550" y="1162424"/>
                  </a:lnTo>
                  <a:lnTo>
                    <a:pt x="161917" y="1210433"/>
                  </a:lnTo>
                  <a:lnTo>
                    <a:pt x="184412" y="1258218"/>
                  </a:lnTo>
                  <a:lnTo>
                    <a:pt x="207037" y="1305780"/>
                  </a:lnTo>
                  <a:lnTo>
                    <a:pt x="229789" y="1353118"/>
                  </a:lnTo>
                  <a:lnTo>
                    <a:pt x="252671" y="1400233"/>
                  </a:lnTo>
                  <a:lnTo>
                    <a:pt x="275681" y="1447125"/>
                  </a:lnTo>
                  <a:lnTo>
                    <a:pt x="298820" y="1493792"/>
                  </a:lnTo>
                  <a:lnTo>
                    <a:pt x="322087" y="1540236"/>
                  </a:lnTo>
                  <a:lnTo>
                    <a:pt x="345484" y="1586455"/>
                  </a:lnTo>
                  <a:lnTo>
                    <a:pt x="369008" y="1632451"/>
                  </a:lnTo>
                  <a:lnTo>
                    <a:pt x="392662" y="1678221"/>
                  </a:lnTo>
                  <a:lnTo>
                    <a:pt x="416444" y="1723768"/>
                  </a:lnTo>
                  <a:lnTo>
                    <a:pt x="440355" y="1769089"/>
                  </a:lnTo>
                  <a:lnTo>
                    <a:pt x="464394" y="1814186"/>
                  </a:lnTo>
                  <a:lnTo>
                    <a:pt x="488562" y="1859058"/>
                  </a:lnTo>
                  <a:lnTo>
                    <a:pt x="512859" y="1903704"/>
                  </a:lnTo>
                  <a:lnTo>
                    <a:pt x="537285" y="1948126"/>
                  </a:lnTo>
                  <a:lnTo>
                    <a:pt x="561839" y="1992322"/>
                  </a:lnTo>
                  <a:lnTo>
                    <a:pt x="586521" y="2036292"/>
                  </a:lnTo>
                  <a:lnTo>
                    <a:pt x="611333" y="2080036"/>
                  </a:lnTo>
                  <a:lnTo>
                    <a:pt x="636273" y="2123555"/>
                  </a:lnTo>
                  <a:lnTo>
                    <a:pt x="661342" y="2166847"/>
                  </a:lnTo>
                  <a:lnTo>
                    <a:pt x="686539" y="2209914"/>
                  </a:lnTo>
                  <a:lnTo>
                    <a:pt x="711865" y="2252754"/>
                  </a:lnTo>
                  <a:lnTo>
                    <a:pt x="737320" y="2295367"/>
                  </a:lnTo>
                  <a:lnTo>
                    <a:pt x="762903" y="2337754"/>
                  </a:lnTo>
                  <a:lnTo>
                    <a:pt x="788615" y="2379914"/>
                  </a:lnTo>
                  <a:lnTo>
                    <a:pt x="814456" y="2421847"/>
                  </a:lnTo>
                  <a:lnTo>
                    <a:pt x="840425" y="2463553"/>
                  </a:lnTo>
                  <a:lnTo>
                    <a:pt x="866523" y="2505032"/>
                  </a:lnTo>
                  <a:lnTo>
                    <a:pt x="892750" y="2546283"/>
                  </a:lnTo>
                  <a:lnTo>
                    <a:pt x="892778" y="2604278"/>
                  </a:lnTo>
                  <a:lnTo>
                    <a:pt x="892974" y="2616764"/>
                  </a:lnTo>
                  <a:lnTo>
                    <a:pt x="893507" y="2627903"/>
                  </a:lnTo>
                  <a:lnTo>
                    <a:pt x="894546" y="2637863"/>
                  </a:lnTo>
                  <a:lnTo>
                    <a:pt x="895444" y="2642352"/>
                  </a:lnTo>
                  <a:lnTo>
                    <a:pt x="895444" y="2647739"/>
                  </a:lnTo>
                  <a:lnTo>
                    <a:pt x="896342" y="2653126"/>
                  </a:lnTo>
                  <a:close/>
                </a:path>
              </a:pathLst>
            </a:custGeom>
            <a:solidFill>
              <a:srgbClr val="97B1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4" name="Google Shape;414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87416" y="5755136"/>
              <a:ext cx="255071" cy="540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Google Shape;415;p12"/>
            <p:cNvSpPr/>
            <p:nvPr/>
          </p:nvSpPr>
          <p:spPr>
            <a:xfrm>
              <a:off x="6282049" y="5694223"/>
              <a:ext cx="560705" cy="1141730"/>
            </a:xfrm>
            <a:custGeom>
              <a:rect b="b" l="l" r="r" t="t"/>
              <a:pathLst>
                <a:path extrusionOk="0" h="1141729" w="560704">
                  <a:moveTo>
                    <a:pt x="437955" y="648467"/>
                  </a:moveTo>
                  <a:lnTo>
                    <a:pt x="431822" y="642883"/>
                  </a:lnTo>
                  <a:lnTo>
                    <a:pt x="429310" y="629388"/>
                  </a:lnTo>
                  <a:lnTo>
                    <a:pt x="440088" y="602452"/>
                  </a:lnTo>
                  <a:lnTo>
                    <a:pt x="456190" y="557393"/>
                  </a:lnTo>
                  <a:lnTo>
                    <a:pt x="471575" y="511395"/>
                  </a:lnTo>
                  <a:lnTo>
                    <a:pt x="486259" y="464450"/>
                  </a:lnTo>
                  <a:lnTo>
                    <a:pt x="500254" y="416553"/>
                  </a:lnTo>
                  <a:lnTo>
                    <a:pt x="513577" y="367695"/>
                  </a:lnTo>
                  <a:lnTo>
                    <a:pt x="526242" y="317869"/>
                  </a:lnTo>
                  <a:lnTo>
                    <a:pt x="538264" y="267068"/>
                  </a:lnTo>
                  <a:lnTo>
                    <a:pt x="549658" y="215284"/>
                  </a:lnTo>
                  <a:lnTo>
                    <a:pt x="560438" y="162509"/>
                  </a:lnTo>
                  <a:lnTo>
                    <a:pt x="560593" y="198395"/>
                  </a:lnTo>
                  <a:lnTo>
                    <a:pt x="558305" y="237479"/>
                  </a:lnTo>
                  <a:lnTo>
                    <a:pt x="553492" y="279930"/>
                  </a:lnTo>
                  <a:lnTo>
                    <a:pt x="546068" y="325917"/>
                  </a:lnTo>
                  <a:lnTo>
                    <a:pt x="537910" y="368111"/>
                  </a:lnTo>
                  <a:lnTo>
                    <a:pt x="527806" y="412974"/>
                  </a:lnTo>
                  <a:lnTo>
                    <a:pt x="515756" y="460481"/>
                  </a:lnTo>
                  <a:lnTo>
                    <a:pt x="501760" y="510606"/>
                  </a:lnTo>
                  <a:lnTo>
                    <a:pt x="485818" y="563325"/>
                  </a:lnTo>
                  <a:lnTo>
                    <a:pt x="467930" y="618613"/>
                  </a:lnTo>
                  <a:lnTo>
                    <a:pt x="465235" y="624001"/>
                  </a:lnTo>
                  <a:lnTo>
                    <a:pt x="463439" y="630285"/>
                  </a:lnTo>
                  <a:lnTo>
                    <a:pt x="460745" y="636570"/>
                  </a:lnTo>
                  <a:lnTo>
                    <a:pt x="447624" y="646306"/>
                  </a:lnTo>
                  <a:lnTo>
                    <a:pt x="437955" y="648467"/>
                  </a:lnTo>
                  <a:close/>
                </a:path>
                <a:path extrusionOk="0" h="1141729" w="560704">
                  <a:moveTo>
                    <a:pt x="249822" y="588157"/>
                  </a:moveTo>
                  <a:lnTo>
                    <a:pt x="243395" y="580904"/>
                  </a:lnTo>
                  <a:lnTo>
                    <a:pt x="253345" y="551598"/>
                  </a:lnTo>
                  <a:lnTo>
                    <a:pt x="272571" y="494669"/>
                  </a:lnTo>
                  <a:lnTo>
                    <a:pt x="282015" y="466878"/>
                  </a:lnTo>
                  <a:lnTo>
                    <a:pt x="292484" y="433195"/>
                  </a:lnTo>
                  <a:lnTo>
                    <a:pt x="312075" y="369532"/>
                  </a:lnTo>
                  <a:lnTo>
                    <a:pt x="321533" y="339384"/>
                  </a:lnTo>
                  <a:lnTo>
                    <a:pt x="340452" y="274410"/>
                  </a:lnTo>
                  <a:lnTo>
                    <a:pt x="356417" y="214932"/>
                  </a:lnTo>
                  <a:lnTo>
                    <a:pt x="369444" y="160952"/>
                  </a:lnTo>
                  <a:lnTo>
                    <a:pt x="379548" y="112468"/>
                  </a:lnTo>
                  <a:lnTo>
                    <a:pt x="386747" y="69482"/>
                  </a:lnTo>
                  <a:lnTo>
                    <a:pt x="392486" y="0"/>
                  </a:lnTo>
                  <a:lnTo>
                    <a:pt x="398057" y="29965"/>
                  </a:lnTo>
                  <a:lnTo>
                    <a:pt x="398661" y="68685"/>
                  </a:lnTo>
                  <a:lnTo>
                    <a:pt x="394381" y="116158"/>
                  </a:lnTo>
                  <a:lnTo>
                    <a:pt x="385301" y="172385"/>
                  </a:lnTo>
                  <a:lnTo>
                    <a:pt x="372278" y="235908"/>
                  </a:lnTo>
                  <a:lnTo>
                    <a:pt x="359255" y="295390"/>
                  </a:lnTo>
                  <a:lnTo>
                    <a:pt x="343201" y="358688"/>
                  </a:lnTo>
                  <a:lnTo>
                    <a:pt x="327820" y="416599"/>
                  </a:lnTo>
                  <a:lnTo>
                    <a:pt x="322586" y="431245"/>
                  </a:lnTo>
                  <a:lnTo>
                    <a:pt x="317604" y="445554"/>
                  </a:lnTo>
                  <a:lnTo>
                    <a:pt x="312790" y="459527"/>
                  </a:lnTo>
                  <a:lnTo>
                    <a:pt x="308061" y="473163"/>
                  </a:lnTo>
                  <a:lnTo>
                    <a:pt x="304469" y="481243"/>
                  </a:lnTo>
                  <a:lnTo>
                    <a:pt x="299080" y="495609"/>
                  </a:lnTo>
                  <a:lnTo>
                    <a:pt x="277496" y="545425"/>
                  </a:lnTo>
                  <a:lnTo>
                    <a:pt x="261133" y="576303"/>
                  </a:lnTo>
                  <a:lnTo>
                    <a:pt x="249822" y="588157"/>
                  </a:lnTo>
                  <a:close/>
                </a:path>
                <a:path extrusionOk="0" h="1141729" w="560704">
                  <a:moveTo>
                    <a:pt x="78067" y="1141551"/>
                  </a:moveTo>
                  <a:lnTo>
                    <a:pt x="66462" y="1128588"/>
                  </a:lnTo>
                  <a:lnTo>
                    <a:pt x="68469" y="1113451"/>
                  </a:lnTo>
                  <a:lnTo>
                    <a:pt x="70391" y="1096378"/>
                  </a:lnTo>
                  <a:lnTo>
                    <a:pt x="72145" y="1077453"/>
                  </a:lnTo>
                  <a:lnTo>
                    <a:pt x="73647" y="1056761"/>
                  </a:lnTo>
                  <a:lnTo>
                    <a:pt x="73829" y="1025603"/>
                  </a:lnTo>
                  <a:lnTo>
                    <a:pt x="70391" y="992677"/>
                  </a:lnTo>
                  <a:lnTo>
                    <a:pt x="52990" y="921187"/>
                  </a:lnTo>
                  <a:lnTo>
                    <a:pt x="31883" y="857776"/>
                  </a:lnTo>
                  <a:lnTo>
                    <a:pt x="16166" y="817935"/>
                  </a:lnTo>
                  <a:lnTo>
                    <a:pt x="12952" y="810527"/>
                  </a:lnTo>
                  <a:lnTo>
                    <a:pt x="9991" y="803120"/>
                  </a:lnTo>
                  <a:lnTo>
                    <a:pt x="7199" y="795713"/>
                  </a:lnTo>
                  <a:lnTo>
                    <a:pt x="4490" y="788306"/>
                  </a:lnTo>
                  <a:lnTo>
                    <a:pt x="4378" y="743301"/>
                  </a:lnTo>
                  <a:lnTo>
                    <a:pt x="4111" y="721515"/>
                  </a:lnTo>
                  <a:lnTo>
                    <a:pt x="2133" y="676637"/>
                  </a:lnTo>
                  <a:lnTo>
                    <a:pt x="0" y="653629"/>
                  </a:lnTo>
                  <a:lnTo>
                    <a:pt x="11451" y="642841"/>
                  </a:lnTo>
                  <a:lnTo>
                    <a:pt x="22902" y="630622"/>
                  </a:lnTo>
                  <a:lnTo>
                    <a:pt x="34353" y="616888"/>
                  </a:lnTo>
                  <a:lnTo>
                    <a:pt x="45805" y="601554"/>
                  </a:lnTo>
                  <a:lnTo>
                    <a:pt x="45805" y="608737"/>
                  </a:lnTo>
                  <a:lnTo>
                    <a:pt x="46703" y="615920"/>
                  </a:lnTo>
                  <a:lnTo>
                    <a:pt x="48499" y="625796"/>
                  </a:lnTo>
                  <a:lnTo>
                    <a:pt x="48148" y="655930"/>
                  </a:lnTo>
                  <a:lnTo>
                    <a:pt x="45692" y="691114"/>
                  </a:lnTo>
                  <a:lnTo>
                    <a:pt x="41047" y="731349"/>
                  </a:lnTo>
                  <a:lnTo>
                    <a:pt x="34129" y="776634"/>
                  </a:lnTo>
                  <a:lnTo>
                    <a:pt x="54582" y="810163"/>
                  </a:lnTo>
                  <a:lnTo>
                    <a:pt x="71280" y="847634"/>
                  </a:lnTo>
                  <a:lnTo>
                    <a:pt x="84207" y="889032"/>
                  </a:lnTo>
                  <a:lnTo>
                    <a:pt x="93348" y="934340"/>
                  </a:lnTo>
                  <a:lnTo>
                    <a:pt x="98687" y="983544"/>
                  </a:lnTo>
                  <a:lnTo>
                    <a:pt x="100209" y="1036626"/>
                  </a:lnTo>
                  <a:lnTo>
                    <a:pt x="97897" y="1093573"/>
                  </a:lnTo>
                  <a:lnTo>
                    <a:pt x="93869" y="1124043"/>
                  </a:lnTo>
                  <a:lnTo>
                    <a:pt x="87231" y="1140036"/>
                  </a:lnTo>
                  <a:lnTo>
                    <a:pt x="78067" y="1141551"/>
                  </a:lnTo>
                  <a:close/>
                </a:path>
              </a:pathLst>
            </a:custGeom>
            <a:solidFill>
              <a:srgbClr val="EF98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" name="Google Shape;416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750878" y="5927339"/>
              <a:ext cx="222738" cy="462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449103" y="5628310"/>
              <a:ext cx="223636" cy="532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12"/>
            <p:cNvSpPr/>
            <p:nvPr/>
          </p:nvSpPr>
          <p:spPr>
            <a:xfrm>
              <a:off x="6007991" y="5956393"/>
              <a:ext cx="941705" cy="1506220"/>
            </a:xfrm>
            <a:custGeom>
              <a:rect b="b" l="l" r="r" t="t"/>
              <a:pathLst>
                <a:path extrusionOk="0" h="1506220" w="941704">
                  <a:moveTo>
                    <a:pt x="521945" y="1505683"/>
                  </a:moveTo>
                  <a:lnTo>
                    <a:pt x="469438" y="1487007"/>
                  </a:lnTo>
                  <a:lnTo>
                    <a:pt x="418231" y="1467222"/>
                  </a:lnTo>
                  <a:lnTo>
                    <a:pt x="368332" y="1446332"/>
                  </a:lnTo>
                  <a:lnTo>
                    <a:pt x="319749" y="1424341"/>
                  </a:lnTo>
                  <a:lnTo>
                    <a:pt x="272490" y="1401254"/>
                  </a:lnTo>
                  <a:lnTo>
                    <a:pt x="226563" y="1377073"/>
                  </a:lnTo>
                  <a:lnTo>
                    <a:pt x="181976" y="1351804"/>
                  </a:lnTo>
                  <a:lnTo>
                    <a:pt x="138737" y="1325450"/>
                  </a:lnTo>
                  <a:lnTo>
                    <a:pt x="96854" y="1298016"/>
                  </a:lnTo>
                  <a:lnTo>
                    <a:pt x="56336" y="1269505"/>
                  </a:lnTo>
                  <a:lnTo>
                    <a:pt x="17190" y="1239921"/>
                  </a:lnTo>
                  <a:lnTo>
                    <a:pt x="27828" y="1218359"/>
                  </a:lnTo>
                  <a:lnTo>
                    <a:pt x="36949" y="1198059"/>
                  </a:lnTo>
                  <a:lnTo>
                    <a:pt x="51320" y="1160911"/>
                  </a:lnTo>
                  <a:lnTo>
                    <a:pt x="59403" y="1124099"/>
                  </a:lnTo>
                  <a:lnTo>
                    <a:pt x="58505" y="1122304"/>
                  </a:lnTo>
                  <a:lnTo>
                    <a:pt x="58505" y="1121406"/>
                  </a:lnTo>
                  <a:lnTo>
                    <a:pt x="39307" y="1083809"/>
                  </a:lnTo>
                  <a:lnTo>
                    <a:pt x="24376" y="1045987"/>
                  </a:lnTo>
                  <a:lnTo>
                    <a:pt x="11745" y="1001165"/>
                  </a:lnTo>
                  <a:lnTo>
                    <a:pt x="3676" y="960075"/>
                  </a:lnTo>
                  <a:lnTo>
                    <a:pt x="0" y="907551"/>
                  </a:lnTo>
                  <a:lnTo>
                    <a:pt x="1024" y="880784"/>
                  </a:lnTo>
                  <a:lnTo>
                    <a:pt x="3396" y="851506"/>
                  </a:lnTo>
                  <a:lnTo>
                    <a:pt x="7872" y="817598"/>
                  </a:lnTo>
                  <a:lnTo>
                    <a:pt x="14538" y="779145"/>
                  </a:lnTo>
                  <a:lnTo>
                    <a:pt x="23477" y="736231"/>
                  </a:lnTo>
                  <a:lnTo>
                    <a:pt x="29540" y="702393"/>
                  </a:lnTo>
                  <a:lnTo>
                    <a:pt x="34255" y="666873"/>
                  </a:lnTo>
                  <a:lnTo>
                    <a:pt x="37623" y="629668"/>
                  </a:lnTo>
                  <a:lnTo>
                    <a:pt x="39644" y="590780"/>
                  </a:lnTo>
                  <a:lnTo>
                    <a:pt x="52456" y="593460"/>
                  </a:lnTo>
                  <a:lnTo>
                    <a:pt x="65353" y="594708"/>
                  </a:lnTo>
                  <a:lnTo>
                    <a:pt x="78418" y="594442"/>
                  </a:lnTo>
                  <a:lnTo>
                    <a:pt x="91736" y="592576"/>
                  </a:lnTo>
                  <a:lnTo>
                    <a:pt x="150340" y="568110"/>
                  </a:lnTo>
                  <a:lnTo>
                    <a:pt x="181157" y="545355"/>
                  </a:lnTo>
                  <a:lnTo>
                    <a:pt x="212985" y="515362"/>
                  </a:lnTo>
                  <a:lnTo>
                    <a:pt x="245430" y="478325"/>
                  </a:lnTo>
                  <a:lnTo>
                    <a:pt x="275854" y="437249"/>
                  </a:lnTo>
                  <a:lnTo>
                    <a:pt x="276500" y="458320"/>
                  </a:lnTo>
                  <a:lnTo>
                    <a:pt x="276977" y="479897"/>
                  </a:lnTo>
                  <a:lnTo>
                    <a:pt x="277117" y="502146"/>
                  </a:lnTo>
                  <a:lnTo>
                    <a:pt x="276753" y="525238"/>
                  </a:lnTo>
                  <a:lnTo>
                    <a:pt x="295319" y="571884"/>
                  </a:lnTo>
                  <a:lnTo>
                    <a:pt x="313815" y="623425"/>
                  </a:lnTo>
                  <a:lnTo>
                    <a:pt x="335679" y="694832"/>
                  </a:lnTo>
                  <a:lnTo>
                    <a:pt x="346092" y="762535"/>
                  </a:lnTo>
                  <a:lnTo>
                    <a:pt x="345909" y="793693"/>
                  </a:lnTo>
                  <a:lnTo>
                    <a:pt x="344534" y="814385"/>
                  </a:lnTo>
                  <a:lnTo>
                    <a:pt x="342990" y="833310"/>
                  </a:lnTo>
                  <a:lnTo>
                    <a:pt x="341110" y="850383"/>
                  </a:lnTo>
                  <a:lnTo>
                    <a:pt x="338724" y="865520"/>
                  </a:lnTo>
                  <a:lnTo>
                    <a:pt x="350330" y="878483"/>
                  </a:lnTo>
                  <a:lnTo>
                    <a:pt x="359494" y="876968"/>
                  </a:lnTo>
                  <a:lnTo>
                    <a:pt x="366131" y="860975"/>
                  </a:lnTo>
                  <a:lnTo>
                    <a:pt x="370159" y="830504"/>
                  </a:lnTo>
                  <a:lnTo>
                    <a:pt x="372471" y="773605"/>
                  </a:lnTo>
                  <a:lnTo>
                    <a:pt x="370950" y="720633"/>
                  </a:lnTo>
                  <a:lnTo>
                    <a:pt x="365611" y="671555"/>
                  </a:lnTo>
                  <a:lnTo>
                    <a:pt x="356470" y="626341"/>
                  </a:lnTo>
                  <a:lnTo>
                    <a:pt x="343542" y="584959"/>
                  </a:lnTo>
                  <a:lnTo>
                    <a:pt x="326844" y="547378"/>
                  </a:lnTo>
                  <a:lnTo>
                    <a:pt x="306391" y="513566"/>
                  </a:lnTo>
                  <a:lnTo>
                    <a:pt x="313310" y="468786"/>
                  </a:lnTo>
                  <a:lnTo>
                    <a:pt x="317955" y="428720"/>
                  </a:lnTo>
                  <a:lnTo>
                    <a:pt x="320411" y="393367"/>
                  </a:lnTo>
                  <a:lnTo>
                    <a:pt x="320761" y="362728"/>
                  </a:lnTo>
                  <a:lnTo>
                    <a:pt x="333756" y="336635"/>
                  </a:lnTo>
                  <a:lnTo>
                    <a:pt x="345909" y="309531"/>
                  </a:lnTo>
                  <a:lnTo>
                    <a:pt x="357389" y="281417"/>
                  </a:lnTo>
                  <a:lnTo>
                    <a:pt x="368363" y="252293"/>
                  </a:lnTo>
                  <a:lnTo>
                    <a:pt x="378944" y="228571"/>
                  </a:lnTo>
                  <a:lnTo>
                    <a:pt x="389020" y="203249"/>
                  </a:lnTo>
                  <a:lnTo>
                    <a:pt x="398422" y="176412"/>
                  </a:lnTo>
                  <a:lnTo>
                    <a:pt x="406983" y="148144"/>
                  </a:lnTo>
                  <a:lnTo>
                    <a:pt x="415080" y="108582"/>
                  </a:lnTo>
                  <a:lnTo>
                    <a:pt x="423261" y="70705"/>
                  </a:lnTo>
                  <a:lnTo>
                    <a:pt x="431611" y="34510"/>
                  </a:lnTo>
                  <a:lnTo>
                    <a:pt x="440214" y="0"/>
                  </a:lnTo>
                  <a:lnTo>
                    <a:pt x="440214" y="6284"/>
                  </a:lnTo>
                  <a:lnTo>
                    <a:pt x="442010" y="17956"/>
                  </a:lnTo>
                  <a:lnTo>
                    <a:pt x="454317" y="65261"/>
                  </a:lnTo>
                  <a:lnTo>
                    <a:pt x="472435" y="108863"/>
                  </a:lnTo>
                  <a:lnTo>
                    <a:pt x="496446" y="148761"/>
                  </a:lnTo>
                  <a:lnTo>
                    <a:pt x="526435" y="184955"/>
                  </a:lnTo>
                  <a:lnTo>
                    <a:pt x="553379" y="203810"/>
                  </a:lnTo>
                  <a:lnTo>
                    <a:pt x="514759" y="317836"/>
                  </a:lnTo>
                  <a:lnTo>
                    <a:pt x="548861" y="282357"/>
                  </a:lnTo>
                  <a:lnTo>
                    <a:pt x="570444" y="232541"/>
                  </a:lnTo>
                  <a:lnTo>
                    <a:pt x="575833" y="218175"/>
                  </a:lnTo>
                  <a:lnTo>
                    <a:pt x="579425" y="210095"/>
                  </a:lnTo>
                  <a:lnTo>
                    <a:pt x="586175" y="209421"/>
                  </a:lnTo>
                  <a:lnTo>
                    <a:pt x="593010" y="207401"/>
                  </a:lnTo>
                  <a:lnTo>
                    <a:pt x="600012" y="204034"/>
                  </a:lnTo>
                  <a:lnTo>
                    <a:pt x="607268" y="199321"/>
                  </a:lnTo>
                  <a:lnTo>
                    <a:pt x="615547" y="225611"/>
                  </a:lnTo>
                  <a:lnTo>
                    <a:pt x="637832" y="270783"/>
                  </a:lnTo>
                  <a:lnTo>
                    <a:pt x="664131" y="302138"/>
                  </a:lnTo>
                  <a:lnTo>
                    <a:pt x="695117" y="326744"/>
                  </a:lnTo>
                  <a:lnTo>
                    <a:pt x="714146" y="339384"/>
                  </a:lnTo>
                  <a:lnTo>
                    <a:pt x="703369" y="366320"/>
                  </a:lnTo>
                  <a:lnTo>
                    <a:pt x="705754" y="379436"/>
                  </a:lnTo>
                  <a:lnTo>
                    <a:pt x="711676" y="385062"/>
                  </a:lnTo>
                  <a:lnTo>
                    <a:pt x="721303" y="383112"/>
                  </a:lnTo>
                  <a:lnTo>
                    <a:pt x="734803" y="373502"/>
                  </a:lnTo>
                  <a:lnTo>
                    <a:pt x="737498" y="367217"/>
                  </a:lnTo>
                  <a:lnTo>
                    <a:pt x="739294" y="361830"/>
                  </a:lnTo>
                  <a:lnTo>
                    <a:pt x="741989" y="355545"/>
                  </a:lnTo>
                  <a:lnTo>
                    <a:pt x="752766" y="360932"/>
                  </a:lnTo>
                  <a:lnTo>
                    <a:pt x="759053" y="364524"/>
                  </a:lnTo>
                  <a:lnTo>
                    <a:pt x="787513" y="379535"/>
                  </a:lnTo>
                  <a:lnTo>
                    <a:pt x="837360" y="403159"/>
                  </a:lnTo>
                  <a:lnTo>
                    <a:pt x="880120" y="419503"/>
                  </a:lnTo>
                  <a:lnTo>
                    <a:pt x="921518" y="429912"/>
                  </a:lnTo>
                  <a:lnTo>
                    <a:pt x="941375" y="432760"/>
                  </a:lnTo>
                  <a:lnTo>
                    <a:pt x="934569" y="481468"/>
                  </a:lnTo>
                  <a:lnTo>
                    <a:pt x="926739" y="529727"/>
                  </a:lnTo>
                  <a:lnTo>
                    <a:pt x="917912" y="577537"/>
                  </a:lnTo>
                  <a:lnTo>
                    <a:pt x="908111" y="624898"/>
                  </a:lnTo>
                  <a:lnTo>
                    <a:pt x="897362" y="671811"/>
                  </a:lnTo>
                  <a:lnTo>
                    <a:pt x="885691" y="718274"/>
                  </a:lnTo>
                  <a:lnTo>
                    <a:pt x="870718" y="771771"/>
                  </a:lnTo>
                  <a:lnTo>
                    <a:pt x="854522" y="824519"/>
                  </a:lnTo>
                  <a:lnTo>
                    <a:pt x="837079" y="876519"/>
                  </a:lnTo>
                  <a:lnTo>
                    <a:pt x="818364" y="927771"/>
                  </a:lnTo>
                  <a:lnTo>
                    <a:pt x="798351" y="978275"/>
                  </a:lnTo>
                  <a:lnTo>
                    <a:pt x="777016" y="1028030"/>
                  </a:lnTo>
                  <a:lnTo>
                    <a:pt x="754408" y="1077397"/>
                  </a:lnTo>
                  <a:lnTo>
                    <a:pt x="721023" y="1143599"/>
                  </a:lnTo>
                  <a:lnTo>
                    <a:pt x="694387" y="1192784"/>
                  </a:lnTo>
                  <a:lnTo>
                    <a:pt x="666405" y="1241296"/>
                  </a:lnTo>
                  <a:lnTo>
                    <a:pt x="636906" y="1289302"/>
                  </a:lnTo>
                  <a:lnTo>
                    <a:pt x="602552" y="1342051"/>
                  </a:lnTo>
                  <a:lnTo>
                    <a:pt x="566851" y="1393452"/>
                  </a:lnTo>
                  <a:lnTo>
                    <a:pt x="521945" y="1505683"/>
                  </a:lnTo>
                  <a:close/>
                </a:path>
              </a:pathLst>
            </a:custGeom>
            <a:solidFill>
              <a:srgbClr val="FFD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9" name="Google Shape;419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030655" y="6028220"/>
              <a:ext cx="255885" cy="5243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12"/>
            <p:cNvSpPr/>
            <p:nvPr/>
          </p:nvSpPr>
          <p:spPr>
            <a:xfrm>
              <a:off x="4598927" y="9184140"/>
              <a:ext cx="141605" cy="340360"/>
            </a:xfrm>
            <a:custGeom>
              <a:rect b="b" l="l" r="r" t="t"/>
              <a:pathLst>
                <a:path extrusionOk="0" h="340359" w="141604">
                  <a:moveTo>
                    <a:pt x="84425" y="340282"/>
                  </a:moveTo>
                  <a:lnTo>
                    <a:pt x="39518" y="325019"/>
                  </a:lnTo>
                  <a:lnTo>
                    <a:pt x="17064" y="282820"/>
                  </a:lnTo>
                  <a:lnTo>
                    <a:pt x="0" y="66440"/>
                  </a:lnTo>
                  <a:lnTo>
                    <a:pt x="364" y="54123"/>
                  </a:lnTo>
                  <a:lnTo>
                    <a:pt x="24011" y="13130"/>
                  </a:lnTo>
                  <a:lnTo>
                    <a:pt x="57480" y="0"/>
                  </a:lnTo>
                  <a:lnTo>
                    <a:pt x="69802" y="364"/>
                  </a:lnTo>
                  <a:lnTo>
                    <a:pt x="111313" y="24508"/>
                  </a:lnTo>
                  <a:lnTo>
                    <a:pt x="141007" y="273842"/>
                  </a:lnTo>
                  <a:lnTo>
                    <a:pt x="140656" y="286159"/>
                  </a:lnTo>
                  <a:lnTo>
                    <a:pt x="117515" y="327151"/>
                  </a:lnTo>
                  <a:lnTo>
                    <a:pt x="84425" y="340282"/>
                  </a:lnTo>
                  <a:close/>
                </a:path>
              </a:pathLst>
            </a:custGeom>
            <a:solidFill>
              <a:srgbClr val="547B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1977708" y="3534911"/>
              <a:ext cx="2274570" cy="2097405"/>
            </a:xfrm>
            <a:custGeom>
              <a:rect b="b" l="l" r="r" t="t"/>
              <a:pathLst>
                <a:path extrusionOk="0" h="2097404" w="2274570">
                  <a:moveTo>
                    <a:pt x="1152312" y="2097361"/>
                  </a:moveTo>
                  <a:lnTo>
                    <a:pt x="1138840" y="2097361"/>
                  </a:lnTo>
                  <a:lnTo>
                    <a:pt x="1106507" y="2096463"/>
                  </a:lnTo>
                  <a:lnTo>
                    <a:pt x="1012511" y="2087722"/>
                  </a:lnTo>
                  <a:lnTo>
                    <a:pt x="956259" y="2079218"/>
                  </a:lnTo>
                  <a:lnTo>
                    <a:pt x="902636" y="2068171"/>
                  </a:lnTo>
                  <a:lnTo>
                    <a:pt x="851557" y="2054495"/>
                  </a:lnTo>
                  <a:lnTo>
                    <a:pt x="802936" y="2038104"/>
                  </a:lnTo>
                  <a:lnTo>
                    <a:pt x="782278" y="2029125"/>
                  </a:lnTo>
                  <a:lnTo>
                    <a:pt x="734577" y="2007786"/>
                  </a:lnTo>
                  <a:lnTo>
                    <a:pt x="689812" y="1983490"/>
                  </a:lnTo>
                  <a:lnTo>
                    <a:pt x="647973" y="1956226"/>
                  </a:lnTo>
                  <a:lnTo>
                    <a:pt x="609050" y="1925985"/>
                  </a:lnTo>
                  <a:lnTo>
                    <a:pt x="573031" y="1892757"/>
                  </a:lnTo>
                  <a:lnTo>
                    <a:pt x="539907" y="1856529"/>
                  </a:lnTo>
                  <a:lnTo>
                    <a:pt x="509667" y="1817292"/>
                  </a:lnTo>
                  <a:lnTo>
                    <a:pt x="482300" y="1775036"/>
                  </a:lnTo>
                  <a:lnTo>
                    <a:pt x="452437" y="1719594"/>
                  </a:lnTo>
                  <a:lnTo>
                    <a:pt x="426615" y="1660112"/>
                  </a:lnTo>
                  <a:lnTo>
                    <a:pt x="413157" y="1622234"/>
                  </a:lnTo>
                  <a:lnTo>
                    <a:pt x="401131" y="1582673"/>
                  </a:lnTo>
                  <a:lnTo>
                    <a:pt x="390620" y="1541428"/>
                  </a:lnTo>
                  <a:lnTo>
                    <a:pt x="381709" y="1498500"/>
                  </a:lnTo>
                  <a:lnTo>
                    <a:pt x="380810" y="1496704"/>
                  </a:lnTo>
                  <a:lnTo>
                    <a:pt x="380810" y="1495806"/>
                  </a:lnTo>
                  <a:lnTo>
                    <a:pt x="379912" y="1494011"/>
                  </a:lnTo>
                  <a:lnTo>
                    <a:pt x="375422" y="1494011"/>
                  </a:lnTo>
                  <a:lnTo>
                    <a:pt x="334473" y="1490199"/>
                  </a:lnTo>
                  <a:lnTo>
                    <a:pt x="293325" y="1476985"/>
                  </a:lnTo>
                  <a:lnTo>
                    <a:pt x="251927" y="1454393"/>
                  </a:lnTo>
                  <a:lnTo>
                    <a:pt x="210231" y="1422449"/>
                  </a:lnTo>
                  <a:lnTo>
                    <a:pt x="168184" y="1381178"/>
                  </a:lnTo>
                  <a:lnTo>
                    <a:pt x="125739" y="1330603"/>
                  </a:lnTo>
                  <a:lnTo>
                    <a:pt x="83605" y="1273271"/>
                  </a:lnTo>
                  <a:lnTo>
                    <a:pt x="49922" y="1220808"/>
                  </a:lnTo>
                  <a:lnTo>
                    <a:pt x="24731" y="1173129"/>
                  </a:lnTo>
                  <a:lnTo>
                    <a:pt x="8076" y="1130147"/>
                  </a:lnTo>
                  <a:lnTo>
                    <a:pt x="0" y="1091777"/>
                  </a:lnTo>
                  <a:lnTo>
                    <a:pt x="4701" y="1053380"/>
                  </a:lnTo>
                  <a:lnTo>
                    <a:pt x="25891" y="984330"/>
                  </a:lnTo>
                  <a:lnTo>
                    <a:pt x="44906" y="949020"/>
                  </a:lnTo>
                  <a:lnTo>
                    <a:pt x="76875" y="911240"/>
                  </a:lnTo>
                  <a:lnTo>
                    <a:pt x="134187" y="878553"/>
                  </a:lnTo>
                  <a:lnTo>
                    <a:pt x="167053" y="874499"/>
                  </a:lnTo>
                  <a:lnTo>
                    <a:pt x="188118" y="876168"/>
                  </a:lnTo>
                  <a:lnTo>
                    <a:pt x="231593" y="889271"/>
                  </a:lnTo>
                  <a:lnTo>
                    <a:pt x="273707" y="915351"/>
                  </a:lnTo>
                  <a:lnTo>
                    <a:pt x="294589" y="935552"/>
                  </a:lnTo>
                  <a:lnTo>
                    <a:pt x="297283" y="937348"/>
                  </a:lnTo>
                  <a:lnTo>
                    <a:pt x="299080" y="940041"/>
                  </a:lnTo>
                  <a:lnTo>
                    <a:pt x="301774" y="943633"/>
                  </a:lnTo>
                  <a:lnTo>
                    <a:pt x="302462" y="935692"/>
                  </a:lnTo>
                  <a:lnTo>
                    <a:pt x="304174" y="920149"/>
                  </a:lnTo>
                  <a:lnTo>
                    <a:pt x="305367" y="912208"/>
                  </a:lnTo>
                  <a:lnTo>
                    <a:pt x="297283" y="316938"/>
                  </a:lnTo>
                  <a:lnTo>
                    <a:pt x="298182" y="316938"/>
                  </a:lnTo>
                  <a:lnTo>
                    <a:pt x="794852" y="0"/>
                  </a:lnTo>
                  <a:lnTo>
                    <a:pt x="1923813" y="91580"/>
                  </a:lnTo>
                  <a:lnTo>
                    <a:pt x="1974109" y="931961"/>
                  </a:lnTo>
                  <a:lnTo>
                    <a:pt x="1980396" y="931961"/>
                  </a:lnTo>
                  <a:lnTo>
                    <a:pt x="1983090" y="932859"/>
                  </a:lnTo>
                  <a:lnTo>
                    <a:pt x="1989686" y="926307"/>
                  </a:lnTo>
                  <a:lnTo>
                    <a:pt x="1996113" y="920177"/>
                  </a:lnTo>
                  <a:lnTo>
                    <a:pt x="2037259" y="892848"/>
                  </a:lnTo>
                  <a:lnTo>
                    <a:pt x="2087274" y="877192"/>
                  </a:lnTo>
                  <a:lnTo>
                    <a:pt x="2099848" y="875397"/>
                  </a:lnTo>
                  <a:lnTo>
                    <a:pt x="2106135" y="875397"/>
                  </a:lnTo>
                  <a:lnTo>
                    <a:pt x="2175067" y="895037"/>
                  </a:lnTo>
                  <a:lnTo>
                    <a:pt x="2204902" y="919714"/>
                  </a:lnTo>
                  <a:lnTo>
                    <a:pt x="2231875" y="954407"/>
                  </a:lnTo>
                  <a:lnTo>
                    <a:pt x="2261064" y="1018378"/>
                  </a:lnTo>
                  <a:lnTo>
                    <a:pt x="2274087" y="1091777"/>
                  </a:lnTo>
                  <a:lnTo>
                    <a:pt x="2272140" y="1142753"/>
                  </a:lnTo>
                  <a:lnTo>
                    <a:pt x="2264114" y="1192307"/>
                  </a:lnTo>
                  <a:lnTo>
                    <a:pt x="2249967" y="1240524"/>
                  </a:lnTo>
                  <a:lnTo>
                    <a:pt x="2229655" y="1287492"/>
                  </a:lnTo>
                  <a:lnTo>
                    <a:pt x="2203134" y="1333297"/>
                  </a:lnTo>
                  <a:lnTo>
                    <a:pt x="2165763" y="1384488"/>
                  </a:lnTo>
                  <a:lnTo>
                    <a:pt x="2127803" y="1424989"/>
                  </a:lnTo>
                  <a:lnTo>
                    <a:pt x="2089337" y="1454884"/>
                  </a:lnTo>
                  <a:lnTo>
                    <a:pt x="2050451" y="1474258"/>
                  </a:lnTo>
                  <a:lnTo>
                    <a:pt x="2012869" y="1485523"/>
                  </a:lnTo>
                  <a:lnTo>
                    <a:pt x="1950168" y="1494586"/>
                  </a:lnTo>
                  <a:lnTo>
                    <a:pt x="1924711" y="1492215"/>
                  </a:lnTo>
                  <a:lnTo>
                    <a:pt x="1923813" y="1493113"/>
                  </a:lnTo>
                  <a:lnTo>
                    <a:pt x="1923813" y="1494908"/>
                  </a:lnTo>
                  <a:lnTo>
                    <a:pt x="1922915" y="1496704"/>
                  </a:lnTo>
                  <a:lnTo>
                    <a:pt x="1915842" y="1539787"/>
                  </a:lnTo>
                  <a:lnTo>
                    <a:pt x="1906748" y="1581438"/>
                  </a:lnTo>
                  <a:lnTo>
                    <a:pt x="1895634" y="1621575"/>
                  </a:lnTo>
                  <a:lnTo>
                    <a:pt x="1882499" y="1660112"/>
                  </a:lnTo>
                  <a:lnTo>
                    <a:pt x="1857014" y="1719594"/>
                  </a:lnTo>
                  <a:lnTo>
                    <a:pt x="1826814" y="1775036"/>
                  </a:lnTo>
                  <a:lnTo>
                    <a:pt x="1800868" y="1813877"/>
                  </a:lnTo>
                  <a:lnTo>
                    <a:pt x="1772127" y="1850198"/>
                  </a:lnTo>
                  <a:lnTo>
                    <a:pt x="1740593" y="1884007"/>
                  </a:lnTo>
                  <a:lnTo>
                    <a:pt x="1706264" y="1915311"/>
                  </a:lnTo>
                  <a:lnTo>
                    <a:pt x="1669141" y="1944117"/>
                  </a:lnTo>
                  <a:lnTo>
                    <a:pt x="1629223" y="1970433"/>
                  </a:lnTo>
                  <a:lnTo>
                    <a:pt x="1586512" y="1994266"/>
                  </a:lnTo>
                  <a:lnTo>
                    <a:pt x="1541006" y="2015623"/>
                  </a:lnTo>
                  <a:lnTo>
                    <a:pt x="1492706" y="2034512"/>
                  </a:lnTo>
                  <a:lnTo>
                    <a:pt x="1490012" y="2035410"/>
                  </a:lnTo>
                  <a:lnTo>
                    <a:pt x="1488216" y="2036308"/>
                  </a:lnTo>
                  <a:lnTo>
                    <a:pt x="1444937" y="2050884"/>
                  </a:lnTo>
                  <a:lnTo>
                    <a:pt x="1402668" y="2062233"/>
                  </a:lnTo>
                  <a:lnTo>
                    <a:pt x="1358715" y="2072067"/>
                  </a:lnTo>
                  <a:lnTo>
                    <a:pt x="1313079" y="2080302"/>
                  </a:lnTo>
                  <a:lnTo>
                    <a:pt x="1274192" y="2087892"/>
                  </a:lnTo>
                  <a:lnTo>
                    <a:pt x="1234379" y="2093209"/>
                  </a:lnTo>
                  <a:lnTo>
                    <a:pt x="1193724" y="2096337"/>
                  </a:lnTo>
                  <a:lnTo>
                    <a:pt x="1152312" y="2097361"/>
                  </a:lnTo>
                  <a:close/>
                </a:path>
              </a:pathLst>
            </a:custGeom>
            <a:solidFill>
              <a:srgbClr val="FFD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2" name="Google Shape;422;p1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32102" y="4756876"/>
              <a:ext cx="663724" cy="762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64392" y="4410308"/>
              <a:ext cx="288302" cy="279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214817" y="4756876"/>
              <a:ext cx="648456" cy="749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1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975014" y="4388760"/>
              <a:ext cx="325126" cy="300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Google Shape;426;p12"/>
            <p:cNvSpPr/>
            <p:nvPr/>
          </p:nvSpPr>
          <p:spPr>
            <a:xfrm>
              <a:off x="2933328" y="5111524"/>
              <a:ext cx="385445" cy="176530"/>
            </a:xfrm>
            <a:custGeom>
              <a:rect b="b" l="l" r="r" t="t"/>
              <a:pathLst>
                <a:path extrusionOk="0" h="176529" w="385445">
                  <a:moveTo>
                    <a:pt x="192584" y="176052"/>
                  </a:moveTo>
                  <a:lnTo>
                    <a:pt x="134720" y="172385"/>
                  </a:lnTo>
                  <a:lnTo>
                    <a:pt x="131128" y="171488"/>
                  </a:lnTo>
                  <a:lnTo>
                    <a:pt x="129332" y="170590"/>
                  </a:lnTo>
                  <a:lnTo>
                    <a:pt x="128433" y="168794"/>
                  </a:lnTo>
                  <a:lnTo>
                    <a:pt x="83174" y="149085"/>
                  </a:lnTo>
                  <a:lnTo>
                    <a:pt x="47658" y="122307"/>
                  </a:lnTo>
                  <a:lnTo>
                    <a:pt x="21928" y="88505"/>
                  </a:lnTo>
                  <a:lnTo>
                    <a:pt x="6028" y="47722"/>
                  </a:lnTo>
                  <a:lnTo>
                    <a:pt x="0" y="0"/>
                  </a:lnTo>
                  <a:lnTo>
                    <a:pt x="37413" y="20692"/>
                  </a:lnTo>
                  <a:lnTo>
                    <a:pt x="85098" y="34230"/>
                  </a:lnTo>
                  <a:lnTo>
                    <a:pt x="143225" y="40529"/>
                  </a:lnTo>
                  <a:lnTo>
                    <a:pt x="211960" y="39505"/>
                  </a:lnTo>
                  <a:lnTo>
                    <a:pt x="267210" y="40024"/>
                  </a:lnTo>
                  <a:lnTo>
                    <a:pt x="314460" y="33556"/>
                  </a:lnTo>
                  <a:lnTo>
                    <a:pt x="353796" y="20187"/>
                  </a:lnTo>
                  <a:lnTo>
                    <a:pt x="385301" y="0"/>
                  </a:lnTo>
                  <a:lnTo>
                    <a:pt x="383098" y="16497"/>
                  </a:lnTo>
                  <a:lnTo>
                    <a:pt x="373625" y="61951"/>
                  </a:lnTo>
                  <a:lnTo>
                    <a:pt x="351687" y="102428"/>
                  </a:lnTo>
                  <a:lnTo>
                    <a:pt x="322664" y="134077"/>
                  </a:lnTo>
                  <a:lnTo>
                    <a:pt x="286506" y="156898"/>
                  </a:lnTo>
                  <a:lnTo>
                    <a:pt x="243162" y="170889"/>
                  </a:lnTo>
                  <a:lnTo>
                    <a:pt x="192584" y="176052"/>
                  </a:lnTo>
                  <a:close/>
                </a:path>
              </a:pathLst>
            </a:custGeom>
            <a:solidFill>
              <a:srgbClr val="D066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932430" y="5086384"/>
              <a:ext cx="391160" cy="66040"/>
            </a:xfrm>
            <a:custGeom>
              <a:rect b="b" l="l" r="r" t="t"/>
              <a:pathLst>
                <a:path extrusionOk="0" h="66039" w="391160">
                  <a:moveTo>
                    <a:pt x="145021" y="65795"/>
                  </a:moveTo>
                  <a:lnTo>
                    <a:pt x="86894" y="59706"/>
                  </a:lnTo>
                  <a:lnTo>
                    <a:pt x="39209" y="46210"/>
                  </a:lnTo>
                  <a:lnTo>
                    <a:pt x="1796" y="25139"/>
                  </a:lnTo>
                  <a:lnTo>
                    <a:pt x="0" y="19752"/>
                  </a:lnTo>
                  <a:lnTo>
                    <a:pt x="0" y="13467"/>
                  </a:lnTo>
                  <a:lnTo>
                    <a:pt x="2694" y="6284"/>
                  </a:lnTo>
                  <a:lnTo>
                    <a:pt x="390690" y="0"/>
                  </a:lnTo>
                  <a:lnTo>
                    <a:pt x="388894" y="17059"/>
                  </a:lnTo>
                  <a:lnTo>
                    <a:pt x="355592" y="45327"/>
                  </a:lnTo>
                  <a:lnTo>
                    <a:pt x="316257" y="58696"/>
                  </a:lnTo>
                  <a:lnTo>
                    <a:pt x="269006" y="65163"/>
                  </a:lnTo>
                  <a:lnTo>
                    <a:pt x="213757" y="64644"/>
                  </a:lnTo>
                  <a:lnTo>
                    <a:pt x="145021" y="657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3008772" y="4631177"/>
              <a:ext cx="137795" cy="363220"/>
            </a:xfrm>
            <a:custGeom>
              <a:rect b="b" l="l" r="r" t="t"/>
              <a:pathLst>
                <a:path extrusionOk="0" h="363220" w="137794">
                  <a:moveTo>
                    <a:pt x="137415" y="362728"/>
                  </a:moveTo>
                  <a:lnTo>
                    <a:pt x="101826" y="348363"/>
                  </a:lnTo>
                  <a:lnTo>
                    <a:pt x="54786" y="315142"/>
                  </a:lnTo>
                  <a:lnTo>
                    <a:pt x="14257" y="269914"/>
                  </a:lnTo>
                  <a:lnTo>
                    <a:pt x="0" y="219971"/>
                  </a:lnTo>
                  <a:lnTo>
                    <a:pt x="4088" y="195198"/>
                  </a:lnTo>
                  <a:lnTo>
                    <a:pt x="17402" y="160771"/>
                  </a:lnTo>
                  <a:lnTo>
                    <a:pt x="39898" y="116733"/>
                  </a:lnTo>
                  <a:lnTo>
                    <a:pt x="71534" y="63129"/>
                  </a:lnTo>
                  <a:lnTo>
                    <a:pt x="112267" y="0"/>
                  </a:lnTo>
                  <a:lnTo>
                    <a:pt x="107692" y="18868"/>
                  </a:lnTo>
                  <a:lnTo>
                    <a:pt x="101938" y="40515"/>
                  </a:lnTo>
                  <a:lnTo>
                    <a:pt x="94837" y="65023"/>
                  </a:lnTo>
                  <a:lnTo>
                    <a:pt x="86221" y="92477"/>
                  </a:lnTo>
                  <a:lnTo>
                    <a:pt x="74952" y="134073"/>
                  </a:lnTo>
                  <a:lnTo>
                    <a:pt x="66799" y="167335"/>
                  </a:lnTo>
                  <a:lnTo>
                    <a:pt x="61845" y="192348"/>
                  </a:lnTo>
                  <a:lnTo>
                    <a:pt x="60175" y="209197"/>
                  </a:lnTo>
                  <a:lnTo>
                    <a:pt x="63024" y="232106"/>
                  </a:lnTo>
                  <a:lnTo>
                    <a:pt x="85561" y="286341"/>
                  </a:lnTo>
                  <a:lnTo>
                    <a:pt x="114175" y="331163"/>
                  </a:lnTo>
                  <a:lnTo>
                    <a:pt x="122595" y="342976"/>
                  </a:lnTo>
                  <a:lnTo>
                    <a:pt x="137415" y="362728"/>
                  </a:lnTo>
                  <a:close/>
                </a:path>
              </a:pathLst>
            </a:custGeom>
            <a:solidFill>
              <a:srgbClr val="FA8E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497731" y="4158081"/>
              <a:ext cx="1260475" cy="595630"/>
            </a:xfrm>
            <a:custGeom>
              <a:rect b="b" l="l" r="r" t="t"/>
              <a:pathLst>
                <a:path extrusionOk="0" h="595629" w="1260475">
                  <a:moveTo>
                    <a:pt x="235312" y="595203"/>
                  </a:moveTo>
                  <a:lnTo>
                    <a:pt x="189338" y="571719"/>
                  </a:lnTo>
                  <a:lnTo>
                    <a:pt x="165945" y="531456"/>
                  </a:lnTo>
                  <a:lnTo>
                    <a:pt x="154185" y="480279"/>
                  </a:lnTo>
                  <a:lnTo>
                    <a:pt x="152683" y="450650"/>
                  </a:lnTo>
                  <a:lnTo>
                    <a:pt x="154185" y="422032"/>
                  </a:lnTo>
                  <a:lnTo>
                    <a:pt x="165945" y="370854"/>
                  </a:lnTo>
                  <a:lnTo>
                    <a:pt x="188833" y="329961"/>
                  </a:lnTo>
                  <a:lnTo>
                    <a:pt x="235312" y="306098"/>
                  </a:lnTo>
                  <a:lnTo>
                    <a:pt x="250833" y="308651"/>
                  </a:lnTo>
                  <a:lnTo>
                    <a:pt x="290997" y="348296"/>
                  </a:lnTo>
                  <a:lnTo>
                    <a:pt x="309970" y="394760"/>
                  </a:lnTo>
                  <a:lnTo>
                    <a:pt x="316144" y="450650"/>
                  </a:lnTo>
                  <a:lnTo>
                    <a:pt x="314615" y="479774"/>
                  </a:lnTo>
                  <a:lnTo>
                    <a:pt x="302125" y="530951"/>
                  </a:lnTo>
                  <a:lnTo>
                    <a:pt x="278507" y="571340"/>
                  </a:lnTo>
                  <a:lnTo>
                    <a:pt x="235312" y="595203"/>
                  </a:lnTo>
                  <a:close/>
                </a:path>
                <a:path extrusionOk="0" h="595629" w="1260475">
                  <a:moveTo>
                    <a:pt x="1007711" y="595203"/>
                  </a:moveTo>
                  <a:lnTo>
                    <a:pt x="962117" y="571719"/>
                  </a:lnTo>
                  <a:lnTo>
                    <a:pt x="939242" y="531456"/>
                  </a:lnTo>
                  <a:lnTo>
                    <a:pt x="927482" y="480279"/>
                  </a:lnTo>
                  <a:lnTo>
                    <a:pt x="925981" y="450650"/>
                  </a:lnTo>
                  <a:lnTo>
                    <a:pt x="927482" y="421527"/>
                  </a:lnTo>
                  <a:lnTo>
                    <a:pt x="939242" y="370349"/>
                  </a:lnTo>
                  <a:lnTo>
                    <a:pt x="962117" y="329961"/>
                  </a:lnTo>
                  <a:lnTo>
                    <a:pt x="1007711" y="306098"/>
                  </a:lnTo>
                  <a:lnTo>
                    <a:pt x="1023738" y="308651"/>
                  </a:lnTo>
                  <a:lnTo>
                    <a:pt x="1063396" y="348296"/>
                  </a:lnTo>
                  <a:lnTo>
                    <a:pt x="1082369" y="394760"/>
                  </a:lnTo>
                  <a:lnTo>
                    <a:pt x="1088544" y="450650"/>
                  </a:lnTo>
                  <a:lnTo>
                    <a:pt x="1087014" y="479774"/>
                  </a:lnTo>
                  <a:lnTo>
                    <a:pt x="1074525" y="530951"/>
                  </a:lnTo>
                  <a:lnTo>
                    <a:pt x="1051790" y="571340"/>
                  </a:lnTo>
                  <a:lnTo>
                    <a:pt x="1007711" y="595203"/>
                  </a:lnTo>
                  <a:close/>
                </a:path>
                <a:path extrusionOk="0" h="595629" w="1260475">
                  <a:moveTo>
                    <a:pt x="804971" y="125771"/>
                  </a:moveTo>
                  <a:lnTo>
                    <a:pt x="793618" y="120693"/>
                  </a:lnTo>
                  <a:lnTo>
                    <a:pt x="787822" y="110227"/>
                  </a:lnTo>
                  <a:lnTo>
                    <a:pt x="787667" y="94207"/>
                  </a:lnTo>
                  <a:lnTo>
                    <a:pt x="805518" y="67622"/>
                  </a:lnTo>
                  <a:lnTo>
                    <a:pt x="837514" y="44488"/>
                  </a:lnTo>
                  <a:lnTo>
                    <a:pt x="883656" y="24890"/>
                  </a:lnTo>
                  <a:lnTo>
                    <a:pt x="943944" y="8911"/>
                  </a:lnTo>
                  <a:lnTo>
                    <a:pt x="997761" y="1064"/>
                  </a:lnTo>
                  <a:lnTo>
                    <a:pt x="1050556" y="0"/>
                  </a:lnTo>
                  <a:lnTo>
                    <a:pt x="1102353" y="5769"/>
                  </a:lnTo>
                  <a:lnTo>
                    <a:pt x="1153177" y="18422"/>
                  </a:lnTo>
                  <a:lnTo>
                    <a:pt x="1203052" y="38008"/>
                  </a:lnTo>
                  <a:lnTo>
                    <a:pt x="1252005" y="64578"/>
                  </a:lnTo>
                  <a:lnTo>
                    <a:pt x="1260425" y="83769"/>
                  </a:lnTo>
                  <a:lnTo>
                    <a:pt x="1260282" y="85004"/>
                  </a:lnTo>
                  <a:lnTo>
                    <a:pt x="1010294" y="85004"/>
                  </a:lnTo>
                  <a:lnTo>
                    <a:pt x="960680" y="88669"/>
                  </a:lnTo>
                  <a:lnTo>
                    <a:pt x="912719" y="96648"/>
                  </a:lnTo>
                  <a:lnTo>
                    <a:pt x="866421" y="108961"/>
                  </a:lnTo>
                  <a:lnTo>
                    <a:pt x="821797" y="125631"/>
                  </a:lnTo>
                  <a:lnTo>
                    <a:pt x="804971" y="125771"/>
                  </a:lnTo>
                  <a:close/>
                </a:path>
                <a:path extrusionOk="0" h="595629" w="1260475">
                  <a:moveTo>
                    <a:pt x="1225061" y="113061"/>
                  </a:moveTo>
                  <a:lnTo>
                    <a:pt x="1168943" y="99681"/>
                  </a:lnTo>
                  <a:lnTo>
                    <a:pt x="1114436" y="90531"/>
                  </a:lnTo>
                  <a:lnTo>
                    <a:pt x="1061549" y="85631"/>
                  </a:lnTo>
                  <a:lnTo>
                    <a:pt x="1010294" y="85004"/>
                  </a:lnTo>
                  <a:lnTo>
                    <a:pt x="1260282" y="85004"/>
                  </a:lnTo>
                  <a:lnTo>
                    <a:pt x="1258741" y="98247"/>
                  </a:lnTo>
                  <a:lnTo>
                    <a:pt x="1246953" y="108011"/>
                  </a:lnTo>
                  <a:lnTo>
                    <a:pt x="1225061" y="113061"/>
                  </a:lnTo>
                  <a:close/>
                </a:path>
                <a:path extrusionOk="0" h="595629" w="1260475">
                  <a:moveTo>
                    <a:pt x="28740" y="114857"/>
                  </a:moveTo>
                  <a:lnTo>
                    <a:pt x="15787" y="108123"/>
                  </a:lnTo>
                  <a:lnTo>
                    <a:pt x="6623" y="101389"/>
                  </a:lnTo>
                  <a:lnTo>
                    <a:pt x="1333" y="94655"/>
                  </a:lnTo>
                  <a:lnTo>
                    <a:pt x="0" y="87922"/>
                  </a:lnTo>
                  <a:lnTo>
                    <a:pt x="898" y="78045"/>
                  </a:lnTo>
                  <a:lnTo>
                    <a:pt x="49543" y="41687"/>
                  </a:lnTo>
                  <a:lnTo>
                    <a:pt x="96666" y="20617"/>
                  </a:lnTo>
                  <a:lnTo>
                    <a:pt x="144937" y="6779"/>
                  </a:lnTo>
                  <a:lnTo>
                    <a:pt x="194330" y="199"/>
                  </a:lnTo>
                  <a:lnTo>
                    <a:pt x="244821" y="901"/>
                  </a:lnTo>
                  <a:lnTo>
                    <a:pt x="296385" y="8911"/>
                  </a:lnTo>
                  <a:lnTo>
                    <a:pt x="350428" y="24077"/>
                  </a:lnTo>
                  <a:lnTo>
                    <a:pt x="392598" y="42693"/>
                  </a:lnTo>
                  <a:lnTo>
                    <a:pt x="438057" y="86463"/>
                  </a:lnTo>
                  <a:lnTo>
                    <a:pt x="235761" y="86463"/>
                  </a:lnTo>
                  <a:lnTo>
                    <a:pt x="186837" y="87033"/>
                  </a:lnTo>
                  <a:lnTo>
                    <a:pt x="136039" y="91948"/>
                  </a:lnTo>
                  <a:lnTo>
                    <a:pt x="83347" y="101219"/>
                  </a:lnTo>
                  <a:lnTo>
                    <a:pt x="28740" y="114857"/>
                  </a:lnTo>
                  <a:close/>
                </a:path>
                <a:path extrusionOk="0" h="595629" w="1260475">
                  <a:moveTo>
                    <a:pt x="429492" y="127609"/>
                  </a:moveTo>
                  <a:lnTo>
                    <a:pt x="413143" y="127427"/>
                  </a:lnTo>
                  <a:lnTo>
                    <a:pt x="371503" y="110720"/>
                  </a:lnTo>
                  <a:lnTo>
                    <a:pt x="328073" y="98317"/>
                  </a:lnTo>
                  <a:lnTo>
                    <a:pt x="282833" y="90228"/>
                  </a:lnTo>
                  <a:lnTo>
                    <a:pt x="235761" y="86463"/>
                  </a:lnTo>
                  <a:lnTo>
                    <a:pt x="438057" y="86463"/>
                  </a:lnTo>
                  <a:lnTo>
                    <a:pt x="440986" y="90615"/>
                  </a:lnTo>
                  <a:lnTo>
                    <a:pt x="443329" y="109119"/>
                  </a:lnTo>
                  <a:lnTo>
                    <a:pt x="439526" y="121479"/>
                  </a:lnTo>
                  <a:lnTo>
                    <a:pt x="429492" y="127609"/>
                  </a:lnTo>
                  <a:close/>
                </a:path>
              </a:pathLst>
            </a:custGeom>
            <a:solidFill>
              <a:srgbClr val="1724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2163623" y="4551270"/>
              <a:ext cx="1896110" cy="344170"/>
            </a:xfrm>
            <a:custGeom>
              <a:rect b="b" l="l" r="r" t="t"/>
              <a:pathLst>
                <a:path extrusionOk="0" h="344170" w="1896110">
                  <a:moveTo>
                    <a:pt x="1807953" y="343873"/>
                  </a:moveTo>
                  <a:lnTo>
                    <a:pt x="1791787" y="340282"/>
                  </a:lnTo>
                  <a:lnTo>
                    <a:pt x="1785500" y="336691"/>
                  </a:lnTo>
                  <a:lnTo>
                    <a:pt x="1781009" y="329508"/>
                  </a:lnTo>
                  <a:lnTo>
                    <a:pt x="1776518" y="323223"/>
                  </a:lnTo>
                  <a:lnTo>
                    <a:pt x="1791787" y="284616"/>
                  </a:lnTo>
                  <a:lnTo>
                    <a:pt x="1802564" y="275637"/>
                  </a:lnTo>
                  <a:lnTo>
                    <a:pt x="1802564" y="274740"/>
                  </a:lnTo>
                  <a:lnTo>
                    <a:pt x="1807813" y="269338"/>
                  </a:lnTo>
                  <a:lnTo>
                    <a:pt x="1811546" y="263853"/>
                  </a:lnTo>
                  <a:lnTo>
                    <a:pt x="1813931" y="258200"/>
                  </a:lnTo>
                  <a:lnTo>
                    <a:pt x="1815138" y="252293"/>
                  </a:lnTo>
                  <a:lnTo>
                    <a:pt x="1813286" y="246415"/>
                  </a:lnTo>
                  <a:lnTo>
                    <a:pt x="1809076" y="238265"/>
                  </a:lnTo>
                  <a:lnTo>
                    <a:pt x="1802508" y="227925"/>
                  </a:lnTo>
                  <a:lnTo>
                    <a:pt x="1793583" y="215482"/>
                  </a:lnTo>
                  <a:lnTo>
                    <a:pt x="1792685" y="215482"/>
                  </a:lnTo>
                  <a:lnTo>
                    <a:pt x="1792685" y="213686"/>
                  </a:lnTo>
                  <a:lnTo>
                    <a:pt x="1771242" y="174406"/>
                  </a:lnTo>
                  <a:lnTo>
                    <a:pt x="1763836" y="145450"/>
                  </a:lnTo>
                  <a:lnTo>
                    <a:pt x="1763594" y="137412"/>
                  </a:lnTo>
                  <a:lnTo>
                    <a:pt x="1766551" y="122597"/>
                  </a:lnTo>
                  <a:lnTo>
                    <a:pt x="1772659" y="104724"/>
                  </a:lnTo>
                  <a:lnTo>
                    <a:pt x="1781907" y="83499"/>
                  </a:lnTo>
                  <a:lnTo>
                    <a:pt x="1781907" y="82601"/>
                  </a:lnTo>
                  <a:lnTo>
                    <a:pt x="1782805" y="81703"/>
                  </a:lnTo>
                  <a:lnTo>
                    <a:pt x="1794944" y="62484"/>
                  </a:lnTo>
                  <a:lnTo>
                    <a:pt x="1809862" y="43769"/>
                  </a:lnTo>
                  <a:lnTo>
                    <a:pt x="1827642" y="25392"/>
                  </a:lnTo>
                  <a:lnTo>
                    <a:pt x="1848369" y="7182"/>
                  </a:lnTo>
                  <a:lnTo>
                    <a:pt x="1854656" y="2693"/>
                  </a:lnTo>
                  <a:lnTo>
                    <a:pt x="1861842" y="0"/>
                  </a:lnTo>
                  <a:lnTo>
                    <a:pt x="1868129" y="2693"/>
                  </a:lnTo>
                  <a:lnTo>
                    <a:pt x="1876212" y="3591"/>
                  </a:lnTo>
                  <a:lnTo>
                    <a:pt x="1882499" y="7182"/>
                  </a:lnTo>
                  <a:lnTo>
                    <a:pt x="1893276" y="19752"/>
                  </a:lnTo>
                  <a:lnTo>
                    <a:pt x="1895971" y="26935"/>
                  </a:lnTo>
                  <a:lnTo>
                    <a:pt x="1895073" y="35913"/>
                  </a:lnTo>
                  <a:lnTo>
                    <a:pt x="1894175" y="43994"/>
                  </a:lnTo>
                  <a:lnTo>
                    <a:pt x="1890582" y="50279"/>
                  </a:lnTo>
                  <a:lnTo>
                    <a:pt x="1868620" y="69161"/>
                  </a:lnTo>
                  <a:lnTo>
                    <a:pt x="1855218" y="82826"/>
                  </a:lnTo>
                  <a:lnTo>
                    <a:pt x="1830000" y="122667"/>
                  </a:lnTo>
                  <a:lnTo>
                    <a:pt x="1822323" y="145450"/>
                  </a:lnTo>
                  <a:lnTo>
                    <a:pt x="1824541" y="151370"/>
                  </a:lnTo>
                  <a:lnTo>
                    <a:pt x="1828610" y="159816"/>
                  </a:lnTo>
                  <a:lnTo>
                    <a:pt x="1834701" y="170954"/>
                  </a:lnTo>
                  <a:lnTo>
                    <a:pt x="1842981" y="184955"/>
                  </a:lnTo>
                  <a:lnTo>
                    <a:pt x="1857617" y="207499"/>
                  </a:lnTo>
                  <a:lnTo>
                    <a:pt x="1867792" y="226593"/>
                  </a:lnTo>
                  <a:lnTo>
                    <a:pt x="1873419" y="242151"/>
                  </a:lnTo>
                  <a:lnTo>
                    <a:pt x="1874415" y="254089"/>
                  </a:lnTo>
                  <a:lnTo>
                    <a:pt x="1873040" y="271920"/>
                  </a:lnTo>
                  <a:lnTo>
                    <a:pt x="1867455" y="288993"/>
                  </a:lnTo>
                  <a:lnTo>
                    <a:pt x="1857491" y="305224"/>
                  </a:lnTo>
                  <a:lnTo>
                    <a:pt x="1842981" y="320530"/>
                  </a:lnTo>
                  <a:lnTo>
                    <a:pt x="1837732" y="324570"/>
                  </a:lnTo>
                  <a:lnTo>
                    <a:pt x="1827572" y="332650"/>
                  </a:lnTo>
                  <a:lnTo>
                    <a:pt x="1822323" y="336691"/>
                  </a:lnTo>
                  <a:lnTo>
                    <a:pt x="1815138" y="341180"/>
                  </a:lnTo>
                  <a:lnTo>
                    <a:pt x="1807953" y="343873"/>
                  </a:lnTo>
                  <a:close/>
                </a:path>
                <a:path extrusionOk="0" h="344170" w="1896110">
                  <a:moveTo>
                    <a:pt x="88915" y="342078"/>
                  </a:moveTo>
                  <a:lnTo>
                    <a:pt x="53888" y="318734"/>
                  </a:lnTo>
                  <a:lnTo>
                    <a:pt x="52990" y="318734"/>
                  </a:lnTo>
                  <a:lnTo>
                    <a:pt x="38858" y="303555"/>
                  </a:lnTo>
                  <a:lnTo>
                    <a:pt x="28852" y="287534"/>
                  </a:lnTo>
                  <a:lnTo>
                    <a:pt x="23056" y="270503"/>
                  </a:lnTo>
                  <a:lnTo>
                    <a:pt x="21555" y="252293"/>
                  </a:lnTo>
                  <a:lnTo>
                    <a:pt x="22425" y="240341"/>
                  </a:lnTo>
                  <a:lnTo>
                    <a:pt x="27842" y="224685"/>
                  </a:lnTo>
                  <a:lnTo>
                    <a:pt x="37974" y="205325"/>
                  </a:lnTo>
                  <a:lnTo>
                    <a:pt x="52990" y="182262"/>
                  </a:lnTo>
                  <a:lnTo>
                    <a:pt x="60750" y="169439"/>
                  </a:lnTo>
                  <a:lnTo>
                    <a:pt x="66574" y="159142"/>
                  </a:lnTo>
                  <a:lnTo>
                    <a:pt x="70546" y="151202"/>
                  </a:lnTo>
                  <a:lnTo>
                    <a:pt x="72749" y="145450"/>
                  </a:lnTo>
                  <a:lnTo>
                    <a:pt x="72749" y="144552"/>
                  </a:lnTo>
                  <a:lnTo>
                    <a:pt x="73647" y="143654"/>
                  </a:lnTo>
                  <a:lnTo>
                    <a:pt x="51460" y="95031"/>
                  </a:lnTo>
                  <a:lnTo>
                    <a:pt x="11675" y="53870"/>
                  </a:lnTo>
                  <a:lnTo>
                    <a:pt x="5388" y="48483"/>
                  </a:lnTo>
                  <a:lnTo>
                    <a:pt x="898" y="42198"/>
                  </a:lnTo>
                  <a:lnTo>
                    <a:pt x="898" y="34118"/>
                  </a:lnTo>
                  <a:lnTo>
                    <a:pt x="0" y="25139"/>
                  </a:lnTo>
                  <a:lnTo>
                    <a:pt x="1796" y="17956"/>
                  </a:lnTo>
                  <a:lnTo>
                    <a:pt x="12573" y="5387"/>
                  </a:lnTo>
                  <a:lnTo>
                    <a:pt x="18860" y="1795"/>
                  </a:lnTo>
                  <a:lnTo>
                    <a:pt x="26944" y="897"/>
                  </a:lnTo>
                  <a:lnTo>
                    <a:pt x="34129" y="0"/>
                  </a:lnTo>
                  <a:lnTo>
                    <a:pt x="68707" y="25013"/>
                  </a:lnTo>
                  <a:lnTo>
                    <a:pt x="101040" y="62358"/>
                  </a:lnTo>
                  <a:lnTo>
                    <a:pt x="113165" y="81703"/>
                  </a:lnTo>
                  <a:lnTo>
                    <a:pt x="114063" y="81703"/>
                  </a:lnTo>
                  <a:lnTo>
                    <a:pt x="114063" y="83499"/>
                  </a:lnTo>
                  <a:lnTo>
                    <a:pt x="123311" y="104724"/>
                  </a:lnTo>
                  <a:lnTo>
                    <a:pt x="129444" y="122667"/>
                  </a:lnTo>
                  <a:lnTo>
                    <a:pt x="132377" y="137412"/>
                  </a:lnTo>
                  <a:lnTo>
                    <a:pt x="132026" y="149041"/>
                  </a:lnTo>
                  <a:lnTo>
                    <a:pt x="130314" y="159647"/>
                  </a:lnTo>
                  <a:lnTo>
                    <a:pt x="125065" y="173957"/>
                  </a:lnTo>
                  <a:lnTo>
                    <a:pt x="116112" y="191970"/>
                  </a:lnTo>
                  <a:lnTo>
                    <a:pt x="103285" y="213686"/>
                  </a:lnTo>
                  <a:lnTo>
                    <a:pt x="102387" y="214584"/>
                  </a:lnTo>
                  <a:lnTo>
                    <a:pt x="93967" y="227028"/>
                  </a:lnTo>
                  <a:lnTo>
                    <a:pt x="87568" y="237367"/>
                  </a:lnTo>
                  <a:lnTo>
                    <a:pt x="83190" y="245518"/>
                  </a:lnTo>
                  <a:lnTo>
                    <a:pt x="80832" y="251396"/>
                  </a:lnTo>
                  <a:lnTo>
                    <a:pt x="81730" y="259476"/>
                  </a:lnTo>
                  <a:lnTo>
                    <a:pt x="85323" y="266659"/>
                  </a:lnTo>
                  <a:lnTo>
                    <a:pt x="92508" y="273842"/>
                  </a:lnTo>
                  <a:lnTo>
                    <a:pt x="93406" y="273842"/>
                  </a:lnTo>
                  <a:lnTo>
                    <a:pt x="93406" y="274740"/>
                  </a:lnTo>
                  <a:lnTo>
                    <a:pt x="98795" y="279229"/>
                  </a:lnTo>
                  <a:lnTo>
                    <a:pt x="103285" y="283718"/>
                  </a:lnTo>
                  <a:lnTo>
                    <a:pt x="108674" y="287309"/>
                  </a:lnTo>
                  <a:lnTo>
                    <a:pt x="114961" y="291799"/>
                  </a:lnTo>
                  <a:lnTo>
                    <a:pt x="119452" y="297186"/>
                  </a:lnTo>
                  <a:lnTo>
                    <a:pt x="123045" y="313347"/>
                  </a:lnTo>
                  <a:lnTo>
                    <a:pt x="121248" y="320530"/>
                  </a:lnTo>
                  <a:lnTo>
                    <a:pt x="116758" y="327712"/>
                  </a:lnTo>
                  <a:lnTo>
                    <a:pt x="111369" y="333997"/>
                  </a:lnTo>
                  <a:lnTo>
                    <a:pt x="105082" y="338486"/>
                  </a:lnTo>
                  <a:lnTo>
                    <a:pt x="88915" y="342078"/>
                  </a:lnTo>
                  <a:close/>
                </a:path>
              </a:pathLst>
            </a:custGeom>
            <a:solidFill>
              <a:srgbClr val="FFB0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2452824" y="4330850"/>
              <a:ext cx="1318895" cy="608330"/>
            </a:xfrm>
            <a:custGeom>
              <a:rect b="b" l="l" r="r" t="t"/>
              <a:pathLst>
                <a:path extrusionOk="0" h="608329" w="1318895">
                  <a:moveTo>
                    <a:pt x="265849" y="605146"/>
                  </a:moveTo>
                  <a:lnTo>
                    <a:pt x="213139" y="599731"/>
                  </a:lnTo>
                  <a:lnTo>
                    <a:pt x="164134" y="583373"/>
                  </a:lnTo>
                  <a:lnTo>
                    <a:pt x="118835" y="555905"/>
                  </a:lnTo>
                  <a:lnTo>
                    <a:pt x="77239" y="517157"/>
                  </a:lnTo>
                  <a:lnTo>
                    <a:pt x="49548" y="480188"/>
                  </a:lnTo>
                  <a:lnTo>
                    <a:pt x="27935" y="440331"/>
                  </a:lnTo>
                  <a:lnTo>
                    <a:pt x="12444" y="397500"/>
                  </a:lnTo>
                  <a:lnTo>
                    <a:pt x="3118" y="351609"/>
                  </a:lnTo>
                  <a:lnTo>
                    <a:pt x="0" y="302573"/>
                  </a:lnTo>
                  <a:lnTo>
                    <a:pt x="3032" y="253974"/>
                  </a:lnTo>
                  <a:lnTo>
                    <a:pt x="12185" y="208349"/>
                  </a:lnTo>
                  <a:lnTo>
                    <a:pt x="27547" y="165655"/>
                  </a:lnTo>
                  <a:lnTo>
                    <a:pt x="49203" y="125848"/>
                  </a:lnTo>
                  <a:lnTo>
                    <a:pt x="77239" y="88886"/>
                  </a:lnTo>
                  <a:lnTo>
                    <a:pt x="118329" y="49998"/>
                  </a:lnTo>
                  <a:lnTo>
                    <a:pt x="163461" y="22221"/>
                  </a:lnTo>
                  <a:lnTo>
                    <a:pt x="212634" y="5555"/>
                  </a:lnTo>
                  <a:lnTo>
                    <a:pt x="265849" y="0"/>
                  </a:lnTo>
                  <a:lnTo>
                    <a:pt x="318923" y="5555"/>
                  </a:lnTo>
                  <a:lnTo>
                    <a:pt x="367787" y="22221"/>
                  </a:lnTo>
                  <a:lnTo>
                    <a:pt x="412610" y="49998"/>
                  </a:lnTo>
                  <a:lnTo>
                    <a:pt x="416687" y="53870"/>
                  </a:lnTo>
                  <a:lnTo>
                    <a:pt x="271237" y="53870"/>
                  </a:lnTo>
                  <a:lnTo>
                    <a:pt x="227636" y="58415"/>
                  </a:lnTo>
                  <a:lnTo>
                    <a:pt x="187149" y="72051"/>
                  </a:lnTo>
                  <a:lnTo>
                    <a:pt x="149862" y="94778"/>
                  </a:lnTo>
                  <a:lnTo>
                    <a:pt x="115859" y="126595"/>
                  </a:lnTo>
                  <a:lnTo>
                    <a:pt x="88087" y="165343"/>
                  </a:lnTo>
                  <a:lnTo>
                    <a:pt x="68146" y="207626"/>
                  </a:lnTo>
                  <a:lnTo>
                    <a:pt x="56119" y="253612"/>
                  </a:lnTo>
                  <a:lnTo>
                    <a:pt x="52092" y="303471"/>
                  </a:lnTo>
                  <a:lnTo>
                    <a:pt x="56119" y="353329"/>
                  </a:lnTo>
                  <a:lnTo>
                    <a:pt x="68146" y="399315"/>
                  </a:lnTo>
                  <a:lnTo>
                    <a:pt x="88087" y="441598"/>
                  </a:lnTo>
                  <a:lnTo>
                    <a:pt x="115859" y="480346"/>
                  </a:lnTo>
                  <a:lnTo>
                    <a:pt x="149862" y="512163"/>
                  </a:lnTo>
                  <a:lnTo>
                    <a:pt x="187149" y="534890"/>
                  </a:lnTo>
                  <a:lnTo>
                    <a:pt x="227636" y="548526"/>
                  </a:lnTo>
                  <a:lnTo>
                    <a:pt x="271237" y="553071"/>
                  </a:lnTo>
                  <a:lnTo>
                    <a:pt x="415585" y="553071"/>
                  </a:lnTo>
                  <a:lnTo>
                    <a:pt x="412989" y="555526"/>
                  </a:lnTo>
                  <a:lnTo>
                    <a:pt x="368124" y="583036"/>
                  </a:lnTo>
                  <a:lnTo>
                    <a:pt x="319049" y="599604"/>
                  </a:lnTo>
                  <a:lnTo>
                    <a:pt x="265849" y="605146"/>
                  </a:lnTo>
                  <a:close/>
                </a:path>
                <a:path extrusionOk="0" h="608329" w="1318895">
                  <a:moveTo>
                    <a:pt x="879462" y="161611"/>
                  </a:moveTo>
                  <a:lnTo>
                    <a:pt x="817306" y="161611"/>
                  </a:lnTo>
                  <a:lnTo>
                    <a:pt x="827256" y="143093"/>
                  </a:lnTo>
                  <a:lnTo>
                    <a:pt x="850523" y="108077"/>
                  </a:lnTo>
                  <a:lnTo>
                    <a:pt x="905099" y="52692"/>
                  </a:lnTo>
                  <a:lnTo>
                    <a:pt x="950231" y="24915"/>
                  </a:lnTo>
                  <a:lnTo>
                    <a:pt x="999404" y="8248"/>
                  </a:lnTo>
                  <a:lnTo>
                    <a:pt x="1052618" y="2693"/>
                  </a:lnTo>
                  <a:lnTo>
                    <a:pt x="1105693" y="8248"/>
                  </a:lnTo>
                  <a:lnTo>
                    <a:pt x="1154557" y="24915"/>
                  </a:lnTo>
                  <a:lnTo>
                    <a:pt x="1199380" y="52692"/>
                  </a:lnTo>
                  <a:lnTo>
                    <a:pt x="1203457" y="56564"/>
                  </a:lnTo>
                  <a:lnTo>
                    <a:pt x="1058007" y="56564"/>
                  </a:lnTo>
                  <a:lnTo>
                    <a:pt x="1014405" y="61109"/>
                  </a:lnTo>
                  <a:lnTo>
                    <a:pt x="973919" y="74745"/>
                  </a:lnTo>
                  <a:lnTo>
                    <a:pt x="936632" y="97472"/>
                  </a:lnTo>
                  <a:lnTo>
                    <a:pt x="902629" y="129289"/>
                  </a:lnTo>
                  <a:lnTo>
                    <a:pt x="879462" y="161611"/>
                  </a:lnTo>
                  <a:close/>
                </a:path>
                <a:path extrusionOk="0" h="608329" w="1318895">
                  <a:moveTo>
                    <a:pt x="415585" y="553071"/>
                  </a:moveTo>
                  <a:lnTo>
                    <a:pt x="271237" y="553071"/>
                  </a:lnTo>
                  <a:lnTo>
                    <a:pt x="315218" y="548526"/>
                  </a:lnTo>
                  <a:lnTo>
                    <a:pt x="355663" y="534890"/>
                  </a:lnTo>
                  <a:lnTo>
                    <a:pt x="392739" y="512163"/>
                  </a:lnTo>
                  <a:lnTo>
                    <a:pt x="426615" y="480346"/>
                  </a:lnTo>
                  <a:lnTo>
                    <a:pt x="454388" y="441598"/>
                  </a:lnTo>
                  <a:lnTo>
                    <a:pt x="474329" y="399315"/>
                  </a:lnTo>
                  <a:lnTo>
                    <a:pt x="486356" y="353329"/>
                  </a:lnTo>
                  <a:lnTo>
                    <a:pt x="490238" y="305266"/>
                  </a:lnTo>
                  <a:lnTo>
                    <a:pt x="490313" y="302573"/>
                  </a:lnTo>
                  <a:lnTo>
                    <a:pt x="486482" y="253612"/>
                  </a:lnTo>
                  <a:lnTo>
                    <a:pt x="474666" y="207626"/>
                  </a:lnTo>
                  <a:lnTo>
                    <a:pt x="454767" y="165343"/>
                  </a:lnTo>
                  <a:lnTo>
                    <a:pt x="426615" y="126595"/>
                  </a:lnTo>
                  <a:lnTo>
                    <a:pt x="392739" y="94778"/>
                  </a:lnTo>
                  <a:lnTo>
                    <a:pt x="355663" y="72051"/>
                  </a:lnTo>
                  <a:lnTo>
                    <a:pt x="315218" y="58415"/>
                  </a:lnTo>
                  <a:lnTo>
                    <a:pt x="271237" y="53870"/>
                  </a:lnTo>
                  <a:lnTo>
                    <a:pt x="416687" y="53870"/>
                  </a:lnTo>
                  <a:lnTo>
                    <a:pt x="453560" y="88886"/>
                  </a:lnTo>
                  <a:lnTo>
                    <a:pt x="480392" y="123902"/>
                  </a:lnTo>
                  <a:lnTo>
                    <a:pt x="501161" y="161611"/>
                  </a:lnTo>
                  <a:lnTo>
                    <a:pt x="879462" y="161611"/>
                  </a:lnTo>
                  <a:lnTo>
                    <a:pt x="874857" y="168036"/>
                  </a:lnTo>
                  <a:lnTo>
                    <a:pt x="865290" y="188322"/>
                  </a:lnTo>
                  <a:lnTo>
                    <a:pt x="659233" y="188322"/>
                  </a:lnTo>
                  <a:lnTo>
                    <a:pt x="613661" y="192138"/>
                  </a:lnTo>
                  <a:lnTo>
                    <a:pt x="568139" y="203585"/>
                  </a:lnTo>
                  <a:lnTo>
                    <a:pt x="522716" y="222665"/>
                  </a:lnTo>
                  <a:lnTo>
                    <a:pt x="526772" y="241842"/>
                  </a:lnTo>
                  <a:lnTo>
                    <a:pt x="529565" y="261609"/>
                  </a:lnTo>
                  <a:lnTo>
                    <a:pt x="531179" y="281880"/>
                  </a:lnTo>
                  <a:lnTo>
                    <a:pt x="531698" y="302573"/>
                  </a:lnTo>
                  <a:lnTo>
                    <a:pt x="528572" y="351265"/>
                  </a:lnTo>
                  <a:lnTo>
                    <a:pt x="519196" y="397112"/>
                  </a:lnTo>
                  <a:lnTo>
                    <a:pt x="503568" y="440072"/>
                  </a:lnTo>
                  <a:lnTo>
                    <a:pt x="481689" y="480101"/>
                  </a:lnTo>
                  <a:lnTo>
                    <a:pt x="453560" y="517157"/>
                  </a:lnTo>
                  <a:lnTo>
                    <a:pt x="415585" y="553071"/>
                  </a:lnTo>
                  <a:close/>
                </a:path>
                <a:path extrusionOk="0" h="608329" w="1318895">
                  <a:moveTo>
                    <a:pt x="1201457" y="555764"/>
                  </a:moveTo>
                  <a:lnTo>
                    <a:pt x="1058007" y="555764"/>
                  </a:lnTo>
                  <a:lnTo>
                    <a:pt x="1101988" y="551219"/>
                  </a:lnTo>
                  <a:lnTo>
                    <a:pt x="1142432" y="537583"/>
                  </a:lnTo>
                  <a:lnTo>
                    <a:pt x="1179509" y="514856"/>
                  </a:lnTo>
                  <a:lnTo>
                    <a:pt x="1213385" y="483039"/>
                  </a:lnTo>
                  <a:lnTo>
                    <a:pt x="1241157" y="444292"/>
                  </a:lnTo>
                  <a:lnTo>
                    <a:pt x="1261099" y="402009"/>
                  </a:lnTo>
                  <a:lnTo>
                    <a:pt x="1273125" y="356022"/>
                  </a:lnTo>
                  <a:lnTo>
                    <a:pt x="1277153" y="306164"/>
                  </a:lnTo>
                  <a:lnTo>
                    <a:pt x="1273125" y="256306"/>
                  </a:lnTo>
                  <a:lnTo>
                    <a:pt x="1261099" y="210319"/>
                  </a:lnTo>
                  <a:lnTo>
                    <a:pt x="1241157" y="168036"/>
                  </a:lnTo>
                  <a:lnTo>
                    <a:pt x="1213385" y="129289"/>
                  </a:lnTo>
                  <a:lnTo>
                    <a:pt x="1179509" y="97472"/>
                  </a:lnTo>
                  <a:lnTo>
                    <a:pt x="1142432" y="74745"/>
                  </a:lnTo>
                  <a:lnTo>
                    <a:pt x="1101988" y="61109"/>
                  </a:lnTo>
                  <a:lnTo>
                    <a:pt x="1058007" y="56564"/>
                  </a:lnTo>
                  <a:lnTo>
                    <a:pt x="1203457" y="56564"/>
                  </a:lnTo>
                  <a:lnTo>
                    <a:pt x="1240329" y="91580"/>
                  </a:lnTo>
                  <a:lnTo>
                    <a:pt x="1268459" y="128542"/>
                  </a:lnTo>
                  <a:lnTo>
                    <a:pt x="1290338" y="168349"/>
                  </a:lnTo>
                  <a:lnTo>
                    <a:pt x="1305965" y="211043"/>
                  </a:lnTo>
                  <a:lnTo>
                    <a:pt x="1315342" y="256668"/>
                  </a:lnTo>
                  <a:lnTo>
                    <a:pt x="1318352" y="303471"/>
                  </a:lnTo>
                  <a:lnTo>
                    <a:pt x="1318410" y="306164"/>
                  </a:lnTo>
                  <a:lnTo>
                    <a:pt x="1315375" y="353329"/>
                  </a:lnTo>
                  <a:lnTo>
                    <a:pt x="1305908" y="399806"/>
                  </a:lnTo>
                  <a:lnTo>
                    <a:pt x="1290144" y="442766"/>
                  </a:lnTo>
                  <a:lnTo>
                    <a:pt x="1267999" y="482795"/>
                  </a:lnTo>
                  <a:lnTo>
                    <a:pt x="1239431" y="519851"/>
                  </a:lnTo>
                  <a:lnTo>
                    <a:pt x="1201457" y="555764"/>
                  </a:lnTo>
                  <a:close/>
                </a:path>
                <a:path extrusionOk="0" h="608329" w="1318895">
                  <a:moveTo>
                    <a:pt x="817306" y="161611"/>
                  </a:moveTo>
                  <a:lnTo>
                    <a:pt x="501161" y="161611"/>
                  </a:lnTo>
                  <a:lnTo>
                    <a:pt x="546906" y="144461"/>
                  </a:lnTo>
                  <a:lnTo>
                    <a:pt x="592509" y="133027"/>
                  </a:lnTo>
                  <a:lnTo>
                    <a:pt x="637940" y="127310"/>
                  </a:lnTo>
                  <a:lnTo>
                    <a:pt x="683166" y="127310"/>
                  </a:lnTo>
                  <a:lnTo>
                    <a:pt x="728157" y="133027"/>
                  </a:lnTo>
                  <a:lnTo>
                    <a:pt x="772881" y="144461"/>
                  </a:lnTo>
                  <a:lnTo>
                    <a:pt x="817306" y="161611"/>
                  </a:lnTo>
                  <a:close/>
                </a:path>
                <a:path extrusionOk="0" h="608329" w="1318895">
                  <a:moveTo>
                    <a:pt x="1051720" y="607839"/>
                  </a:moveTo>
                  <a:lnTo>
                    <a:pt x="999011" y="602424"/>
                  </a:lnTo>
                  <a:lnTo>
                    <a:pt x="950006" y="586067"/>
                  </a:lnTo>
                  <a:lnTo>
                    <a:pt x="904706" y="558598"/>
                  </a:lnTo>
                  <a:lnTo>
                    <a:pt x="863111" y="519851"/>
                  </a:lnTo>
                  <a:lnTo>
                    <a:pt x="835420" y="482881"/>
                  </a:lnTo>
                  <a:lnTo>
                    <a:pt x="813807" y="443024"/>
                  </a:lnTo>
                  <a:lnTo>
                    <a:pt x="798316" y="400193"/>
                  </a:lnTo>
                  <a:lnTo>
                    <a:pt x="788989" y="354303"/>
                  </a:lnTo>
                  <a:lnTo>
                    <a:pt x="785928" y="306164"/>
                  </a:lnTo>
                  <a:lnTo>
                    <a:pt x="785953" y="302573"/>
                  </a:lnTo>
                  <a:lnTo>
                    <a:pt x="786531" y="283522"/>
                  </a:lnTo>
                  <a:lnTo>
                    <a:pt x="788453" y="262619"/>
                  </a:lnTo>
                  <a:lnTo>
                    <a:pt x="791555" y="242389"/>
                  </a:lnTo>
                  <a:lnTo>
                    <a:pt x="795751" y="222665"/>
                  </a:lnTo>
                  <a:lnTo>
                    <a:pt x="750328" y="203585"/>
                  </a:lnTo>
                  <a:lnTo>
                    <a:pt x="704806" y="192138"/>
                  </a:lnTo>
                  <a:lnTo>
                    <a:pt x="659233" y="188322"/>
                  </a:lnTo>
                  <a:lnTo>
                    <a:pt x="865290" y="188322"/>
                  </a:lnTo>
                  <a:lnTo>
                    <a:pt x="854916" y="210319"/>
                  </a:lnTo>
                  <a:lnTo>
                    <a:pt x="842889" y="256306"/>
                  </a:lnTo>
                  <a:lnTo>
                    <a:pt x="838861" y="306164"/>
                  </a:lnTo>
                  <a:lnTo>
                    <a:pt x="842889" y="356022"/>
                  </a:lnTo>
                  <a:lnTo>
                    <a:pt x="854916" y="402009"/>
                  </a:lnTo>
                  <a:lnTo>
                    <a:pt x="874857" y="444292"/>
                  </a:lnTo>
                  <a:lnTo>
                    <a:pt x="902629" y="483039"/>
                  </a:lnTo>
                  <a:lnTo>
                    <a:pt x="936632" y="514856"/>
                  </a:lnTo>
                  <a:lnTo>
                    <a:pt x="973919" y="537583"/>
                  </a:lnTo>
                  <a:lnTo>
                    <a:pt x="1014405" y="551219"/>
                  </a:lnTo>
                  <a:lnTo>
                    <a:pt x="1058007" y="555764"/>
                  </a:lnTo>
                  <a:lnTo>
                    <a:pt x="1201457" y="555764"/>
                  </a:lnTo>
                  <a:lnTo>
                    <a:pt x="1198861" y="558220"/>
                  </a:lnTo>
                  <a:lnTo>
                    <a:pt x="1153996" y="585730"/>
                  </a:lnTo>
                  <a:lnTo>
                    <a:pt x="1104921" y="602298"/>
                  </a:lnTo>
                  <a:lnTo>
                    <a:pt x="1051720" y="607839"/>
                  </a:lnTo>
                  <a:close/>
                </a:path>
              </a:pathLst>
            </a:custGeom>
            <a:solidFill>
              <a:srgbClr val="3F67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036085" y="3031824"/>
              <a:ext cx="2141220" cy="1543685"/>
            </a:xfrm>
            <a:custGeom>
              <a:rect b="b" l="l" r="r" t="t"/>
              <a:pathLst>
                <a:path extrusionOk="0" h="1543685" w="2141220">
                  <a:moveTo>
                    <a:pt x="192201" y="1543685"/>
                  </a:moveTo>
                  <a:lnTo>
                    <a:pt x="141728" y="1509546"/>
                  </a:lnTo>
                  <a:lnTo>
                    <a:pt x="98927" y="1454368"/>
                  </a:lnTo>
                  <a:lnTo>
                    <a:pt x="80410" y="1418890"/>
                  </a:lnTo>
                  <a:lnTo>
                    <a:pt x="63818" y="1378153"/>
                  </a:lnTo>
                  <a:lnTo>
                    <a:pt x="49155" y="1332155"/>
                  </a:lnTo>
                  <a:lnTo>
                    <a:pt x="36421" y="1280899"/>
                  </a:lnTo>
                  <a:lnTo>
                    <a:pt x="25621" y="1224382"/>
                  </a:lnTo>
                  <a:lnTo>
                    <a:pt x="16755" y="1162606"/>
                  </a:lnTo>
                  <a:lnTo>
                    <a:pt x="9828" y="1095571"/>
                  </a:lnTo>
                  <a:lnTo>
                    <a:pt x="4841" y="1023276"/>
                  </a:lnTo>
                  <a:lnTo>
                    <a:pt x="1796" y="945721"/>
                  </a:lnTo>
                  <a:lnTo>
                    <a:pt x="154" y="885622"/>
                  </a:lnTo>
                  <a:lnTo>
                    <a:pt x="0" y="864916"/>
                  </a:lnTo>
                  <a:lnTo>
                    <a:pt x="6286" y="805426"/>
                  </a:lnTo>
                  <a:lnTo>
                    <a:pt x="15268" y="749663"/>
                  </a:lnTo>
                  <a:lnTo>
                    <a:pt x="26944" y="697630"/>
                  </a:lnTo>
                  <a:lnTo>
                    <a:pt x="41314" y="649330"/>
                  </a:lnTo>
                  <a:lnTo>
                    <a:pt x="58379" y="604765"/>
                  </a:lnTo>
                  <a:lnTo>
                    <a:pt x="78138" y="563939"/>
                  </a:lnTo>
                  <a:lnTo>
                    <a:pt x="100591" y="526853"/>
                  </a:lnTo>
                  <a:lnTo>
                    <a:pt x="125739" y="493511"/>
                  </a:lnTo>
                  <a:lnTo>
                    <a:pt x="153581" y="463916"/>
                  </a:lnTo>
                  <a:lnTo>
                    <a:pt x="184118" y="438071"/>
                  </a:lnTo>
                  <a:lnTo>
                    <a:pt x="217349" y="415977"/>
                  </a:lnTo>
                  <a:lnTo>
                    <a:pt x="253275" y="397638"/>
                  </a:lnTo>
                  <a:lnTo>
                    <a:pt x="291895" y="383057"/>
                  </a:lnTo>
                  <a:lnTo>
                    <a:pt x="333209" y="372236"/>
                  </a:lnTo>
                  <a:lnTo>
                    <a:pt x="377218" y="365179"/>
                  </a:lnTo>
                  <a:lnTo>
                    <a:pt x="423921" y="361887"/>
                  </a:lnTo>
                  <a:lnTo>
                    <a:pt x="473319" y="362364"/>
                  </a:lnTo>
                  <a:lnTo>
                    <a:pt x="525411" y="366613"/>
                  </a:lnTo>
                  <a:lnTo>
                    <a:pt x="561162" y="325188"/>
                  </a:lnTo>
                  <a:lnTo>
                    <a:pt x="597500" y="286246"/>
                  </a:lnTo>
                  <a:lnTo>
                    <a:pt x="634422" y="249787"/>
                  </a:lnTo>
                  <a:lnTo>
                    <a:pt x="671928" y="215809"/>
                  </a:lnTo>
                  <a:lnTo>
                    <a:pt x="710018" y="184315"/>
                  </a:lnTo>
                  <a:lnTo>
                    <a:pt x="748691" y="155302"/>
                  </a:lnTo>
                  <a:lnTo>
                    <a:pt x="787945" y="128772"/>
                  </a:lnTo>
                  <a:lnTo>
                    <a:pt x="827782" y="104724"/>
                  </a:lnTo>
                  <a:lnTo>
                    <a:pt x="868199" y="83158"/>
                  </a:lnTo>
                  <a:lnTo>
                    <a:pt x="909196" y="64075"/>
                  </a:lnTo>
                  <a:lnTo>
                    <a:pt x="950773" y="47475"/>
                  </a:lnTo>
                  <a:lnTo>
                    <a:pt x="992928" y="33356"/>
                  </a:lnTo>
                  <a:lnTo>
                    <a:pt x="1035662" y="21720"/>
                  </a:lnTo>
                  <a:lnTo>
                    <a:pt x="1078973" y="12566"/>
                  </a:lnTo>
                  <a:lnTo>
                    <a:pt x="1122860" y="5895"/>
                  </a:lnTo>
                  <a:lnTo>
                    <a:pt x="1167323" y="1706"/>
                  </a:lnTo>
                  <a:lnTo>
                    <a:pt x="1212362" y="0"/>
                  </a:lnTo>
                  <a:lnTo>
                    <a:pt x="1257975" y="775"/>
                  </a:lnTo>
                  <a:lnTo>
                    <a:pt x="1304162" y="4033"/>
                  </a:lnTo>
                  <a:lnTo>
                    <a:pt x="1350923" y="9774"/>
                  </a:lnTo>
                  <a:lnTo>
                    <a:pt x="1398255" y="17997"/>
                  </a:lnTo>
                  <a:lnTo>
                    <a:pt x="1446160" y="28702"/>
                  </a:lnTo>
                  <a:lnTo>
                    <a:pt x="1494636" y="41889"/>
                  </a:lnTo>
                  <a:lnTo>
                    <a:pt x="1543682" y="57559"/>
                  </a:lnTo>
                  <a:lnTo>
                    <a:pt x="1593298" y="75711"/>
                  </a:lnTo>
                  <a:lnTo>
                    <a:pt x="1637077" y="93397"/>
                  </a:lnTo>
                  <a:lnTo>
                    <a:pt x="1679009" y="112909"/>
                  </a:lnTo>
                  <a:lnTo>
                    <a:pt x="1719096" y="134246"/>
                  </a:lnTo>
                  <a:lnTo>
                    <a:pt x="1757340" y="157408"/>
                  </a:lnTo>
                  <a:lnTo>
                    <a:pt x="1793741" y="182395"/>
                  </a:lnTo>
                  <a:lnTo>
                    <a:pt x="1828301" y="209208"/>
                  </a:lnTo>
                  <a:lnTo>
                    <a:pt x="1861023" y="237846"/>
                  </a:lnTo>
                  <a:lnTo>
                    <a:pt x="1891907" y="268310"/>
                  </a:lnTo>
                  <a:lnTo>
                    <a:pt x="1920954" y="300599"/>
                  </a:lnTo>
                  <a:lnTo>
                    <a:pt x="1948167" y="334713"/>
                  </a:lnTo>
                  <a:lnTo>
                    <a:pt x="1973548" y="370653"/>
                  </a:lnTo>
                  <a:lnTo>
                    <a:pt x="1997096" y="408418"/>
                  </a:lnTo>
                  <a:lnTo>
                    <a:pt x="2018815" y="448008"/>
                  </a:lnTo>
                  <a:lnTo>
                    <a:pt x="2038705" y="489424"/>
                  </a:lnTo>
                  <a:lnTo>
                    <a:pt x="2056768" y="532665"/>
                  </a:lnTo>
                  <a:lnTo>
                    <a:pt x="2073005" y="577732"/>
                  </a:lnTo>
                  <a:lnTo>
                    <a:pt x="2087419" y="624624"/>
                  </a:lnTo>
                  <a:lnTo>
                    <a:pt x="2100010" y="673341"/>
                  </a:lnTo>
                  <a:lnTo>
                    <a:pt x="2110781" y="723884"/>
                  </a:lnTo>
                  <a:lnTo>
                    <a:pt x="2119732" y="776252"/>
                  </a:lnTo>
                  <a:lnTo>
                    <a:pt x="2126865" y="830445"/>
                  </a:lnTo>
                  <a:lnTo>
                    <a:pt x="2132181" y="886464"/>
                  </a:lnTo>
                  <a:lnTo>
                    <a:pt x="2135953" y="941297"/>
                  </a:lnTo>
                  <a:lnTo>
                    <a:pt x="2138648" y="993717"/>
                  </a:lnTo>
                  <a:lnTo>
                    <a:pt x="2140265" y="1043680"/>
                  </a:lnTo>
                  <a:lnTo>
                    <a:pt x="2140803" y="1091143"/>
                  </a:lnTo>
                  <a:lnTo>
                    <a:pt x="2140265" y="1136064"/>
                  </a:lnTo>
                  <a:lnTo>
                    <a:pt x="2136762" y="1208411"/>
                  </a:lnTo>
                  <a:lnTo>
                    <a:pt x="2130026" y="1273528"/>
                  </a:lnTo>
                  <a:lnTo>
                    <a:pt x="2120056" y="1331404"/>
                  </a:lnTo>
                  <a:lnTo>
                    <a:pt x="2106854" y="1382030"/>
                  </a:lnTo>
                  <a:lnTo>
                    <a:pt x="2090418" y="1425394"/>
                  </a:lnTo>
                  <a:lnTo>
                    <a:pt x="2070749" y="1461486"/>
                  </a:lnTo>
                  <a:lnTo>
                    <a:pt x="2021710" y="1511808"/>
                  </a:lnTo>
                  <a:lnTo>
                    <a:pt x="1959739" y="1532911"/>
                  </a:lnTo>
                  <a:lnTo>
                    <a:pt x="1939477" y="1531887"/>
                  </a:lnTo>
                  <a:lnTo>
                    <a:pt x="1905096" y="1502665"/>
                  </a:lnTo>
                  <a:lnTo>
                    <a:pt x="1878906" y="1437178"/>
                  </a:lnTo>
                  <a:lnTo>
                    <a:pt x="1868883" y="1390822"/>
                  </a:lnTo>
                  <a:lnTo>
                    <a:pt x="1860907" y="1335383"/>
                  </a:lnTo>
                  <a:lnTo>
                    <a:pt x="1854980" y="1270856"/>
                  </a:lnTo>
                  <a:lnTo>
                    <a:pt x="1851100" y="1197235"/>
                  </a:lnTo>
                  <a:lnTo>
                    <a:pt x="1849268" y="1114516"/>
                  </a:lnTo>
                  <a:lnTo>
                    <a:pt x="1848748" y="1102900"/>
                  </a:lnTo>
                  <a:lnTo>
                    <a:pt x="1848482" y="1090948"/>
                  </a:lnTo>
                  <a:lnTo>
                    <a:pt x="1848369" y="1066032"/>
                  </a:lnTo>
                  <a:lnTo>
                    <a:pt x="1792831" y="1075990"/>
                  </a:lnTo>
                  <a:lnTo>
                    <a:pt x="1738137" y="1084314"/>
                  </a:lnTo>
                  <a:lnTo>
                    <a:pt x="1684288" y="1091006"/>
                  </a:lnTo>
                  <a:lnTo>
                    <a:pt x="1631282" y="1096066"/>
                  </a:lnTo>
                  <a:lnTo>
                    <a:pt x="1579121" y="1099495"/>
                  </a:lnTo>
                  <a:lnTo>
                    <a:pt x="1527802" y="1101294"/>
                  </a:lnTo>
                  <a:lnTo>
                    <a:pt x="1477327" y="1101462"/>
                  </a:lnTo>
                  <a:lnTo>
                    <a:pt x="1427695" y="1100001"/>
                  </a:lnTo>
                  <a:lnTo>
                    <a:pt x="1378906" y="1096911"/>
                  </a:lnTo>
                  <a:lnTo>
                    <a:pt x="1330958" y="1092193"/>
                  </a:lnTo>
                  <a:lnTo>
                    <a:pt x="1283853" y="1085848"/>
                  </a:lnTo>
                  <a:lnTo>
                    <a:pt x="1237589" y="1077876"/>
                  </a:lnTo>
                  <a:lnTo>
                    <a:pt x="1192167" y="1068277"/>
                  </a:lnTo>
                  <a:lnTo>
                    <a:pt x="1147585" y="1057053"/>
                  </a:lnTo>
                  <a:lnTo>
                    <a:pt x="1103844" y="1044203"/>
                  </a:lnTo>
                  <a:lnTo>
                    <a:pt x="1060944" y="1029730"/>
                  </a:lnTo>
                  <a:lnTo>
                    <a:pt x="1018884" y="1013632"/>
                  </a:lnTo>
                  <a:lnTo>
                    <a:pt x="977663" y="995911"/>
                  </a:lnTo>
                  <a:lnTo>
                    <a:pt x="937282" y="976568"/>
                  </a:lnTo>
                  <a:lnTo>
                    <a:pt x="897740" y="955602"/>
                  </a:lnTo>
                  <a:lnTo>
                    <a:pt x="859037" y="933015"/>
                  </a:lnTo>
                  <a:lnTo>
                    <a:pt x="821173" y="908808"/>
                  </a:lnTo>
                  <a:lnTo>
                    <a:pt x="784147" y="882980"/>
                  </a:lnTo>
                  <a:lnTo>
                    <a:pt x="747958" y="855533"/>
                  </a:lnTo>
                  <a:lnTo>
                    <a:pt x="712608" y="826466"/>
                  </a:lnTo>
                  <a:lnTo>
                    <a:pt x="678094" y="795782"/>
                  </a:lnTo>
                  <a:lnTo>
                    <a:pt x="663710" y="844866"/>
                  </a:lnTo>
                  <a:lnTo>
                    <a:pt x="645544" y="890740"/>
                  </a:lnTo>
                  <a:lnTo>
                    <a:pt x="623601" y="933401"/>
                  </a:lnTo>
                  <a:lnTo>
                    <a:pt x="597884" y="972844"/>
                  </a:lnTo>
                  <a:lnTo>
                    <a:pt x="568398" y="1009065"/>
                  </a:lnTo>
                  <a:lnTo>
                    <a:pt x="535147" y="1042061"/>
                  </a:lnTo>
                  <a:lnTo>
                    <a:pt x="498134" y="1071826"/>
                  </a:lnTo>
                  <a:lnTo>
                    <a:pt x="457364" y="1098358"/>
                  </a:lnTo>
                  <a:lnTo>
                    <a:pt x="412841" y="1121652"/>
                  </a:lnTo>
                  <a:lnTo>
                    <a:pt x="364569" y="1141704"/>
                  </a:lnTo>
                  <a:lnTo>
                    <a:pt x="312552" y="1158510"/>
                  </a:lnTo>
                  <a:lnTo>
                    <a:pt x="313057" y="1181742"/>
                  </a:lnTo>
                  <a:lnTo>
                    <a:pt x="313225" y="1204300"/>
                  </a:lnTo>
                  <a:lnTo>
                    <a:pt x="313057" y="1226185"/>
                  </a:lnTo>
                  <a:lnTo>
                    <a:pt x="312552" y="1247397"/>
                  </a:lnTo>
                  <a:lnTo>
                    <a:pt x="308148" y="1322046"/>
                  </a:lnTo>
                  <a:lnTo>
                    <a:pt x="299533" y="1385921"/>
                  </a:lnTo>
                  <a:lnTo>
                    <a:pt x="286676" y="1439022"/>
                  </a:lnTo>
                  <a:lnTo>
                    <a:pt x="269546" y="1481349"/>
                  </a:lnTo>
                  <a:lnTo>
                    <a:pt x="248111" y="1512902"/>
                  </a:lnTo>
                  <a:lnTo>
                    <a:pt x="222340" y="1533681"/>
                  </a:lnTo>
                  <a:lnTo>
                    <a:pt x="192201" y="1543685"/>
                  </a:lnTo>
                  <a:close/>
                </a:path>
              </a:pathLst>
            </a:custGeom>
            <a:solidFill>
              <a:srgbClr val="1C25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1896876" y="7844559"/>
              <a:ext cx="835660" cy="581660"/>
            </a:xfrm>
            <a:custGeom>
              <a:rect b="b" l="l" r="r" t="t"/>
              <a:pathLst>
                <a:path extrusionOk="0" h="581659" w="835660">
                  <a:moveTo>
                    <a:pt x="241477" y="581120"/>
                  </a:moveTo>
                  <a:lnTo>
                    <a:pt x="200637" y="577995"/>
                  </a:lnTo>
                  <a:lnTo>
                    <a:pt x="164797" y="563450"/>
                  </a:lnTo>
                  <a:lnTo>
                    <a:pt x="133872" y="537484"/>
                  </a:lnTo>
                  <a:lnTo>
                    <a:pt x="107776" y="500098"/>
                  </a:lnTo>
                  <a:lnTo>
                    <a:pt x="106878" y="497405"/>
                  </a:lnTo>
                  <a:lnTo>
                    <a:pt x="105980" y="495609"/>
                  </a:lnTo>
                  <a:lnTo>
                    <a:pt x="105980" y="493813"/>
                  </a:lnTo>
                  <a:lnTo>
                    <a:pt x="89154" y="441699"/>
                  </a:lnTo>
                  <a:lnTo>
                    <a:pt x="73317" y="390779"/>
                  </a:lnTo>
                  <a:lnTo>
                    <a:pt x="58470" y="341036"/>
                  </a:lnTo>
                  <a:lnTo>
                    <a:pt x="44613" y="292456"/>
                  </a:lnTo>
                  <a:lnTo>
                    <a:pt x="31746" y="245022"/>
                  </a:lnTo>
                  <a:lnTo>
                    <a:pt x="19869" y="198719"/>
                  </a:lnTo>
                  <a:lnTo>
                    <a:pt x="8981" y="153531"/>
                  </a:lnTo>
                  <a:lnTo>
                    <a:pt x="6441" y="143570"/>
                  </a:lnTo>
                  <a:lnTo>
                    <a:pt x="4153" y="133778"/>
                  </a:lnTo>
                  <a:lnTo>
                    <a:pt x="2034" y="123986"/>
                  </a:lnTo>
                  <a:lnTo>
                    <a:pt x="0" y="114026"/>
                  </a:lnTo>
                  <a:lnTo>
                    <a:pt x="0" y="108639"/>
                  </a:lnTo>
                  <a:lnTo>
                    <a:pt x="1796" y="106843"/>
                  </a:lnTo>
                  <a:lnTo>
                    <a:pt x="3592" y="105945"/>
                  </a:lnTo>
                  <a:lnTo>
                    <a:pt x="4490" y="105047"/>
                  </a:lnTo>
                  <a:lnTo>
                    <a:pt x="5388" y="105047"/>
                  </a:lnTo>
                  <a:lnTo>
                    <a:pt x="45805" y="99660"/>
                  </a:lnTo>
                  <a:lnTo>
                    <a:pt x="50295" y="99660"/>
                  </a:lnTo>
                  <a:lnTo>
                    <a:pt x="52092" y="101456"/>
                  </a:lnTo>
                  <a:lnTo>
                    <a:pt x="53888" y="102354"/>
                  </a:lnTo>
                  <a:lnTo>
                    <a:pt x="53888" y="106843"/>
                  </a:lnTo>
                  <a:lnTo>
                    <a:pt x="63445" y="149140"/>
                  </a:lnTo>
                  <a:lnTo>
                    <a:pt x="73928" y="192531"/>
                  </a:lnTo>
                  <a:lnTo>
                    <a:pt x="85337" y="237016"/>
                  </a:lnTo>
                  <a:lnTo>
                    <a:pt x="97672" y="282596"/>
                  </a:lnTo>
                  <a:lnTo>
                    <a:pt x="110934" y="329269"/>
                  </a:lnTo>
                  <a:lnTo>
                    <a:pt x="125121" y="377038"/>
                  </a:lnTo>
                  <a:lnTo>
                    <a:pt x="140235" y="425900"/>
                  </a:lnTo>
                  <a:lnTo>
                    <a:pt x="156276" y="475856"/>
                  </a:lnTo>
                  <a:lnTo>
                    <a:pt x="157611" y="475856"/>
                  </a:lnTo>
                  <a:lnTo>
                    <a:pt x="177663" y="502820"/>
                  </a:lnTo>
                  <a:lnTo>
                    <a:pt x="204102" y="520300"/>
                  </a:lnTo>
                  <a:lnTo>
                    <a:pt x="235593" y="526332"/>
                  </a:lnTo>
                  <a:lnTo>
                    <a:pt x="297852" y="526332"/>
                  </a:lnTo>
                  <a:lnTo>
                    <a:pt x="299080" y="527033"/>
                  </a:lnTo>
                  <a:lnTo>
                    <a:pt x="303570" y="532421"/>
                  </a:lnTo>
                  <a:lnTo>
                    <a:pt x="305367" y="539603"/>
                  </a:lnTo>
                  <a:lnTo>
                    <a:pt x="308061" y="546786"/>
                  </a:lnTo>
                  <a:lnTo>
                    <a:pt x="307163" y="553969"/>
                  </a:lnTo>
                  <a:lnTo>
                    <a:pt x="303570" y="560254"/>
                  </a:lnTo>
                  <a:lnTo>
                    <a:pt x="302672" y="560254"/>
                  </a:lnTo>
                  <a:lnTo>
                    <a:pt x="299978" y="566539"/>
                  </a:lnTo>
                  <a:lnTo>
                    <a:pt x="294589" y="571028"/>
                  </a:lnTo>
                  <a:lnTo>
                    <a:pt x="287404" y="572823"/>
                  </a:lnTo>
                  <a:lnTo>
                    <a:pt x="241477" y="581120"/>
                  </a:lnTo>
                  <a:close/>
                </a:path>
                <a:path extrusionOk="0" h="581659" w="835660">
                  <a:moveTo>
                    <a:pt x="52990" y="101456"/>
                  </a:moveTo>
                  <a:lnTo>
                    <a:pt x="52092" y="101456"/>
                  </a:lnTo>
                  <a:lnTo>
                    <a:pt x="52092" y="100558"/>
                  </a:lnTo>
                  <a:lnTo>
                    <a:pt x="52990" y="101456"/>
                  </a:lnTo>
                  <a:close/>
                </a:path>
                <a:path extrusionOk="0" h="581659" w="835660">
                  <a:moveTo>
                    <a:pt x="157611" y="475856"/>
                  </a:moveTo>
                  <a:lnTo>
                    <a:pt x="156276" y="475856"/>
                  </a:lnTo>
                  <a:lnTo>
                    <a:pt x="156276" y="474061"/>
                  </a:lnTo>
                  <a:lnTo>
                    <a:pt x="157611" y="475856"/>
                  </a:lnTo>
                  <a:close/>
                </a:path>
                <a:path extrusionOk="0" h="581659" w="835660">
                  <a:moveTo>
                    <a:pt x="297852" y="526332"/>
                  </a:moveTo>
                  <a:lnTo>
                    <a:pt x="235593" y="526332"/>
                  </a:lnTo>
                  <a:lnTo>
                    <a:pt x="272136" y="520749"/>
                  </a:lnTo>
                  <a:lnTo>
                    <a:pt x="279321" y="518953"/>
                  </a:lnTo>
                  <a:lnTo>
                    <a:pt x="286506" y="519851"/>
                  </a:lnTo>
                  <a:lnTo>
                    <a:pt x="297852" y="526332"/>
                  </a:lnTo>
                  <a:close/>
                </a:path>
                <a:path extrusionOk="0" h="581659" w="835660">
                  <a:moveTo>
                    <a:pt x="773653" y="509974"/>
                  </a:moveTo>
                  <a:lnTo>
                    <a:pt x="664622" y="509974"/>
                  </a:lnTo>
                  <a:lnTo>
                    <a:pt x="667317" y="502792"/>
                  </a:lnTo>
                  <a:lnTo>
                    <a:pt x="672706" y="498303"/>
                  </a:lnTo>
                  <a:lnTo>
                    <a:pt x="679891" y="496507"/>
                  </a:lnTo>
                  <a:lnTo>
                    <a:pt x="712069" y="484246"/>
                  </a:lnTo>
                  <a:lnTo>
                    <a:pt x="737259" y="469123"/>
                  </a:lnTo>
                  <a:lnTo>
                    <a:pt x="755545" y="451306"/>
                  </a:lnTo>
                  <a:lnTo>
                    <a:pt x="767010" y="430964"/>
                  </a:lnTo>
                  <a:lnTo>
                    <a:pt x="767165" y="422743"/>
                  </a:lnTo>
                  <a:lnTo>
                    <a:pt x="767571" y="414354"/>
                  </a:lnTo>
                  <a:lnTo>
                    <a:pt x="768147" y="405965"/>
                  </a:lnTo>
                  <a:lnTo>
                    <a:pt x="768806" y="397744"/>
                  </a:lnTo>
                  <a:lnTo>
                    <a:pt x="772174" y="345140"/>
                  </a:lnTo>
                  <a:lnTo>
                    <a:pt x="774869" y="293735"/>
                  </a:lnTo>
                  <a:lnTo>
                    <a:pt x="776918" y="242535"/>
                  </a:lnTo>
                  <a:lnTo>
                    <a:pt x="778237" y="194607"/>
                  </a:lnTo>
                  <a:lnTo>
                    <a:pt x="778911" y="146927"/>
                  </a:lnTo>
                  <a:lnTo>
                    <a:pt x="778847" y="96279"/>
                  </a:lnTo>
                  <a:lnTo>
                    <a:pt x="778237" y="55438"/>
                  </a:lnTo>
                  <a:lnTo>
                    <a:pt x="776890" y="11671"/>
                  </a:lnTo>
                  <a:lnTo>
                    <a:pt x="776890" y="10774"/>
                  </a:lnTo>
                  <a:lnTo>
                    <a:pt x="777788" y="8978"/>
                  </a:lnTo>
                  <a:lnTo>
                    <a:pt x="777788" y="8080"/>
                  </a:lnTo>
                  <a:lnTo>
                    <a:pt x="780482" y="5387"/>
                  </a:lnTo>
                  <a:lnTo>
                    <a:pt x="782279" y="4489"/>
                  </a:lnTo>
                  <a:lnTo>
                    <a:pt x="784075" y="4489"/>
                  </a:lnTo>
                  <a:lnTo>
                    <a:pt x="823593" y="0"/>
                  </a:lnTo>
                  <a:lnTo>
                    <a:pt x="826287" y="0"/>
                  </a:lnTo>
                  <a:lnTo>
                    <a:pt x="827185" y="897"/>
                  </a:lnTo>
                  <a:lnTo>
                    <a:pt x="828982" y="1795"/>
                  </a:lnTo>
                  <a:lnTo>
                    <a:pt x="831676" y="1795"/>
                  </a:lnTo>
                  <a:lnTo>
                    <a:pt x="832574" y="3591"/>
                  </a:lnTo>
                  <a:lnTo>
                    <a:pt x="832673" y="8080"/>
                  </a:lnTo>
                  <a:lnTo>
                    <a:pt x="834216" y="50165"/>
                  </a:lnTo>
                  <a:lnTo>
                    <a:pt x="835100" y="96279"/>
                  </a:lnTo>
                  <a:lnTo>
                    <a:pt x="835185" y="146927"/>
                  </a:lnTo>
                  <a:lnTo>
                    <a:pt x="834595" y="192475"/>
                  </a:lnTo>
                  <a:lnTo>
                    <a:pt x="833206" y="242535"/>
                  </a:lnTo>
                  <a:lnTo>
                    <a:pt x="831059" y="293889"/>
                  </a:lnTo>
                  <a:lnTo>
                    <a:pt x="828154" y="346527"/>
                  </a:lnTo>
                  <a:lnTo>
                    <a:pt x="824491" y="400438"/>
                  </a:lnTo>
                  <a:lnTo>
                    <a:pt x="820898" y="439943"/>
                  </a:lnTo>
                  <a:lnTo>
                    <a:pt x="820898" y="441738"/>
                  </a:lnTo>
                  <a:lnTo>
                    <a:pt x="820000" y="443534"/>
                  </a:lnTo>
                  <a:lnTo>
                    <a:pt x="805827" y="476852"/>
                  </a:lnTo>
                  <a:lnTo>
                    <a:pt x="780707" y="505373"/>
                  </a:lnTo>
                  <a:lnTo>
                    <a:pt x="773653" y="509974"/>
                  </a:lnTo>
                  <a:close/>
                </a:path>
                <a:path extrusionOk="0" h="581659" w="835660">
                  <a:moveTo>
                    <a:pt x="688872" y="549480"/>
                  </a:moveTo>
                  <a:lnTo>
                    <a:pt x="682585" y="548582"/>
                  </a:lnTo>
                  <a:lnTo>
                    <a:pt x="676298" y="545888"/>
                  </a:lnTo>
                  <a:lnTo>
                    <a:pt x="675400" y="545888"/>
                  </a:lnTo>
                  <a:lnTo>
                    <a:pt x="669113" y="542297"/>
                  </a:lnTo>
                  <a:lnTo>
                    <a:pt x="664622" y="536910"/>
                  </a:lnTo>
                  <a:lnTo>
                    <a:pt x="662826" y="529727"/>
                  </a:lnTo>
                  <a:lnTo>
                    <a:pt x="660132" y="522544"/>
                  </a:lnTo>
                  <a:lnTo>
                    <a:pt x="661030" y="515362"/>
                  </a:lnTo>
                  <a:lnTo>
                    <a:pt x="664622" y="509077"/>
                  </a:lnTo>
                  <a:lnTo>
                    <a:pt x="664622" y="509974"/>
                  </a:lnTo>
                  <a:lnTo>
                    <a:pt x="773653" y="509974"/>
                  </a:lnTo>
                  <a:lnTo>
                    <a:pt x="744472" y="529012"/>
                  </a:lnTo>
                  <a:lnTo>
                    <a:pt x="696955" y="547684"/>
                  </a:lnTo>
                  <a:lnTo>
                    <a:pt x="696057" y="547684"/>
                  </a:lnTo>
                  <a:lnTo>
                    <a:pt x="688872" y="549480"/>
                  </a:lnTo>
                  <a:close/>
                </a:path>
              </a:pathLst>
            </a:custGeom>
            <a:solidFill>
              <a:srgbClr val="7E9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1855530" y="5692428"/>
              <a:ext cx="2670810" cy="2261235"/>
            </a:xfrm>
            <a:custGeom>
              <a:rect b="b" l="l" r="r" t="t"/>
              <a:pathLst>
                <a:path extrusionOk="0" h="2261234" w="2670810">
                  <a:moveTo>
                    <a:pt x="42243" y="2260769"/>
                  </a:moveTo>
                  <a:lnTo>
                    <a:pt x="40447" y="2258973"/>
                  </a:lnTo>
                  <a:lnTo>
                    <a:pt x="40447" y="2258075"/>
                  </a:lnTo>
                  <a:lnTo>
                    <a:pt x="28340" y="2195826"/>
                  </a:lnTo>
                  <a:lnTo>
                    <a:pt x="18369" y="2135978"/>
                  </a:lnTo>
                  <a:lnTo>
                    <a:pt x="10542" y="2078540"/>
                  </a:lnTo>
                  <a:lnTo>
                    <a:pt x="4866" y="2023518"/>
                  </a:lnTo>
                  <a:lnTo>
                    <a:pt x="1349" y="1970919"/>
                  </a:lnTo>
                  <a:lnTo>
                    <a:pt x="0" y="1920636"/>
                  </a:lnTo>
                  <a:lnTo>
                    <a:pt x="819" y="1873024"/>
                  </a:lnTo>
                  <a:lnTo>
                    <a:pt x="3822" y="1827741"/>
                  </a:lnTo>
                  <a:lnTo>
                    <a:pt x="9012" y="1784912"/>
                  </a:lnTo>
                  <a:lnTo>
                    <a:pt x="18944" y="1731376"/>
                  </a:lnTo>
                  <a:lnTo>
                    <a:pt x="32572" y="1681940"/>
                  </a:lnTo>
                  <a:lnTo>
                    <a:pt x="49896" y="1636608"/>
                  </a:lnTo>
                  <a:lnTo>
                    <a:pt x="70917" y="1595384"/>
                  </a:lnTo>
                  <a:lnTo>
                    <a:pt x="95634" y="1558272"/>
                  </a:lnTo>
                  <a:lnTo>
                    <a:pt x="124048" y="1525277"/>
                  </a:lnTo>
                  <a:lnTo>
                    <a:pt x="156158" y="1496401"/>
                  </a:lnTo>
                  <a:lnTo>
                    <a:pt x="191965" y="1471650"/>
                  </a:lnTo>
                  <a:lnTo>
                    <a:pt x="231469" y="1451028"/>
                  </a:lnTo>
                  <a:lnTo>
                    <a:pt x="274668" y="1434537"/>
                  </a:lnTo>
                  <a:lnTo>
                    <a:pt x="321565" y="1422183"/>
                  </a:lnTo>
                  <a:lnTo>
                    <a:pt x="322651" y="1354682"/>
                  </a:lnTo>
                  <a:lnTo>
                    <a:pt x="324767" y="1288812"/>
                  </a:lnTo>
                  <a:lnTo>
                    <a:pt x="327913" y="1224575"/>
                  </a:lnTo>
                  <a:lnTo>
                    <a:pt x="332090" y="1161969"/>
                  </a:lnTo>
                  <a:lnTo>
                    <a:pt x="337297" y="1100994"/>
                  </a:lnTo>
                  <a:lnTo>
                    <a:pt x="343537" y="1041650"/>
                  </a:lnTo>
                  <a:lnTo>
                    <a:pt x="350808" y="983937"/>
                  </a:lnTo>
                  <a:lnTo>
                    <a:pt x="359112" y="927854"/>
                  </a:lnTo>
                  <a:lnTo>
                    <a:pt x="368449" y="873401"/>
                  </a:lnTo>
                  <a:lnTo>
                    <a:pt x="378819" y="820578"/>
                  </a:lnTo>
                  <a:lnTo>
                    <a:pt x="390222" y="769385"/>
                  </a:lnTo>
                  <a:lnTo>
                    <a:pt x="402660" y="719820"/>
                  </a:lnTo>
                  <a:lnTo>
                    <a:pt x="416133" y="671885"/>
                  </a:lnTo>
                  <a:lnTo>
                    <a:pt x="430641" y="625578"/>
                  </a:lnTo>
                  <a:lnTo>
                    <a:pt x="446184" y="580899"/>
                  </a:lnTo>
                  <a:lnTo>
                    <a:pt x="462763" y="537848"/>
                  </a:lnTo>
                  <a:lnTo>
                    <a:pt x="480379" y="496425"/>
                  </a:lnTo>
                  <a:lnTo>
                    <a:pt x="499032" y="456629"/>
                  </a:lnTo>
                  <a:lnTo>
                    <a:pt x="518722" y="418460"/>
                  </a:lnTo>
                  <a:lnTo>
                    <a:pt x="539450" y="381918"/>
                  </a:lnTo>
                  <a:lnTo>
                    <a:pt x="561216" y="347002"/>
                  </a:lnTo>
                  <a:lnTo>
                    <a:pt x="584021" y="313713"/>
                  </a:lnTo>
                  <a:lnTo>
                    <a:pt x="607865" y="282049"/>
                  </a:lnTo>
                  <a:lnTo>
                    <a:pt x="632748" y="252011"/>
                  </a:lnTo>
                  <a:lnTo>
                    <a:pt x="658672" y="223598"/>
                  </a:lnTo>
                  <a:lnTo>
                    <a:pt x="713642" y="171647"/>
                  </a:lnTo>
                  <a:lnTo>
                    <a:pt x="772777" y="126193"/>
                  </a:lnTo>
                  <a:lnTo>
                    <a:pt x="836081" y="87234"/>
                  </a:lnTo>
                  <a:lnTo>
                    <a:pt x="903559" y="54768"/>
                  </a:lnTo>
                  <a:lnTo>
                    <a:pt x="905355" y="53870"/>
                  </a:lnTo>
                  <a:lnTo>
                    <a:pt x="907151" y="53870"/>
                  </a:lnTo>
                  <a:lnTo>
                    <a:pt x="910744" y="55666"/>
                  </a:lnTo>
                  <a:lnTo>
                    <a:pt x="911642" y="56564"/>
                  </a:lnTo>
                  <a:lnTo>
                    <a:pt x="914336" y="58359"/>
                  </a:lnTo>
                  <a:lnTo>
                    <a:pt x="916132" y="61951"/>
                  </a:lnTo>
                  <a:lnTo>
                    <a:pt x="915234" y="63746"/>
                  </a:lnTo>
                  <a:lnTo>
                    <a:pt x="910196" y="76877"/>
                  </a:lnTo>
                  <a:lnTo>
                    <a:pt x="904569" y="90682"/>
                  </a:lnTo>
                  <a:lnTo>
                    <a:pt x="898436" y="105159"/>
                  </a:lnTo>
                  <a:lnTo>
                    <a:pt x="891883" y="120310"/>
                  </a:lnTo>
                  <a:lnTo>
                    <a:pt x="891883" y="122106"/>
                  </a:lnTo>
                  <a:lnTo>
                    <a:pt x="890985" y="123004"/>
                  </a:lnTo>
                  <a:lnTo>
                    <a:pt x="889188" y="123902"/>
                  </a:lnTo>
                  <a:lnTo>
                    <a:pt x="856236" y="141742"/>
                  </a:lnTo>
                  <a:lnTo>
                    <a:pt x="793617" y="182648"/>
                  </a:lnTo>
                  <a:lnTo>
                    <a:pt x="735382" y="230521"/>
                  </a:lnTo>
                  <a:lnTo>
                    <a:pt x="707908" y="257070"/>
                  </a:lnTo>
                  <a:lnTo>
                    <a:pt x="681530" y="285361"/>
                  </a:lnTo>
                  <a:lnTo>
                    <a:pt x="656247" y="315394"/>
                  </a:lnTo>
                  <a:lnTo>
                    <a:pt x="632060" y="347169"/>
                  </a:lnTo>
                  <a:lnTo>
                    <a:pt x="608969" y="380685"/>
                  </a:lnTo>
                  <a:lnTo>
                    <a:pt x="586974" y="415943"/>
                  </a:lnTo>
                  <a:lnTo>
                    <a:pt x="566074" y="452943"/>
                  </a:lnTo>
                  <a:lnTo>
                    <a:pt x="546270" y="491685"/>
                  </a:lnTo>
                  <a:lnTo>
                    <a:pt x="527562" y="532169"/>
                  </a:lnTo>
                  <a:lnTo>
                    <a:pt x="509949" y="574395"/>
                  </a:lnTo>
                  <a:lnTo>
                    <a:pt x="493432" y="618362"/>
                  </a:lnTo>
                  <a:lnTo>
                    <a:pt x="478011" y="664071"/>
                  </a:lnTo>
                  <a:lnTo>
                    <a:pt x="463686" y="711522"/>
                  </a:lnTo>
                  <a:lnTo>
                    <a:pt x="450456" y="760715"/>
                  </a:lnTo>
                  <a:lnTo>
                    <a:pt x="438323" y="811650"/>
                  </a:lnTo>
                  <a:lnTo>
                    <a:pt x="427284" y="864326"/>
                  </a:lnTo>
                  <a:lnTo>
                    <a:pt x="417342" y="918745"/>
                  </a:lnTo>
                  <a:lnTo>
                    <a:pt x="408495" y="974905"/>
                  </a:lnTo>
                  <a:lnTo>
                    <a:pt x="400744" y="1032807"/>
                  </a:lnTo>
                  <a:lnTo>
                    <a:pt x="394089" y="1092450"/>
                  </a:lnTo>
                  <a:lnTo>
                    <a:pt x="388530" y="1153836"/>
                  </a:lnTo>
                  <a:lnTo>
                    <a:pt x="384066" y="1216963"/>
                  </a:lnTo>
                  <a:lnTo>
                    <a:pt x="380698" y="1281832"/>
                  </a:lnTo>
                  <a:lnTo>
                    <a:pt x="378426" y="1348443"/>
                  </a:lnTo>
                  <a:lnTo>
                    <a:pt x="377249" y="1416796"/>
                  </a:lnTo>
                  <a:lnTo>
                    <a:pt x="427151" y="1417486"/>
                  </a:lnTo>
                  <a:lnTo>
                    <a:pt x="474465" y="1422979"/>
                  </a:lnTo>
                  <a:lnTo>
                    <a:pt x="519189" y="1433273"/>
                  </a:lnTo>
                  <a:lnTo>
                    <a:pt x="561317" y="1448363"/>
                  </a:lnTo>
                  <a:lnTo>
                    <a:pt x="600846" y="1468245"/>
                  </a:lnTo>
                  <a:lnTo>
                    <a:pt x="603594" y="1470081"/>
                  </a:lnTo>
                  <a:lnTo>
                    <a:pt x="403941" y="1470081"/>
                  </a:lnTo>
                  <a:lnTo>
                    <a:pt x="352101" y="1471565"/>
                  </a:lnTo>
                  <a:lnTo>
                    <a:pt x="304355" y="1482770"/>
                  </a:lnTo>
                  <a:lnTo>
                    <a:pt x="260807" y="1498608"/>
                  </a:lnTo>
                  <a:lnTo>
                    <a:pt x="221452" y="1519078"/>
                  </a:lnTo>
                  <a:lnTo>
                    <a:pt x="186283" y="1544182"/>
                  </a:lnTo>
                  <a:lnTo>
                    <a:pt x="155297" y="1573919"/>
                  </a:lnTo>
                  <a:lnTo>
                    <a:pt x="128486" y="1608288"/>
                  </a:lnTo>
                  <a:lnTo>
                    <a:pt x="105847" y="1647290"/>
                  </a:lnTo>
                  <a:lnTo>
                    <a:pt x="87373" y="1690926"/>
                  </a:lnTo>
                  <a:lnTo>
                    <a:pt x="73059" y="1739194"/>
                  </a:lnTo>
                  <a:lnTo>
                    <a:pt x="62900" y="1792095"/>
                  </a:lnTo>
                  <a:lnTo>
                    <a:pt x="58452" y="1833215"/>
                  </a:lnTo>
                  <a:lnTo>
                    <a:pt x="55904" y="1876549"/>
                  </a:lnTo>
                  <a:lnTo>
                    <a:pt x="55289" y="1922114"/>
                  </a:lnTo>
                  <a:lnTo>
                    <a:pt x="56637" y="1969925"/>
                  </a:lnTo>
                  <a:lnTo>
                    <a:pt x="59981" y="2019998"/>
                  </a:lnTo>
                  <a:lnTo>
                    <a:pt x="65351" y="2072347"/>
                  </a:lnTo>
                  <a:lnTo>
                    <a:pt x="72780" y="2126990"/>
                  </a:lnTo>
                  <a:lnTo>
                    <a:pt x="83445" y="2187482"/>
                  </a:lnTo>
                  <a:lnTo>
                    <a:pt x="96132" y="2249995"/>
                  </a:lnTo>
                  <a:lnTo>
                    <a:pt x="96132" y="2250893"/>
                  </a:lnTo>
                  <a:lnTo>
                    <a:pt x="88048" y="2250893"/>
                  </a:lnTo>
                  <a:lnTo>
                    <a:pt x="47632" y="2256280"/>
                  </a:lnTo>
                  <a:lnTo>
                    <a:pt x="46734" y="2257177"/>
                  </a:lnTo>
                  <a:lnTo>
                    <a:pt x="44938" y="2257177"/>
                  </a:lnTo>
                  <a:lnTo>
                    <a:pt x="43141" y="2258973"/>
                  </a:lnTo>
                  <a:lnTo>
                    <a:pt x="43141" y="2259871"/>
                  </a:lnTo>
                  <a:lnTo>
                    <a:pt x="42243" y="2260769"/>
                  </a:lnTo>
                  <a:close/>
                </a:path>
                <a:path extrusionOk="0" h="2261234" w="2670810">
                  <a:moveTo>
                    <a:pt x="820930" y="2161108"/>
                  </a:moveTo>
                  <a:lnTo>
                    <a:pt x="820032" y="2160210"/>
                  </a:lnTo>
                  <a:lnTo>
                    <a:pt x="819994" y="2155721"/>
                  </a:lnTo>
                  <a:lnTo>
                    <a:pt x="819877" y="2150110"/>
                  </a:lnTo>
                  <a:lnTo>
                    <a:pt x="819470" y="2142702"/>
                  </a:lnTo>
                  <a:lnTo>
                    <a:pt x="818895" y="2135295"/>
                  </a:lnTo>
                  <a:lnTo>
                    <a:pt x="818235" y="2127888"/>
                  </a:lnTo>
                  <a:lnTo>
                    <a:pt x="816565" y="2096590"/>
                  </a:lnTo>
                  <a:lnTo>
                    <a:pt x="811541" y="2036350"/>
                  </a:lnTo>
                  <a:lnTo>
                    <a:pt x="800277" y="1949583"/>
                  </a:lnTo>
                  <a:lnTo>
                    <a:pt x="790426" y="1894981"/>
                  </a:lnTo>
                  <a:lnTo>
                    <a:pt x="778829" y="1843721"/>
                  </a:lnTo>
                  <a:lnTo>
                    <a:pt x="765511" y="1795753"/>
                  </a:lnTo>
                  <a:lnTo>
                    <a:pt x="750497" y="1751027"/>
                  </a:lnTo>
                  <a:lnTo>
                    <a:pt x="733810" y="1709493"/>
                  </a:lnTo>
                  <a:lnTo>
                    <a:pt x="709373" y="1660553"/>
                  </a:lnTo>
                  <a:lnTo>
                    <a:pt x="681869" y="1617173"/>
                  </a:lnTo>
                  <a:lnTo>
                    <a:pt x="651305" y="1579363"/>
                  </a:lnTo>
                  <a:lnTo>
                    <a:pt x="617685" y="1547134"/>
                  </a:lnTo>
                  <a:lnTo>
                    <a:pt x="581014" y="1520497"/>
                  </a:lnTo>
                  <a:lnTo>
                    <a:pt x="541300" y="1499462"/>
                  </a:lnTo>
                  <a:lnTo>
                    <a:pt x="498545" y="1484041"/>
                  </a:lnTo>
                  <a:lnTo>
                    <a:pt x="452757" y="1474244"/>
                  </a:lnTo>
                  <a:lnTo>
                    <a:pt x="403941" y="1470081"/>
                  </a:lnTo>
                  <a:lnTo>
                    <a:pt x="603594" y="1470081"/>
                  </a:lnTo>
                  <a:lnTo>
                    <a:pt x="637771" y="1492915"/>
                  </a:lnTo>
                  <a:lnTo>
                    <a:pt x="672090" y="1522369"/>
                  </a:lnTo>
                  <a:lnTo>
                    <a:pt x="703797" y="1556603"/>
                  </a:lnTo>
                  <a:lnTo>
                    <a:pt x="732888" y="1595613"/>
                  </a:lnTo>
                  <a:lnTo>
                    <a:pt x="759360" y="1639395"/>
                  </a:lnTo>
                  <a:lnTo>
                    <a:pt x="783208" y="1687945"/>
                  </a:lnTo>
                  <a:lnTo>
                    <a:pt x="799898" y="1728497"/>
                  </a:lnTo>
                  <a:lnTo>
                    <a:pt x="814942" y="1772043"/>
                  </a:lnTo>
                  <a:lnTo>
                    <a:pt x="828339" y="1818581"/>
                  </a:lnTo>
                  <a:lnTo>
                    <a:pt x="840090" y="1868112"/>
                  </a:lnTo>
                  <a:lnTo>
                    <a:pt x="850212" y="1920752"/>
                  </a:lnTo>
                  <a:lnTo>
                    <a:pt x="858652" y="1976152"/>
                  </a:lnTo>
                  <a:lnTo>
                    <a:pt x="866847" y="2049663"/>
                  </a:lnTo>
                  <a:lnTo>
                    <a:pt x="870145" y="2088144"/>
                  </a:lnTo>
                  <a:lnTo>
                    <a:pt x="873022" y="2127888"/>
                  </a:lnTo>
                  <a:lnTo>
                    <a:pt x="874818" y="2144049"/>
                  </a:lnTo>
                  <a:lnTo>
                    <a:pt x="874818" y="2153028"/>
                  </a:lnTo>
                  <a:lnTo>
                    <a:pt x="866735" y="2153028"/>
                  </a:lnTo>
                  <a:lnTo>
                    <a:pt x="827217" y="2157517"/>
                  </a:lnTo>
                  <a:lnTo>
                    <a:pt x="826319" y="2157517"/>
                  </a:lnTo>
                  <a:lnTo>
                    <a:pt x="824522" y="2158415"/>
                  </a:lnTo>
                  <a:lnTo>
                    <a:pt x="823624" y="2158415"/>
                  </a:lnTo>
                  <a:lnTo>
                    <a:pt x="820930" y="2161108"/>
                  </a:lnTo>
                  <a:close/>
                </a:path>
                <a:path extrusionOk="0" h="2261234" w="2670810">
                  <a:moveTo>
                    <a:pt x="873920" y="2155721"/>
                  </a:moveTo>
                  <a:lnTo>
                    <a:pt x="873022" y="2154823"/>
                  </a:lnTo>
                  <a:lnTo>
                    <a:pt x="872124" y="2154823"/>
                  </a:lnTo>
                  <a:lnTo>
                    <a:pt x="870327" y="2153925"/>
                  </a:lnTo>
                  <a:lnTo>
                    <a:pt x="869429" y="2153028"/>
                  </a:lnTo>
                  <a:lnTo>
                    <a:pt x="874818" y="2153028"/>
                  </a:lnTo>
                  <a:lnTo>
                    <a:pt x="874818" y="2154823"/>
                  </a:lnTo>
                  <a:lnTo>
                    <a:pt x="873920" y="2155721"/>
                  </a:lnTo>
                  <a:close/>
                </a:path>
                <a:path extrusionOk="0" h="2261234" w="2670810">
                  <a:moveTo>
                    <a:pt x="95233" y="2253586"/>
                  </a:moveTo>
                  <a:lnTo>
                    <a:pt x="95233" y="2252688"/>
                  </a:lnTo>
                  <a:lnTo>
                    <a:pt x="94335" y="2252688"/>
                  </a:lnTo>
                  <a:lnTo>
                    <a:pt x="92539" y="2250893"/>
                  </a:lnTo>
                  <a:lnTo>
                    <a:pt x="96132" y="2250893"/>
                  </a:lnTo>
                  <a:lnTo>
                    <a:pt x="96132" y="2252688"/>
                  </a:lnTo>
                  <a:lnTo>
                    <a:pt x="95233" y="2253586"/>
                  </a:lnTo>
                  <a:close/>
                </a:path>
                <a:path extrusionOk="0" h="2261234" w="2670810">
                  <a:moveTo>
                    <a:pt x="2638763" y="1514661"/>
                  </a:moveTo>
                  <a:lnTo>
                    <a:pt x="2616310" y="1490419"/>
                  </a:lnTo>
                  <a:lnTo>
                    <a:pt x="2607823" y="1432287"/>
                  </a:lnTo>
                  <a:lnTo>
                    <a:pt x="2598383" y="1375241"/>
                  </a:lnTo>
                  <a:lnTo>
                    <a:pt x="2587990" y="1319280"/>
                  </a:lnTo>
                  <a:lnTo>
                    <a:pt x="2576644" y="1264406"/>
                  </a:lnTo>
                  <a:lnTo>
                    <a:pt x="2564343" y="1210617"/>
                  </a:lnTo>
                  <a:lnTo>
                    <a:pt x="2551089" y="1157913"/>
                  </a:lnTo>
                  <a:lnTo>
                    <a:pt x="2536880" y="1106295"/>
                  </a:lnTo>
                  <a:lnTo>
                    <a:pt x="2521716" y="1055762"/>
                  </a:lnTo>
                  <a:lnTo>
                    <a:pt x="2505597" y="1006315"/>
                  </a:lnTo>
                  <a:lnTo>
                    <a:pt x="2488522" y="957952"/>
                  </a:lnTo>
                  <a:lnTo>
                    <a:pt x="2470492" y="910675"/>
                  </a:lnTo>
                  <a:lnTo>
                    <a:pt x="2451506" y="864482"/>
                  </a:lnTo>
                  <a:lnTo>
                    <a:pt x="2431563" y="819375"/>
                  </a:lnTo>
                  <a:lnTo>
                    <a:pt x="2410664" y="775352"/>
                  </a:lnTo>
                  <a:lnTo>
                    <a:pt x="2388807" y="732413"/>
                  </a:lnTo>
                  <a:lnTo>
                    <a:pt x="2365993" y="690559"/>
                  </a:lnTo>
                  <a:lnTo>
                    <a:pt x="2342221" y="649790"/>
                  </a:lnTo>
                  <a:lnTo>
                    <a:pt x="2317492" y="610104"/>
                  </a:lnTo>
                  <a:lnTo>
                    <a:pt x="2291804" y="571503"/>
                  </a:lnTo>
                  <a:lnTo>
                    <a:pt x="2265157" y="533986"/>
                  </a:lnTo>
                  <a:lnTo>
                    <a:pt x="2237551" y="497553"/>
                  </a:lnTo>
                  <a:lnTo>
                    <a:pt x="2208987" y="462203"/>
                  </a:lnTo>
                  <a:lnTo>
                    <a:pt x="2179462" y="427938"/>
                  </a:lnTo>
                  <a:lnTo>
                    <a:pt x="2148978" y="394756"/>
                  </a:lnTo>
                  <a:lnTo>
                    <a:pt x="2117533" y="362657"/>
                  </a:lnTo>
                  <a:lnTo>
                    <a:pt x="2085128" y="331642"/>
                  </a:lnTo>
                  <a:lnTo>
                    <a:pt x="2051761" y="301710"/>
                  </a:lnTo>
                  <a:lnTo>
                    <a:pt x="2017434" y="272862"/>
                  </a:lnTo>
                  <a:lnTo>
                    <a:pt x="1982145" y="245096"/>
                  </a:lnTo>
                  <a:lnTo>
                    <a:pt x="1945894" y="218414"/>
                  </a:lnTo>
                  <a:lnTo>
                    <a:pt x="1908681" y="192814"/>
                  </a:lnTo>
                  <a:lnTo>
                    <a:pt x="1870506" y="168297"/>
                  </a:lnTo>
                  <a:lnTo>
                    <a:pt x="1831368" y="144863"/>
                  </a:lnTo>
                  <a:lnTo>
                    <a:pt x="1791266" y="122511"/>
                  </a:lnTo>
                  <a:lnTo>
                    <a:pt x="1750202" y="101242"/>
                  </a:lnTo>
                  <a:lnTo>
                    <a:pt x="1708173" y="81055"/>
                  </a:lnTo>
                  <a:lnTo>
                    <a:pt x="1665180" y="61951"/>
                  </a:lnTo>
                  <a:lnTo>
                    <a:pt x="1664282" y="61951"/>
                  </a:lnTo>
                  <a:lnTo>
                    <a:pt x="1660690" y="58359"/>
                  </a:lnTo>
                  <a:lnTo>
                    <a:pt x="1660690" y="57461"/>
                  </a:lnTo>
                  <a:lnTo>
                    <a:pt x="1650810" y="8978"/>
                  </a:lnTo>
                  <a:lnTo>
                    <a:pt x="1650810" y="6284"/>
                  </a:lnTo>
                  <a:lnTo>
                    <a:pt x="1652606" y="3591"/>
                  </a:lnTo>
                  <a:lnTo>
                    <a:pt x="1654403" y="1795"/>
                  </a:lnTo>
                  <a:lnTo>
                    <a:pt x="1657995" y="0"/>
                  </a:lnTo>
                  <a:lnTo>
                    <a:pt x="1659792" y="0"/>
                  </a:lnTo>
                  <a:lnTo>
                    <a:pt x="1660690" y="897"/>
                  </a:lnTo>
                  <a:lnTo>
                    <a:pt x="1704098" y="19166"/>
                  </a:lnTo>
                  <a:lnTo>
                    <a:pt x="1746582" y="38472"/>
                  </a:lnTo>
                  <a:lnTo>
                    <a:pt x="1788141" y="58816"/>
                  </a:lnTo>
                  <a:lnTo>
                    <a:pt x="1828775" y="80198"/>
                  </a:lnTo>
                  <a:lnTo>
                    <a:pt x="1868486" y="102617"/>
                  </a:lnTo>
                  <a:lnTo>
                    <a:pt x="1907272" y="126075"/>
                  </a:lnTo>
                  <a:lnTo>
                    <a:pt x="1945134" y="150570"/>
                  </a:lnTo>
                  <a:lnTo>
                    <a:pt x="1982072" y="176103"/>
                  </a:lnTo>
                  <a:lnTo>
                    <a:pt x="2018086" y="202673"/>
                  </a:lnTo>
                  <a:lnTo>
                    <a:pt x="2053176" y="230281"/>
                  </a:lnTo>
                  <a:lnTo>
                    <a:pt x="2087342" y="258927"/>
                  </a:lnTo>
                  <a:lnTo>
                    <a:pt x="2120584" y="288611"/>
                  </a:lnTo>
                  <a:lnTo>
                    <a:pt x="2152903" y="319332"/>
                  </a:lnTo>
                  <a:lnTo>
                    <a:pt x="2184298" y="351092"/>
                  </a:lnTo>
                  <a:lnTo>
                    <a:pt x="2214770" y="383889"/>
                  </a:lnTo>
                  <a:lnTo>
                    <a:pt x="2244319" y="417723"/>
                  </a:lnTo>
                  <a:lnTo>
                    <a:pt x="2272944" y="452596"/>
                  </a:lnTo>
                  <a:lnTo>
                    <a:pt x="2300646" y="488506"/>
                  </a:lnTo>
                  <a:lnTo>
                    <a:pt x="2327425" y="525454"/>
                  </a:lnTo>
                  <a:lnTo>
                    <a:pt x="2353281" y="563440"/>
                  </a:lnTo>
                  <a:lnTo>
                    <a:pt x="2378214" y="602463"/>
                  </a:lnTo>
                  <a:lnTo>
                    <a:pt x="2402225" y="642524"/>
                  </a:lnTo>
                  <a:lnTo>
                    <a:pt x="2425312" y="683623"/>
                  </a:lnTo>
                  <a:lnTo>
                    <a:pt x="2447477" y="725760"/>
                  </a:lnTo>
                  <a:lnTo>
                    <a:pt x="2468720" y="768934"/>
                  </a:lnTo>
                  <a:lnTo>
                    <a:pt x="2489040" y="813146"/>
                  </a:lnTo>
                  <a:lnTo>
                    <a:pt x="2508438" y="858396"/>
                  </a:lnTo>
                  <a:lnTo>
                    <a:pt x="2526913" y="904684"/>
                  </a:lnTo>
                  <a:lnTo>
                    <a:pt x="2544466" y="952009"/>
                  </a:lnTo>
                  <a:lnTo>
                    <a:pt x="2561097" y="1000372"/>
                  </a:lnTo>
                  <a:lnTo>
                    <a:pt x="2576807" y="1049773"/>
                  </a:lnTo>
                  <a:lnTo>
                    <a:pt x="2591594" y="1100212"/>
                  </a:lnTo>
                  <a:lnTo>
                    <a:pt x="2605459" y="1151688"/>
                  </a:lnTo>
                  <a:lnTo>
                    <a:pt x="2618403" y="1204202"/>
                  </a:lnTo>
                  <a:lnTo>
                    <a:pt x="2630425" y="1257754"/>
                  </a:lnTo>
                  <a:lnTo>
                    <a:pt x="2641526" y="1312344"/>
                  </a:lnTo>
                  <a:lnTo>
                    <a:pt x="2651705" y="1367971"/>
                  </a:lnTo>
                  <a:lnTo>
                    <a:pt x="2660963" y="1424636"/>
                  </a:lnTo>
                  <a:lnTo>
                    <a:pt x="2669300" y="1482339"/>
                  </a:lnTo>
                  <a:lnTo>
                    <a:pt x="2669300" y="1483237"/>
                  </a:lnTo>
                  <a:lnTo>
                    <a:pt x="2670198" y="1490419"/>
                  </a:lnTo>
                  <a:lnTo>
                    <a:pt x="2668402" y="1496704"/>
                  </a:lnTo>
                  <a:lnTo>
                    <a:pt x="2663911" y="1502091"/>
                  </a:lnTo>
                  <a:lnTo>
                    <a:pt x="2663911" y="1502989"/>
                  </a:lnTo>
                  <a:lnTo>
                    <a:pt x="2659420" y="1509274"/>
                  </a:lnTo>
                  <a:lnTo>
                    <a:pt x="2653133" y="1512865"/>
                  </a:lnTo>
                  <a:lnTo>
                    <a:pt x="2638763" y="1514661"/>
                  </a:lnTo>
                  <a:close/>
                </a:path>
              </a:pathLst>
            </a:custGeom>
            <a:solidFill>
              <a:srgbClr val="2B48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2133985" y="8276421"/>
              <a:ext cx="477520" cy="193040"/>
            </a:xfrm>
            <a:custGeom>
              <a:rect b="b" l="l" r="r" t="t"/>
              <a:pathLst>
                <a:path extrusionOk="0" h="193040" w="477519">
                  <a:moveTo>
                    <a:pt x="79934" y="193036"/>
                  </a:moveTo>
                  <a:lnTo>
                    <a:pt x="35476" y="179779"/>
                  </a:lnTo>
                  <a:lnTo>
                    <a:pt x="5950" y="144103"/>
                  </a:lnTo>
                  <a:lnTo>
                    <a:pt x="0" y="113128"/>
                  </a:lnTo>
                  <a:lnTo>
                    <a:pt x="1501" y="96967"/>
                  </a:lnTo>
                  <a:lnTo>
                    <a:pt x="23351" y="56564"/>
                  </a:lnTo>
                  <a:lnTo>
                    <a:pt x="63767" y="34721"/>
                  </a:lnTo>
                  <a:lnTo>
                    <a:pt x="79934" y="33220"/>
                  </a:lnTo>
                  <a:lnTo>
                    <a:pt x="95595" y="34721"/>
                  </a:lnTo>
                  <a:lnTo>
                    <a:pt x="136517" y="56564"/>
                  </a:lnTo>
                  <a:lnTo>
                    <a:pt x="158367" y="96967"/>
                  </a:lnTo>
                  <a:lnTo>
                    <a:pt x="159868" y="113128"/>
                  </a:lnTo>
                  <a:lnTo>
                    <a:pt x="159868" y="122106"/>
                  </a:lnTo>
                  <a:lnTo>
                    <a:pt x="145596" y="159100"/>
                  </a:lnTo>
                  <a:lnTo>
                    <a:pt x="110920" y="187088"/>
                  </a:lnTo>
                  <a:lnTo>
                    <a:pt x="79934" y="193036"/>
                  </a:lnTo>
                  <a:close/>
                </a:path>
                <a:path extrusionOk="0" h="193040" w="477519">
                  <a:moveTo>
                    <a:pt x="321533" y="107741"/>
                  </a:moveTo>
                  <a:lnTo>
                    <a:pt x="319695" y="100993"/>
                  </a:lnTo>
                  <a:lnTo>
                    <a:pt x="318277" y="94161"/>
                  </a:lnTo>
                  <a:lnTo>
                    <a:pt x="317365" y="87160"/>
                  </a:lnTo>
                  <a:lnTo>
                    <a:pt x="317043" y="79908"/>
                  </a:lnTo>
                  <a:lnTo>
                    <a:pt x="318544" y="63746"/>
                  </a:lnTo>
                  <a:lnTo>
                    <a:pt x="340394" y="23343"/>
                  </a:lnTo>
                  <a:lnTo>
                    <a:pt x="380810" y="1501"/>
                  </a:lnTo>
                  <a:lnTo>
                    <a:pt x="396977" y="0"/>
                  </a:lnTo>
                  <a:lnTo>
                    <a:pt x="413143" y="1501"/>
                  </a:lnTo>
                  <a:lnTo>
                    <a:pt x="453560" y="23343"/>
                  </a:lnTo>
                  <a:lnTo>
                    <a:pt x="475410" y="63746"/>
                  </a:lnTo>
                  <a:lnTo>
                    <a:pt x="476911" y="79908"/>
                  </a:lnTo>
                  <a:lnTo>
                    <a:pt x="476911" y="91580"/>
                  </a:lnTo>
                  <a:lnTo>
                    <a:pt x="473515" y="104402"/>
                  </a:lnTo>
                  <a:lnTo>
                    <a:pt x="472486" y="106843"/>
                  </a:lnTo>
                  <a:lnTo>
                    <a:pt x="321533" y="106843"/>
                  </a:lnTo>
                  <a:lnTo>
                    <a:pt x="321533" y="107741"/>
                  </a:lnTo>
                  <a:close/>
                </a:path>
                <a:path extrusionOk="0" h="193040" w="477519">
                  <a:moveTo>
                    <a:pt x="396977" y="159816"/>
                  </a:moveTo>
                  <a:lnTo>
                    <a:pt x="352519" y="146558"/>
                  </a:lnTo>
                  <a:lnTo>
                    <a:pt x="324733" y="114755"/>
                  </a:lnTo>
                  <a:lnTo>
                    <a:pt x="321533" y="106843"/>
                  </a:lnTo>
                  <a:lnTo>
                    <a:pt x="472486" y="106843"/>
                  </a:lnTo>
                  <a:lnTo>
                    <a:pt x="441435" y="146558"/>
                  </a:lnTo>
                  <a:lnTo>
                    <a:pt x="396977" y="159816"/>
                  </a:lnTo>
                  <a:close/>
                </a:path>
              </a:pathLst>
            </a:custGeom>
            <a:solidFill>
              <a:srgbClr val="0340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68411" y="7104736"/>
              <a:ext cx="469900" cy="470534"/>
            </a:xfrm>
            <a:custGeom>
              <a:rect b="b" l="l" r="r" t="t"/>
              <a:pathLst>
                <a:path extrusionOk="0" h="470534" w="469900">
                  <a:moveTo>
                    <a:pt x="250580" y="470469"/>
                  </a:moveTo>
                  <a:lnTo>
                    <a:pt x="234414" y="470469"/>
                  </a:lnTo>
                  <a:lnTo>
                    <a:pt x="187612" y="466106"/>
                  </a:lnTo>
                  <a:lnTo>
                    <a:pt x="144263" y="453074"/>
                  </a:lnTo>
                  <a:lnTo>
                    <a:pt x="104450" y="431455"/>
                  </a:lnTo>
                  <a:lnTo>
                    <a:pt x="68258" y="401335"/>
                  </a:lnTo>
                  <a:lnTo>
                    <a:pt x="38269" y="365155"/>
                  </a:lnTo>
                  <a:lnTo>
                    <a:pt x="16952" y="325355"/>
                  </a:lnTo>
                  <a:lnTo>
                    <a:pt x="4224" y="282020"/>
                  </a:lnTo>
                  <a:lnTo>
                    <a:pt x="0" y="235234"/>
                  </a:lnTo>
                  <a:lnTo>
                    <a:pt x="4224" y="188448"/>
                  </a:lnTo>
                  <a:lnTo>
                    <a:pt x="16952" y="145113"/>
                  </a:lnTo>
                  <a:lnTo>
                    <a:pt x="38269" y="105314"/>
                  </a:lnTo>
                  <a:lnTo>
                    <a:pt x="68258" y="69133"/>
                  </a:lnTo>
                  <a:lnTo>
                    <a:pt x="111256" y="34342"/>
                  </a:lnTo>
                  <a:lnTo>
                    <a:pt x="158970" y="11671"/>
                  </a:lnTo>
                  <a:lnTo>
                    <a:pt x="214542" y="813"/>
                  </a:lnTo>
                  <a:lnTo>
                    <a:pt x="234414" y="0"/>
                  </a:lnTo>
                  <a:lnTo>
                    <a:pt x="254145" y="687"/>
                  </a:lnTo>
                  <a:lnTo>
                    <a:pt x="308959" y="11671"/>
                  </a:lnTo>
                  <a:lnTo>
                    <a:pt x="356112" y="33332"/>
                  </a:lnTo>
                  <a:lnTo>
                    <a:pt x="397875" y="66440"/>
                  </a:lnTo>
                  <a:lnTo>
                    <a:pt x="414028" y="85295"/>
                  </a:lnTo>
                  <a:lnTo>
                    <a:pt x="242497" y="85295"/>
                  </a:lnTo>
                  <a:lnTo>
                    <a:pt x="213883" y="87974"/>
                  </a:lnTo>
                  <a:lnTo>
                    <a:pt x="163054" y="109158"/>
                  </a:lnTo>
                  <a:lnTo>
                    <a:pt x="122666" y="149532"/>
                  </a:lnTo>
                  <a:lnTo>
                    <a:pt x="101475" y="200345"/>
                  </a:lnTo>
                  <a:lnTo>
                    <a:pt x="98795" y="228950"/>
                  </a:lnTo>
                  <a:lnTo>
                    <a:pt x="101489" y="257554"/>
                  </a:lnTo>
                  <a:lnTo>
                    <a:pt x="123045" y="308367"/>
                  </a:lnTo>
                  <a:lnTo>
                    <a:pt x="163952" y="348741"/>
                  </a:lnTo>
                  <a:lnTo>
                    <a:pt x="214781" y="369925"/>
                  </a:lnTo>
                  <a:lnTo>
                    <a:pt x="243395" y="372604"/>
                  </a:lnTo>
                  <a:lnTo>
                    <a:pt x="424496" y="372604"/>
                  </a:lnTo>
                  <a:lnTo>
                    <a:pt x="400569" y="401335"/>
                  </a:lnTo>
                  <a:lnTo>
                    <a:pt x="366903" y="429786"/>
                  </a:lnTo>
                  <a:lnTo>
                    <a:pt x="333321" y="449146"/>
                  </a:lnTo>
                  <a:lnTo>
                    <a:pt x="297213" y="462108"/>
                  </a:lnTo>
                  <a:lnTo>
                    <a:pt x="258664" y="468674"/>
                  </a:lnTo>
                  <a:lnTo>
                    <a:pt x="250580" y="470469"/>
                  </a:lnTo>
                  <a:close/>
                </a:path>
                <a:path extrusionOk="0" h="470534" w="469900">
                  <a:moveTo>
                    <a:pt x="424496" y="372604"/>
                  </a:moveTo>
                  <a:lnTo>
                    <a:pt x="253275" y="372604"/>
                  </a:lnTo>
                  <a:lnTo>
                    <a:pt x="258664" y="371707"/>
                  </a:lnTo>
                  <a:lnTo>
                    <a:pt x="282226" y="367147"/>
                  </a:lnTo>
                  <a:lnTo>
                    <a:pt x="324971" y="346581"/>
                  </a:lnTo>
                  <a:lnTo>
                    <a:pt x="362328" y="308367"/>
                  </a:lnTo>
                  <a:lnTo>
                    <a:pt x="383519" y="257554"/>
                  </a:lnTo>
                  <a:lnTo>
                    <a:pt x="386199" y="228950"/>
                  </a:lnTo>
                  <a:lnTo>
                    <a:pt x="383645" y="200345"/>
                  </a:lnTo>
                  <a:lnTo>
                    <a:pt x="362707" y="149532"/>
                  </a:lnTo>
                  <a:lnTo>
                    <a:pt x="321940" y="109158"/>
                  </a:lnTo>
                  <a:lnTo>
                    <a:pt x="271111" y="87974"/>
                  </a:lnTo>
                  <a:lnTo>
                    <a:pt x="242497" y="85295"/>
                  </a:lnTo>
                  <a:lnTo>
                    <a:pt x="414028" y="85295"/>
                  </a:lnTo>
                  <a:lnTo>
                    <a:pt x="430699" y="105314"/>
                  </a:lnTo>
                  <a:lnTo>
                    <a:pt x="452325" y="145113"/>
                  </a:lnTo>
                  <a:lnTo>
                    <a:pt x="465362" y="188448"/>
                  </a:lnTo>
                  <a:lnTo>
                    <a:pt x="469726" y="235234"/>
                  </a:lnTo>
                  <a:lnTo>
                    <a:pt x="465362" y="282020"/>
                  </a:lnTo>
                  <a:lnTo>
                    <a:pt x="452325" y="325355"/>
                  </a:lnTo>
                  <a:lnTo>
                    <a:pt x="430699" y="365155"/>
                  </a:lnTo>
                  <a:lnTo>
                    <a:pt x="424496" y="372604"/>
                  </a:lnTo>
                  <a:close/>
                </a:path>
              </a:pathLst>
            </a:custGeom>
            <a:solidFill>
              <a:srgbClr val="81A3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367206" y="7190031"/>
              <a:ext cx="287020" cy="287655"/>
            </a:xfrm>
            <a:custGeom>
              <a:rect b="b" l="l" r="r" t="t"/>
              <a:pathLst>
                <a:path extrusionOk="0" h="287654" w="287020">
                  <a:moveTo>
                    <a:pt x="154479" y="287309"/>
                  </a:moveTo>
                  <a:lnTo>
                    <a:pt x="143702" y="287309"/>
                  </a:lnTo>
                  <a:lnTo>
                    <a:pt x="115088" y="284630"/>
                  </a:lnTo>
                  <a:lnTo>
                    <a:pt x="64259" y="263446"/>
                  </a:lnTo>
                  <a:lnTo>
                    <a:pt x="23870" y="223071"/>
                  </a:lnTo>
                  <a:lnTo>
                    <a:pt x="2680" y="172259"/>
                  </a:lnTo>
                  <a:lnTo>
                    <a:pt x="0" y="143654"/>
                  </a:lnTo>
                  <a:lnTo>
                    <a:pt x="2554" y="115050"/>
                  </a:lnTo>
                  <a:lnTo>
                    <a:pt x="23491" y="64237"/>
                  </a:lnTo>
                  <a:lnTo>
                    <a:pt x="64244" y="23989"/>
                  </a:lnTo>
                  <a:lnTo>
                    <a:pt x="114709" y="3058"/>
                  </a:lnTo>
                  <a:lnTo>
                    <a:pt x="142804" y="0"/>
                  </a:lnTo>
                  <a:lnTo>
                    <a:pt x="171418" y="2679"/>
                  </a:lnTo>
                  <a:lnTo>
                    <a:pt x="222247" y="23862"/>
                  </a:lnTo>
                  <a:lnTo>
                    <a:pt x="262635" y="64237"/>
                  </a:lnTo>
                  <a:lnTo>
                    <a:pt x="283825" y="115050"/>
                  </a:lnTo>
                  <a:lnTo>
                    <a:pt x="286506" y="143654"/>
                  </a:lnTo>
                  <a:lnTo>
                    <a:pt x="283952" y="172133"/>
                  </a:lnTo>
                  <a:lnTo>
                    <a:pt x="263014" y="222693"/>
                  </a:lnTo>
                  <a:lnTo>
                    <a:pt x="225404" y="261286"/>
                  </a:lnTo>
                  <a:lnTo>
                    <a:pt x="182911" y="281852"/>
                  </a:lnTo>
                  <a:lnTo>
                    <a:pt x="154479" y="287309"/>
                  </a:lnTo>
                  <a:close/>
                </a:path>
              </a:pathLst>
            </a:custGeom>
            <a:solidFill>
              <a:srgbClr val="5681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0" y="10196908"/>
              <a:ext cx="7016115" cy="62865"/>
            </a:xfrm>
            <a:custGeom>
              <a:rect b="b" l="l" r="r" t="t"/>
              <a:pathLst>
                <a:path extrusionOk="0" h="62865" w="7016115">
                  <a:moveTo>
                    <a:pt x="7015820" y="62849"/>
                  </a:moveTo>
                  <a:lnTo>
                    <a:pt x="0" y="62849"/>
                  </a:lnTo>
                  <a:lnTo>
                    <a:pt x="0" y="0"/>
                  </a:lnTo>
                  <a:lnTo>
                    <a:pt x="7015820" y="0"/>
                  </a:lnTo>
                  <a:lnTo>
                    <a:pt x="7015820" y="62849"/>
                  </a:lnTo>
                  <a:close/>
                </a:path>
              </a:pathLst>
            </a:custGeom>
            <a:solidFill>
              <a:srgbClr val="335C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5743606" y="4374843"/>
              <a:ext cx="1166495" cy="1103630"/>
            </a:xfrm>
            <a:custGeom>
              <a:rect b="b" l="l" r="r" t="t"/>
              <a:pathLst>
                <a:path extrusionOk="0" h="1103629" w="1166495">
                  <a:moveTo>
                    <a:pt x="509219" y="1103464"/>
                  </a:moveTo>
                  <a:lnTo>
                    <a:pt x="462542" y="1102685"/>
                  </a:lnTo>
                  <a:lnTo>
                    <a:pt x="415671" y="1098433"/>
                  </a:lnTo>
                  <a:lnTo>
                    <a:pt x="368610" y="1090708"/>
                  </a:lnTo>
                  <a:lnTo>
                    <a:pt x="321362" y="1079511"/>
                  </a:lnTo>
                  <a:lnTo>
                    <a:pt x="273932" y="1064842"/>
                  </a:lnTo>
                  <a:lnTo>
                    <a:pt x="229175" y="1047479"/>
                  </a:lnTo>
                  <a:lnTo>
                    <a:pt x="186513" y="1027697"/>
                  </a:lnTo>
                  <a:lnTo>
                    <a:pt x="145947" y="1005472"/>
                  </a:lnTo>
                  <a:lnTo>
                    <a:pt x="107477" y="980777"/>
                  </a:lnTo>
                  <a:lnTo>
                    <a:pt x="71102" y="953588"/>
                  </a:lnTo>
                  <a:lnTo>
                    <a:pt x="36823" y="923880"/>
                  </a:lnTo>
                  <a:lnTo>
                    <a:pt x="8911" y="895219"/>
                  </a:lnTo>
                  <a:lnTo>
                    <a:pt x="0" y="885273"/>
                  </a:lnTo>
                  <a:lnTo>
                    <a:pt x="248784" y="666199"/>
                  </a:lnTo>
                  <a:lnTo>
                    <a:pt x="476911" y="666199"/>
                  </a:lnTo>
                  <a:lnTo>
                    <a:pt x="778686" y="665301"/>
                  </a:lnTo>
                  <a:lnTo>
                    <a:pt x="818934" y="661598"/>
                  </a:lnTo>
                  <a:lnTo>
                    <a:pt x="856150" y="650487"/>
                  </a:lnTo>
                  <a:lnTo>
                    <a:pt x="890336" y="631969"/>
                  </a:lnTo>
                  <a:lnTo>
                    <a:pt x="921490" y="606044"/>
                  </a:lnTo>
                  <a:lnTo>
                    <a:pt x="947424" y="574900"/>
                  </a:lnTo>
                  <a:lnTo>
                    <a:pt x="965948" y="540726"/>
                  </a:lnTo>
                  <a:lnTo>
                    <a:pt x="977062" y="503521"/>
                  </a:lnTo>
                  <a:lnTo>
                    <a:pt x="980767" y="463287"/>
                  </a:lnTo>
                  <a:lnTo>
                    <a:pt x="977062" y="422154"/>
                  </a:lnTo>
                  <a:lnTo>
                    <a:pt x="965948" y="384950"/>
                  </a:lnTo>
                  <a:lnTo>
                    <a:pt x="947424" y="350776"/>
                  </a:lnTo>
                  <a:lnTo>
                    <a:pt x="921490" y="319632"/>
                  </a:lnTo>
                  <a:lnTo>
                    <a:pt x="890336" y="293706"/>
                  </a:lnTo>
                  <a:lnTo>
                    <a:pt x="856150" y="275188"/>
                  </a:lnTo>
                  <a:lnTo>
                    <a:pt x="818934" y="264078"/>
                  </a:lnTo>
                  <a:lnTo>
                    <a:pt x="778686" y="260374"/>
                  </a:lnTo>
                  <a:lnTo>
                    <a:pt x="709529" y="260374"/>
                  </a:lnTo>
                  <a:lnTo>
                    <a:pt x="1006813" y="0"/>
                  </a:lnTo>
                  <a:lnTo>
                    <a:pt x="1031723" y="32518"/>
                  </a:lnTo>
                  <a:lnTo>
                    <a:pt x="1055200" y="66889"/>
                  </a:lnTo>
                  <a:lnTo>
                    <a:pt x="1077163" y="103280"/>
                  </a:lnTo>
                  <a:lnTo>
                    <a:pt x="1097525" y="141859"/>
                  </a:lnTo>
                  <a:lnTo>
                    <a:pt x="1117363" y="187275"/>
                  </a:lnTo>
                  <a:lnTo>
                    <a:pt x="1133783" y="232840"/>
                  </a:lnTo>
                  <a:lnTo>
                    <a:pt x="1146811" y="278555"/>
                  </a:lnTo>
                  <a:lnTo>
                    <a:pt x="1156470" y="324420"/>
                  </a:lnTo>
                  <a:lnTo>
                    <a:pt x="1162786" y="370435"/>
                  </a:lnTo>
                  <a:lnTo>
                    <a:pt x="1165784" y="416599"/>
                  </a:lnTo>
                  <a:lnTo>
                    <a:pt x="1166261" y="433966"/>
                  </a:lnTo>
                  <a:lnTo>
                    <a:pt x="1166233" y="451166"/>
                  </a:lnTo>
                  <a:lnTo>
                    <a:pt x="1159609" y="522250"/>
                  </a:lnTo>
                  <a:lnTo>
                    <a:pt x="1144790" y="595957"/>
                  </a:lnTo>
                  <a:lnTo>
                    <a:pt x="1134349" y="632979"/>
                  </a:lnTo>
                  <a:lnTo>
                    <a:pt x="1131655" y="639264"/>
                  </a:lnTo>
                  <a:lnTo>
                    <a:pt x="1129858" y="646447"/>
                  </a:lnTo>
                  <a:lnTo>
                    <a:pt x="1112906" y="691563"/>
                  </a:lnTo>
                  <a:lnTo>
                    <a:pt x="1096627" y="728150"/>
                  </a:lnTo>
                  <a:lnTo>
                    <a:pt x="1073343" y="772377"/>
                  </a:lnTo>
                  <a:lnTo>
                    <a:pt x="1047206" y="814077"/>
                  </a:lnTo>
                  <a:lnTo>
                    <a:pt x="1018223" y="853250"/>
                  </a:lnTo>
                  <a:lnTo>
                    <a:pt x="986401" y="889895"/>
                  </a:lnTo>
                  <a:lnTo>
                    <a:pt x="951748" y="924013"/>
                  </a:lnTo>
                  <a:lnTo>
                    <a:pt x="914272" y="955604"/>
                  </a:lnTo>
                  <a:lnTo>
                    <a:pt x="873979" y="984668"/>
                  </a:lnTo>
                  <a:lnTo>
                    <a:pt x="830877" y="1011204"/>
                  </a:lnTo>
                  <a:lnTo>
                    <a:pt x="784973" y="1035213"/>
                  </a:lnTo>
                  <a:lnTo>
                    <a:pt x="739547" y="1055270"/>
                  </a:lnTo>
                  <a:lnTo>
                    <a:pt x="693903" y="1071854"/>
                  </a:lnTo>
                  <a:lnTo>
                    <a:pt x="648044" y="1084965"/>
                  </a:lnTo>
                  <a:lnTo>
                    <a:pt x="601974" y="1094604"/>
                  </a:lnTo>
                  <a:lnTo>
                    <a:pt x="555698" y="1100770"/>
                  </a:lnTo>
                  <a:lnTo>
                    <a:pt x="509219" y="1103464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6220518" y="4636116"/>
              <a:ext cx="504825" cy="405130"/>
            </a:xfrm>
            <a:custGeom>
              <a:rect b="b" l="l" r="r" t="t"/>
              <a:pathLst>
                <a:path extrusionOk="0" h="405129" w="504825">
                  <a:moveTo>
                    <a:pt x="302672" y="404927"/>
                  </a:moveTo>
                  <a:lnTo>
                    <a:pt x="0" y="404927"/>
                  </a:lnTo>
                  <a:lnTo>
                    <a:pt x="0" y="0"/>
                  </a:lnTo>
                  <a:lnTo>
                    <a:pt x="302672" y="0"/>
                  </a:lnTo>
                  <a:lnTo>
                    <a:pt x="342920" y="3703"/>
                  </a:lnTo>
                  <a:lnTo>
                    <a:pt x="380137" y="14814"/>
                  </a:lnTo>
                  <a:lnTo>
                    <a:pt x="414322" y="33332"/>
                  </a:lnTo>
                  <a:lnTo>
                    <a:pt x="445476" y="59257"/>
                  </a:lnTo>
                  <a:lnTo>
                    <a:pt x="471410" y="90401"/>
                  </a:lnTo>
                  <a:lnTo>
                    <a:pt x="489934" y="124575"/>
                  </a:lnTo>
                  <a:lnTo>
                    <a:pt x="501049" y="161780"/>
                  </a:lnTo>
                  <a:lnTo>
                    <a:pt x="504754" y="202014"/>
                  </a:lnTo>
                  <a:lnTo>
                    <a:pt x="501049" y="243147"/>
                  </a:lnTo>
                  <a:lnTo>
                    <a:pt x="489934" y="280351"/>
                  </a:lnTo>
                  <a:lnTo>
                    <a:pt x="471410" y="314525"/>
                  </a:lnTo>
                  <a:lnTo>
                    <a:pt x="445476" y="345669"/>
                  </a:lnTo>
                  <a:lnTo>
                    <a:pt x="414322" y="371594"/>
                  </a:lnTo>
                  <a:lnTo>
                    <a:pt x="380137" y="390112"/>
                  </a:lnTo>
                  <a:lnTo>
                    <a:pt x="342920" y="401223"/>
                  </a:lnTo>
                  <a:lnTo>
                    <a:pt x="302672" y="404927"/>
                  </a:lnTo>
                  <a:close/>
                </a:path>
              </a:pathLst>
            </a:custGeom>
            <a:solidFill>
              <a:srgbClr val="B9D3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5769652" y="4636116"/>
              <a:ext cx="452120" cy="405130"/>
            </a:xfrm>
            <a:custGeom>
              <a:rect b="b" l="l" r="r" t="t"/>
              <a:pathLst>
                <a:path extrusionOk="0" h="405129" w="452120">
                  <a:moveTo>
                    <a:pt x="451763" y="404927"/>
                  </a:moveTo>
                  <a:lnTo>
                    <a:pt x="202081" y="404927"/>
                  </a:lnTo>
                  <a:lnTo>
                    <a:pt x="161833" y="401223"/>
                  </a:lnTo>
                  <a:lnTo>
                    <a:pt x="124616" y="390112"/>
                  </a:lnTo>
                  <a:lnTo>
                    <a:pt x="90431" y="371594"/>
                  </a:lnTo>
                  <a:lnTo>
                    <a:pt x="59277" y="345669"/>
                  </a:lnTo>
                  <a:lnTo>
                    <a:pt x="33343" y="314525"/>
                  </a:lnTo>
                  <a:lnTo>
                    <a:pt x="14819" y="280351"/>
                  </a:lnTo>
                  <a:lnTo>
                    <a:pt x="3704" y="243147"/>
                  </a:lnTo>
                  <a:lnTo>
                    <a:pt x="0" y="202912"/>
                  </a:lnTo>
                  <a:lnTo>
                    <a:pt x="3704" y="161780"/>
                  </a:lnTo>
                  <a:lnTo>
                    <a:pt x="14819" y="124575"/>
                  </a:lnTo>
                  <a:lnTo>
                    <a:pt x="33343" y="90401"/>
                  </a:lnTo>
                  <a:lnTo>
                    <a:pt x="59277" y="59257"/>
                  </a:lnTo>
                  <a:lnTo>
                    <a:pt x="90431" y="33332"/>
                  </a:lnTo>
                  <a:lnTo>
                    <a:pt x="124616" y="14814"/>
                  </a:lnTo>
                  <a:lnTo>
                    <a:pt x="161833" y="3703"/>
                  </a:lnTo>
                  <a:lnTo>
                    <a:pt x="202081" y="0"/>
                  </a:lnTo>
                  <a:lnTo>
                    <a:pt x="451763" y="0"/>
                  </a:lnTo>
                  <a:lnTo>
                    <a:pt x="451763" y="4049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5380758" y="4137346"/>
              <a:ext cx="1371600" cy="1123315"/>
            </a:xfrm>
            <a:custGeom>
              <a:rect b="b" l="l" r="r" t="t"/>
              <a:pathLst>
                <a:path extrusionOk="0" h="1123314" w="1371600">
                  <a:moveTo>
                    <a:pt x="363746" y="1122770"/>
                  </a:moveTo>
                  <a:lnTo>
                    <a:pt x="352603" y="1109948"/>
                  </a:lnTo>
                  <a:lnTo>
                    <a:pt x="341966" y="1096957"/>
                  </a:lnTo>
                  <a:lnTo>
                    <a:pt x="331665" y="1083630"/>
                  </a:lnTo>
                  <a:lnTo>
                    <a:pt x="321533" y="1069798"/>
                  </a:lnTo>
                  <a:lnTo>
                    <a:pt x="319737" y="1068900"/>
                  </a:lnTo>
                  <a:lnTo>
                    <a:pt x="0" y="1070696"/>
                  </a:lnTo>
                  <a:lnTo>
                    <a:pt x="213757" y="848030"/>
                  </a:lnTo>
                  <a:lnTo>
                    <a:pt x="206333" y="820941"/>
                  </a:lnTo>
                  <a:lnTo>
                    <a:pt x="200172" y="793599"/>
                  </a:lnTo>
                  <a:lnTo>
                    <a:pt x="195190" y="766088"/>
                  </a:lnTo>
                  <a:lnTo>
                    <a:pt x="191303" y="738494"/>
                  </a:lnTo>
                  <a:lnTo>
                    <a:pt x="187949" y="688481"/>
                  </a:lnTo>
                  <a:lnTo>
                    <a:pt x="188721" y="638047"/>
                  </a:lnTo>
                  <a:lnTo>
                    <a:pt x="193703" y="587109"/>
                  </a:lnTo>
                  <a:lnTo>
                    <a:pt x="202979" y="535581"/>
                  </a:lnTo>
                  <a:lnTo>
                    <a:pt x="213083" y="491587"/>
                  </a:lnTo>
                  <a:lnTo>
                    <a:pt x="227229" y="447592"/>
                  </a:lnTo>
                  <a:lnTo>
                    <a:pt x="244855" y="405281"/>
                  </a:lnTo>
                  <a:lnTo>
                    <a:pt x="263154" y="364991"/>
                  </a:lnTo>
                  <a:lnTo>
                    <a:pt x="285720" y="323032"/>
                  </a:lnTo>
                  <a:lnTo>
                    <a:pt x="310980" y="283357"/>
                  </a:lnTo>
                  <a:lnTo>
                    <a:pt x="338935" y="245976"/>
                  </a:lnTo>
                  <a:lnTo>
                    <a:pt x="369584" y="210898"/>
                  </a:lnTo>
                  <a:lnTo>
                    <a:pt x="402927" y="178136"/>
                  </a:lnTo>
                  <a:lnTo>
                    <a:pt x="438965" y="147699"/>
                  </a:lnTo>
                  <a:lnTo>
                    <a:pt x="477697" y="119597"/>
                  </a:lnTo>
                  <a:lnTo>
                    <a:pt x="519124" y="93842"/>
                  </a:lnTo>
                  <a:lnTo>
                    <a:pt x="555877" y="74019"/>
                  </a:lnTo>
                  <a:lnTo>
                    <a:pt x="611127" y="48599"/>
                  </a:lnTo>
                  <a:lnTo>
                    <a:pt x="654069" y="32677"/>
                  </a:lnTo>
                  <a:lnTo>
                    <a:pt x="697348" y="19952"/>
                  </a:lnTo>
                  <a:lnTo>
                    <a:pt x="740964" y="10343"/>
                  </a:lnTo>
                  <a:lnTo>
                    <a:pt x="786439" y="3447"/>
                  </a:lnTo>
                  <a:lnTo>
                    <a:pt x="832301" y="0"/>
                  </a:lnTo>
                  <a:lnTo>
                    <a:pt x="878509" y="0"/>
                  </a:lnTo>
                  <a:lnTo>
                    <a:pt x="925018" y="3447"/>
                  </a:lnTo>
                  <a:lnTo>
                    <a:pt x="971786" y="10343"/>
                  </a:lnTo>
                  <a:lnTo>
                    <a:pt x="1025001" y="22351"/>
                  </a:lnTo>
                  <a:lnTo>
                    <a:pt x="1079562" y="39074"/>
                  </a:lnTo>
                  <a:lnTo>
                    <a:pt x="1126083" y="57115"/>
                  </a:lnTo>
                  <a:lnTo>
                    <a:pt x="1170162" y="77681"/>
                  </a:lnTo>
                  <a:lnTo>
                    <a:pt x="1212052" y="100941"/>
                  </a:lnTo>
                  <a:lnTo>
                    <a:pt x="1252005" y="127062"/>
                  </a:lnTo>
                  <a:lnTo>
                    <a:pt x="1282823" y="150659"/>
                  </a:lnTo>
                  <a:lnTo>
                    <a:pt x="1311956" y="175770"/>
                  </a:lnTo>
                  <a:lnTo>
                    <a:pt x="1339405" y="202565"/>
                  </a:lnTo>
                  <a:lnTo>
                    <a:pt x="1365171" y="231212"/>
                  </a:lnTo>
                  <a:lnTo>
                    <a:pt x="1366967" y="233008"/>
                  </a:lnTo>
                  <a:lnTo>
                    <a:pt x="1368763" y="235701"/>
                  </a:lnTo>
                  <a:lnTo>
                    <a:pt x="1371458" y="238395"/>
                  </a:lnTo>
                  <a:lnTo>
                    <a:pt x="1074174" y="498769"/>
                  </a:lnTo>
                  <a:lnTo>
                    <a:pt x="590975" y="498769"/>
                  </a:lnTo>
                  <a:lnTo>
                    <a:pt x="550727" y="502473"/>
                  </a:lnTo>
                  <a:lnTo>
                    <a:pt x="513510" y="513584"/>
                  </a:lnTo>
                  <a:lnTo>
                    <a:pt x="479325" y="532102"/>
                  </a:lnTo>
                  <a:lnTo>
                    <a:pt x="448171" y="558027"/>
                  </a:lnTo>
                  <a:lnTo>
                    <a:pt x="422237" y="589171"/>
                  </a:lnTo>
                  <a:lnTo>
                    <a:pt x="403713" y="623345"/>
                  </a:lnTo>
                  <a:lnTo>
                    <a:pt x="392598" y="660550"/>
                  </a:lnTo>
                  <a:lnTo>
                    <a:pt x="388894" y="700784"/>
                  </a:lnTo>
                  <a:lnTo>
                    <a:pt x="392598" y="741917"/>
                  </a:lnTo>
                  <a:lnTo>
                    <a:pt x="403713" y="779121"/>
                  </a:lnTo>
                  <a:lnTo>
                    <a:pt x="422237" y="813295"/>
                  </a:lnTo>
                  <a:lnTo>
                    <a:pt x="448171" y="844439"/>
                  </a:lnTo>
                  <a:lnTo>
                    <a:pt x="479325" y="870364"/>
                  </a:lnTo>
                  <a:lnTo>
                    <a:pt x="513510" y="888882"/>
                  </a:lnTo>
                  <a:lnTo>
                    <a:pt x="550727" y="899993"/>
                  </a:lnTo>
                  <a:lnTo>
                    <a:pt x="590975" y="903697"/>
                  </a:lnTo>
                  <a:lnTo>
                    <a:pt x="612530" y="903697"/>
                  </a:lnTo>
                  <a:lnTo>
                    <a:pt x="363746" y="1122770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4388313" y="2556262"/>
              <a:ext cx="1292225" cy="1088390"/>
            </a:xfrm>
            <a:custGeom>
              <a:rect b="b" l="l" r="r" t="t"/>
              <a:pathLst>
                <a:path extrusionOk="0" h="1088389" w="1292225">
                  <a:moveTo>
                    <a:pt x="0" y="1088186"/>
                  </a:moveTo>
                  <a:lnTo>
                    <a:pt x="52990" y="942735"/>
                  </a:lnTo>
                  <a:lnTo>
                    <a:pt x="1178358" y="0"/>
                  </a:lnTo>
                  <a:lnTo>
                    <a:pt x="1192672" y="21576"/>
                  </a:lnTo>
                  <a:lnTo>
                    <a:pt x="1218269" y="65402"/>
                  </a:lnTo>
                  <a:lnTo>
                    <a:pt x="1236779" y="103630"/>
                  </a:lnTo>
                  <a:lnTo>
                    <a:pt x="1255598" y="151735"/>
                  </a:lnTo>
                  <a:lnTo>
                    <a:pt x="1267751" y="191984"/>
                  </a:lnTo>
                  <a:lnTo>
                    <a:pt x="1277378" y="233327"/>
                  </a:lnTo>
                  <a:lnTo>
                    <a:pt x="1284647" y="275848"/>
                  </a:lnTo>
                  <a:lnTo>
                    <a:pt x="1289727" y="319632"/>
                  </a:lnTo>
                  <a:lnTo>
                    <a:pt x="1292220" y="369295"/>
                  </a:lnTo>
                  <a:lnTo>
                    <a:pt x="1291369" y="417890"/>
                  </a:lnTo>
                  <a:lnTo>
                    <a:pt x="1287170" y="465416"/>
                  </a:lnTo>
                  <a:lnTo>
                    <a:pt x="1279619" y="511874"/>
                  </a:lnTo>
                  <a:lnTo>
                    <a:pt x="1268711" y="557263"/>
                  </a:lnTo>
                  <a:lnTo>
                    <a:pt x="1254442" y="601584"/>
                  </a:lnTo>
                  <a:lnTo>
                    <a:pt x="1236810" y="644836"/>
                  </a:lnTo>
                  <a:lnTo>
                    <a:pt x="1215808" y="687020"/>
                  </a:lnTo>
                  <a:lnTo>
                    <a:pt x="1191434" y="728136"/>
                  </a:lnTo>
                  <a:lnTo>
                    <a:pt x="1163684" y="768182"/>
                  </a:lnTo>
                  <a:lnTo>
                    <a:pt x="1132553" y="807161"/>
                  </a:lnTo>
                  <a:lnTo>
                    <a:pt x="1099194" y="843823"/>
                  </a:lnTo>
                  <a:lnTo>
                    <a:pt x="1064268" y="877410"/>
                  </a:lnTo>
                  <a:lnTo>
                    <a:pt x="1027768" y="907916"/>
                  </a:lnTo>
                  <a:lnTo>
                    <a:pt x="989684" y="935338"/>
                  </a:lnTo>
                  <a:lnTo>
                    <a:pt x="950010" y="959673"/>
                  </a:lnTo>
                  <a:lnTo>
                    <a:pt x="908736" y="980914"/>
                  </a:lnTo>
                  <a:lnTo>
                    <a:pt x="865855" y="999060"/>
                  </a:lnTo>
                  <a:lnTo>
                    <a:pt x="821358" y="1014106"/>
                  </a:lnTo>
                  <a:lnTo>
                    <a:pt x="775238" y="1026047"/>
                  </a:lnTo>
                  <a:lnTo>
                    <a:pt x="727486" y="1034880"/>
                  </a:lnTo>
                  <a:lnTo>
                    <a:pt x="678094" y="1040600"/>
                  </a:lnTo>
                  <a:lnTo>
                    <a:pt x="630048" y="1043443"/>
                  </a:lnTo>
                  <a:lnTo>
                    <a:pt x="582925" y="1042994"/>
                  </a:lnTo>
                  <a:lnTo>
                    <a:pt x="536750" y="1039253"/>
                  </a:lnTo>
                  <a:lnTo>
                    <a:pt x="491548" y="1032220"/>
                  </a:lnTo>
                  <a:lnTo>
                    <a:pt x="447343" y="1021895"/>
                  </a:lnTo>
                  <a:lnTo>
                    <a:pt x="404162" y="1008277"/>
                  </a:lnTo>
                  <a:lnTo>
                    <a:pt x="348702" y="985382"/>
                  </a:lnTo>
                  <a:lnTo>
                    <a:pt x="294589" y="957100"/>
                  </a:lnTo>
                  <a:lnTo>
                    <a:pt x="292793" y="957100"/>
                  </a:lnTo>
                  <a:lnTo>
                    <a:pt x="0" y="1088186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4342929" y="2262485"/>
              <a:ext cx="1224280" cy="1238885"/>
            </a:xfrm>
            <a:custGeom>
              <a:rect b="b" l="l" r="r" t="t"/>
              <a:pathLst>
                <a:path extrusionOk="0" h="1238885" w="1224279">
                  <a:moveTo>
                    <a:pt x="98374" y="1238308"/>
                  </a:moveTo>
                  <a:lnTo>
                    <a:pt x="151364" y="1093755"/>
                  </a:lnTo>
                  <a:lnTo>
                    <a:pt x="133822" y="1072010"/>
                  </a:lnTo>
                  <a:lnTo>
                    <a:pt x="117459" y="1049761"/>
                  </a:lnTo>
                  <a:lnTo>
                    <a:pt x="87596" y="1003073"/>
                  </a:lnTo>
                  <a:lnTo>
                    <a:pt x="63852" y="958812"/>
                  </a:lnTo>
                  <a:lnTo>
                    <a:pt x="43812" y="912278"/>
                  </a:lnTo>
                  <a:lnTo>
                    <a:pt x="27477" y="863556"/>
                  </a:lnTo>
                  <a:lnTo>
                    <a:pt x="14847" y="812730"/>
                  </a:lnTo>
                  <a:lnTo>
                    <a:pt x="7213" y="768848"/>
                  </a:lnTo>
                  <a:lnTo>
                    <a:pt x="2273" y="722946"/>
                  </a:lnTo>
                  <a:lnTo>
                    <a:pt x="28" y="676931"/>
                  </a:lnTo>
                  <a:lnTo>
                    <a:pt x="0" y="654513"/>
                  </a:lnTo>
                  <a:lnTo>
                    <a:pt x="477" y="632264"/>
                  </a:lnTo>
                  <a:lnTo>
                    <a:pt x="4271" y="584013"/>
                  </a:lnTo>
                  <a:lnTo>
                    <a:pt x="11474" y="536826"/>
                  </a:lnTo>
                  <a:lnTo>
                    <a:pt x="22098" y="490704"/>
                  </a:lnTo>
                  <a:lnTo>
                    <a:pt x="36161" y="445645"/>
                  </a:lnTo>
                  <a:lnTo>
                    <a:pt x="53675" y="401651"/>
                  </a:lnTo>
                  <a:lnTo>
                    <a:pt x="74656" y="358721"/>
                  </a:lnTo>
                  <a:lnTo>
                    <a:pt x="99119" y="316855"/>
                  </a:lnTo>
                  <a:lnTo>
                    <a:pt x="127078" y="276053"/>
                  </a:lnTo>
                  <a:lnTo>
                    <a:pt x="158549" y="236315"/>
                  </a:lnTo>
                  <a:lnTo>
                    <a:pt x="191929" y="199450"/>
                  </a:lnTo>
                  <a:lnTo>
                    <a:pt x="226912" y="165738"/>
                  </a:lnTo>
                  <a:lnTo>
                    <a:pt x="263498" y="135171"/>
                  </a:lnTo>
                  <a:lnTo>
                    <a:pt x="301687" y="107740"/>
                  </a:lnTo>
                  <a:lnTo>
                    <a:pt x="341480" y="83438"/>
                  </a:lnTo>
                  <a:lnTo>
                    <a:pt x="382876" y="62257"/>
                  </a:lnTo>
                  <a:lnTo>
                    <a:pt x="425875" y="44188"/>
                  </a:lnTo>
                  <a:lnTo>
                    <a:pt x="470478" y="29224"/>
                  </a:lnTo>
                  <a:lnTo>
                    <a:pt x="516684" y="17356"/>
                  </a:lnTo>
                  <a:lnTo>
                    <a:pt x="564493" y="8575"/>
                  </a:lnTo>
                  <a:lnTo>
                    <a:pt x="613906" y="2875"/>
                  </a:lnTo>
                  <a:lnTo>
                    <a:pt x="663907" y="0"/>
                  </a:lnTo>
                  <a:lnTo>
                    <a:pt x="712813" y="743"/>
                  </a:lnTo>
                  <a:lnTo>
                    <a:pt x="760541" y="5022"/>
                  </a:lnTo>
                  <a:lnTo>
                    <a:pt x="807005" y="12752"/>
                  </a:lnTo>
                  <a:lnTo>
                    <a:pt x="844376" y="21856"/>
                  </a:lnTo>
                  <a:lnTo>
                    <a:pt x="880990" y="33065"/>
                  </a:lnTo>
                  <a:lnTo>
                    <a:pt x="916761" y="46463"/>
                  </a:lnTo>
                  <a:lnTo>
                    <a:pt x="951606" y="62133"/>
                  </a:lnTo>
                  <a:lnTo>
                    <a:pt x="990184" y="82349"/>
                  </a:lnTo>
                  <a:lnTo>
                    <a:pt x="1027835" y="105342"/>
                  </a:lnTo>
                  <a:lnTo>
                    <a:pt x="1064645" y="131197"/>
                  </a:lnTo>
                  <a:lnTo>
                    <a:pt x="1100697" y="159998"/>
                  </a:lnTo>
                  <a:lnTo>
                    <a:pt x="1135710" y="192166"/>
                  </a:lnTo>
                  <a:lnTo>
                    <a:pt x="1167945" y="225428"/>
                  </a:lnTo>
                  <a:lnTo>
                    <a:pt x="1197317" y="259869"/>
                  </a:lnTo>
                  <a:lnTo>
                    <a:pt x="1223742" y="295572"/>
                  </a:lnTo>
                  <a:lnTo>
                    <a:pt x="98374" y="1238308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4570636" y="2533816"/>
              <a:ext cx="864235" cy="782320"/>
            </a:xfrm>
            <a:custGeom>
              <a:rect b="b" l="l" r="r" t="t"/>
              <a:pathLst>
                <a:path extrusionOk="0" h="782320" w="864235">
                  <a:moveTo>
                    <a:pt x="810121" y="782021"/>
                  </a:moveTo>
                  <a:lnTo>
                    <a:pt x="53888" y="782021"/>
                  </a:lnTo>
                  <a:lnTo>
                    <a:pt x="30312" y="778654"/>
                  </a:lnTo>
                  <a:lnTo>
                    <a:pt x="13472" y="768553"/>
                  </a:lnTo>
                  <a:lnTo>
                    <a:pt x="3368" y="751719"/>
                  </a:lnTo>
                  <a:lnTo>
                    <a:pt x="0" y="728150"/>
                  </a:lnTo>
                  <a:lnTo>
                    <a:pt x="0" y="53870"/>
                  </a:lnTo>
                  <a:lnTo>
                    <a:pt x="3368" y="30302"/>
                  </a:lnTo>
                  <a:lnTo>
                    <a:pt x="13472" y="13467"/>
                  </a:lnTo>
                  <a:lnTo>
                    <a:pt x="30312" y="3366"/>
                  </a:lnTo>
                  <a:lnTo>
                    <a:pt x="53888" y="0"/>
                  </a:lnTo>
                  <a:lnTo>
                    <a:pt x="810121" y="0"/>
                  </a:lnTo>
                  <a:lnTo>
                    <a:pt x="833697" y="3366"/>
                  </a:lnTo>
                  <a:lnTo>
                    <a:pt x="850537" y="13467"/>
                  </a:lnTo>
                  <a:lnTo>
                    <a:pt x="860641" y="30302"/>
                  </a:lnTo>
                  <a:lnTo>
                    <a:pt x="864009" y="53870"/>
                  </a:lnTo>
                  <a:lnTo>
                    <a:pt x="864009" y="115821"/>
                  </a:lnTo>
                  <a:lnTo>
                    <a:pt x="398773" y="115821"/>
                  </a:lnTo>
                  <a:lnTo>
                    <a:pt x="375197" y="119188"/>
                  </a:lnTo>
                  <a:lnTo>
                    <a:pt x="358357" y="129289"/>
                  </a:lnTo>
                  <a:lnTo>
                    <a:pt x="348253" y="146123"/>
                  </a:lnTo>
                  <a:lnTo>
                    <a:pt x="344885" y="169692"/>
                  </a:lnTo>
                  <a:lnTo>
                    <a:pt x="344885" y="299879"/>
                  </a:lnTo>
                  <a:lnTo>
                    <a:pt x="224534" y="299879"/>
                  </a:lnTo>
                  <a:lnTo>
                    <a:pt x="200958" y="303246"/>
                  </a:lnTo>
                  <a:lnTo>
                    <a:pt x="184118" y="313347"/>
                  </a:lnTo>
                  <a:lnTo>
                    <a:pt x="174014" y="330181"/>
                  </a:lnTo>
                  <a:lnTo>
                    <a:pt x="170646" y="353750"/>
                  </a:lnTo>
                  <a:lnTo>
                    <a:pt x="170646" y="448023"/>
                  </a:lnTo>
                  <a:lnTo>
                    <a:pt x="174014" y="471592"/>
                  </a:lnTo>
                  <a:lnTo>
                    <a:pt x="184118" y="488426"/>
                  </a:lnTo>
                  <a:lnTo>
                    <a:pt x="200958" y="498527"/>
                  </a:lnTo>
                  <a:lnTo>
                    <a:pt x="224534" y="501894"/>
                  </a:lnTo>
                  <a:lnTo>
                    <a:pt x="344885" y="501894"/>
                  </a:lnTo>
                  <a:lnTo>
                    <a:pt x="344885" y="603350"/>
                  </a:lnTo>
                  <a:lnTo>
                    <a:pt x="348253" y="626919"/>
                  </a:lnTo>
                  <a:lnTo>
                    <a:pt x="358357" y="643753"/>
                  </a:lnTo>
                  <a:lnTo>
                    <a:pt x="375197" y="653854"/>
                  </a:lnTo>
                  <a:lnTo>
                    <a:pt x="398773" y="657221"/>
                  </a:lnTo>
                  <a:lnTo>
                    <a:pt x="864009" y="657221"/>
                  </a:lnTo>
                  <a:lnTo>
                    <a:pt x="864009" y="728150"/>
                  </a:lnTo>
                  <a:lnTo>
                    <a:pt x="860641" y="751719"/>
                  </a:lnTo>
                  <a:lnTo>
                    <a:pt x="850537" y="768553"/>
                  </a:lnTo>
                  <a:lnTo>
                    <a:pt x="833697" y="778654"/>
                  </a:lnTo>
                  <a:lnTo>
                    <a:pt x="810121" y="782021"/>
                  </a:lnTo>
                  <a:close/>
                </a:path>
                <a:path extrusionOk="0" h="782320" w="864235">
                  <a:moveTo>
                    <a:pt x="864009" y="657221"/>
                  </a:moveTo>
                  <a:lnTo>
                    <a:pt x="493078" y="657221"/>
                  </a:lnTo>
                  <a:lnTo>
                    <a:pt x="516654" y="653854"/>
                  </a:lnTo>
                  <a:lnTo>
                    <a:pt x="533494" y="643753"/>
                  </a:lnTo>
                  <a:lnTo>
                    <a:pt x="543598" y="626919"/>
                  </a:lnTo>
                  <a:lnTo>
                    <a:pt x="546966" y="603350"/>
                  </a:lnTo>
                  <a:lnTo>
                    <a:pt x="546966" y="501894"/>
                  </a:lnTo>
                  <a:lnTo>
                    <a:pt x="658335" y="501894"/>
                  </a:lnTo>
                  <a:lnTo>
                    <a:pt x="681911" y="498527"/>
                  </a:lnTo>
                  <a:lnTo>
                    <a:pt x="698752" y="488426"/>
                  </a:lnTo>
                  <a:lnTo>
                    <a:pt x="708856" y="471592"/>
                  </a:lnTo>
                  <a:lnTo>
                    <a:pt x="712224" y="448023"/>
                  </a:lnTo>
                  <a:lnTo>
                    <a:pt x="712224" y="353750"/>
                  </a:lnTo>
                  <a:lnTo>
                    <a:pt x="708856" y="330181"/>
                  </a:lnTo>
                  <a:lnTo>
                    <a:pt x="698752" y="313347"/>
                  </a:lnTo>
                  <a:lnTo>
                    <a:pt x="681911" y="303246"/>
                  </a:lnTo>
                  <a:lnTo>
                    <a:pt x="658335" y="299879"/>
                  </a:lnTo>
                  <a:lnTo>
                    <a:pt x="546966" y="299879"/>
                  </a:lnTo>
                  <a:lnTo>
                    <a:pt x="546966" y="169692"/>
                  </a:lnTo>
                  <a:lnTo>
                    <a:pt x="543598" y="146123"/>
                  </a:lnTo>
                  <a:lnTo>
                    <a:pt x="533494" y="129289"/>
                  </a:lnTo>
                  <a:lnTo>
                    <a:pt x="516654" y="119188"/>
                  </a:lnTo>
                  <a:lnTo>
                    <a:pt x="493078" y="115821"/>
                  </a:lnTo>
                  <a:lnTo>
                    <a:pt x="864009" y="115821"/>
                  </a:lnTo>
                  <a:lnTo>
                    <a:pt x="864009" y="657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4741282" y="2649637"/>
              <a:ext cx="541655" cy="541655"/>
            </a:xfrm>
            <a:custGeom>
              <a:rect b="b" l="l" r="r" t="t"/>
              <a:pathLst>
                <a:path extrusionOk="0" h="541655" w="541654">
                  <a:moveTo>
                    <a:pt x="322431" y="541399"/>
                  </a:moveTo>
                  <a:lnTo>
                    <a:pt x="228127" y="541399"/>
                  </a:lnTo>
                  <a:lnTo>
                    <a:pt x="204551" y="538032"/>
                  </a:lnTo>
                  <a:lnTo>
                    <a:pt x="187711" y="527931"/>
                  </a:lnTo>
                  <a:lnTo>
                    <a:pt x="177606" y="511097"/>
                  </a:lnTo>
                  <a:lnTo>
                    <a:pt x="174238" y="487528"/>
                  </a:lnTo>
                  <a:lnTo>
                    <a:pt x="174238" y="386072"/>
                  </a:lnTo>
                  <a:lnTo>
                    <a:pt x="53888" y="386072"/>
                  </a:lnTo>
                  <a:lnTo>
                    <a:pt x="30312" y="382705"/>
                  </a:lnTo>
                  <a:lnTo>
                    <a:pt x="13472" y="372604"/>
                  </a:lnTo>
                  <a:lnTo>
                    <a:pt x="3368" y="355770"/>
                  </a:lnTo>
                  <a:lnTo>
                    <a:pt x="0" y="332201"/>
                  </a:lnTo>
                  <a:lnTo>
                    <a:pt x="0" y="237928"/>
                  </a:lnTo>
                  <a:lnTo>
                    <a:pt x="3368" y="214360"/>
                  </a:lnTo>
                  <a:lnTo>
                    <a:pt x="13472" y="197525"/>
                  </a:lnTo>
                  <a:lnTo>
                    <a:pt x="30312" y="187424"/>
                  </a:lnTo>
                  <a:lnTo>
                    <a:pt x="53888" y="184057"/>
                  </a:lnTo>
                  <a:lnTo>
                    <a:pt x="174238" y="184057"/>
                  </a:lnTo>
                  <a:lnTo>
                    <a:pt x="174238" y="53870"/>
                  </a:lnTo>
                  <a:lnTo>
                    <a:pt x="177606" y="30302"/>
                  </a:lnTo>
                  <a:lnTo>
                    <a:pt x="187711" y="13467"/>
                  </a:lnTo>
                  <a:lnTo>
                    <a:pt x="204551" y="3366"/>
                  </a:lnTo>
                  <a:lnTo>
                    <a:pt x="228127" y="0"/>
                  </a:lnTo>
                  <a:lnTo>
                    <a:pt x="322431" y="0"/>
                  </a:lnTo>
                  <a:lnTo>
                    <a:pt x="346008" y="3366"/>
                  </a:lnTo>
                  <a:lnTo>
                    <a:pt x="362848" y="13467"/>
                  </a:lnTo>
                  <a:lnTo>
                    <a:pt x="372952" y="30302"/>
                  </a:lnTo>
                  <a:lnTo>
                    <a:pt x="376320" y="53870"/>
                  </a:lnTo>
                  <a:lnTo>
                    <a:pt x="376320" y="184057"/>
                  </a:lnTo>
                  <a:lnTo>
                    <a:pt x="487689" y="184057"/>
                  </a:lnTo>
                  <a:lnTo>
                    <a:pt x="511265" y="187424"/>
                  </a:lnTo>
                  <a:lnTo>
                    <a:pt x="528105" y="197525"/>
                  </a:lnTo>
                  <a:lnTo>
                    <a:pt x="538209" y="214360"/>
                  </a:lnTo>
                  <a:lnTo>
                    <a:pt x="541577" y="237928"/>
                  </a:lnTo>
                  <a:lnTo>
                    <a:pt x="541577" y="332201"/>
                  </a:lnTo>
                  <a:lnTo>
                    <a:pt x="538209" y="355770"/>
                  </a:lnTo>
                  <a:lnTo>
                    <a:pt x="528105" y="372604"/>
                  </a:lnTo>
                  <a:lnTo>
                    <a:pt x="511265" y="382705"/>
                  </a:lnTo>
                  <a:lnTo>
                    <a:pt x="487689" y="386072"/>
                  </a:lnTo>
                  <a:lnTo>
                    <a:pt x="376320" y="386072"/>
                  </a:lnTo>
                  <a:lnTo>
                    <a:pt x="376320" y="487528"/>
                  </a:lnTo>
                  <a:lnTo>
                    <a:pt x="372952" y="511097"/>
                  </a:lnTo>
                  <a:lnTo>
                    <a:pt x="362848" y="527931"/>
                  </a:lnTo>
                  <a:lnTo>
                    <a:pt x="346008" y="538032"/>
                  </a:lnTo>
                  <a:lnTo>
                    <a:pt x="322431" y="541399"/>
                  </a:lnTo>
                  <a:close/>
                </a:path>
              </a:pathLst>
            </a:custGeom>
            <a:solidFill>
              <a:srgbClr val="B9D3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0" y="5416337"/>
              <a:ext cx="722630" cy="896619"/>
            </a:xfrm>
            <a:custGeom>
              <a:rect b="b" l="l" r="r" t="t"/>
              <a:pathLst>
                <a:path extrusionOk="0" h="896620" w="722630">
                  <a:moveTo>
                    <a:pt x="86228" y="808512"/>
                  </a:moveTo>
                  <a:lnTo>
                    <a:pt x="0" y="705072"/>
                  </a:lnTo>
                  <a:lnTo>
                    <a:pt x="0" y="25363"/>
                  </a:lnTo>
                  <a:lnTo>
                    <a:pt x="35704" y="16317"/>
                  </a:lnTo>
                  <a:lnTo>
                    <a:pt x="83518" y="7725"/>
                  </a:lnTo>
                  <a:lnTo>
                    <a:pt x="132931" y="2248"/>
                  </a:lnTo>
                  <a:lnTo>
                    <a:pt x="182610" y="0"/>
                  </a:lnTo>
                  <a:lnTo>
                    <a:pt x="231216" y="1086"/>
                  </a:lnTo>
                  <a:lnTo>
                    <a:pt x="278745" y="5503"/>
                  </a:lnTo>
                  <a:lnTo>
                    <a:pt x="325193" y="13247"/>
                  </a:lnTo>
                  <a:lnTo>
                    <a:pt x="370557" y="24313"/>
                  </a:lnTo>
                  <a:lnTo>
                    <a:pt x="414831" y="38699"/>
                  </a:lnTo>
                  <a:lnTo>
                    <a:pt x="458011" y="56400"/>
                  </a:lnTo>
                  <a:lnTo>
                    <a:pt x="500095" y="77411"/>
                  </a:lnTo>
                  <a:lnTo>
                    <a:pt x="541077" y="101729"/>
                  </a:lnTo>
                  <a:lnTo>
                    <a:pt x="580955" y="129350"/>
                  </a:lnTo>
                  <a:lnTo>
                    <a:pt x="619722" y="160269"/>
                  </a:lnTo>
                  <a:lnTo>
                    <a:pt x="648350" y="185689"/>
                  </a:lnTo>
                  <a:lnTo>
                    <a:pt x="699544" y="239560"/>
                  </a:lnTo>
                  <a:lnTo>
                    <a:pt x="722110" y="268010"/>
                  </a:lnTo>
                  <a:lnTo>
                    <a:pt x="583335" y="388321"/>
                  </a:lnTo>
                  <a:lnTo>
                    <a:pt x="209273" y="388321"/>
                  </a:lnTo>
                  <a:lnTo>
                    <a:pt x="203884" y="391015"/>
                  </a:lnTo>
                  <a:lnTo>
                    <a:pt x="198495" y="394606"/>
                  </a:lnTo>
                  <a:lnTo>
                    <a:pt x="194004" y="399095"/>
                  </a:lnTo>
                  <a:lnTo>
                    <a:pt x="190412" y="403584"/>
                  </a:lnTo>
                  <a:lnTo>
                    <a:pt x="188616" y="409869"/>
                  </a:lnTo>
                  <a:lnTo>
                    <a:pt x="86228" y="808512"/>
                  </a:lnTo>
                  <a:close/>
                </a:path>
                <a:path extrusionOk="0" h="896620" w="722630">
                  <a:moveTo>
                    <a:pt x="302679" y="631637"/>
                  </a:moveTo>
                  <a:lnTo>
                    <a:pt x="243402" y="408971"/>
                  </a:lnTo>
                  <a:lnTo>
                    <a:pt x="242504" y="402687"/>
                  </a:lnTo>
                  <a:lnTo>
                    <a:pt x="238911" y="398197"/>
                  </a:lnTo>
                  <a:lnTo>
                    <a:pt x="233523" y="393708"/>
                  </a:lnTo>
                  <a:lnTo>
                    <a:pt x="228134" y="390117"/>
                  </a:lnTo>
                  <a:lnTo>
                    <a:pt x="222745" y="388321"/>
                  </a:lnTo>
                  <a:lnTo>
                    <a:pt x="583335" y="388321"/>
                  </a:lnTo>
                  <a:lnTo>
                    <a:pt x="302679" y="631637"/>
                  </a:lnTo>
                  <a:close/>
                </a:path>
                <a:path extrusionOk="0" h="896620" w="722630">
                  <a:moveTo>
                    <a:pt x="156283" y="760926"/>
                  </a:moveTo>
                  <a:lnTo>
                    <a:pt x="215560" y="530180"/>
                  </a:lnTo>
                  <a:lnTo>
                    <a:pt x="255078" y="675631"/>
                  </a:lnTo>
                  <a:lnTo>
                    <a:pt x="156283" y="760926"/>
                  </a:lnTo>
                  <a:close/>
                </a:path>
                <a:path extrusionOk="0" h="896620" w="722630">
                  <a:moveTo>
                    <a:pt x="0" y="896518"/>
                  </a:moveTo>
                  <a:lnTo>
                    <a:pt x="0" y="795967"/>
                  </a:lnTo>
                  <a:lnTo>
                    <a:pt x="48506" y="854302"/>
                  </a:lnTo>
                  <a:lnTo>
                    <a:pt x="0" y="896518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0" y="5683450"/>
              <a:ext cx="1132840" cy="1069975"/>
            </a:xfrm>
            <a:custGeom>
              <a:rect b="b" l="l" r="r" t="t"/>
              <a:pathLst>
                <a:path extrusionOk="0" h="1069975" w="1132840">
                  <a:moveTo>
                    <a:pt x="346688" y="529727"/>
                  </a:moveTo>
                  <a:lnTo>
                    <a:pt x="302679" y="365422"/>
                  </a:lnTo>
                  <a:lnTo>
                    <a:pt x="723008" y="0"/>
                  </a:lnTo>
                  <a:lnTo>
                    <a:pt x="741855" y="26458"/>
                  </a:lnTo>
                  <a:lnTo>
                    <a:pt x="775170" y="81058"/>
                  </a:lnTo>
                  <a:lnTo>
                    <a:pt x="802255" y="137468"/>
                  </a:lnTo>
                  <a:lnTo>
                    <a:pt x="823445" y="195014"/>
                  </a:lnTo>
                  <a:lnTo>
                    <a:pt x="831683" y="224460"/>
                  </a:lnTo>
                  <a:lnTo>
                    <a:pt x="832581" y="224460"/>
                  </a:lnTo>
                  <a:lnTo>
                    <a:pt x="1048845" y="307960"/>
                  </a:lnTo>
                  <a:lnTo>
                    <a:pt x="461650" y="307960"/>
                  </a:lnTo>
                  <a:lnTo>
                    <a:pt x="456261" y="308858"/>
                  </a:lnTo>
                  <a:lnTo>
                    <a:pt x="449974" y="312449"/>
                  </a:lnTo>
                  <a:lnTo>
                    <a:pt x="444585" y="316938"/>
                  </a:lnTo>
                  <a:lnTo>
                    <a:pt x="441891" y="323223"/>
                  </a:lnTo>
                  <a:lnTo>
                    <a:pt x="346688" y="529727"/>
                  </a:lnTo>
                  <a:close/>
                </a:path>
                <a:path extrusionOk="0" h="1069975" w="1132840">
                  <a:moveTo>
                    <a:pt x="546973" y="418394"/>
                  </a:moveTo>
                  <a:lnTo>
                    <a:pt x="490390" y="322325"/>
                  </a:lnTo>
                  <a:lnTo>
                    <a:pt x="486798" y="316040"/>
                  </a:lnTo>
                  <a:lnTo>
                    <a:pt x="482307" y="312449"/>
                  </a:lnTo>
                  <a:lnTo>
                    <a:pt x="475122" y="309755"/>
                  </a:lnTo>
                  <a:lnTo>
                    <a:pt x="467937" y="307960"/>
                  </a:lnTo>
                  <a:lnTo>
                    <a:pt x="1048845" y="307960"/>
                  </a:lnTo>
                  <a:lnTo>
                    <a:pt x="1132560" y="340282"/>
                  </a:lnTo>
                  <a:lnTo>
                    <a:pt x="964670" y="417497"/>
                  </a:lnTo>
                  <a:lnTo>
                    <a:pt x="670018" y="417497"/>
                  </a:lnTo>
                  <a:lnTo>
                    <a:pt x="546973" y="418394"/>
                  </a:lnTo>
                  <a:close/>
                </a:path>
                <a:path extrusionOk="0" h="1069975" w="1132840">
                  <a:moveTo>
                    <a:pt x="810784" y="642855"/>
                  </a:moveTo>
                  <a:lnTo>
                    <a:pt x="342197" y="642855"/>
                  </a:lnTo>
                  <a:lnTo>
                    <a:pt x="347586" y="641957"/>
                  </a:lnTo>
                  <a:lnTo>
                    <a:pt x="352975" y="638366"/>
                  </a:lnTo>
                  <a:lnTo>
                    <a:pt x="358364" y="635673"/>
                  </a:lnTo>
                  <a:lnTo>
                    <a:pt x="361956" y="631183"/>
                  </a:lnTo>
                  <a:lnTo>
                    <a:pt x="364651" y="625796"/>
                  </a:lnTo>
                  <a:lnTo>
                    <a:pt x="469733" y="397744"/>
                  </a:lnTo>
                  <a:lnTo>
                    <a:pt x="507455" y="461491"/>
                  </a:lnTo>
                  <a:lnTo>
                    <a:pt x="510149" y="465980"/>
                  </a:lnTo>
                  <a:lnTo>
                    <a:pt x="512844" y="468674"/>
                  </a:lnTo>
                  <a:lnTo>
                    <a:pt x="517334" y="471367"/>
                  </a:lnTo>
                  <a:lnTo>
                    <a:pt x="521825" y="474959"/>
                  </a:lnTo>
                  <a:lnTo>
                    <a:pt x="527214" y="475856"/>
                  </a:lnTo>
                  <a:lnTo>
                    <a:pt x="850723" y="475856"/>
                  </a:lnTo>
                  <a:lnTo>
                    <a:pt x="848243" y="497531"/>
                  </a:lnTo>
                  <a:lnTo>
                    <a:pt x="844032" y="524901"/>
                  </a:lnTo>
                  <a:lnTo>
                    <a:pt x="838812" y="551766"/>
                  </a:lnTo>
                  <a:lnTo>
                    <a:pt x="832581" y="578211"/>
                  </a:lnTo>
                  <a:lnTo>
                    <a:pt x="817243" y="626834"/>
                  </a:lnTo>
                  <a:lnTo>
                    <a:pt x="810784" y="642855"/>
                  </a:lnTo>
                  <a:close/>
                </a:path>
                <a:path extrusionOk="0" h="1069975" w="1132840">
                  <a:moveTo>
                    <a:pt x="318397" y="633877"/>
                  </a:moveTo>
                  <a:lnTo>
                    <a:pt x="100598" y="633877"/>
                  </a:lnTo>
                  <a:lnTo>
                    <a:pt x="106885" y="632081"/>
                  </a:lnTo>
                  <a:lnTo>
                    <a:pt x="113172" y="628490"/>
                  </a:lnTo>
                  <a:lnTo>
                    <a:pt x="119459" y="624001"/>
                  </a:lnTo>
                  <a:lnTo>
                    <a:pt x="123051" y="618614"/>
                  </a:lnTo>
                  <a:lnTo>
                    <a:pt x="124848" y="611431"/>
                  </a:lnTo>
                  <a:lnTo>
                    <a:pt x="155384" y="493813"/>
                  </a:lnTo>
                  <a:lnTo>
                    <a:pt x="254180" y="408518"/>
                  </a:lnTo>
                  <a:lnTo>
                    <a:pt x="310762" y="621307"/>
                  </a:lnTo>
                  <a:lnTo>
                    <a:pt x="312559" y="627592"/>
                  </a:lnTo>
                  <a:lnTo>
                    <a:pt x="316151" y="632081"/>
                  </a:lnTo>
                  <a:lnTo>
                    <a:pt x="318397" y="633877"/>
                  </a:lnTo>
                  <a:close/>
                </a:path>
                <a:path extrusionOk="0" h="1069975" w="1132840">
                  <a:moveTo>
                    <a:pt x="850723" y="475856"/>
                  </a:moveTo>
                  <a:lnTo>
                    <a:pt x="531705" y="475856"/>
                  </a:lnTo>
                  <a:lnTo>
                    <a:pt x="670916" y="474959"/>
                  </a:lnTo>
                  <a:lnTo>
                    <a:pt x="678999" y="474959"/>
                  </a:lnTo>
                  <a:lnTo>
                    <a:pt x="686185" y="471367"/>
                  </a:lnTo>
                  <a:lnTo>
                    <a:pt x="691573" y="465980"/>
                  </a:lnTo>
                  <a:lnTo>
                    <a:pt x="696962" y="459695"/>
                  </a:lnTo>
                  <a:lnTo>
                    <a:pt x="699657" y="453410"/>
                  </a:lnTo>
                  <a:lnTo>
                    <a:pt x="699657" y="437249"/>
                  </a:lnTo>
                  <a:lnTo>
                    <a:pt x="696064" y="430964"/>
                  </a:lnTo>
                  <a:lnTo>
                    <a:pt x="690675" y="425577"/>
                  </a:lnTo>
                  <a:lnTo>
                    <a:pt x="684388" y="420190"/>
                  </a:lnTo>
                  <a:lnTo>
                    <a:pt x="678101" y="417497"/>
                  </a:lnTo>
                  <a:lnTo>
                    <a:pt x="964670" y="417497"/>
                  </a:lnTo>
                  <a:lnTo>
                    <a:pt x="851442" y="469572"/>
                  </a:lnTo>
                  <a:lnTo>
                    <a:pt x="850723" y="475856"/>
                  </a:lnTo>
                  <a:close/>
                </a:path>
                <a:path extrusionOk="0" h="1069975" w="1132840">
                  <a:moveTo>
                    <a:pt x="187436" y="1069804"/>
                  </a:moveTo>
                  <a:lnTo>
                    <a:pt x="138830" y="1068771"/>
                  </a:lnTo>
                  <a:lnTo>
                    <a:pt x="91301" y="1064427"/>
                  </a:lnTo>
                  <a:lnTo>
                    <a:pt x="44853" y="1056764"/>
                  </a:lnTo>
                  <a:lnTo>
                    <a:pt x="0" y="1045897"/>
                  </a:lnTo>
                  <a:lnTo>
                    <a:pt x="0" y="628834"/>
                  </a:lnTo>
                  <a:lnTo>
                    <a:pt x="46710" y="588087"/>
                  </a:lnTo>
                  <a:lnTo>
                    <a:pt x="75450" y="623103"/>
                  </a:lnTo>
                  <a:lnTo>
                    <a:pt x="79941" y="629388"/>
                  </a:lnTo>
                  <a:lnTo>
                    <a:pt x="86228" y="632081"/>
                  </a:lnTo>
                  <a:lnTo>
                    <a:pt x="100598" y="633877"/>
                  </a:lnTo>
                  <a:lnTo>
                    <a:pt x="318397" y="633877"/>
                  </a:lnTo>
                  <a:lnTo>
                    <a:pt x="320642" y="635673"/>
                  </a:lnTo>
                  <a:lnTo>
                    <a:pt x="325133" y="640162"/>
                  </a:lnTo>
                  <a:lnTo>
                    <a:pt x="330522" y="641957"/>
                  </a:lnTo>
                  <a:lnTo>
                    <a:pt x="335910" y="642855"/>
                  </a:lnTo>
                  <a:lnTo>
                    <a:pt x="810784" y="642855"/>
                  </a:lnTo>
                  <a:lnTo>
                    <a:pt x="798115" y="674280"/>
                  </a:lnTo>
                  <a:lnTo>
                    <a:pt x="775114" y="720378"/>
                  </a:lnTo>
                  <a:lnTo>
                    <a:pt x="748156" y="764962"/>
                  </a:lnTo>
                  <a:lnTo>
                    <a:pt x="722110" y="801212"/>
                  </a:lnTo>
                  <a:lnTo>
                    <a:pt x="693370" y="836789"/>
                  </a:lnTo>
                  <a:lnTo>
                    <a:pt x="662159" y="870459"/>
                  </a:lnTo>
                  <a:lnTo>
                    <a:pt x="629602" y="901434"/>
                  </a:lnTo>
                  <a:lnTo>
                    <a:pt x="592576" y="932758"/>
                  </a:lnTo>
                  <a:lnTo>
                    <a:pt x="553939" y="960881"/>
                  </a:lnTo>
                  <a:lnTo>
                    <a:pt x="513675" y="985798"/>
                  </a:lnTo>
                  <a:lnTo>
                    <a:pt x="471771" y="1007500"/>
                  </a:lnTo>
                  <a:lnTo>
                    <a:pt x="428210" y="1025981"/>
                  </a:lnTo>
                  <a:lnTo>
                    <a:pt x="382979" y="1041232"/>
                  </a:lnTo>
                  <a:lnTo>
                    <a:pt x="336063" y="1053246"/>
                  </a:lnTo>
                  <a:lnTo>
                    <a:pt x="287447" y="1062016"/>
                  </a:lnTo>
                  <a:lnTo>
                    <a:pt x="237115" y="1067535"/>
                  </a:lnTo>
                  <a:lnTo>
                    <a:pt x="187436" y="1069804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0" y="5808250"/>
              <a:ext cx="699770" cy="522605"/>
            </a:xfrm>
            <a:custGeom>
              <a:rect b="b" l="l" r="r" t="t"/>
              <a:pathLst>
                <a:path extrusionOk="0" h="522604" w="699770">
                  <a:moveTo>
                    <a:pt x="142797" y="420190"/>
                  </a:moveTo>
                  <a:lnTo>
                    <a:pt x="84431" y="420190"/>
                  </a:lnTo>
                  <a:lnTo>
                    <a:pt x="186819" y="21548"/>
                  </a:lnTo>
                  <a:lnTo>
                    <a:pt x="188616" y="15263"/>
                  </a:lnTo>
                  <a:lnTo>
                    <a:pt x="191310" y="9876"/>
                  </a:lnTo>
                  <a:lnTo>
                    <a:pt x="196699" y="6284"/>
                  </a:lnTo>
                  <a:lnTo>
                    <a:pt x="202088" y="1795"/>
                  </a:lnTo>
                  <a:lnTo>
                    <a:pt x="208375" y="0"/>
                  </a:lnTo>
                  <a:lnTo>
                    <a:pt x="220949" y="0"/>
                  </a:lnTo>
                  <a:lnTo>
                    <a:pt x="227236" y="1795"/>
                  </a:lnTo>
                  <a:lnTo>
                    <a:pt x="231726" y="5387"/>
                  </a:lnTo>
                  <a:lnTo>
                    <a:pt x="237115" y="8978"/>
                  </a:lnTo>
                  <a:lnTo>
                    <a:pt x="239809" y="14365"/>
                  </a:lnTo>
                  <a:lnTo>
                    <a:pt x="241606" y="20650"/>
                  </a:lnTo>
                  <a:lnTo>
                    <a:pt x="273635" y="140961"/>
                  </a:lnTo>
                  <a:lnTo>
                    <a:pt x="214662" y="140961"/>
                  </a:lnTo>
                  <a:lnTo>
                    <a:pt x="155384" y="371707"/>
                  </a:lnTo>
                  <a:lnTo>
                    <a:pt x="142797" y="420190"/>
                  </a:lnTo>
                  <a:close/>
                </a:path>
                <a:path extrusionOk="0" h="522604" w="699770">
                  <a:moveTo>
                    <a:pt x="342197" y="522544"/>
                  </a:moveTo>
                  <a:lnTo>
                    <a:pt x="335910" y="521646"/>
                  </a:lnTo>
                  <a:lnTo>
                    <a:pt x="330522" y="520749"/>
                  </a:lnTo>
                  <a:lnTo>
                    <a:pt x="325133" y="518055"/>
                  </a:lnTo>
                  <a:lnTo>
                    <a:pt x="320642" y="514464"/>
                  </a:lnTo>
                  <a:lnTo>
                    <a:pt x="315253" y="510872"/>
                  </a:lnTo>
                  <a:lnTo>
                    <a:pt x="312559" y="505485"/>
                  </a:lnTo>
                  <a:lnTo>
                    <a:pt x="310762" y="500098"/>
                  </a:lnTo>
                  <a:lnTo>
                    <a:pt x="254180" y="286411"/>
                  </a:lnTo>
                  <a:lnTo>
                    <a:pt x="214662" y="140961"/>
                  </a:lnTo>
                  <a:lnTo>
                    <a:pt x="273635" y="140961"/>
                  </a:lnTo>
                  <a:lnTo>
                    <a:pt x="300883" y="243315"/>
                  </a:lnTo>
                  <a:lnTo>
                    <a:pt x="344892" y="407620"/>
                  </a:lnTo>
                  <a:lnTo>
                    <a:pt x="408639" y="407620"/>
                  </a:lnTo>
                  <a:lnTo>
                    <a:pt x="364651" y="504587"/>
                  </a:lnTo>
                  <a:lnTo>
                    <a:pt x="361956" y="509974"/>
                  </a:lnTo>
                  <a:lnTo>
                    <a:pt x="358364" y="514464"/>
                  </a:lnTo>
                  <a:lnTo>
                    <a:pt x="352975" y="517157"/>
                  </a:lnTo>
                  <a:lnTo>
                    <a:pt x="347586" y="520749"/>
                  </a:lnTo>
                  <a:lnTo>
                    <a:pt x="342197" y="522544"/>
                  </a:lnTo>
                  <a:close/>
                </a:path>
                <a:path extrusionOk="0" h="522604" w="699770">
                  <a:moveTo>
                    <a:pt x="408639" y="407620"/>
                  </a:moveTo>
                  <a:lnTo>
                    <a:pt x="344892" y="407620"/>
                  </a:lnTo>
                  <a:lnTo>
                    <a:pt x="440094" y="201116"/>
                  </a:lnTo>
                  <a:lnTo>
                    <a:pt x="442789" y="194831"/>
                  </a:lnTo>
                  <a:lnTo>
                    <a:pt x="448178" y="189444"/>
                  </a:lnTo>
                  <a:lnTo>
                    <a:pt x="454465" y="186751"/>
                  </a:lnTo>
                  <a:lnTo>
                    <a:pt x="461650" y="184057"/>
                  </a:lnTo>
                  <a:lnTo>
                    <a:pt x="467937" y="184057"/>
                  </a:lnTo>
                  <a:lnTo>
                    <a:pt x="475122" y="185853"/>
                  </a:lnTo>
                  <a:lnTo>
                    <a:pt x="481409" y="187649"/>
                  </a:lnTo>
                  <a:lnTo>
                    <a:pt x="486798" y="192138"/>
                  </a:lnTo>
                  <a:lnTo>
                    <a:pt x="490390" y="198423"/>
                  </a:lnTo>
                  <a:lnTo>
                    <a:pt x="534282" y="272944"/>
                  </a:lnTo>
                  <a:lnTo>
                    <a:pt x="469733" y="272944"/>
                  </a:lnTo>
                  <a:lnTo>
                    <a:pt x="408639" y="407620"/>
                  </a:lnTo>
                  <a:close/>
                </a:path>
                <a:path extrusionOk="0" h="522604" w="699770">
                  <a:moveTo>
                    <a:pt x="531705" y="351056"/>
                  </a:moveTo>
                  <a:lnTo>
                    <a:pt x="526316" y="351056"/>
                  </a:lnTo>
                  <a:lnTo>
                    <a:pt x="521825" y="349261"/>
                  </a:lnTo>
                  <a:lnTo>
                    <a:pt x="517334" y="346567"/>
                  </a:lnTo>
                  <a:lnTo>
                    <a:pt x="513742" y="344771"/>
                  </a:lnTo>
                  <a:lnTo>
                    <a:pt x="510149" y="341180"/>
                  </a:lnTo>
                  <a:lnTo>
                    <a:pt x="507455" y="336691"/>
                  </a:lnTo>
                  <a:lnTo>
                    <a:pt x="469733" y="272944"/>
                  </a:lnTo>
                  <a:lnTo>
                    <a:pt x="534282" y="272944"/>
                  </a:lnTo>
                  <a:lnTo>
                    <a:pt x="546973" y="294492"/>
                  </a:lnTo>
                  <a:lnTo>
                    <a:pt x="682891" y="294492"/>
                  </a:lnTo>
                  <a:lnTo>
                    <a:pt x="685286" y="295390"/>
                  </a:lnTo>
                  <a:lnTo>
                    <a:pt x="690675" y="300777"/>
                  </a:lnTo>
                  <a:lnTo>
                    <a:pt x="696962" y="306164"/>
                  </a:lnTo>
                  <a:lnTo>
                    <a:pt x="699657" y="313347"/>
                  </a:lnTo>
                  <a:lnTo>
                    <a:pt x="699657" y="328610"/>
                  </a:lnTo>
                  <a:lnTo>
                    <a:pt x="696962" y="335793"/>
                  </a:lnTo>
                  <a:lnTo>
                    <a:pt x="685286" y="347465"/>
                  </a:lnTo>
                  <a:lnTo>
                    <a:pt x="678999" y="350158"/>
                  </a:lnTo>
                  <a:lnTo>
                    <a:pt x="670916" y="350158"/>
                  </a:lnTo>
                  <a:lnTo>
                    <a:pt x="531705" y="351056"/>
                  </a:lnTo>
                  <a:close/>
                </a:path>
                <a:path extrusionOk="0" h="522604" w="699770">
                  <a:moveTo>
                    <a:pt x="682891" y="294492"/>
                  </a:moveTo>
                  <a:lnTo>
                    <a:pt x="546973" y="294492"/>
                  </a:lnTo>
                  <a:lnTo>
                    <a:pt x="670018" y="292696"/>
                  </a:lnTo>
                  <a:lnTo>
                    <a:pt x="678101" y="292696"/>
                  </a:lnTo>
                  <a:lnTo>
                    <a:pt x="682891" y="294492"/>
                  </a:lnTo>
                  <a:close/>
                </a:path>
                <a:path extrusionOk="0" h="522604" w="699770">
                  <a:moveTo>
                    <a:pt x="100598" y="511770"/>
                  </a:moveTo>
                  <a:lnTo>
                    <a:pt x="86228" y="509974"/>
                  </a:lnTo>
                  <a:lnTo>
                    <a:pt x="79941" y="506383"/>
                  </a:lnTo>
                  <a:lnTo>
                    <a:pt x="75450" y="500996"/>
                  </a:lnTo>
                  <a:lnTo>
                    <a:pt x="46710" y="465980"/>
                  </a:lnTo>
                  <a:lnTo>
                    <a:pt x="0" y="409806"/>
                  </a:lnTo>
                  <a:lnTo>
                    <a:pt x="0" y="318905"/>
                  </a:lnTo>
                  <a:lnTo>
                    <a:pt x="84431" y="420190"/>
                  </a:lnTo>
                  <a:lnTo>
                    <a:pt x="142797" y="420190"/>
                  </a:lnTo>
                  <a:lnTo>
                    <a:pt x="124848" y="489324"/>
                  </a:lnTo>
                  <a:lnTo>
                    <a:pt x="123051" y="496507"/>
                  </a:lnTo>
                  <a:lnTo>
                    <a:pt x="119459" y="502792"/>
                  </a:lnTo>
                  <a:lnTo>
                    <a:pt x="113172" y="506383"/>
                  </a:lnTo>
                  <a:lnTo>
                    <a:pt x="106885" y="510872"/>
                  </a:lnTo>
                  <a:lnTo>
                    <a:pt x="100598" y="5117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237114" y="3315388"/>
              <a:ext cx="1116965" cy="1064260"/>
            </a:xfrm>
            <a:custGeom>
              <a:rect b="b" l="l" r="r" t="t"/>
              <a:pathLst>
                <a:path extrusionOk="0" h="1064260" w="1116965">
                  <a:moveTo>
                    <a:pt x="1108303" y="1063944"/>
                  </a:moveTo>
                  <a:lnTo>
                    <a:pt x="828084" y="934654"/>
                  </a:lnTo>
                  <a:lnTo>
                    <a:pt x="785859" y="962431"/>
                  </a:lnTo>
                  <a:lnTo>
                    <a:pt x="742045" y="986505"/>
                  </a:lnTo>
                  <a:lnTo>
                    <a:pt x="696652" y="1006875"/>
                  </a:lnTo>
                  <a:lnTo>
                    <a:pt x="649691" y="1023541"/>
                  </a:lnTo>
                  <a:lnTo>
                    <a:pt x="601172" y="1036503"/>
                  </a:lnTo>
                  <a:lnTo>
                    <a:pt x="551106" y="1045762"/>
                  </a:lnTo>
                  <a:lnTo>
                    <a:pt x="499503" y="1051318"/>
                  </a:lnTo>
                  <a:lnTo>
                    <a:pt x="446375" y="1053170"/>
                  </a:lnTo>
                  <a:lnTo>
                    <a:pt x="395367" y="1051447"/>
                  </a:lnTo>
                  <a:lnTo>
                    <a:pt x="345805" y="1046281"/>
                  </a:lnTo>
                  <a:lnTo>
                    <a:pt x="297675" y="1037679"/>
                  </a:lnTo>
                  <a:lnTo>
                    <a:pt x="250968" y="1025645"/>
                  </a:lnTo>
                  <a:lnTo>
                    <a:pt x="205673" y="1010185"/>
                  </a:lnTo>
                  <a:lnTo>
                    <a:pt x="161779" y="991305"/>
                  </a:lnTo>
                  <a:lnTo>
                    <a:pt x="119276" y="969008"/>
                  </a:lnTo>
                  <a:lnTo>
                    <a:pt x="78152" y="943302"/>
                  </a:lnTo>
                  <a:lnTo>
                    <a:pt x="38397" y="914192"/>
                  </a:lnTo>
                  <a:lnTo>
                    <a:pt x="0" y="881682"/>
                  </a:lnTo>
                  <a:lnTo>
                    <a:pt x="115859" y="779327"/>
                  </a:lnTo>
                  <a:lnTo>
                    <a:pt x="122581" y="782863"/>
                  </a:lnTo>
                  <a:lnTo>
                    <a:pt x="130566" y="785388"/>
                  </a:lnTo>
                  <a:lnTo>
                    <a:pt x="139730" y="786903"/>
                  </a:lnTo>
                  <a:lnTo>
                    <a:pt x="149989" y="787408"/>
                  </a:lnTo>
                  <a:lnTo>
                    <a:pt x="802038" y="787408"/>
                  </a:lnTo>
                  <a:lnTo>
                    <a:pt x="825614" y="784041"/>
                  </a:lnTo>
                  <a:lnTo>
                    <a:pt x="842454" y="773940"/>
                  </a:lnTo>
                  <a:lnTo>
                    <a:pt x="852558" y="757106"/>
                  </a:lnTo>
                  <a:lnTo>
                    <a:pt x="855926" y="733537"/>
                  </a:lnTo>
                  <a:lnTo>
                    <a:pt x="855926" y="123004"/>
                  </a:lnTo>
                  <a:lnTo>
                    <a:pt x="995137" y="0"/>
                  </a:lnTo>
                  <a:lnTo>
                    <a:pt x="1023518" y="42547"/>
                  </a:lnTo>
                  <a:lnTo>
                    <a:pt x="1048057" y="86683"/>
                  </a:lnTo>
                  <a:lnTo>
                    <a:pt x="1068787" y="132398"/>
                  </a:lnTo>
                  <a:lnTo>
                    <a:pt x="1085737" y="179680"/>
                  </a:lnTo>
                  <a:lnTo>
                    <a:pt x="1098941" y="228520"/>
                  </a:lnTo>
                  <a:lnTo>
                    <a:pt x="1108429" y="278906"/>
                  </a:lnTo>
                  <a:lnTo>
                    <a:pt x="1114234" y="330828"/>
                  </a:lnTo>
                  <a:lnTo>
                    <a:pt x="1116386" y="384276"/>
                  </a:lnTo>
                  <a:lnTo>
                    <a:pt x="1114578" y="436420"/>
                  </a:lnTo>
                  <a:lnTo>
                    <a:pt x="1109159" y="487122"/>
                  </a:lnTo>
                  <a:lnTo>
                    <a:pt x="1100141" y="536371"/>
                  </a:lnTo>
                  <a:lnTo>
                    <a:pt x="1087533" y="584159"/>
                  </a:lnTo>
                  <a:lnTo>
                    <a:pt x="1071348" y="630473"/>
                  </a:lnTo>
                  <a:lnTo>
                    <a:pt x="1051594" y="675304"/>
                  </a:lnTo>
                  <a:lnTo>
                    <a:pt x="1028283" y="718641"/>
                  </a:lnTo>
                  <a:lnTo>
                    <a:pt x="1001424" y="760473"/>
                  </a:lnTo>
                  <a:lnTo>
                    <a:pt x="1108303" y="1063944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449973" y="3216626"/>
              <a:ext cx="535305" cy="714375"/>
            </a:xfrm>
            <a:custGeom>
              <a:rect b="b" l="l" r="r" t="t"/>
              <a:pathLst>
                <a:path extrusionOk="0" h="714375" w="535305">
                  <a:moveTo>
                    <a:pt x="414940" y="170590"/>
                  </a:moveTo>
                  <a:lnTo>
                    <a:pt x="114063" y="170590"/>
                  </a:lnTo>
                  <a:lnTo>
                    <a:pt x="90487" y="167223"/>
                  </a:lnTo>
                  <a:lnTo>
                    <a:pt x="73647" y="157122"/>
                  </a:lnTo>
                  <a:lnTo>
                    <a:pt x="63543" y="140288"/>
                  </a:lnTo>
                  <a:lnTo>
                    <a:pt x="60175" y="116719"/>
                  </a:lnTo>
                  <a:lnTo>
                    <a:pt x="60175" y="53870"/>
                  </a:lnTo>
                  <a:lnTo>
                    <a:pt x="63543" y="30302"/>
                  </a:lnTo>
                  <a:lnTo>
                    <a:pt x="73647" y="13467"/>
                  </a:lnTo>
                  <a:lnTo>
                    <a:pt x="90487" y="3366"/>
                  </a:lnTo>
                  <a:lnTo>
                    <a:pt x="114063" y="0"/>
                  </a:lnTo>
                  <a:lnTo>
                    <a:pt x="414940" y="0"/>
                  </a:lnTo>
                  <a:lnTo>
                    <a:pt x="438516" y="3366"/>
                  </a:lnTo>
                  <a:lnTo>
                    <a:pt x="455356" y="13467"/>
                  </a:lnTo>
                  <a:lnTo>
                    <a:pt x="465460" y="30302"/>
                  </a:lnTo>
                  <a:lnTo>
                    <a:pt x="468828" y="53870"/>
                  </a:lnTo>
                  <a:lnTo>
                    <a:pt x="468828" y="116719"/>
                  </a:lnTo>
                  <a:lnTo>
                    <a:pt x="465460" y="140288"/>
                  </a:lnTo>
                  <a:lnTo>
                    <a:pt x="455356" y="157122"/>
                  </a:lnTo>
                  <a:lnTo>
                    <a:pt x="438516" y="167223"/>
                  </a:lnTo>
                  <a:lnTo>
                    <a:pt x="414940" y="170590"/>
                  </a:lnTo>
                  <a:close/>
                </a:path>
                <a:path extrusionOk="0" h="714375" w="535305">
                  <a:moveTo>
                    <a:pt x="42212" y="713785"/>
                  </a:moveTo>
                  <a:lnTo>
                    <a:pt x="35027" y="713785"/>
                  </a:lnTo>
                  <a:lnTo>
                    <a:pt x="28333" y="713126"/>
                  </a:lnTo>
                  <a:lnTo>
                    <a:pt x="898" y="679667"/>
                  </a:lnTo>
                  <a:lnTo>
                    <a:pt x="1431" y="673101"/>
                  </a:lnTo>
                  <a:lnTo>
                    <a:pt x="35027" y="645549"/>
                  </a:lnTo>
                  <a:lnTo>
                    <a:pt x="42212" y="645549"/>
                  </a:lnTo>
                  <a:lnTo>
                    <a:pt x="75682" y="672596"/>
                  </a:lnTo>
                  <a:lnTo>
                    <a:pt x="76341" y="679667"/>
                  </a:lnTo>
                  <a:lnTo>
                    <a:pt x="75682" y="686232"/>
                  </a:lnTo>
                  <a:lnTo>
                    <a:pt x="42212" y="713785"/>
                  </a:lnTo>
                  <a:close/>
                </a:path>
                <a:path extrusionOk="0" h="714375" w="535305">
                  <a:moveTo>
                    <a:pt x="512837" y="712887"/>
                  </a:moveTo>
                  <a:lnTo>
                    <a:pt x="141905" y="712887"/>
                  </a:lnTo>
                  <a:lnTo>
                    <a:pt x="134720" y="709296"/>
                  </a:lnTo>
                  <a:lnTo>
                    <a:pt x="123943" y="698522"/>
                  </a:lnTo>
                  <a:lnTo>
                    <a:pt x="121248" y="693134"/>
                  </a:lnTo>
                  <a:lnTo>
                    <a:pt x="120350" y="685952"/>
                  </a:lnTo>
                  <a:lnTo>
                    <a:pt x="119452" y="685054"/>
                  </a:lnTo>
                  <a:lnTo>
                    <a:pt x="119452" y="672484"/>
                  </a:lnTo>
                  <a:lnTo>
                    <a:pt x="122146" y="665301"/>
                  </a:lnTo>
                  <a:lnTo>
                    <a:pt x="134720" y="652732"/>
                  </a:lnTo>
                  <a:lnTo>
                    <a:pt x="141905" y="650038"/>
                  </a:lnTo>
                  <a:lnTo>
                    <a:pt x="511939" y="650038"/>
                  </a:lnTo>
                  <a:lnTo>
                    <a:pt x="519124" y="652732"/>
                  </a:lnTo>
                  <a:lnTo>
                    <a:pt x="531698" y="665301"/>
                  </a:lnTo>
                  <a:lnTo>
                    <a:pt x="535290" y="672484"/>
                  </a:lnTo>
                  <a:lnTo>
                    <a:pt x="535290" y="689543"/>
                  </a:lnTo>
                  <a:lnTo>
                    <a:pt x="531698" y="696726"/>
                  </a:lnTo>
                  <a:lnTo>
                    <a:pt x="525411" y="703011"/>
                  </a:lnTo>
                  <a:lnTo>
                    <a:pt x="520022" y="709296"/>
                  </a:lnTo>
                  <a:lnTo>
                    <a:pt x="512837" y="712887"/>
                  </a:lnTo>
                  <a:close/>
                </a:path>
                <a:path extrusionOk="0" h="714375" w="535305">
                  <a:moveTo>
                    <a:pt x="512837" y="536910"/>
                  </a:moveTo>
                  <a:lnTo>
                    <a:pt x="141905" y="536910"/>
                  </a:lnTo>
                  <a:lnTo>
                    <a:pt x="134720" y="533318"/>
                  </a:lnTo>
                  <a:lnTo>
                    <a:pt x="128433" y="527033"/>
                  </a:lnTo>
                  <a:lnTo>
                    <a:pt x="122146" y="519851"/>
                  </a:lnTo>
                  <a:lnTo>
                    <a:pt x="119452" y="513566"/>
                  </a:lnTo>
                  <a:lnTo>
                    <a:pt x="119452" y="496507"/>
                  </a:lnTo>
                  <a:lnTo>
                    <a:pt x="122146" y="489324"/>
                  </a:lnTo>
                  <a:lnTo>
                    <a:pt x="134720" y="476754"/>
                  </a:lnTo>
                  <a:lnTo>
                    <a:pt x="141905" y="474061"/>
                  </a:lnTo>
                  <a:lnTo>
                    <a:pt x="511939" y="474061"/>
                  </a:lnTo>
                  <a:lnTo>
                    <a:pt x="519124" y="476754"/>
                  </a:lnTo>
                  <a:lnTo>
                    <a:pt x="531698" y="489324"/>
                  </a:lnTo>
                  <a:lnTo>
                    <a:pt x="535290" y="497405"/>
                  </a:lnTo>
                  <a:lnTo>
                    <a:pt x="535290" y="513566"/>
                  </a:lnTo>
                  <a:lnTo>
                    <a:pt x="531698" y="520749"/>
                  </a:lnTo>
                  <a:lnTo>
                    <a:pt x="525411" y="527033"/>
                  </a:lnTo>
                  <a:lnTo>
                    <a:pt x="520022" y="533318"/>
                  </a:lnTo>
                  <a:lnTo>
                    <a:pt x="512837" y="536910"/>
                  </a:lnTo>
                  <a:close/>
                </a:path>
                <a:path extrusionOk="0" h="714375" w="535305">
                  <a:moveTo>
                    <a:pt x="44906" y="536910"/>
                  </a:moveTo>
                  <a:lnTo>
                    <a:pt x="34129" y="536910"/>
                  </a:lnTo>
                  <a:lnTo>
                    <a:pt x="27561" y="536377"/>
                  </a:lnTo>
                  <a:lnTo>
                    <a:pt x="0" y="502792"/>
                  </a:lnTo>
                  <a:lnTo>
                    <a:pt x="659" y="496100"/>
                  </a:lnTo>
                  <a:lnTo>
                    <a:pt x="34129" y="468674"/>
                  </a:lnTo>
                  <a:lnTo>
                    <a:pt x="44906" y="468674"/>
                  </a:lnTo>
                  <a:lnTo>
                    <a:pt x="47601" y="469572"/>
                  </a:lnTo>
                  <a:lnTo>
                    <a:pt x="51193" y="470469"/>
                  </a:lnTo>
                  <a:lnTo>
                    <a:pt x="76341" y="503690"/>
                  </a:lnTo>
                  <a:lnTo>
                    <a:pt x="75668" y="510746"/>
                  </a:lnTo>
                  <a:lnTo>
                    <a:pt x="73647" y="517045"/>
                  </a:lnTo>
                  <a:lnTo>
                    <a:pt x="70279" y="522502"/>
                  </a:lnTo>
                  <a:lnTo>
                    <a:pt x="65564" y="527033"/>
                  </a:lnTo>
                  <a:lnTo>
                    <a:pt x="60175" y="532421"/>
                  </a:lnTo>
                  <a:lnTo>
                    <a:pt x="52990" y="536012"/>
                  </a:lnTo>
                  <a:lnTo>
                    <a:pt x="44906" y="536910"/>
                  </a:lnTo>
                  <a:close/>
                </a:path>
                <a:path extrusionOk="0" h="714375" w="535305">
                  <a:moveTo>
                    <a:pt x="46703" y="355545"/>
                  </a:moveTo>
                  <a:lnTo>
                    <a:pt x="42212" y="354648"/>
                  </a:lnTo>
                  <a:lnTo>
                    <a:pt x="35027" y="354648"/>
                  </a:lnTo>
                  <a:lnTo>
                    <a:pt x="28459" y="354114"/>
                  </a:lnTo>
                  <a:lnTo>
                    <a:pt x="898" y="320530"/>
                  </a:lnTo>
                  <a:lnTo>
                    <a:pt x="1557" y="313838"/>
                  </a:lnTo>
                  <a:lnTo>
                    <a:pt x="35027" y="286411"/>
                  </a:lnTo>
                  <a:lnTo>
                    <a:pt x="42212" y="286411"/>
                  </a:lnTo>
                  <a:lnTo>
                    <a:pt x="75682" y="313459"/>
                  </a:lnTo>
                  <a:lnTo>
                    <a:pt x="76341" y="320530"/>
                  </a:lnTo>
                  <a:lnTo>
                    <a:pt x="75808" y="327095"/>
                  </a:lnTo>
                  <a:lnTo>
                    <a:pt x="74096" y="333324"/>
                  </a:lnTo>
                  <a:lnTo>
                    <a:pt x="71037" y="339216"/>
                  </a:lnTo>
                  <a:lnTo>
                    <a:pt x="66462" y="344771"/>
                  </a:lnTo>
                  <a:lnTo>
                    <a:pt x="65564" y="346567"/>
                  </a:lnTo>
                  <a:lnTo>
                    <a:pt x="63767" y="347465"/>
                  </a:lnTo>
                  <a:lnTo>
                    <a:pt x="61971" y="349261"/>
                  </a:lnTo>
                  <a:lnTo>
                    <a:pt x="60175" y="350158"/>
                  </a:lnTo>
                  <a:lnTo>
                    <a:pt x="59277" y="351056"/>
                  </a:lnTo>
                  <a:lnTo>
                    <a:pt x="52092" y="354648"/>
                  </a:lnTo>
                  <a:lnTo>
                    <a:pt x="46703" y="355545"/>
                  </a:lnTo>
                  <a:close/>
                </a:path>
                <a:path extrusionOk="0" h="714375" w="535305">
                  <a:moveTo>
                    <a:pt x="512837" y="353750"/>
                  </a:moveTo>
                  <a:lnTo>
                    <a:pt x="141905" y="353750"/>
                  </a:lnTo>
                  <a:lnTo>
                    <a:pt x="134720" y="350158"/>
                  </a:lnTo>
                  <a:lnTo>
                    <a:pt x="123045" y="338486"/>
                  </a:lnTo>
                  <a:lnTo>
                    <a:pt x="119452" y="331304"/>
                  </a:lnTo>
                  <a:lnTo>
                    <a:pt x="119452" y="313347"/>
                  </a:lnTo>
                  <a:lnTo>
                    <a:pt x="122146" y="306164"/>
                  </a:lnTo>
                  <a:lnTo>
                    <a:pt x="134720" y="293594"/>
                  </a:lnTo>
                  <a:lnTo>
                    <a:pt x="141905" y="290901"/>
                  </a:lnTo>
                  <a:lnTo>
                    <a:pt x="511939" y="290901"/>
                  </a:lnTo>
                  <a:lnTo>
                    <a:pt x="519124" y="293594"/>
                  </a:lnTo>
                  <a:lnTo>
                    <a:pt x="530800" y="305266"/>
                  </a:lnTo>
                  <a:lnTo>
                    <a:pt x="534392" y="310653"/>
                  </a:lnTo>
                  <a:lnTo>
                    <a:pt x="535290" y="317836"/>
                  </a:lnTo>
                  <a:lnTo>
                    <a:pt x="535290" y="330406"/>
                  </a:lnTo>
                  <a:lnTo>
                    <a:pt x="531698" y="337589"/>
                  </a:lnTo>
                  <a:lnTo>
                    <a:pt x="525411" y="343873"/>
                  </a:lnTo>
                  <a:lnTo>
                    <a:pt x="520022" y="350158"/>
                  </a:lnTo>
                  <a:lnTo>
                    <a:pt x="512837" y="353750"/>
                  </a:lnTo>
                  <a:close/>
                </a:path>
              </a:pathLst>
            </a:custGeom>
            <a:solidFill>
              <a:srgbClr val="B9D3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334113" y="3163653"/>
              <a:ext cx="760095" cy="939165"/>
            </a:xfrm>
            <a:custGeom>
              <a:rect b="b" l="l" r="r" t="t"/>
              <a:pathLst>
                <a:path extrusionOk="0" h="939164" w="760094">
                  <a:moveTo>
                    <a:pt x="705937" y="939144"/>
                  </a:moveTo>
                  <a:lnTo>
                    <a:pt x="53888" y="939144"/>
                  </a:lnTo>
                  <a:lnTo>
                    <a:pt x="43756" y="938639"/>
                  </a:lnTo>
                  <a:lnTo>
                    <a:pt x="4827" y="912882"/>
                  </a:lnTo>
                  <a:lnTo>
                    <a:pt x="0" y="885273"/>
                  </a:lnTo>
                  <a:lnTo>
                    <a:pt x="0" y="178670"/>
                  </a:lnTo>
                  <a:lnTo>
                    <a:pt x="3368" y="155102"/>
                  </a:lnTo>
                  <a:lnTo>
                    <a:pt x="13472" y="138267"/>
                  </a:lnTo>
                  <a:lnTo>
                    <a:pt x="30312" y="128167"/>
                  </a:lnTo>
                  <a:lnTo>
                    <a:pt x="53888" y="124800"/>
                  </a:lnTo>
                  <a:lnTo>
                    <a:pt x="176035" y="124800"/>
                  </a:lnTo>
                  <a:lnTo>
                    <a:pt x="176035" y="169692"/>
                  </a:lnTo>
                  <a:lnTo>
                    <a:pt x="179403" y="193260"/>
                  </a:lnTo>
                  <a:lnTo>
                    <a:pt x="189507" y="210095"/>
                  </a:lnTo>
                  <a:lnTo>
                    <a:pt x="206347" y="220196"/>
                  </a:lnTo>
                  <a:lnTo>
                    <a:pt x="229923" y="223562"/>
                  </a:lnTo>
                  <a:lnTo>
                    <a:pt x="759825" y="223562"/>
                  </a:lnTo>
                  <a:lnTo>
                    <a:pt x="759825" y="340282"/>
                  </a:lnTo>
                  <a:lnTo>
                    <a:pt x="149989" y="340282"/>
                  </a:lnTo>
                  <a:lnTo>
                    <a:pt x="143295" y="340941"/>
                  </a:lnTo>
                  <a:lnTo>
                    <a:pt x="115859" y="374400"/>
                  </a:lnTo>
                  <a:lnTo>
                    <a:pt x="116393" y="380966"/>
                  </a:lnTo>
                  <a:lnTo>
                    <a:pt x="149989" y="408518"/>
                  </a:lnTo>
                  <a:lnTo>
                    <a:pt x="759825" y="408518"/>
                  </a:lnTo>
                  <a:lnTo>
                    <a:pt x="759825" y="522544"/>
                  </a:lnTo>
                  <a:lnTo>
                    <a:pt x="149989" y="522544"/>
                  </a:lnTo>
                  <a:lnTo>
                    <a:pt x="143295" y="523204"/>
                  </a:lnTo>
                  <a:lnTo>
                    <a:pt x="115859" y="556662"/>
                  </a:lnTo>
                  <a:lnTo>
                    <a:pt x="116393" y="563228"/>
                  </a:lnTo>
                  <a:lnTo>
                    <a:pt x="149989" y="590780"/>
                  </a:lnTo>
                  <a:lnTo>
                    <a:pt x="759825" y="590780"/>
                  </a:lnTo>
                  <a:lnTo>
                    <a:pt x="759825" y="698522"/>
                  </a:lnTo>
                  <a:lnTo>
                    <a:pt x="149989" y="698522"/>
                  </a:lnTo>
                  <a:lnTo>
                    <a:pt x="143421" y="699055"/>
                  </a:lnTo>
                  <a:lnTo>
                    <a:pt x="116472" y="726074"/>
                  </a:lnTo>
                  <a:lnTo>
                    <a:pt x="115859" y="732640"/>
                  </a:lnTo>
                  <a:lnTo>
                    <a:pt x="116519" y="739331"/>
                  </a:lnTo>
                  <a:lnTo>
                    <a:pt x="149989" y="766758"/>
                  </a:lnTo>
                  <a:lnTo>
                    <a:pt x="759825" y="766758"/>
                  </a:lnTo>
                  <a:lnTo>
                    <a:pt x="759825" y="885273"/>
                  </a:lnTo>
                  <a:lnTo>
                    <a:pt x="756457" y="908841"/>
                  </a:lnTo>
                  <a:lnTo>
                    <a:pt x="746353" y="925676"/>
                  </a:lnTo>
                  <a:lnTo>
                    <a:pt x="729513" y="935777"/>
                  </a:lnTo>
                  <a:lnTo>
                    <a:pt x="705937" y="939144"/>
                  </a:lnTo>
                  <a:close/>
                </a:path>
                <a:path extrusionOk="0" h="939164" w="760094">
                  <a:moveTo>
                    <a:pt x="759825" y="223562"/>
                  </a:moveTo>
                  <a:lnTo>
                    <a:pt x="530800" y="223562"/>
                  </a:lnTo>
                  <a:lnTo>
                    <a:pt x="554376" y="220196"/>
                  </a:lnTo>
                  <a:lnTo>
                    <a:pt x="571216" y="210095"/>
                  </a:lnTo>
                  <a:lnTo>
                    <a:pt x="581320" y="193260"/>
                  </a:lnTo>
                  <a:lnTo>
                    <a:pt x="584688" y="169692"/>
                  </a:lnTo>
                  <a:lnTo>
                    <a:pt x="584688" y="124800"/>
                  </a:lnTo>
                  <a:lnTo>
                    <a:pt x="705937" y="124800"/>
                  </a:lnTo>
                  <a:lnTo>
                    <a:pt x="729513" y="128167"/>
                  </a:lnTo>
                  <a:lnTo>
                    <a:pt x="746353" y="138267"/>
                  </a:lnTo>
                  <a:lnTo>
                    <a:pt x="756457" y="155102"/>
                  </a:lnTo>
                  <a:lnTo>
                    <a:pt x="759825" y="178670"/>
                  </a:lnTo>
                  <a:lnTo>
                    <a:pt x="759825" y="223562"/>
                  </a:lnTo>
                  <a:close/>
                </a:path>
                <a:path extrusionOk="0" h="939164" w="760094">
                  <a:moveTo>
                    <a:pt x="759825" y="408518"/>
                  </a:moveTo>
                  <a:lnTo>
                    <a:pt x="162563" y="408518"/>
                  </a:lnTo>
                  <a:lnTo>
                    <a:pt x="167053" y="407620"/>
                  </a:lnTo>
                  <a:lnTo>
                    <a:pt x="174238" y="404029"/>
                  </a:lnTo>
                  <a:lnTo>
                    <a:pt x="175137" y="403131"/>
                  </a:lnTo>
                  <a:lnTo>
                    <a:pt x="178729" y="401335"/>
                  </a:lnTo>
                  <a:lnTo>
                    <a:pt x="181424" y="398642"/>
                  </a:lnTo>
                  <a:lnTo>
                    <a:pt x="185620" y="393592"/>
                  </a:lnTo>
                  <a:lnTo>
                    <a:pt x="188721" y="387868"/>
                  </a:lnTo>
                  <a:lnTo>
                    <a:pt x="190644" y="381471"/>
                  </a:lnTo>
                  <a:lnTo>
                    <a:pt x="191303" y="374400"/>
                  </a:lnTo>
                  <a:lnTo>
                    <a:pt x="190770" y="367835"/>
                  </a:lnTo>
                  <a:lnTo>
                    <a:pt x="157174" y="340282"/>
                  </a:lnTo>
                  <a:lnTo>
                    <a:pt x="759825" y="340282"/>
                  </a:lnTo>
                  <a:lnTo>
                    <a:pt x="759825" y="343873"/>
                  </a:lnTo>
                  <a:lnTo>
                    <a:pt x="257765" y="343873"/>
                  </a:lnTo>
                  <a:lnTo>
                    <a:pt x="250580" y="346567"/>
                  </a:lnTo>
                  <a:lnTo>
                    <a:pt x="238006" y="359137"/>
                  </a:lnTo>
                  <a:lnTo>
                    <a:pt x="235312" y="366320"/>
                  </a:lnTo>
                  <a:lnTo>
                    <a:pt x="235312" y="383379"/>
                  </a:lnTo>
                  <a:lnTo>
                    <a:pt x="238006" y="390561"/>
                  </a:lnTo>
                  <a:lnTo>
                    <a:pt x="250580" y="403131"/>
                  </a:lnTo>
                  <a:lnTo>
                    <a:pt x="257765" y="406722"/>
                  </a:lnTo>
                  <a:lnTo>
                    <a:pt x="759825" y="406722"/>
                  </a:lnTo>
                  <a:lnTo>
                    <a:pt x="759825" y="408518"/>
                  </a:lnTo>
                  <a:close/>
                </a:path>
                <a:path extrusionOk="0" h="939164" w="760094">
                  <a:moveTo>
                    <a:pt x="759825" y="406722"/>
                  </a:moveTo>
                  <a:lnTo>
                    <a:pt x="627799" y="406722"/>
                  </a:lnTo>
                  <a:lnTo>
                    <a:pt x="634984" y="403131"/>
                  </a:lnTo>
                  <a:lnTo>
                    <a:pt x="641271" y="396846"/>
                  </a:lnTo>
                  <a:lnTo>
                    <a:pt x="647558" y="391459"/>
                  </a:lnTo>
                  <a:lnTo>
                    <a:pt x="651150" y="384276"/>
                  </a:lnTo>
                  <a:lnTo>
                    <a:pt x="651150" y="370809"/>
                  </a:lnTo>
                  <a:lnTo>
                    <a:pt x="650252" y="364524"/>
                  </a:lnTo>
                  <a:lnTo>
                    <a:pt x="646660" y="358239"/>
                  </a:lnTo>
                  <a:lnTo>
                    <a:pt x="641271" y="352852"/>
                  </a:lnTo>
                  <a:lnTo>
                    <a:pt x="635882" y="346567"/>
                  </a:lnTo>
                  <a:lnTo>
                    <a:pt x="628697" y="343873"/>
                  </a:lnTo>
                  <a:lnTo>
                    <a:pt x="759825" y="343873"/>
                  </a:lnTo>
                  <a:lnTo>
                    <a:pt x="759825" y="406722"/>
                  </a:lnTo>
                  <a:close/>
                </a:path>
                <a:path extrusionOk="0" h="939164" w="760094">
                  <a:moveTo>
                    <a:pt x="759825" y="590780"/>
                  </a:moveTo>
                  <a:lnTo>
                    <a:pt x="160766" y="590780"/>
                  </a:lnTo>
                  <a:lnTo>
                    <a:pt x="168850" y="589883"/>
                  </a:lnTo>
                  <a:lnTo>
                    <a:pt x="175137" y="587189"/>
                  </a:lnTo>
                  <a:lnTo>
                    <a:pt x="191303" y="556662"/>
                  </a:lnTo>
                  <a:lnTo>
                    <a:pt x="190770" y="550097"/>
                  </a:lnTo>
                  <a:lnTo>
                    <a:pt x="167053" y="524340"/>
                  </a:lnTo>
                  <a:lnTo>
                    <a:pt x="163461" y="523442"/>
                  </a:lnTo>
                  <a:lnTo>
                    <a:pt x="160766" y="522544"/>
                  </a:lnTo>
                  <a:lnTo>
                    <a:pt x="759825" y="522544"/>
                  </a:lnTo>
                  <a:lnTo>
                    <a:pt x="759825" y="526136"/>
                  </a:lnTo>
                  <a:lnTo>
                    <a:pt x="257765" y="526136"/>
                  </a:lnTo>
                  <a:lnTo>
                    <a:pt x="250580" y="528829"/>
                  </a:lnTo>
                  <a:lnTo>
                    <a:pt x="238006" y="541399"/>
                  </a:lnTo>
                  <a:lnTo>
                    <a:pt x="235312" y="548582"/>
                  </a:lnTo>
                  <a:lnTo>
                    <a:pt x="235312" y="565641"/>
                  </a:lnTo>
                  <a:lnTo>
                    <a:pt x="238006" y="571926"/>
                  </a:lnTo>
                  <a:lnTo>
                    <a:pt x="243395" y="578211"/>
                  </a:lnTo>
                  <a:lnTo>
                    <a:pt x="250580" y="585393"/>
                  </a:lnTo>
                  <a:lnTo>
                    <a:pt x="257765" y="588985"/>
                  </a:lnTo>
                  <a:lnTo>
                    <a:pt x="759825" y="588985"/>
                  </a:lnTo>
                  <a:lnTo>
                    <a:pt x="759825" y="590780"/>
                  </a:lnTo>
                  <a:close/>
                </a:path>
                <a:path extrusionOk="0" h="939164" w="760094">
                  <a:moveTo>
                    <a:pt x="759825" y="588985"/>
                  </a:moveTo>
                  <a:lnTo>
                    <a:pt x="627799" y="588985"/>
                  </a:lnTo>
                  <a:lnTo>
                    <a:pt x="634984" y="585393"/>
                  </a:lnTo>
                  <a:lnTo>
                    <a:pt x="641271" y="579108"/>
                  </a:lnTo>
                  <a:lnTo>
                    <a:pt x="647558" y="573721"/>
                  </a:lnTo>
                  <a:lnTo>
                    <a:pt x="651150" y="566539"/>
                  </a:lnTo>
                  <a:lnTo>
                    <a:pt x="651150" y="548582"/>
                  </a:lnTo>
                  <a:lnTo>
                    <a:pt x="647558" y="541399"/>
                  </a:lnTo>
                  <a:lnTo>
                    <a:pt x="641271" y="535114"/>
                  </a:lnTo>
                  <a:lnTo>
                    <a:pt x="635882" y="528829"/>
                  </a:lnTo>
                  <a:lnTo>
                    <a:pt x="628697" y="526136"/>
                  </a:lnTo>
                  <a:lnTo>
                    <a:pt x="759825" y="526136"/>
                  </a:lnTo>
                  <a:lnTo>
                    <a:pt x="759825" y="588985"/>
                  </a:lnTo>
                  <a:close/>
                </a:path>
                <a:path extrusionOk="0" h="939164" w="760094">
                  <a:moveTo>
                    <a:pt x="759825" y="766758"/>
                  </a:moveTo>
                  <a:lnTo>
                    <a:pt x="157174" y="766758"/>
                  </a:lnTo>
                  <a:lnTo>
                    <a:pt x="163741" y="766225"/>
                  </a:lnTo>
                  <a:lnTo>
                    <a:pt x="169972" y="764513"/>
                  </a:lnTo>
                  <a:lnTo>
                    <a:pt x="191303" y="732640"/>
                  </a:lnTo>
                  <a:lnTo>
                    <a:pt x="190770" y="726074"/>
                  </a:lnTo>
                  <a:lnTo>
                    <a:pt x="157174" y="698522"/>
                  </a:lnTo>
                  <a:lnTo>
                    <a:pt x="759825" y="698522"/>
                  </a:lnTo>
                  <a:lnTo>
                    <a:pt x="759825" y="703011"/>
                  </a:lnTo>
                  <a:lnTo>
                    <a:pt x="257765" y="703011"/>
                  </a:lnTo>
                  <a:lnTo>
                    <a:pt x="250580" y="705704"/>
                  </a:lnTo>
                  <a:lnTo>
                    <a:pt x="238006" y="718274"/>
                  </a:lnTo>
                  <a:lnTo>
                    <a:pt x="235312" y="725457"/>
                  </a:lnTo>
                  <a:lnTo>
                    <a:pt x="235312" y="737129"/>
                  </a:lnTo>
                  <a:lnTo>
                    <a:pt x="236210" y="738924"/>
                  </a:lnTo>
                  <a:lnTo>
                    <a:pt x="237108" y="746107"/>
                  </a:lnTo>
                  <a:lnTo>
                    <a:pt x="239803" y="751494"/>
                  </a:lnTo>
                  <a:lnTo>
                    <a:pt x="250580" y="762268"/>
                  </a:lnTo>
                  <a:lnTo>
                    <a:pt x="257765" y="765860"/>
                  </a:lnTo>
                  <a:lnTo>
                    <a:pt x="759825" y="765860"/>
                  </a:lnTo>
                  <a:lnTo>
                    <a:pt x="759825" y="766758"/>
                  </a:lnTo>
                  <a:close/>
                </a:path>
                <a:path extrusionOk="0" h="939164" w="760094">
                  <a:moveTo>
                    <a:pt x="759825" y="765860"/>
                  </a:moveTo>
                  <a:lnTo>
                    <a:pt x="627799" y="765860"/>
                  </a:lnTo>
                  <a:lnTo>
                    <a:pt x="634984" y="762268"/>
                  </a:lnTo>
                  <a:lnTo>
                    <a:pt x="641271" y="755984"/>
                  </a:lnTo>
                  <a:lnTo>
                    <a:pt x="647558" y="750596"/>
                  </a:lnTo>
                  <a:lnTo>
                    <a:pt x="651150" y="743414"/>
                  </a:lnTo>
                  <a:lnTo>
                    <a:pt x="651150" y="725457"/>
                  </a:lnTo>
                  <a:lnTo>
                    <a:pt x="647558" y="718274"/>
                  </a:lnTo>
                  <a:lnTo>
                    <a:pt x="641271" y="711989"/>
                  </a:lnTo>
                  <a:lnTo>
                    <a:pt x="635882" y="705704"/>
                  </a:lnTo>
                  <a:lnTo>
                    <a:pt x="628697" y="703011"/>
                  </a:lnTo>
                  <a:lnTo>
                    <a:pt x="759825" y="703011"/>
                  </a:lnTo>
                  <a:lnTo>
                    <a:pt x="759825" y="765860"/>
                  </a:lnTo>
                  <a:close/>
                </a:path>
                <a:path extrusionOk="0" h="939164" w="760094">
                  <a:moveTo>
                    <a:pt x="499365" y="53870"/>
                  </a:moveTo>
                  <a:lnTo>
                    <a:pt x="260460" y="53870"/>
                  </a:lnTo>
                  <a:lnTo>
                    <a:pt x="258664" y="46687"/>
                  </a:lnTo>
                  <a:lnTo>
                    <a:pt x="276598" y="7196"/>
                  </a:lnTo>
                  <a:lnTo>
                    <a:pt x="299080" y="0"/>
                  </a:lnTo>
                  <a:lnTo>
                    <a:pt x="459847" y="0"/>
                  </a:lnTo>
                  <a:lnTo>
                    <a:pt x="493962" y="18826"/>
                  </a:lnTo>
                  <a:lnTo>
                    <a:pt x="501161" y="41300"/>
                  </a:lnTo>
                  <a:lnTo>
                    <a:pt x="501161" y="46687"/>
                  </a:lnTo>
                  <a:lnTo>
                    <a:pt x="499365" y="53870"/>
                  </a:lnTo>
                  <a:close/>
                </a:path>
              </a:pathLst>
            </a:custGeom>
            <a:solidFill>
              <a:srgbClr val="F6FF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16172" y="3032568"/>
              <a:ext cx="1217295" cy="1166495"/>
            </a:xfrm>
            <a:custGeom>
              <a:rect b="b" l="l" r="r" t="t"/>
              <a:pathLst>
                <a:path extrusionOk="0" h="1166495" w="1217295">
                  <a:moveTo>
                    <a:pt x="221840" y="1166298"/>
                  </a:moveTo>
                  <a:lnTo>
                    <a:pt x="161880" y="1104761"/>
                  </a:lnTo>
                  <a:lnTo>
                    <a:pt x="131178" y="1067064"/>
                  </a:lnTo>
                  <a:lnTo>
                    <a:pt x="103690" y="1028060"/>
                  </a:lnTo>
                  <a:lnTo>
                    <a:pt x="79420" y="987741"/>
                  </a:lnTo>
                  <a:lnTo>
                    <a:pt x="58374" y="946098"/>
                  </a:lnTo>
                  <a:lnTo>
                    <a:pt x="40554" y="903124"/>
                  </a:lnTo>
                  <a:lnTo>
                    <a:pt x="25965" y="858810"/>
                  </a:lnTo>
                  <a:lnTo>
                    <a:pt x="14611" y="813148"/>
                  </a:lnTo>
                  <a:lnTo>
                    <a:pt x="6496" y="766130"/>
                  </a:lnTo>
                  <a:lnTo>
                    <a:pt x="1624" y="717749"/>
                  </a:lnTo>
                  <a:lnTo>
                    <a:pt x="0" y="667995"/>
                  </a:lnTo>
                  <a:lnTo>
                    <a:pt x="1604" y="618464"/>
                  </a:lnTo>
                  <a:lnTo>
                    <a:pt x="6423" y="570266"/>
                  </a:lnTo>
                  <a:lnTo>
                    <a:pt x="14466" y="523394"/>
                  </a:lnTo>
                  <a:lnTo>
                    <a:pt x="25739" y="477846"/>
                  </a:lnTo>
                  <a:lnTo>
                    <a:pt x="40250" y="433618"/>
                  </a:lnTo>
                  <a:lnTo>
                    <a:pt x="58009" y="390705"/>
                  </a:lnTo>
                  <a:lnTo>
                    <a:pt x="79024" y="349103"/>
                  </a:lnTo>
                  <a:lnTo>
                    <a:pt x="103301" y="308809"/>
                  </a:lnTo>
                  <a:lnTo>
                    <a:pt x="130850" y="269818"/>
                  </a:lnTo>
                  <a:lnTo>
                    <a:pt x="161678" y="232126"/>
                  </a:lnTo>
                  <a:lnTo>
                    <a:pt x="195794" y="195729"/>
                  </a:lnTo>
                  <a:lnTo>
                    <a:pt x="232202" y="161827"/>
                  </a:lnTo>
                  <a:lnTo>
                    <a:pt x="269907" y="131135"/>
                  </a:lnTo>
                  <a:lnTo>
                    <a:pt x="308911" y="103656"/>
                  </a:lnTo>
                  <a:lnTo>
                    <a:pt x="349218" y="79394"/>
                  </a:lnTo>
                  <a:lnTo>
                    <a:pt x="390834" y="58355"/>
                  </a:lnTo>
                  <a:lnTo>
                    <a:pt x="433761" y="40541"/>
                  </a:lnTo>
                  <a:lnTo>
                    <a:pt x="478004" y="25957"/>
                  </a:lnTo>
                  <a:lnTo>
                    <a:pt x="523567" y="14606"/>
                  </a:lnTo>
                  <a:lnTo>
                    <a:pt x="570453" y="6494"/>
                  </a:lnTo>
                  <a:lnTo>
                    <a:pt x="618668" y="1624"/>
                  </a:lnTo>
                  <a:lnTo>
                    <a:pt x="668215" y="0"/>
                  </a:lnTo>
                  <a:lnTo>
                    <a:pt x="717985" y="1604"/>
                  </a:lnTo>
                  <a:lnTo>
                    <a:pt x="766383" y="6421"/>
                  </a:lnTo>
                  <a:lnTo>
                    <a:pt x="813416" y="14461"/>
                  </a:lnTo>
                  <a:lnTo>
                    <a:pt x="859093" y="25730"/>
                  </a:lnTo>
                  <a:lnTo>
                    <a:pt x="903421" y="40237"/>
                  </a:lnTo>
                  <a:lnTo>
                    <a:pt x="946410" y="57990"/>
                  </a:lnTo>
                  <a:lnTo>
                    <a:pt x="988066" y="78998"/>
                  </a:lnTo>
                  <a:lnTo>
                    <a:pt x="1028399" y="103267"/>
                  </a:lnTo>
                  <a:lnTo>
                    <a:pt x="1067416" y="130807"/>
                  </a:lnTo>
                  <a:lnTo>
                    <a:pt x="1105125" y="161625"/>
                  </a:lnTo>
                  <a:lnTo>
                    <a:pt x="1141534" y="195729"/>
                  </a:lnTo>
                  <a:lnTo>
                    <a:pt x="1181277" y="238714"/>
                  </a:lnTo>
                  <a:lnTo>
                    <a:pt x="1216978" y="283718"/>
                  </a:lnTo>
                  <a:lnTo>
                    <a:pt x="1077766" y="406722"/>
                  </a:lnTo>
                  <a:lnTo>
                    <a:pt x="1077766" y="310653"/>
                  </a:lnTo>
                  <a:lnTo>
                    <a:pt x="1074398" y="287085"/>
                  </a:lnTo>
                  <a:lnTo>
                    <a:pt x="1064294" y="270250"/>
                  </a:lnTo>
                  <a:lnTo>
                    <a:pt x="1047454" y="260150"/>
                  </a:lnTo>
                  <a:lnTo>
                    <a:pt x="1023878" y="256783"/>
                  </a:lnTo>
                  <a:lnTo>
                    <a:pt x="902629" y="256783"/>
                  </a:lnTo>
                  <a:lnTo>
                    <a:pt x="902629" y="238826"/>
                  </a:lnTo>
                  <a:lnTo>
                    <a:pt x="899261" y="215257"/>
                  </a:lnTo>
                  <a:lnTo>
                    <a:pt x="889157" y="198423"/>
                  </a:lnTo>
                  <a:lnTo>
                    <a:pt x="872317" y="188322"/>
                  </a:lnTo>
                  <a:lnTo>
                    <a:pt x="848741" y="184955"/>
                  </a:lnTo>
                  <a:lnTo>
                    <a:pt x="818204" y="184955"/>
                  </a:lnTo>
                  <a:lnTo>
                    <a:pt x="820000" y="177772"/>
                  </a:lnTo>
                  <a:lnTo>
                    <a:pt x="820000" y="173283"/>
                  </a:lnTo>
                  <a:lnTo>
                    <a:pt x="819172" y="164487"/>
                  </a:lnTo>
                  <a:lnTo>
                    <a:pt x="794403" y="134339"/>
                  </a:lnTo>
                  <a:lnTo>
                    <a:pt x="778686" y="131085"/>
                  </a:lnTo>
                  <a:lnTo>
                    <a:pt x="617919" y="131085"/>
                  </a:lnTo>
                  <a:lnTo>
                    <a:pt x="583804" y="149911"/>
                  </a:lnTo>
                  <a:lnTo>
                    <a:pt x="576605" y="172385"/>
                  </a:lnTo>
                  <a:lnTo>
                    <a:pt x="576605" y="181364"/>
                  </a:lnTo>
                  <a:lnTo>
                    <a:pt x="578401" y="184955"/>
                  </a:lnTo>
                  <a:lnTo>
                    <a:pt x="547864" y="185853"/>
                  </a:lnTo>
                  <a:lnTo>
                    <a:pt x="524288" y="189220"/>
                  </a:lnTo>
                  <a:lnTo>
                    <a:pt x="507448" y="199321"/>
                  </a:lnTo>
                  <a:lnTo>
                    <a:pt x="497344" y="216155"/>
                  </a:lnTo>
                  <a:lnTo>
                    <a:pt x="493976" y="239724"/>
                  </a:lnTo>
                  <a:lnTo>
                    <a:pt x="493976" y="257681"/>
                  </a:lnTo>
                  <a:lnTo>
                    <a:pt x="371829" y="257681"/>
                  </a:lnTo>
                  <a:lnTo>
                    <a:pt x="348253" y="261047"/>
                  </a:lnTo>
                  <a:lnTo>
                    <a:pt x="331413" y="271148"/>
                  </a:lnTo>
                  <a:lnTo>
                    <a:pt x="321309" y="287983"/>
                  </a:lnTo>
                  <a:lnTo>
                    <a:pt x="317941" y="311551"/>
                  </a:lnTo>
                  <a:lnTo>
                    <a:pt x="317941" y="1018154"/>
                  </a:lnTo>
                  <a:lnTo>
                    <a:pt x="319134" y="1033136"/>
                  </a:lnTo>
                  <a:lnTo>
                    <a:pt x="322768" y="1045762"/>
                  </a:lnTo>
                  <a:lnTo>
                    <a:pt x="328929" y="1056031"/>
                  </a:lnTo>
                  <a:lnTo>
                    <a:pt x="337700" y="1063944"/>
                  </a:lnTo>
                  <a:lnTo>
                    <a:pt x="221840" y="1166298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" name="Google Shape;454;p1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0247253" y="4697882"/>
              <a:ext cx="4114799" cy="4114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5" name="Google Shape;455;p12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6100">
            <a:spAutoFit/>
          </a:bodyPr>
          <a:lstStyle/>
          <a:p>
            <a:pPr indent="0" lvl="0" marL="5041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45457D"/>
                </a:solidFill>
              </a:rPr>
              <a:t>4.1 MODELAGEM</a:t>
            </a:r>
            <a:endParaRPr/>
          </a:p>
        </p:txBody>
      </p:sp>
      <p:sp>
        <p:nvSpPr>
          <p:cNvPr id="456" name="Google Shape;456;p12"/>
          <p:cNvSpPr txBox="1"/>
          <p:nvPr/>
        </p:nvSpPr>
        <p:spPr>
          <a:xfrm>
            <a:off x="410582" y="9839381"/>
            <a:ext cx="33845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12"/>
          <p:cNvSpPr txBox="1"/>
          <p:nvPr/>
        </p:nvSpPr>
        <p:spPr>
          <a:xfrm>
            <a:off x="7114679" y="2957746"/>
            <a:ext cx="1048512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ctr">
              <a:lnSpc>
                <a:spcPct val="113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rgbClr val="45457D"/>
                </a:solidFill>
                <a:latin typeface="Verdana"/>
                <a:ea typeface="Verdana"/>
                <a:cs typeface="Verdana"/>
                <a:sym typeface="Verdana"/>
              </a:rPr>
              <a:t>Processo de criar representações abstratas e estruturadas de um sistema de software em desenvolvimento, utilizando</a:t>
            </a:r>
            <a:endParaRPr b="0" i="0" sz="21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97155" rtl="0" algn="ctr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rPr b="1" i="0" lang="en-US" sz="2150" u="none" cap="none" strike="noStrike">
                <a:solidFill>
                  <a:srgbClr val="45457D"/>
                </a:solidFill>
                <a:latin typeface="Verdana"/>
                <a:ea typeface="Verdana"/>
                <a:cs typeface="Verdana"/>
                <a:sym typeface="Verdana"/>
              </a:rPr>
              <a:t>diferentes técnicas e ferramentas.</a:t>
            </a:r>
            <a:endParaRPr b="0" i="0" sz="21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3"/>
          <p:cNvSpPr/>
          <p:nvPr/>
        </p:nvSpPr>
        <p:spPr>
          <a:xfrm>
            <a:off x="1684533" y="4237268"/>
            <a:ext cx="2826385" cy="2826385"/>
          </a:xfrm>
          <a:custGeom>
            <a:rect b="b" l="l" r="r" t="t"/>
            <a:pathLst>
              <a:path extrusionOk="0" h="2826384" w="2826385">
                <a:moveTo>
                  <a:pt x="1412904" y="2825800"/>
                </a:moveTo>
                <a:lnTo>
                  <a:pt x="1364330" y="2824981"/>
                </a:lnTo>
                <a:lnTo>
                  <a:pt x="1316167" y="2822541"/>
                </a:lnTo>
                <a:lnTo>
                  <a:pt x="1268441" y="2818506"/>
                </a:lnTo>
                <a:lnTo>
                  <a:pt x="1221178" y="2812902"/>
                </a:lnTo>
                <a:lnTo>
                  <a:pt x="1174406" y="2805756"/>
                </a:lnTo>
                <a:lnTo>
                  <a:pt x="1128150" y="2797095"/>
                </a:lnTo>
                <a:lnTo>
                  <a:pt x="1082437" y="2786944"/>
                </a:lnTo>
                <a:lnTo>
                  <a:pt x="1037292" y="2775330"/>
                </a:lnTo>
                <a:lnTo>
                  <a:pt x="992743" y="2762279"/>
                </a:lnTo>
                <a:lnTo>
                  <a:pt x="948816" y="2747817"/>
                </a:lnTo>
                <a:lnTo>
                  <a:pt x="905536" y="2731971"/>
                </a:lnTo>
                <a:lnTo>
                  <a:pt x="862930" y="2714767"/>
                </a:lnTo>
                <a:lnTo>
                  <a:pt x="821025" y="2696231"/>
                </a:lnTo>
                <a:lnTo>
                  <a:pt x="779846" y="2676390"/>
                </a:lnTo>
                <a:lnTo>
                  <a:pt x="739421" y="2655270"/>
                </a:lnTo>
                <a:lnTo>
                  <a:pt x="699775" y="2632897"/>
                </a:lnTo>
                <a:lnTo>
                  <a:pt x="660934" y="2609297"/>
                </a:lnTo>
                <a:lnTo>
                  <a:pt x="622925" y="2584498"/>
                </a:lnTo>
                <a:lnTo>
                  <a:pt x="585775" y="2558524"/>
                </a:lnTo>
                <a:lnTo>
                  <a:pt x="549509" y="2531403"/>
                </a:lnTo>
                <a:lnTo>
                  <a:pt x="514154" y="2503161"/>
                </a:lnTo>
                <a:lnTo>
                  <a:pt x="479737" y="2473824"/>
                </a:lnTo>
                <a:lnTo>
                  <a:pt x="446282" y="2443418"/>
                </a:lnTo>
                <a:lnTo>
                  <a:pt x="413818" y="2411969"/>
                </a:lnTo>
                <a:lnTo>
                  <a:pt x="382369" y="2379505"/>
                </a:lnTo>
                <a:lnTo>
                  <a:pt x="351963" y="2346051"/>
                </a:lnTo>
                <a:lnTo>
                  <a:pt x="322626" y="2311634"/>
                </a:lnTo>
                <a:lnTo>
                  <a:pt x="294383" y="2276279"/>
                </a:lnTo>
                <a:lnTo>
                  <a:pt x="267262" y="2240014"/>
                </a:lnTo>
                <a:lnTo>
                  <a:pt x="241288" y="2202864"/>
                </a:lnTo>
                <a:lnTo>
                  <a:pt x="216489" y="2164856"/>
                </a:lnTo>
                <a:lnTo>
                  <a:pt x="192889" y="2126016"/>
                </a:lnTo>
                <a:lnTo>
                  <a:pt x="170516" y="2086370"/>
                </a:lnTo>
                <a:lnTo>
                  <a:pt x="149396" y="2045945"/>
                </a:lnTo>
                <a:lnTo>
                  <a:pt x="129555" y="2004767"/>
                </a:lnTo>
                <a:lnTo>
                  <a:pt x="111019" y="1962862"/>
                </a:lnTo>
                <a:lnTo>
                  <a:pt x="93815" y="1920257"/>
                </a:lnTo>
                <a:lnTo>
                  <a:pt x="77969" y="1876978"/>
                </a:lnTo>
                <a:lnTo>
                  <a:pt x="63507" y="1833051"/>
                </a:lnTo>
                <a:lnTo>
                  <a:pt x="50456" y="1788503"/>
                </a:lnTo>
                <a:lnTo>
                  <a:pt x="38842" y="1743360"/>
                </a:lnTo>
                <a:lnTo>
                  <a:pt x="28691" y="1697647"/>
                </a:lnTo>
                <a:lnTo>
                  <a:pt x="20030" y="1651392"/>
                </a:lnTo>
                <a:lnTo>
                  <a:pt x="12884" y="1604621"/>
                </a:lnTo>
                <a:lnTo>
                  <a:pt x="7280" y="1557360"/>
                </a:lnTo>
                <a:lnTo>
                  <a:pt x="3245" y="1509635"/>
                </a:lnTo>
                <a:lnTo>
                  <a:pt x="805" y="1461473"/>
                </a:lnTo>
                <a:lnTo>
                  <a:pt x="0" y="1413716"/>
                </a:lnTo>
                <a:lnTo>
                  <a:pt x="0" y="1412084"/>
                </a:lnTo>
                <a:lnTo>
                  <a:pt x="805" y="1364327"/>
                </a:lnTo>
                <a:lnTo>
                  <a:pt x="3245" y="1316165"/>
                </a:lnTo>
                <a:lnTo>
                  <a:pt x="7280" y="1268440"/>
                </a:lnTo>
                <a:lnTo>
                  <a:pt x="12884" y="1221179"/>
                </a:lnTo>
                <a:lnTo>
                  <a:pt x="20030" y="1174407"/>
                </a:lnTo>
                <a:lnTo>
                  <a:pt x="28691" y="1128153"/>
                </a:lnTo>
                <a:lnTo>
                  <a:pt x="38842" y="1082440"/>
                </a:lnTo>
                <a:lnTo>
                  <a:pt x="50456" y="1037297"/>
                </a:lnTo>
                <a:lnTo>
                  <a:pt x="63507" y="992748"/>
                </a:lnTo>
                <a:lnTo>
                  <a:pt x="77969" y="948821"/>
                </a:lnTo>
                <a:lnTo>
                  <a:pt x="93815" y="905542"/>
                </a:lnTo>
                <a:lnTo>
                  <a:pt x="111019" y="862937"/>
                </a:lnTo>
                <a:lnTo>
                  <a:pt x="129555" y="821033"/>
                </a:lnTo>
                <a:lnTo>
                  <a:pt x="149396" y="779855"/>
                </a:lnTo>
                <a:lnTo>
                  <a:pt x="170516" y="739430"/>
                </a:lnTo>
                <a:lnTo>
                  <a:pt x="192889" y="699784"/>
                </a:lnTo>
                <a:lnTo>
                  <a:pt x="216489" y="660944"/>
                </a:lnTo>
                <a:lnTo>
                  <a:pt x="241288" y="622936"/>
                </a:lnTo>
                <a:lnTo>
                  <a:pt x="267262" y="585786"/>
                </a:lnTo>
                <a:lnTo>
                  <a:pt x="294383" y="549521"/>
                </a:lnTo>
                <a:lnTo>
                  <a:pt x="322626" y="514166"/>
                </a:lnTo>
                <a:lnTo>
                  <a:pt x="351963" y="479749"/>
                </a:lnTo>
                <a:lnTo>
                  <a:pt x="382369" y="446294"/>
                </a:lnTo>
                <a:lnTo>
                  <a:pt x="413818" y="413830"/>
                </a:lnTo>
                <a:lnTo>
                  <a:pt x="446282" y="382382"/>
                </a:lnTo>
                <a:lnTo>
                  <a:pt x="479737" y="351976"/>
                </a:lnTo>
                <a:lnTo>
                  <a:pt x="514154" y="322639"/>
                </a:lnTo>
                <a:lnTo>
                  <a:pt x="549509" y="294396"/>
                </a:lnTo>
                <a:lnTo>
                  <a:pt x="585775" y="267275"/>
                </a:lnTo>
                <a:lnTo>
                  <a:pt x="622925" y="241302"/>
                </a:lnTo>
                <a:lnTo>
                  <a:pt x="660934" y="216502"/>
                </a:lnTo>
                <a:lnTo>
                  <a:pt x="699775" y="192903"/>
                </a:lnTo>
                <a:lnTo>
                  <a:pt x="739421" y="170530"/>
                </a:lnTo>
                <a:lnTo>
                  <a:pt x="779846" y="149410"/>
                </a:lnTo>
                <a:lnTo>
                  <a:pt x="821025" y="129569"/>
                </a:lnTo>
                <a:lnTo>
                  <a:pt x="862930" y="111033"/>
                </a:lnTo>
                <a:lnTo>
                  <a:pt x="905536" y="93829"/>
                </a:lnTo>
                <a:lnTo>
                  <a:pt x="948816" y="77983"/>
                </a:lnTo>
                <a:lnTo>
                  <a:pt x="992743" y="63521"/>
                </a:lnTo>
                <a:lnTo>
                  <a:pt x="1037292" y="50470"/>
                </a:lnTo>
                <a:lnTo>
                  <a:pt x="1082437" y="38856"/>
                </a:lnTo>
                <a:lnTo>
                  <a:pt x="1128150" y="28705"/>
                </a:lnTo>
                <a:lnTo>
                  <a:pt x="1174406" y="20043"/>
                </a:lnTo>
                <a:lnTo>
                  <a:pt x="1221178" y="12898"/>
                </a:lnTo>
                <a:lnTo>
                  <a:pt x="1268441" y="7294"/>
                </a:lnTo>
                <a:lnTo>
                  <a:pt x="1316167" y="3259"/>
                </a:lnTo>
                <a:lnTo>
                  <a:pt x="1364330" y="819"/>
                </a:lnTo>
                <a:lnTo>
                  <a:pt x="1412899" y="0"/>
                </a:lnTo>
                <a:lnTo>
                  <a:pt x="1461478" y="819"/>
                </a:lnTo>
                <a:lnTo>
                  <a:pt x="1509640" y="3259"/>
                </a:lnTo>
                <a:lnTo>
                  <a:pt x="1557365" y="7294"/>
                </a:lnTo>
                <a:lnTo>
                  <a:pt x="1604626" y="12898"/>
                </a:lnTo>
                <a:lnTo>
                  <a:pt x="1651397" y="20043"/>
                </a:lnTo>
                <a:lnTo>
                  <a:pt x="1697652" y="28705"/>
                </a:lnTo>
                <a:lnTo>
                  <a:pt x="1743364" y="38856"/>
                </a:lnTo>
                <a:lnTo>
                  <a:pt x="1788508" y="50470"/>
                </a:lnTo>
                <a:lnTo>
                  <a:pt x="1833056" y="63521"/>
                </a:lnTo>
                <a:lnTo>
                  <a:pt x="1876983" y="77983"/>
                </a:lnTo>
                <a:lnTo>
                  <a:pt x="1920262" y="93829"/>
                </a:lnTo>
                <a:lnTo>
                  <a:pt x="1962867" y="111033"/>
                </a:lnTo>
                <a:lnTo>
                  <a:pt x="2004772" y="129569"/>
                </a:lnTo>
                <a:lnTo>
                  <a:pt x="2045950" y="149410"/>
                </a:lnTo>
                <a:lnTo>
                  <a:pt x="2086375" y="170530"/>
                </a:lnTo>
                <a:lnTo>
                  <a:pt x="2126020" y="192903"/>
                </a:lnTo>
                <a:lnTo>
                  <a:pt x="2164860" y="216502"/>
                </a:lnTo>
                <a:lnTo>
                  <a:pt x="2202868" y="241302"/>
                </a:lnTo>
                <a:lnTo>
                  <a:pt x="2240018" y="267275"/>
                </a:lnTo>
                <a:lnTo>
                  <a:pt x="2276284" y="294396"/>
                </a:lnTo>
                <a:lnTo>
                  <a:pt x="2311638" y="322639"/>
                </a:lnTo>
                <a:lnTo>
                  <a:pt x="2346056" y="351976"/>
                </a:lnTo>
                <a:lnTo>
                  <a:pt x="2379510" y="382382"/>
                </a:lnTo>
                <a:lnTo>
                  <a:pt x="2411974" y="413830"/>
                </a:lnTo>
                <a:lnTo>
                  <a:pt x="2443422" y="446294"/>
                </a:lnTo>
                <a:lnTo>
                  <a:pt x="2473828" y="479749"/>
                </a:lnTo>
                <a:lnTo>
                  <a:pt x="2503166" y="514166"/>
                </a:lnTo>
                <a:lnTo>
                  <a:pt x="2531408" y="549521"/>
                </a:lnTo>
                <a:lnTo>
                  <a:pt x="2558529" y="585786"/>
                </a:lnTo>
                <a:lnTo>
                  <a:pt x="2584502" y="622936"/>
                </a:lnTo>
                <a:lnTo>
                  <a:pt x="2609302" y="660944"/>
                </a:lnTo>
                <a:lnTo>
                  <a:pt x="2632901" y="699784"/>
                </a:lnTo>
                <a:lnTo>
                  <a:pt x="2655274" y="739430"/>
                </a:lnTo>
                <a:lnTo>
                  <a:pt x="2676395" y="779855"/>
                </a:lnTo>
                <a:lnTo>
                  <a:pt x="2696236" y="821033"/>
                </a:lnTo>
                <a:lnTo>
                  <a:pt x="2714772" y="862937"/>
                </a:lnTo>
                <a:lnTo>
                  <a:pt x="2731976" y="905542"/>
                </a:lnTo>
                <a:lnTo>
                  <a:pt x="2747822" y="948821"/>
                </a:lnTo>
                <a:lnTo>
                  <a:pt x="2762283" y="992748"/>
                </a:lnTo>
                <a:lnTo>
                  <a:pt x="2775334" y="1037297"/>
                </a:lnTo>
                <a:lnTo>
                  <a:pt x="2786949" y="1082440"/>
                </a:lnTo>
                <a:lnTo>
                  <a:pt x="2797100" y="1128153"/>
                </a:lnTo>
                <a:lnTo>
                  <a:pt x="2805761" y="1174407"/>
                </a:lnTo>
                <a:lnTo>
                  <a:pt x="2812907" y="1221179"/>
                </a:lnTo>
                <a:lnTo>
                  <a:pt x="2818510" y="1268440"/>
                </a:lnTo>
                <a:lnTo>
                  <a:pt x="2822545" y="1316165"/>
                </a:lnTo>
                <a:lnTo>
                  <a:pt x="2824986" y="1364327"/>
                </a:lnTo>
                <a:lnTo>
                  <a:pt x="2825791" y="1412084"/>
                </a:lnTo>
                <a:lnTo>
                  <a:pt x="2825791" y="1413716"/>
                </a:lnTo>
                <a:lnTo>
                  <a:pt x="2824986" y="1461473"/>
                </a:lnTo>
                <a:lnTo>
                  <a:pt x="2822545" y="1509635"/>
                </a:lnTo>
                <a:lnTo>
                  <a:pt x="2818510" y="1557360"/>
                </a:lnTo>
                <a:lnTo>
                  <a:pt x="2812907" y="1604621"/>
                </a:lnTo>
                <a:lnTo>
                  <a:pt x="2805761" y="1651392"/>
                </a:lnTo>
                <a:lnTo>
                  <a:pt x="2797100" y="1697647"/>
                </a:lnTo>
                <a:lnTo>
                  <a:pt x="2786949" y="1743360"/>
                </a:lnTo>
                <a:lnTo>
                  <a:pt x="2775334" y="1788503"/>
                </a:lnTo>
                <a:lnTo>
                  <a:pt x="2762283" y="1833051"/>
                </a:lnTo>
                <a:lnTo>
                  <a:pt x="2747822" y="1876978"/>
                </a:lnTo>
                <a:lnTo>
                  <a:pt x="2731976" y="1920257"/>
                </a:lnTo>
                <a:lnTo>
                  <a:pt x="2714772" y="1962862"/>
                </a:lnTo>
                <a:lnTo>
                  <a:pt x="2696236" y="2004767"/>
                </a:lnTo>
                <a:lnTo>
                  <a:pt x="2676395" y="2045945"/>
                </a:lnTo>
                <a:lnTo>
                  <a:pt x="2655274" y="2086370"/>
                </a:lnTo>
                <a:lnTo>
                  <a:pt x="2632901" y="2126016"/>
                </a:lnTo>
                <a:lnTo>
                  <a:pt x="2609302" y="2164856"/>
                </a:lnTo>
                <a:lnTo>
                  <a:pt x="2584502" y="2202864"/>
                </a:lnTo>
                <a:lnTo>
                  <a:pt x="2558529" y="2240014"/>
                </a:lnTo>
                <a:lnTo>
                  <a:pt x="2531408" y="2276279"/>
                </a:lnTo>
                <a:lnTo>
                  <a:pt x="2503166" y="2311634"/>
                </a:lnTo>
                <a:lnTo>
                  <a:pt x="2473828" y="2346051"/>
                </a:lnTo>
                <a:lnTo>
                  <a:pt x="2443422" y="2379505"/>
                </a:lnTo>
                <a:lnTo>
                  <a:pt x="2411974" y="2411969"/>
                </a:lnTo>
                <a:lnTo>
                  <a:pt x="2379510" y="2443418"/>
                </a:lnTo>
                <a:lnTo>
                  <a:pt x="2346056" y="2473824"/>
                </a:lnTo>
                <a:lnTo>
                  <a:pt x="2311638" y="2503161"/>
                </a:lnTo>
                <a:lnTo>
                  <a:pt x="2276284" y="2531403"/>
                </a:lnTo>
                <a:lnTo>
                  <a:pt x="2240018" y="2558524"/>
                </a:lnTo>
                <a:lnTo>
                  <a:pt x="2202868" y="2584498"/>
                </a:lnTo>
                <a:lnTo>
                  <a:pt x="2164860" y="2609297"/>
                </a:lnTo>
                <a:lnTo>
                  <a:pt x="2126020" y="2632897"/>
                </a:lnTo>
                <a:lnTo>
                  <a:pt x="2086375" y="2655270"/>
                </a:lnTo>
                <a:lnTo>
                  <a:pt x="2045950" y="2676390"/>
                </a:lnTo>
                <a:lnTo>
                  <a:pt x="2004772" y="2696231"/>
                </a:lnTo>
                <a:lnTo>
                  <a:pt x="1962867" y="2714767"/>
                </a:lnTo>
                <a:lnTo>
                  <a:pt x="1920262" y="2731971"/>
                </a:lnTo>
                <a:lnTo>
                  <a:pt x="1876983" y="2747817"/>
                </a:lnTo>
                <a:lnTo>
                  <a:pt x="1833056" y="2762279"/>
                </a:lnTo>
                <a:lnTo>
                  <a:pt x="1788508" y="2775330"/>
                </a:lnTo>
                <a:lnTo>
                  <a:pt x="1743364" y="2786944"/>
                </a:lnTo>
                <a:lnTo>
                  <a:pt x="1697652" y="2797095"/>
                </a:lnTo>
                <a:lnTo>
                  <a:pt x="1651397" y="2805756"/>
                </a:lnTo>
                <a:lnTo>
                  <a:pt x="1604626" y="2812902"/>
                </a:lnTo>
                <a:lnTo>
                  <a:pt x="1557365" y="2818506"/>
                </a:lnTo>
                <a:lnTo>
                  <a:pt x="1509640" y="2822541"/>
                </a:lnTo>
                <a:lnTo>
                  <a:pt x="1461478" y="2824981"/>
                </a:lnTo>
                <a:lnTo>
                  <a:pt x="1412904" y="28258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3"/>
          <p:cNvSpPr/>
          <p:nvPr/>
        </p:nvSpPr>
        <p:spPr>
          <a:xfrm>
            <a:off x="5716402" y="4237268"/>
            <a:ext cx="2826385" cy="2826385"/>
          </a:xfrm>
          <a:custGeom>
            <a:rect b="b" l="l" r="r" t="t"/>
            <a:pathLst>
              <a:path extrusionOk="0" h="2826384" w="2826384">
                <a:moveTo>
                  <a:pt x="1412900" y="2825800"/>
                </a:moveTo>
                <a:lnTo>
                  <a:pt x="1364327" y="2824981"/>
                </a:lnTo>
                <a:lnTo>
                  <a:pt x="1316165" y="2822541"/>
                </a:lnTo>
                <a:lnTo>
                  <a:pt x="1268440" y="2818506"/>
                </a:lnTo>
                <a:lnTo>
                  <a:pt x="1221179" y="2812902"/>
                </a:lnTo>
                <a:lnTo>
                  <a:pt x="1174407" y="2805756"/>
                </a:lnTo>
                <a:lnTo>
                  <a:pt x="1128152" y="2797095"/>
                </a:lnTo>
                <a:lnTo>
                  <a:pt x="1082440" y="2786944"/>
                </a:lnTo>
                <a:lnTo>
                  <a:pt x="1037297" y="2775330"/>
                </a:lnTo>
                <a:lnTo>
                  <a:pt x="992748" y="2762279"/>
                </a:lnTo>
                <a:lnTo>
                  <a:pt x="948821" y="2747817"/>
                </a:lnTo>
                <a:lnTo>
                  <a:pt x="905542" y="2731971"/>
                </a:lnTo>
                <a:lnTo>
                  <a:pt x="862937" y="2714767"/>
                </a:lnTo>
                <a:lnTo>
                  <a:pt x="821033" y="2696231"/>
                </a:lnTo>
                <a:lnTo>
                  <a:pt x="779855" y="2676390"/>
                </a:lnTo>
                <a:lnTo>
                  <a:pt x="739430" y="2655270"/>
                </a:lnTo>
                <a:lnTo>
                  <a:pt x="699784" y="2632897"/>
                </a:lnTo>
                <a:lnTo>
                  <a:pt x="660944" y="2609297"/>
                </a:lnTo>
                <a:lnTo>
                  <a:pt x="622936" y="2584498"/>
                </a:lnTo>
                <a:lnTo>
                  <a:pt x="585786" y="2558524"/>
                </a:lnTo>
                <a:lnTo>
                  <a:pt x="549521" y="2531403"/>
                </a:lnTo>
                <a:lnTo>
                  <a:pt x="514166" y="2503161"/>
                </a:lnTo>
                <a:lnTo>
                  <a:pt x="479748" y="2473824"/>
                </a:lnTo>
                <a:lnTo>
                  <a:pt x="446294" y="2443418"/>
                </a:lnTo>
                <a:lnTo>
                  <a:pt x="413830" y="2411969"/>
                </a:lnTo>
                <a:lnTo>
                  <a:pt x="382382" y="2379505"/>
                </a:lnTo>
                <a:lnTo>
                  <a:pt x="351976" y="2346051"/>
                </a:lnTo>
                <a:lnTo>
                  <a:pt x="322639" y="2311634"/>
                </a:lnTo>
                <a:lnTo>
                  <a:pt x="294396" y="2276279"/>
                </a:lnTo>
                <a:lnTo>
                  <a:pt x="267275" y="2240014"/>
                </a:lnTo>
                <a:lnTo>
                  <a:pt x="241302" y="2202864"/>
                </a:lnTo>
                <a:lnTo>
                  <a:pt x="216502" y="2164856"/>
                </a:lnTo>
                <a:lnTo>
                  <a:pt x="192903" y="2126016"/>
                </a:lnTo>
                <a:lnTo>
                  <a:pt x="170530" y="2086370"/>
                </a:lnTo>
                <a:lnTo>
                  <a:pt x="149410" y="2045945"/>
                </a:lnTo>
                <a:lnTo>
                  <a:pt x="129568" y="2004767"/>
                </a:lnTo>
                <a:lnTo>
                  <a:pt x="111033" y="1962862"/>
                </a:lnTo>
                <a:lnTo>
                  <a:pt x="93829" y="1920257"/>
                </a:lnTo>
                <a:lnTo>
                  <a:pt x="77983" y="1876978"/>
                </a:lnTo>
                <a:lnTo>
                  <a:pt x="63521" y="1833051"/>
                </a:lnTo>
                <a:lnTo>
                  <a:pt x="50470" y="1788503"/>
                </a:lnTo>
                <a:lnTo>
                  <a:pt x="38856" y="1743360"/>
                </a:lnTo>
                <a:lnTo>
                  <a:pt x="28705" y="1697647"/>
                </a:lnTo>
                <a:lnTo>
                  <a:pt x="20043" y="1651392"/>
                </a:lnTo>
                <a:lnTo>
                  <a:pt x="12898" y="1604621"/>
                </a:lnTo>
                <a:lnTo>
                  <a:pt x="7294" y="1557360"/>
                </a:lnTo>
                <a:lnTo>
                  <a:pt x="3259" y="1509635"/>
                </a:lnTo>
                <a:lnTo>
                  <a:pt x="819" y="1461473"/>
                </a:lnTo>
                <a:lnTo>
                  <a:pt x="0" y="1412907"/>
                </a:lnTo>
                <a:lnTo>
                  <a:pt x="819" y="1364327"/>
                </a:lnTo>
                <a:lnTo>
                  <a:pt x="3259" y="1316165"/>
                </a:lnTo>
                <a:lnTo>
                  <a:pt x="7294" y="1268440"/>
                </a:lnTo>
                <a:lnTo>
                  <a:pt x="12898" y="1221179"/>
                </a:lnTo>
                <a:lnTo>
                  <a:pt x="20043" y="1174407"/>
                </a:lnTo>
                <a:lnTo>
                  <a:pt x="28705" y="1128153"/>
                </a:lnTo>
                <a:lnTo>
                  <a:pt x="38856" y="1082440"/>
                </a:lnTo>
                <a:lnTo>
                  <a:pt x="50470" y="1037297"/>
                </a:lnTo>
                <a:lnTo>
                  <a:pt x="63521" y="992748"/>
                </a:lnTo>
                <a:lnTo>
                  <a:pt x="77983" y="948821"/>
                </a:lnTo>
                <a:lnTo>
                  <a:pt x="93829" y="905542"/>
                </a:lnTo>
                <a:lnTo>
                  <a:pt x="111033" y="862937"/>
                </a:lnTo>
                <a:lnTo>
                  <a:pt x="129568" y="821033"/>
                </a:lnTo>
                <a:lnTo>
                  <a:pt x="149410" y="779855"/>
                </a:lnTo>
                <a:lnTo>
                  <a:pt x="170530" y="739430"/>
                </a:lnTo>
                <a:lnTo>
                  <a:pt x="192903" y="699784"/>
                </a:lnTo>
                <a:lnTo>
                  <a:pt x="216502" y="660944"/>
                </a:lnTo>
                <a:lnTo>
                  <a:pt x="241302" y="622936"/>
                </a:lnTo>
                <a:lnTo>
                  <a:pt x="267275" y="585786"/>
                </a:lnTo>
                <a:lnTo>
                  <a:pt x="294396" y="549521"/>
                </a:lnTo>
                <a:lnTo>
                  <a:pt x="322639" y="514166"/>
                </a:lnTo>
                <a:lnTo>
                  <a:pt x="351976" y="479749"/>
                </a:lnTo>
                <a:lnTo>
                  <a:pt x="382382" y="446294"/>
                </a:lnTo>
                <a:lnTo>
                  <a:pt x="413830" y="413830"/>
                </a:lnTo>
                <a:lnTo>
                  <a:pt x="446294" y="382382"/>
                </a:lnTo>
                <a:lnTo>
                  <a:pt x="479748" y="351976"/>
                </a:lnTo>
                <a:lnTo>
                  <a:pt x="514166" y="322639"/>
                </a:lnTo>
                <a:lnTo>
                  <a:pt x="549521" y="294396"/>
                </a:lnTo>
                <a:lnTo>
                  <a:pt x="585786" y="267275"/>
                </a:lnTo>
                <a:lnTo>
                  <a:pt x="622936" y="241302"/>
                </a:lnTo>
                <a:lnTo>
                  <a:pt x="660944" y="216502"/>
                </a:lnTo>
                <a:lnTo>
                  <a:pt x="699784" y="192903"/>
                </a:lnTo>
                <a:lnTo>
                  <a:pt x="739430" y="170530"/>
                </a:lnTo>
                <a:lnTo>
                  <a:pt x="779855" y="149410"/>
                </a:lnTo>
                <a:lnTo>
                  <a:pt x="821033" y="129569"/>
                </a:lnTo>
                <a:lnTo>
                  <a:pt x="862937" y="111033"/>
                </a:lnTo>
                <a:lnTo>
                  <a:pt x="905542" y="93829"/>
                </a:lnTo>
                <a:lnTo>
                  <a:pt x="948821" y="77983"/>
                </a:lnTo>
                <a:lnTo>
                  <a:pt x="992748" y="63521"/>
                </a:lnTo>
                <a:lnTo>
                  <a:pt x="1037297" y="50470"/>
                </a:lnTo>
                <a:lnTo>
                  <a:pt x="1082440" y="38856"/>
                </a:lnTo>
                <a:lnTo>
                  <a:pt x="1128152" y="28705"/>
                </a:lnTo>
                <a:lnTo>
                  <a:pt x="1174407" y="20043"/>
                </a:lnTo>
                <a:lnTo>
                  <a:pt x="1221179" y="12898"/>
                </a:lnTo>
                <a:lnTo>
                  <a:pt x="1268440" y="7294"/>
                </a:lnTo>
                <a:lnTo>
                  <a:pt x="1316165" y="3259"/>
                </a:lnTo>
                <a:lnTo>
                  <a:pt x="1364327" y="819"/>
                </a:lnTo>
                <a:lnTo>
                  <a:pt x="1412894" y="0"/>
                </a:lnTo>
                <a:lnTo>
                  <a:pt x="1461473" y="819"/>
                </a:lnTo>
                <a:lnTo>
                  <a:pt x="1509635" y="3259"/>
                </a:lnTo>
                <a:lnTo>
                  <a:pt x="1557360" y="7294"/>
                </a:lnTo>
                <a:lnTo>
                  <a:pt x="1604621" y="12898"/>
                </a:lnTo>
                <a:lnTo>
                  <a:pt x="1651392" y="20043"/>
                </a:lnTo>
                <a:lnTo>
                  <a:pt x="1697647" y="28705"/>
                </a:lnTo>
                <a:lnTo>
                  <a:pt x="1743360" y="38856"/>
                </a:lnTo>
                <a:lnTo>
                  <a:pt x="1788503" y="50470"/>
                </a:lnTo>
                <a:lnTo>
                  <a:pt x="1833051" y="63521"/>
                </a:lnTo>
                <a:lnTo>
                  <a:pt x="1876978" y="77983"/>
                </a:lnTo>
                <a:lnTo>
                  <a:pt x="1920257" y="93829"/>
                </a:lnTo>
                <a:lnTo>
                  <a:pt x="1962862" y="111033"/>
                </a:lnTo>
                <a:lnTo>
                  <a:pt x="2004767" y="129569"/>
                </a:lnTo>
                <a:lnTo>
                  <a:pt x="2045945" y="149410"/>
                </a:lnTo>
                <a:lnTo>
                  <a:pt x="2086370" y="170530"/>
                </a:lnTo>
                <a:lnTo>
                  <a:pt x="2126016" y="192903"/>
                </a:lnTo>
                <a:lnTo>
                  <a:pt x="2164856" y="216502"/>
                </a:lnTo>
                <a:lnTo>
                  <a:pt x="2202864" y="241302"/>
                </a:lnTo>
                <a:lnTo>
                  <a:pt x="2240014" y="267275"/>
                </a:lnTo>
                <a:lnTo>
                  <a:pt x="2276279" y="294396"/>
                </a:lnTo>
                <a:lnTo>
                  <a:pt x="2311634" y="322639"/>
                </a:lnTo>
                <a:lnTo>
                  <a:pt x="2346051" y="351976"/>
                </a:lnTo>
                <a:lnTo>
                  <a:pt x="2379505" y="382382"/>
                </a:lnTo>
                <a:lnTo>
                  <a:pt x="2411969" y="413830"/>
                </a:lnTo>
                <a:lnTo>
                  <a:pt x="2443418" y="446294"/>
                </a:lnTo>
                <a:lnTo>
                  <a:pt x="2473824" y="479749"/>
                </a:lnTo>
                <a:lnTo>
                  <a:pt x="2503161" y="514166"/>
                </a:lnTo>
                <a:lnTo>
                  <a:pt x="2531403" y="549521"/>
                </a:lnTo>
                <a:lnTo>
                  <a:pt x="2558524" y="585786"/>
                </a:lnTo>
                <a:lnTo>
                  <a:pt x="2584498" y="622936"/>
                </a:lnTo>
                <a:lnTo>
                  <a:pt x="2609297" y="660944"/>
                </a:lnTo>
                <a:lnTo>
                  <a:pt x="2632897" y="699784"/>
                </a:lnTo>
                <a:lnTo>
                  <a:pt x="2655270" y="739430"/>
                </a:lnTo>
                <a:lnTo>
                  <a:pt x="2676390" y="779855"/>
                </a:lnTo>
                <a:lnTo>
                  <a:pt x="2696231" y="821033"/>
                </a:lnTo>
                <a:lnTo>
                  <a:pt x="2714767" y="862937"/>
                </a:lnTo>
                <a:lnTo>
                  <a:pt x="2731971" y="905542"/>
                </a:lnTo>
                <a:lnTo>
                  <a:pt x="2747817" y="948821"/>
                </a:lnTo>
                <a:lnTo>
                  <a:pt x="2762279" y="992748"/>
                </a:lnTo>
                <a:lnTo>
                  <a:pt x="2775330" y="1037297"/>
                </a:lnTo>
                <a:lnTo>
                  <a:pt x="2786944" y="1082440"/>
                </a:lnTo>
                <a:lnTo>
                  <a:pt x="2797095" y="1128153"/>
                </a:lnTo>
                <a:lnTo>
                  <a:pt x="2805756" y="1174407"/>
                </a:lnTo>
                <a:lnTo>
                  <a:pt x="2812902" y="1221179"/>
                </a:lnTo>
                <a:lnTo>
                  <a:pt x="2818506" y="1268440"/>
                </a:lnTo>
                <a:lnTo>
                  <a:pt x="2822541" y="1316165"/>
                </a:lnTo>
                <a:lnTo>
                  <a:pt x="2824981" y="1364327"/>
                </a:lnTo>
                <a:lnTo>
                  <a:pt x="2825800" y="1412892"/>
                </a:lnTo>
                <a:lnTo>
                  <a:pt x="2824981" y="1461473"/>
                </a:lnTo>
                <a:lnTo>
                  <a:pt x="2822541" y="1509635"/>
                </a:lnTo>
                <a:lnTo>
                  <a:pt x="2818506" y="1557360"/>
                </a:lnTo>
                <a:lnTo>
                  <a:pt x="2812902" y="1604621"/>
                </a:lnTo>
                <a:lnTo>
                  <a:pt x="2805756" y="1651392"/>
                </a:lnTo>
                <a:lnTo>
                  <a:pt x="2797095" y="1697647"/>
                </a:lnTo>
                <a:lnTo>
                  <a:pt x="2786944" y="1743360"/>
                </a:lnTo>
                <a:lnTo>
                  <a:pt x="2775330" y="1788503"/>
                </a:lnTo>
                <a:lnTo>
                  <a:pt x="2762279" y="1833051"/>
                </a:lnTo>
                <a:lnTo>
                  <a:pt x="2747817" y="1876978"/>
                </a:lnTo>
                <a:lnTo>
                  <a:pt x="2731971" y="1920257"/>
                </a:lnTo>
                <a:lnTo>
                  <a:pt x="2714767" y="1962862"/>
                </a:lnTo>
                <a:lnTo>
                  <a:pt x="2696231" y="2004767"/>
                </a:lnTo>
                <a:lnTo>
                  <a:pt x="2676390" y="2045945"/>
                </a:lnTo>
                <a:lnTo>
                  <a:pt x="2655270" y="2086370"/>
                </a:lnTo>
                <a:lnTo>
                  <a:pt x="2632897" y="2126016"/>
                </a:lnTo>
                <a:lnTo>
                  <a:pt x="2609297" y="2164856"/>
                </a:lnTo>
                <a:lnTo>
                  <a:pt x="2584498" y="2202864"/>
                </a:lnTo>
                <a:lnTo>
                  <a:pt x="2558524" y="2240014"/>
                </a:lnTo>
                <a:lnTo>
                  <a:pt x="2531403" y="2276279"/>
                </a:lnTo>
                <a:lnTo>
                  <a:pt x="2503161" y="2311634"/>
                </a:lnTo>
                <a:lnTo>
                  <a:pt x="2473824" y="2346051"/>
                </a:lnTo>
                <a:lnTo>
                  <a:pt x="2443418" y="2379505"/>
                </a:lnTo>
                <a:lnTo>
                  <a:pt x="2411969" y="2411969"/>
                </a:lnTo>
                <a:lnTo>
                  <a:pt x="2379505" y="2443418"/>
                </a:lnTo>
                <a:lnTo>
                  <a:pt x="2346051" y="2473824"/>
                </a:lnTo>
                <a:lnTo>
                  <a:pt x="2311634" y="2503161"/>
                </a:lnTo>
                <a:lnTo>
                  <a:pt x="2276279" y="2531403"/>
                </a:lnTo>
                <a:lnTo>
                  <a:pt x="2240014" y="2558524"/>
                </a:lnTo>
                <a:lnTo>
                  <a:pt x="2202864" y="2584498"/>
                </a:lnTo>
                <a:lnTo>
                  <a:pt x="2164856" y="2609297"/>
                </a:lnTo>
                <a:lnTo>
                  <a:pt x="2126016" y="2632897"/>
                </a:lnTo>
                <a:lnTo>
                  <a:pt x="2086370" y="2655270"/>
                </a:lnTo>
                <a:lnTo>
                  <a:pt x="2045945" y="2676390"/>
                </a:lnTo>
                <a:lnTo>
                  <a:pt x="2004767" y="2696231"/>
                </a:lnTo>
                <a:lnTo>
                  <a:pt x="1962862" y="2714767"/>
                </a:lnTo>
                <a:lnTo>
                  <a:pt x="1920257" y="2731971"/>
                </a:lnTo>
                <a:lnTo>
                  <a:pt x="1876978" y="2747817"/>
                </a:lnTo>
                <a:lnTo>
                  <a:pt x="1833051" y="2762279"/>
                </a:lnTo>
                <a:lnTo>
                  <a:pt x="1788503" y="2775330"/>
                </a:lnTo>
                <a:lnTo>
                  <a:pt x="1743360" y="2786944"/>
                </a:lnTo>
                <a:lnTo>
                  <a:pt x="1697647" y="2797095"/>
                </a:lnTo>
                <a:lnTo>
                  <a:pt x="1651392" y="2805756"/>
                </a:lnTo>
                <a:lnTo>
                  <a:pt x="1604621" y="2812902"/>
                </a:lnTo>
                <a:lnTo>
                  <a:pt x="1557360" y="2818506"/>
                </a:lnTo>
                <a:lnTo>
                  <a:pt x="1509635" y="2822541"/>
                </a:lnTo>
                <a:lnTo>
                  <a:pt x="1461473" y="2824981"/>
                </a:lnTo>
                <a:lnTo>
                  <a:pt x="1412900" y="28258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3"/>
          <p:cNvSpPr/>
          <p:nvPr/>
        </p:nvSpPr>
        <p:spPr>
          <a:xfrm>
            <a:off x="9745797" y="4237268"/>
            <a:ext cx="2826385" cy="2826385"/>
          </a:xfrm>
          <a:custGeom>
            <a:rect b="b" l="l" r="r" t="t"/>
            <a:pathLst>
              <a:path extrusionOk="0" h="2826384" w="2826384">
                <a:moveTo>
                  <a:pt x="1412900" y="2825800"/>
                </a:moveTo>
                <a:lnTo>
                  <a:pt x="1364327" y="2824981"/>
                </a:lnTo>
                <a:lnTo>
                  <a:pt x="1316164" y="2822541"/>
                </a:lnTo>
                <a:lnTo>
                  <a:pt x="1268440" y="2818506"/>
                </a:lnTo>
                <a:lnTo>
                  <a:pt x="1221179" y="2812902"/>
                </a:lnTo>
                <a:lnTo>
                  <a:pt x="1174407" y="2805756"/>
                </a:lnTo>
                <a:lnTo>
                  <a:pt x="1128152" y="2797095"/>
                </a:lnTo>
                <a:lnTo>
                  <a:pt x="1082440" y="2786944"/>
                </a:lnTo>
                <a:lnTo>
                  <a:pt x="1037297" y="2775330"/>
                </a:lnTo>
                <a:lnTo>
                  <a:pt x="992748" y="2762279"/>
                </a:lnTo>
                <a:lnTo>
                  <a:pt x="948821" y="2747817"/>
                </a:lnTo>
                <a:lnTo>
                  <a:pt x="905542" y="2731971"/>
                </a:lnTo>
                <a:lnTo>
                  <a:pt x="862937" y="2714767"/>
                </a:lnTo>
                <a:lnTo>
                  <a:pt x="821033" y="2696231"/>
                </a:lnTo>
                <a:lnTo>
                  <a:pt x="779855" y="2676390"/>
                </a:lnTo>
                <a:lnTo>
                  <a:pt x="739430" y="2655270"/>
                </a:lnTo>
                <a:lnTo>
                  <a:pt x="699784" y="2632897"/>
                </a:lnTo>
                <a:lnTo>
                  <a:pt x="660944" y="2609297"/>
                </a:lnTo>
                <a:lnTo>
                  <a:pt x="622936" y="2584498"/>
                </a:lnTo>
                <a:lnTo>
                  <a:pt x="585786" y="2558524"/>
                </a:lnTo>
                <a:lnTo>
                  <a:pt x="549520" y="2531403"/>
                </a:lnTo>
                <a:lnTo>
                  <a:pt x="514166" y="2503161"/>
                </a:lnTo>
                <a:lnTo>
                  <a:pt x="479748" y="2473824"/>
                </a:lnTo>
                <a:lnTo>
                  <a:pt x="446294" y="2443418"/>
                </a:lnTo>
                <a:lnTo>
                  <a:pt x="413830" y="2411969"/>
                </a:lnTo>
                <a:lnTo>
                  <a:pt x="382382" y="2379505"/>
                </a:lnTo>
                <a:lnTo>
                  <a:pt x="351976" y="2346051"/>
                </a:lnTo>
                <a:lnTo>
                  <a:pt x="322639" y="2311634"/>
                </a:lnTo>
                <a:lnTo>
                  <a:pt x="294396" y="2276279"/>
                </a:lnTo>
                <a:lnTo>
                  <a:pt x="267275" y="2240014"/>
                </a:lnTo>
                <a:lnTo>
                  <a:pt x="241302" y="2202864"/>
                </a:lnTo>
                <a:lnTo>
                  <a:pt x="216502" y="2164856"/>
                </a:lnTo>
                <a:lnTo>
                  <a:pt x="192903" y="2126016"/>
                </a:lnTo>
                <a:lnTo>
                  <a:pt x="170530" y="2086370"/>
                </a:lnTo>
                <a:lnTo>
                  <a:pt x="149410" y="2045945"/>
                </a:lnTo>
                <a:lnTo>
                  <a:pt x="129568" y="2004767"/>
                </a:lnTo>
                <a:lnTo>
                  <a:pt x="111033" y="1962862"/>
                </a:lnTo>
                <a:lnTo>
                  <a:pt x="93829" y="1920257"/>
                </a:lnTo>
                <a:lnTo>
                  <a:pt x="77983" y="1876978"/>
                </a:lnTo>
                <a:lnTo>
                  <a:pt x="63521" y="1833051"/>
                </a:lnTo>
                <a:lnTo>
                  <a:pt x="50470" y="1788503"/>
                </a:lnTo>
                <a:lnTo>
                  <a:pt x="38856" y="1743360"/>
                </a:lnTo>
                <a:lnTo>
                  <a:pt x="28705" y="1697647"/>
                </a:lnTo>
                <a:lnTo>
                  <a:pt x="20043" y="1651392"/>
                </a:lnTo>
                <a:lnTo>
                  <a:pt x="12897" y="1604621"/>
                </a:lnTo>
                <a:lnTo>
                  <a:pt x="7294" y="1557360"/>
                </a:lnTo>
                <a:lnTo>
                  <a:pt x="3259" y="1509635"/>
                </a:lnTo>
                <a:lnTo>
                  <a:pt x="819" y="1461473"/>
                </a:lnTo>
                <a:lnTo>
                  <a:pt x="0" y="1412913"/>
                </a:lnTo>
                <a:lnTo>
                  <a:pt x="819" y="1364327"/>
                </a:lnTo>
                <a:lnTo>
                  <a:pt x="3259" y="1316165"/>
                </a:lnTo>
                <a:lnTo>
                  <a:pt x="7294" y="1268440"/>
                </a:lnTo>
                <a:lnTo>
                  <a:pt x="12897" y="1221179"/>
                </a:lnTo>
                <a:lnTo>
                  <a:pt x="20043" y="1174407"/>
                </a:lnTo>
                <a:lnTo>
                  <a:pt x="28705" y="1128153"/>
                </a:lnTo>
                <a:lnTo>
                  <a:pt x="38856" y="1082440"/>
                </a:lnTo>
                <a:lnTo>
                  <a:pt x="50470" y="1037297"/>
                </a:lnTo>
                <a:lnTo>
                  <a:pt x="63521" y="992748"/>
                </a:lnTo>
                <a:lnTo>
                  <a:pt x="77983" y="948821"/>
                </a:lnTo>
                <a:lnTo>
                  <a:pt x="93829" y="905542"/>
                </a:lnTo>
                <a:lnTo>
                  <a:pt x="111033" y="862937"/>
                </a:lnTo>
                <a:lnTo>
                  <a:pt x="129568" y="821033"/>
                </a:lnTo>
                <a:lnTo>
                  <a:pt x="149410" y="779855"/>
                </a:lnTo>
                <a:lnTo>
                  <a:pt x="170530" y="739430"/>
                </a:lnTo>
                <a:lnTo>
                  <a:pt x="192903" y="699784"/>
                </a:lnTo>
                <a:lnTo>
                  <a:pt x="216502" y="660944"/>
                </a:lnTo>
                <a:lnTo>
                  <a:pt x="241302" y="622936"/>
                </a:lnTo>
                <a:lnTo>
                  <a:pt x="267275" y="585786"/>
                </a:lnTo>
                <a:lnTo>
                  <a:pt x="294396" y="549521"/>
                </a:lnTo>
                <a:lnTo>
                  <a:pt x="322639" y="514166"/>
                </a:lnTo>
                <a:lnTo>
                  <a:pt x="351976" y="479749"/>
                </a:lnTo>
                <a:lnTo>
                  <a:pt x="382382" y="446294"/>
                </a:lnTo>
                <a:lnTo>
                  <a:pt x="413830" y="413830"/>
                </a:lnTo>
                <a:lnTo>
                  <a:pt x="446294" y="382382"/>
                </a:lnTo>
                <a:lnTo>
                  <a:pt x="479748" y="351976"/>
                </a:lnTo>
                <a:lnTo>
                  <a:pt x="514166" y="322639"/>
                </a:lnTo>
                <a:lnTo>
                  <a:pt x="549520" y="294396"/>
                </a:lnTo>
                <a:lnTo>
                  <a:pt x="585786" y="267275"/>
                </a:lnTo>
                <a:lnTo>
                  <a:pt x="622936" y="241302"/>
                </a:lnTo>
                <a:lnTo>
                  <a:pt x="660944" y="216502"/>
                </a:lnTo>
                <a:lnTo>
                  <a:pt x="699784" y="192903"/>
                </a:lnTo>
                <a:lnTo>
                  <a:pt x="739430" y="170530"/>
                </a:lnTo>
                <a:lnTo>
                  <a:pt x="779855" y="149410"/>
                </a:lnTo>
                <a:lnTo>
                  <a:pt x="821033" y="129569"/>
                </a:lnTo>
                <a:lnTo>
                  <a:pt x="862937" y="111033"/>
                </a:lnTo>
                <a:lnTo>
                  <a:pt x="905542" y="93829"/>
                </a:lnTo>
                <a:lnTo>
                  <a:pt x="948821" y="77983"/>
                </a:lnTo>
                <a:lnTo>
                  <a:pt x="992748" y="63521"/>
                </a:lnTo>
                <a:lnTo>
                  <a:pt x="1037297" y="50470"/>
                </a:lnTo>
                <a:lnTo>
                  <a:pt x="1082440" y="38856"/>
                </a:lnTo>
                <a:lnTo>
                  <a:pt x="1128152" y="28705"/>
                </a:lnTo>
                <a:lnTo>
                  <a:pt x="1174407" y="20043"/>
                </a:lnTo>
                <a:lnTo>
                  <a:pt x="1221179" y="12898"/>
                </a:lnTo>
                <a:lnTo>
                  <a:pt x="1268440" y="7294"/>
                </a:lnTo>
                <a:lnTo>
                  <a:pt x="1316164" y="3259"/>
                </a:lnTo>
                <a:lnTo>
                  <a:pt x="1364327" y="819"/>
                </a:lnTo>
                <a:lnTo>
                  <a:pt x="1412894" y="0"/>
                </a:lnTo>
                <a:lnTo>
                  <a:pt x="1461473" y="819"/>
                </a:lnTo>
                <a:lnTo>
                  <a:pt x="1509635" y="3259"/>
                </a:lnTo>
                <a:lnTo>
                  <a:pt x="1557360" y="7294"/>
                </a:lnTo>
                <a:lnTo>
                  <a:pt x="1604621" y="12898"/>
                </a:lnTo>
                <a:lnTo>
                  <a:pt x="1651392" y="20043"/>
                </a:lnTo>
                <a:lnTo>
                  <a:pt x="1697647" y="28705"/>
                </a:lnTo>
                <a:lnTo>
                  <a:pt x="1743359" y="38856"/>
                </a:lnTo>
                <a:lnTo>
                  <a:pt x="1788503" y="50470"/>
                </a:lnTo>
                <a:lnTo>
                  <a:pt x="1833051" y="63521"/>
                </a:lnTo>
                <a:lnTo>
                  <a:pt x="1876978" y="77983"/>
                </a:lnTo>
                <a:lnTo>
                  <a:pt x="1920257" y="93829"/>
                </a:lnTo>
                <a:lnTo>
                  <a:pt x="1962862" y="111033"/>
                </a:lnTo>
                <a:lnTo>
                  <a:pt x="2004767" y="129569"/>
                </a:lnTo>
                <a:lnTo>
                  <a:pt x="2045945" y="149410"/>
                </a:lnTo>
                <a:lnTo>
                  <a:pt x="2086370" y="170530"/>
                </a:lnTo>
                <a:lnTo>
                  <a:pt x="2126015" y="192903"/>
                </a:lnTo>
                <a:lnTo>
                  <a:pt x="2164856" y="216502"/>
                </a:lnTo>
                <a:lnTo>
                  <a:pt x="2202864" y="241302"/>
                </a:lnTo>
                <a:lnTo>
                  <a:pt x="2240014" y="267275"/>
                </a:lnTo>
                <a:lnTo>
                  <a:pt x="2276279" y="294396"/>
                </a:lnTo>
                <a:lnTo>
                  <a:pt x="2311634" y="322639"/>
                </a:lnTo>
                <a:lnTo>
                  <a:pt x="2346051" y="351976"/>
                </a:lnTo>
                <a:lnTo>
                  <a:pt x="2379505" y="382382"/>
                </a:lnTo>
                <a:lnTo>
                  <a:pt x="2411969" y="413830"/>
                </a:lnTo>
                <a:lnTo>
                  <a:pt x="2443418" y="446294"/>
                </a:lnTo>
                <a:lnTo>
                  <a:pt x="2473824" y="479749"/>
                </a:lnTo>
                <a:lnTo>
                  <a:pt x="2503161" y="514166"/>
                </a:lnTo>
                <a:lnTo>
                  <a:pt x="2531403" y="549521"/>
                </a:lnTo>
                <a:lnTo>
                  <a:pt x="2558524" y="585786"/>
                </a:lnTo>
                <a:lnTo>
                  <a:pt x="2584498" y="622936"/>
                </a:lnTo>
                <a:lnTo>
                  <a:pt x="2609297" y="660944"/>
                </a:lnTo>
                <a:lnTo>
                  <a:pt x="2632897" y="699784"/>
                </a:lnTo>
                <a:lnTo>
                  <a:pt x="2655270" y="739430"/>
                </a:lnTo>
                <a:lnTo>
                  <a:pt x="2676390" y="779855"/>
                </a:lnTo>
                <a:lnTo>
                  <a:pt x="2696231" y="821033"/>
                </a:lnTo>
                <a:lnTo>
                  <a:pt x="2714767" y="862937"/>
                </a:lnTo>
                <a:lnTo>
                  <a:pt x="2731971" y="905542"/>
                </a:lnTo>
                <a:lnTo>
                  <a:pt x="2747817" y="948821"/>
                </a:lnTo>
                <a:lnTo>
                  <a:pt x="2762279" y="992748"/>
                </a:lnTo>
                <a:lnTo>
                  <a:pt x="2775330" y="1037297"/>
                </a:lnTo>
                <a:lnTo>
                  <a:pt x="2786944" y="1082440"/>
                </a:lnTo>
                <a:lnTo>
                  <a:pt x="2797095" y="1128153"/>
                </a:lnTo>
                <a:lnTo>
                  <a:pt x="2805756" y="1174407"/>
                </a:lnTo>
                <a:lnTo>
                  <a:pt x="2812902" y="1221179"/>
                </a:lnTo>
                <a:lnTo>
                  <a:pt x="2818505" y="1268440"/>
                </a:lnTo>
                <a:lnTo>
                  <a:pt x="2822541" y="1316165"/>
                </a:lnTo>
                <a:lnTo>
                  <a:pt x="2824981" y="1364327"/>
                </a:lnTo>
                <a:lnTo>
                  <a:pt x="2825800" y="1412887"/>
                </a:lnTo>
                <a:lnTo>
                  <a:pt x="2824981" y="1461473"/>
                </a:lnTo>
                <a:lnTo>
                  <a:pt x="2822541" y="1509635"/>
                </a:lnTo>
                <a:lnTo>
                  <a:pt x="2818505" y="1557360"/>
                </a:lnTo>
                <a:lnTo>
                  <a:pt x="2812902" y="1604621"/>
                </a:lnTo>
                <a:lnTo>
                  <a:pt x="2805756" y="1651392"/>
                </a:lnTo>
                <a:lnTo>
                  <a:pt x="2797095" y="1697647"/>
                </a:lnTo>
                <a:lnTo>
                  <a:pt x="2786944" y="1743360"/>
                </a:lnTo>
                <a:lnTo>
                  <a:pt x="2775330" y="1788503"/>
                </a:lnTo>
                <a:lnTo>
                  <a:pt x="2762279" y="1833051"/>
                </a:lnTo>
                <a:lnTo>
                  <a:pt x="2747817" y="1876978"/>
                </a:lnTo>
                <a:lnTo>
                  <a:pt x="2731971" y="1920257"/>
                </a:lnTo>
                <a:lnTo>
                  <a:pt x="2714767" y="1962862"/>
                </a:lnTo>
                <a:lnTo>
                  <a:pt x="2696231" y="2004767"/>
                </a:lnTo>
                <a:lnTo>
                  <a:pt x="2676390" y="2045945"/>
                </a:lnTo>
                <a:lnTo>
                  <a:pt x="2655270" y="2086370"/>
                </a:lnTo>
                <a:lnTo>
                  <a:pt x="2632897" y="2126016"/>
                </a:lnTo>
                <a:lnTo>
                  <a:pt x="2609297" y="2164856"/>
                </a:lnTo>
                <a:lnTo>
                  <a:pt x="2584498" y="2202864"/>
                </a:lnTo>
                <a:lnTo>
                  <a:pt x="2558524" y="2240014"/>
                </a:lnTo>
                <a:lnTo>
                  <a:pt x="2531403" y="2276279"/>
                </a:lnTo>
                <a:lnTo>
                  <a:pt x="2503161" y="2311634"/>
                </a:lnTo>
                <a:lnTo>
                  <a:pt x="2473824" y="2346051"/>
                </a:lnTo>
                <a:lnTo>
                  <a:pt x="2443418" y="2379505"/>
                </a:lnTo>
                <a:lnTo>
                  <a:pt x="2411969" y="2411969"/>
                </a:lnTo>
                <a:lnTo>
                  <a:pt x="2379505" y="2443418"/>
                </a:lnTo>
                <a:lnTo>
                  <a:pt x="2346051" y="2473824"/>
                </a:lnTo>
                <a:lnTo>
                  <a:pt x="2311634" y="2503161"/>
                </a:lnTo>
                <a:lnTo>
                  <a:pt x="2276279" y="2531403"/>
                </a:lnTo>
                <a:lnTo>
                  <a:pt x="2240014" y="2558524"/>
                </a:lnTo>
                <a:lnTo>
                  <a:pt x="2202864" y="2584498"/>
                </a:lnTo>
                <a:lnTo>
                  <a:pt x="2164856" y="2609297"/>
                </a:lnTo>
                <a:lnTo>
                  <a:pt x="2126015" y="2632897"/>
                </a:lnTo>
                <a:lnTo>
                  <a:pt x="2086370" y="2655270"/>
                </a:lnTo>
                <a:lnTo>
                  <a:pt x="2045945" y="2676390"/>
                </a:lnTo>
                <a:lnTo>
                  <a:pt x="2004767" y="2696231"/>
                </a:lnTo>
                <a:lnTo>
                  <a:pt x="1962862" y="2714767"/>
                </a:lnTo>
                <a:lnTo>
                  <a:pt x="1920257" y="2731971"/>
                </a:lnTo>
                <a:lnTo>
                  <a:pt x="1876978" y="2747817"/>
                </a:lnTo>
                <a:lnTo>
                  <a:pt x="1833051" y="2762279"/>
                </a:lnTo>
                <a:lnTo>
                  <a:pt x="1788503" y="2775330"/>
                </a:lnTo>
                <a:lnTo>
                  <a:pt x="1743359" y="2786944"/>
                </a:lnTo>
                <a:lnTo>
                  <a:pt x="1697647" y="2797095"/>
                </a:lnTo>
                <a:lnTo>
                  <a:pt x="1651392" y="2805756"/>
                </a:lnTo>
                <a:lnTo>
                  <a:pt x="1604621" y="2812902"/>
                </a:lnTo>
                <a:lnTo>
                  <a:pt x="1557360" y="2818506"/>
                </a:lnTo>
                <a:lnTo>
                  <a:pt x="1509635" y="2822541"/>
                </a:lnTo>
                <a:lnTo>
                  <a:pt x="1461473" y="2824981"/>
                </a:lnTo>
                <a:lnTo>
                  <a:pt x="1412900" y="28258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3"/>
          <p:cNvSpPr/>
          <p:nvPr/>
        </p:nvSpPr>
        <p:spPr>
          <a:xfrm>
            <a:off x="13777687" y="4237268"/>
            <a:ext cx="2826385" cy="2826385"/>
          </a:xfrm>
          <a:custGeom>
            <a:rect b="b" l="l" r="r" t="t"/>
            <a:pathLst>
              <a:path extrusionOk="0" h="2826384" w="2826384">
                <a:moveTo>
                  <a:pt x="1412874" y="2825800"/>
                </a:moveTo>
                <a:lnTo>
                  <a:pt x="1364301" y="2824981"/>
                </a:lnTo>
                <a:lnTo>
                  <a:pt x="1316139" y="2822541"/>
                </a:lnTo>
                <a:lnTo>
                  <a:pt x="1268414" y="2818506"/>
                </a:lnTo>
                <a:lnTo>
                  <a:pt x="1221153" y="2812902"/>
                </a:lnTo>
                <a:lnTo>
                  <a:pt x="1174382" y="2805756"/>
                </a:lnTo>
                <a:lnTo>
                  <a:pt x="1128127" y="2797095"/>
                </a:lnTo>
                <a:lnTo>
                  <a:pt x="1082415" y="2786944"/>
                </a:lnTo>
                <a:lnTo>
                  <a:pt x="1037271" y="2775330"/>
                </a:lnTo>
                <a:lnTo>
                  <a:pt x="992723" y="2762279"/>
                </a:lnTo>
                <a:lnTo>
                  <a:pt x="948796" y="2747817"/>
                </a:lnTo>
                <a:lnTo>
                  <a:pt x="905517" y="2731971"/>
                </a:lnTo>
                <a:lnTo>
                  <a:pt x="862912" y="2714767"/>
                </a:lnTo>
                <a:lnTo>
                  <a:pt x="821007" y="2696231"/>
                </a:lnTo>
                <a:lnTo>
                  <a:pt x="779829" y="2676390"/>
                </a:lnTo>
                <a:lnTo>
                  <a:pt x="739404" y="2655270"/>
                </a:lnTo>
                <a:lnTo>
                  <a:pt x="699759" y="2632897"/>
                </a:lnTo>
                <a:lnTo>
                  <a:pt x="660918" y="2609297"/>
                </a:lnTo>
                <a:lnTo>
                  <a:pt x="622910" y="2584498"/>
                </a:lnTo>
                <a:lnTo>
                  <a:pt x="585760" y="2558524"/>
                </a:lnTo>
                <a:lnTo>
                  <a:pt x="549495" y="2531403"/>
                </a:lnTo>
                <a:lnTo>
                  <a:pt x="514140" y="2503161"/>
                </a:lnTo>
                <a:lnTo>
                  <a:pt x="479723" y="2473824"/>
                </a:lnTo>
                <a:lnTo>
                  <a:pt x="446269" y="2443418"/>
                </a:lnTo>
                <a:lnTo>
                  <a:pt x="413805" y="2411969"/>
                </a:lnTo>
                <a:lnTo>
                  <a:pt x="382356" y="2379505"/>
                </a:lnTo>
                <a:lnTo>
                  <a:pt x="351950" y="2346051"/>
                </a:lnTo>
                <a:lnTo>
                  <a:pt x="322613" y="2311634"/>
                </a:lnTo>
                <a:lnTo>
                  <a:pt x="294371" y="2276279"/>
                </a:lnTo>
                <a:lnTo>
                  <a:pt x="267250" y="2240014"/>
                </a:lnTo>
                <a:lnTo>
                  <a:pt x="241276" y="2202864"/>
                </a:lnTo>
                <a:lnTo>
                  <a:pt x="216477" y="2164856"/>
                </a:lnTo>
                <a:lnTo>
                  <a:pt x="192877" y="2126016"/>
                </a:lnTo>
                <a:lnTo>
                  <a:pt x="170504" y="2086370"/>
                </a:lnTo>
                <a:lnTo>
                  <a:pt x="149384" y="2045945"/>
                </a:lnTo>
                <a:lnTo>
                  <a:pt x="129543" y="2004767"/>
                </a:lnTo>
                <a:lnTo>
                  <a:pt x="111007" y="1962862"/>
                </a:lnTo>
                <a:lnTo>
                  <a:pt x="93803" y="1920257"/>
                </a:lnTo>
                <a:lnTo>
                  <a:pt x="77957" y="1876978"/>
                </a:lnTo>
                <a:lnTo>
                  <a:pt x="63495" y="1833051"/>
                </a:lnTo>
                <a:lnTo>
                  <a:pt x="50444" y="1788503"/>
                </a:lnTo>
                <a:lnTo>
                  <a:pt x="38830" y="1743360"/>
                </a:lnTo>
                <a:lnTo>
                  <a:pt x="28679" y="1697647"/>
                </a:lnTo>
                <a:lnTo>
                  <a:pt x="20018" y="1651392"/>
                </a:lnTo>
                <a:lnTo>
                  <a:pt x="12872" y="1604621"/>
                </a:lnTo>
                <a:lnTo>
                  <a:pt x="7269" y="1557360"/>
                </a:lnTo>
                <a:lnTo>
                  <a:pt x="3233" y="1509635"/>
                </a:lnTo>
                <a:lnTo>
                  <a:pt x="793" y="1461473"/>
                </a:lnTo>
                <a:lnTo>
                  <a:pt x="0" y="1414422"/>
                </a:lnTo>
                <a:lnTo>
                  <a:pt x="0" y="1411377"/>
                </a:lnTo>
                <a:lnTo>
                  <a:pt x="793" y="1364327"/>
                </a:lnTo>
                <a:lnTo>
                  <a:pt x="3233" y="1316165"/>
                </a:lnTo>
                <a:lnTo>
                  <a:pt x="7269" y="1268440"/>
                </a:lnTo>
                <a:lnTo>
                  <a:pt x="12872" y="1221179"/>
                </a:lnTo>
                <a:lnTo>
                  <a:pt x="20018" y="1174407"/>
                </a:lnTo>
                <a:lnTo>
                  <a:pt x="28679" y="1128153"/>
                </a:lnTo>
                <a:lnTo>
                  <a:pt x="38830" y="1082440"/>
                </a:lnTo>
                <a:lnTo>
                  <a:pt x="50444" y="1037297"/>
                </a:lnTo>
                <a:lnTo>
                  <a:pt x="63495" y="992748"/>
                </a:lnTo>
                <a:lnTo>
                  <a:pt x="77957" y="948821"/>
                </a:lnTo>
                <a:lnTo>
                  <a:pt x="93803" y="905542"/>
                </a:lnTo>
                <a:lnTo>
                  <a:pt x="111007" y="862937"/>
                </a:lnTo>
                <a:lnTo>
                  <a:pt x="129543" y="821033"/>
                </a:lnTo>
                <a:lnTo>
                  <a:pt x="149384" y="779855"/>
                </a:lnTo>
                <a:lnTo>
                  <a:pt x="170504" y="739430"/>
                </a:lnTo>
                <a:lnTo>
                  <a:pt x="192877" y="699784"/>
                </a:lnTo>
                <a:lnTo>
                  <a:pt x="216477" y="660944"/>
                </a:lnTo>
                <a:lnTo>
                  <a:pt x="241276" y="622936"/>
                </a:lnTo>
                <a:lnTo>
                  <a:pt x="267250" y="585786"/>
                </a:lnTo>
                <a:lnTo>
                  <a:pt x="294371" y="549521"/>
                </a:lnTo>
                <a:lnTo>
                  <a:pt x="322613" y="514166"/>
                </a:lnTo>
                <a:lnTo>
                  <a:pt x="351950" y="479749"/>
                </a:lnTo>
                <a:lnTo>
                  <a:pt x="382356" y="446294"/>
                </a:lnTo>
                <a:lnTo>
                  <a:pt x="413805" y="413830"/>
                </a:lnTo>
                <a:lnTo>
                  <a:pt x="446269" y="382382"/>
                </a:lnTo>
                <a:lnTo>
                  <a:pt x="479723" y="351976"/>
                </a:lnTo>
                <a:lnTo>
                  <a:pt x="514140" y="322639"/>
                </a:lnTo>
                <a:lnTo>
                  <a:pt x="549495" y="294396"/>
                </a:lnTo>
                <a:lnTo>
                  <a:pt x="585760" y="267275"/>
                </a:lnTo>
                <a:lnTo>
                  <a:pt x="622910" y="241302"/>
                </a:lnTo>
                <a:lnTo>
                  <a:pt x="660918" y="216502"/>
                </a:lnTo>
                <a:lnTo>
                  <a:pt x="699759" y="192903"/>
                </a:lnTo>
                <a:lnTo>
                  <a:pt x="739404" y="170530"/>
                </a:lnTo>
                <a:lnTo>
                  <a:pt x="779829" y="149410"/>
                </a:lnTo>
                <a:lnTo>
                  <a:pt x="821007" y="129569"/>
                </a:lnTo>
                <a:lnTo>
                  <a:pt x="862912" y="111033"/>
                </a:lnTo>
                <a:lnTo>
                  <a:pt x="905517" y="93829"/>
                </a:lnTo>
                <a:lnTo>
                  <a:pt x="948796" y="77983"/>
                </a:lnTo>
                <a:lnTo>
                  <a:pt x="992723" y="63521"/>
                </a:lnTo>
                <a:lnTo>
                  <a:pt x="1037271" y="50470"/>
                </a:lnTo>
                <a:lnTo>
                  <a:pt x="1082415" y="38856"/>
                </a:lnTo>
                <a:lnTo>
                  <a:pt x="1128127" y="28705"/>
                </a:lnTo>
                <a:lnTo>
                  <a:pt x="1174382" y="20043"/>
                </a:lnTo>
                <a:lnTo>
                  <a:pt x="1221153" y="12898"/>
                </a:lnTo>
                <a:lnTo>
                  <a:pt x="1268414" y="7294"/>
                </a:lnTo>
                <a:lnTo>
                  <a:pt x="1316139" y="3259"/>
                </a:lnTo>
                <a:lnTo>
                  <a:pt x="1364301" y="819"/>
                </a:lnTo>
                <a:lnTo>
                  <a:pt x="1412869" y="0"/>
                </a:lnTo>
                <a:lnTo>
                  <a:pt x="1461449" y="819"/>
                </a:lnTo>
                <a:lnTo>
                  <a:pt x="1509613" y="3259"/>
                </a:lnTo>
                <a:lnTo>
                  <a:pt x="1557340" y="7294"/>
                </a:lnTo>
                <a:lnTo>
                  <a:pt x="1604602" y="12898"/>
                </a:lnTo>
                <a:lnTo>
                  <a:pt x="1651375" y="20043"/>
                </a:lnTo>
                <a:lnTo>
                  <a:pt x="1697632" y="28705"/>
                </a:lnTo>
                <a:lnTo>
                  <a:pt x="1743345" y="38856"/>
                </a:lnTo>
                <a:lnTo>
                  <a:pt x="1788490" y="50470"/>
                </a:lnTo>
                <a:lnTo>
                  <a:pt x="1833040" y="63521"/>
                </a:lnTo>
                <a:lnTo>
                  <a:pt x="1876968" y="77983"/>
                </a:lnTo>
                <a:lnTo>
                  <a:pt x="1920248" y="93829"/>
                </a:lnTo>
                <a:lnTo>
                  <a:pt x="1962854" y="111033"/>
                </a:lnTo>
                <a:lnTo>
                  <a:pt x="2004760" y="129569"/>
                </a:lnTo>
                <a:lnTo>
                  <a:pt x="2045939" y="149410"/>
                </a:lnTo>
                <a:lnTo>
                  <a:pt x="2086365" y="170530"/>
                </a:lnTo>
                <a:lnTo>
                  <a:pt x="2126011" y="192903"/>
                </a:lnTo>
                <a:lnTo>
                  <a:pt x="2164852" y="216502"/>
                </a:lnTo>
                <a:lnTo>
                  <a:pt x="2202861" y="241302"/>
                </a:lnTo>
                <a:lnTo>
                  <a:pt x="2240012" y="267275"/>
                </a:lnTo>
                <a:lnTo>
                  <a:pt x="2276278" y="294396"/>
                </a:lnTo>
                <a:lnTo>
                  <a:pt x="2311633" y="322639"/>
                </a:lnTo>
                <a:lnTo>
                  <a:pt x="2346051" y="351976"/>
                </a:lnTo>
                <a:lnTo>
                  <a:pt x="2379506" y="382382"/>
                </a:lnTo>
                <a:lnTo>
                  <a:pt x="2411971" y="413830"/>
                </a:lnTo>
                <a:lnTo>
                  <a:pt x="2443419" y="446294"/>
                </a:lnTo>
                <a:lnTo>
                  <a:pt x="2473826" y="479749"/>
                </a:lnTo>
                <a:lnTo>
                  <a:pt x="2503163" y="514166"/>
                </a:lnTo>
                <a:lnTo>
                  <a:pt x="2531406" y="549521"/>
                </a:lnTo>
                <a:lnTo>
                  <a:pt x="2558527" y="585786"/>
                </a:lnTo>
                <a:lnTo>
                  <a:pt x="2584501" y="622936"/>
                </a:lnTo>
                <a:lnTo>
                  <a:pt x="2609301" y="660944"/>
                </a:lnTo>
                <a:lnTo>
                  <a:pt x="2632901" y="699784"/>
                </a:lnTo>
                <a:lnTo>
                  <a:pt x="2655274" y="739430"/>
                </a:lnTo>
                <a:lnTo>
                  <a:pt x="2676394" y="779855"/>
                </a:lnTo>
                <a:lnTo>
                  <a:pt x="2696235" y="821033"/>
                </a:lnTo>
                <a:lnTo>
                  <a:pt x="2714771" y="862937"/>
                </a:lnTo>
                <a:lnTo>
                  <a:pt x="2731975" y="905542"/>
                </a:lnTo>
                <a:lnTo>
                  <a:pt x="2747822" y="948821"/>
                </a:lnTo>
                <a:lnTo>
                  <a:pt x="2762283" y="992748"/>
                </a:lnTo>
                <a:lnTo>
                  <a:pt x="2775335" y="1037297"/>
                </a:lnTo>
                <a:lnTo>
                  <a:pt x="2786949" y="1082440"/>
                </a:lnTo>
                <a:lnTo>
                  <a:pt x="2797100" y="1128153"/>
                </a:lnTo>
                <a:lnTo>
                  <a:pt x="2805761" y="1174407"/>
                </a:lnTo>
                <a:lnTo>
                  <a:pt x="2812907" y="1221179"/>
                </a:lnTo>
                <a:lnTo>
                  <a:pt x="2818510" y="1268440"/>
                </a:lnTo>
                <a:lnTo>
                  <a:pt x="2822546" y="1316165"/>
                </a:lnTo>
                <a:lnTo>
                  <a:pt x="2824986" y="1364327"/>
                </a:lnTo>
                <a:lnTo>
                  <a:pt x="2825779" y="1411377"/>
                </a:lnTo>
                <a:lnTo>
                  <a:pt x="2825779" y="1414422"/>
                </a:lnTo>
                <a:lnTo>
                  <a:pt x="2824986" y="1461473"/>
                </a:lnTo>
                <a:lnTo>
                  <a:pt x="2822546" y="1509635"/>
                </a:lnTo>
                <a:lnTo>
                  <a:pt x="2818510" y="1557360"/>
                </a:lnTo>
                <a:lnTo>
                  <a:pt x="2812907" y="1604621"/>
                </a:lnTo>
                <a:lnTo>
                  <a:pt x="2805761" y="1651392"/>
                </a:lnTo>
                <a:lnTo>
                  <a:pt x="2797100" y="1697647"/>
                </a:lnTo>
                <a:lnTo>
                  <a:pt x="2786949" y="1743360"/>
                </a:lnTo>
                <a:lnTo>
                  <a:pt x="2775335" y="1788503"/>
                </a:lnTo>
                <a:lnTo>
                  <a:pt x="2762283" y="1833051"/>
                </a:lnTo>
                <a:lnTo>
                  <a:pt x="2747822" y="1876978"/>
                </a:lnTo>
                <a:lnTo>
                  <a:pt x="2731975" y="1920257"/>
                </a:lnTo>
                <a:lnTo>
                  <a:pt x="2714771" y="1962862"/>
                </a:lnTo>
                <a:lnTo>
                  <a:pt x="2696235" y="2004767"/>
                </a:lnTo>
                <a:lnTo>
                  <a:pt x="2676394" y="2045945"/>
                </a:lnTo>
                <a:lnTo>
                  <a:pt x="2655274" y="2086370"/>
                </a:lnTo>
                <a:lnTo>
                  <a:pt x="2632901" y="2126016"/>
                </a:lnTo>
                <a:lnTo>
                  <a:pt x="2609301" y="2164856"/>
                </a:lnTo>
                <a:lnTo>
                  <a:pt x="2584501" y="2202864"/>
                </a:lnTo>
                <a:lnTo>
                  <a:pt x="2558527" y="2240014"/>
                </a:lnTo>
                <a:lnTo>
                  <a:pt x="2531406" y="2276279"/>
                </a:lnTo>
                <a:lnTo>
                  <a:pt x="2503163" y="2311634"/>
                </a:lnTo>
                <a:lnTo>
                  <a:pt x="2473826" y="2346051"/>
                </a:lnTo>
                <a:lnTo>
                  <a:pt x="2443419" y="2379505"/>
                </a:lnTo>
                <a:lnTo>
                  <a:pt x="2411971" y="2411969"/>
                </a:lnTo>
                <a:lnTo>
                  <a:pt x="2379506" y="2443418"/>
                </a:lnTo>
                <a:lnTo>
                  <a:pt x="2346051" y="2473824"/>
                </a:lnTo>
                <a:lnTo>
                  <a:pt x="2311633" y="2503161"/>
                </a:lnTo>
                <a:lnTo>
                  <a:pt x="2276278" y="2531403"/>
                </a:lnTo>
                <a:lnTo>
                  <a:pt x="2240012" y="2558524"/>
                </a:lnTo>
                <a:lnTo>
                  <a:pt x="2202861" y="2584498"/>
                </a:lnTo>
                <a:lnTo>
                  <a:pt x="2164852" y="2609297"/>
                </a:lnTo>
                <a:lnTo>
                  <a:pt x="2126011" y="2632897"/>
                </a:lnTo>
                <a:lnTo>
                  <a:pt x="2086365" y="2655270"/>
                </a:lnTo>
                <a:lnTo>
                  <a:pt x="2045939" y="2676390"/>
                </a:lnTo>
                <a:lnTo>
                  <a:pt x="2004760" y="2696231"/>
                </a:lnTo>
                <a:lnTo>
                  <a:pt x="1962854" y="2714767"/>
                </a:lnTo>
                <a:lnTo>
                  <a:pt x="1920248" y="2731971"/>
                </a:lnTo>
                <a:lnTo>
                  <a:pt x="1876968" y="2747817"/>
                </a:lnTo>
                <a:lnTo>
                  <a:pt x="1833040" y="2762279"/>
                </a:lnTo>
                <a:lnTo>
                  <a:pt x="1788490" y="2775330"/>
                </a:lnTo>
                <a:lnTo>
                  <a:pt x="1743345" y="2786944"/>
                </a:lnTo>
                <a:lnTo>
                  <a:pt x="1697632" y="2797095"/>
                </a:lnTo>
                <a:lnTo>
                  <a:pt x="1651375" y="2805756"/>
                </a:lnTo>
                <a:lnTo>
                  <a:pt x="1604602" y="2812902"/>
                </a:lnTo>
                <a:lnTo>
                  <a:pt x="1557340" y="2818506"/>
                </a:lnTo>
                <a:lnTo>
                  <a:pt x="1509613" y="2822541"/>
                </a:lnTo>
                <a:lnTo>
                  <a:pt x="1461449" y="2824981"/>
                </a:lnTo>
                <a:lnTo>
                  <a:pt x="1412874" y="28258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5718216" cy="20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3"/>
          <p:cNvSpPr/>
          <p:nvPr/>
        </p:nvSpPr>
        <p:spPr>
          <a:xfrm>
            <a:off x="1684519" y="7329769"/>
            <a:ext cx="2825115" cy="1078230"/>
          </a:xfrm>
          <a:custGeom>
            <a:rect b="b" l="l" r="r" t="t"/>
            <a:pathLst>
              <a:path extrusionOk="0" h="1078229" w="2825115">
                <a:moveTo>
                  <a:pt x="2663878" y="1077711"/>
                </a:moveTo>
                <a:lnTo>
                  <a:pt x="161924" y="1077711"/>
                </a:lnTo>
                <a:lnTo>
                  <a:pt x="118879" y="1071928"/>
                </a:lnTo>
                <a:lnTo>
                  <a:pt x="80198" y="1055607"/>
                </a:lnTo>
                <a:lnTo>
                  <a:pt x="47426" y="1030292"/>
                </a:lnTo>
                <a:lnTo>
                  <a:pt x="22107" y="997524"/>
                </a:lnTo>
                <a:lnTo>
                  <a:pt x="5784" y="958846"/>
                </a:lnTo>
                <a:lnTo>
                  <a:pt x="0" y="915802"/>
                </a:lnTo>
                <a:lnTo>
                  <a:pt x="0" y="161939"/>
                </a:lnTo>
                <a:lnTo>
                  <a:pt x="5784" y="118892"/>
                </a:lnTo>
                <a:lnTo>
                  <a:pt x="22107" y="80209"/>
                </a:lnTo>
                <a:lnTo>
                  <a:pt x="47426" y="47434"/>
                </a:lnTo>
                <a:lnTo>
                  <a:pt x="80198" y="22111"/>
                </a:lnTo>
                <a:lnTo>
                  <a:pt x="118879" y="5785"/>
                </a:lnTo>
                <a:lnTo>
                  <a:pt x="161923" y="0"/>
                </a:lnTo>
                <a:lnTo>
                  <a:pt x="2663879" y="0"/>
                </a:lnTo>
                <a:lnTo>
                  <a:pt x="2706925" y="5785"/>
                </a:lnTo>
                <a:lnTo>
                  <a:pt x="2745609" y="22111"/>
                </a:lnTo>
                <a:lnTo>
                  <a:pt x="2778384" y="47434"/>
                </a:lnTo>
                <a:lnTo>
                  <a:pt x="2803707" y="80209"/>
                </a:lnTo>
                <a:lnTo>
                  <a:pt x="2820033" y="118892"/>
                </a:lnTo>
                <a:lnTo>
                  <a:pt x="2824800" y="154359"/>
                </a:lnTo>
                <a:lnTo>
                  <a:pt x="2824800" y="923381"/>
                </a:lnTo>
                <a:lnTo>
                  <a:pt x="2803707" y="997524"/>
                </a:lnTo>
                <a:lnTo>
                  <a:pt x="2778384" y="1030292"/>
                </a:lnTo>
                <a:lnTo>
                  <a:pt x="2745609" y="1055607"/>
                </a:lnTo>
                <a:lnTo>
                  <a:pt x="2706925" y="1071928"/>
                </a:lnTo>
                <a:lnTo>
                  <a:pt x="2663878" y="1077711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3"/>
          <p:cNvSpPr txBox="1"/>
          <p:nvPr/>
        </p:nvSpPr>
        <p:spPr>
          <a:xfrm>
            <a:off x="1832349" y="7337833"/>
            <a:ext cx="2530475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3670" lvl="0" marL="165735" marR="5080" rtl="0" algn="l">
              <a:lnSpc>
                <a:spcPct val="113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Visualização do sistema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13"/>
          <p:cNvSpPr/>
          <p:nvPr/>
        </p:nvSpPr>
        <p:spPr>
          <a:xfrm>
            <a:off x="5715150" y="7300050"/>
            <a:ext cx="3083537" cy="2540364"/>
          </a:xfrm>
          <a:custGeom>
            <a:rect b="b" l="l" r="r" t="t"/>
            <a:pathLst>
              <a:path extrusionOk="0" h="2478404" w="3001009">
                <a:moveTo>
                  <a:pt x="2842412" y="2477871"/>
                </a:moveTo>
                <a:lnTo>
                  <a:pt x="161940" y="2477871"/>
                </a:lnTo>
                <a:lnTo>
                  <a:pt x="118893" y="2472088"/>
                </a:lnTo>
                <a:lnTo>
                  <a:pt x="80209" y="2455767"/>
                </a:lnTo>
                <a:lnTo>
                  <a:pt x="47434" y="2430452"/>
                </a:lnTo>
                <a:lnTo>
                  <a:pt x="22111" y="2397684"/>
                </a:lnTo>
                <a:lnTo>
                  <a:pt x="5785" y="2359006"/>
                </a:lnTo>
                <a:lnTo>
                  <a:pt x="0" y="2315962"/>
                </a:lnTo>
                <a:lnTo>
                  <a:pt x="0" y="161908"/>
                </a:lnTo>
                <a:lnTo>
                  <a:pt x="5785" y="118864"/>
                </a:lnTo>
                <a:lnTo>
                  <a:pt x="22111" y="80187"/>
                </a:lnTo>
                <a:lnTo>
                  <a:pt x="47434" y="47419"/>
                </a:lnTo>
                <a:lnTo>
                  <a:pt x="80209" y="22103"/>
                </a:lnTo>
                <a:lnTo>
                  <a:pt x="118893" y="5782"/>
                </a:lnTo>
                <a:lnTo>
                  <a:pt x="161938" y="0"/>
                </a:lnTo>
                <a:lnTo>
                  <a:pt x="2842413" y="0"/>
                </a:lnTo>
                <a:lnTo>
                  <a:pt x="2885456" y="5782"/>
                </a:lnTo>
                <a:lnTo>
                  <a:pt x="2924134" y="22103"/>
                </a:lnTo>
                <a:lnTo>
                  <a:pt x="2956902" y="47419"/>
                </a:lnTo>
                <a:lnTo>
                  <a:pt x="2982218" y="80187"/>
                </a:lnTo>
                <a:lnTo>
                  <a:pt x="2998538" y="118864"/>
                </a:lnTo>
                <a:lnTo>
                  <a:pt x="3000570" y="133985"/>
                </a:lnTo>
                <a:lnTo>
                  <a:pt x="3000570" y="2343885"/>
                </a:lnTo>
                <a:lnTo>
                  <a:pt x="2982218" y="2397684"/>
                </a:lnTo>
                <a:lnTo>
                  <a:pt x="2956902" y="2430452"/>
                </a:lnTo>
                <a:lnTo>
                  <a:pt x="2924134" y="2455767"/>
                </a:lnTo>
                <a:lnTo>
                  <a:pt x="2885456" y="2472088"/>
                </a:lnTo>
                <a:lnTo>
                  <a:pt x="2842412" y="2477871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3"/>
          <p:cNvSpPr txBox="1"/>
          <p:nvPr/>
        </p:nvSpPr>
        <p:spPr>
          <a:xfrm>
            <a:off x="5765650" y="7308125"/>
            <a:ext cx="30009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13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Especificação da estrutura e comportamentos do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17475" rtl="0" algn="ctr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sistema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p13"/>
          <p:cNvSpPr/>
          <p:nvPr/>
        </p:nvSpPr>
        <p:spPr>
          <a:xfrm>
            <a:off x="9719492" y="7300051"/>
            <a:ext cx="2823845" cy="1544955"/>
          </a:xfrm>
          <a:custGeom>
            <a:rect b="b" l="l" r="r" t="t"/>
            <a:pathLst>
              <a:path extrusionOk="0" h="1544954" w="2823845">
                <a:moveTo>
                  <a:pt x="2663860" y="1544421"/>
                </a:moveTo>
                <a:lnTo>
                  <a:pt x="161909" y="1544421"/>
                </a:lnTo>
                <a:lnTo>
                  <a:pt x="118864" y="1538638"/>
                </a:lnTo>
                <a:lnTo>
                  <a:pt x="80187" y="1522317"/>
                </a:lnTo>
                <a:lnTo>
                  <a:pt x="47419" y="1497002"/>
                </a:lnTo>
                <a:lnTo>
                  <a:pt x="22103" y="1464234"/>
                </a:lnTo>
                <a:lnTo>
                  <a:pt x="5782" y="1425556"/>
                </a:lnTo>
                <a:lnTo>
                  <a:pt x="0" y="1382513"/>
                </a:lnTo>
                <a:lnTo>
                  <a:pt x="0" y="161907"/>
                </a:lnTo>
                <a:lnTo>
                  <a:pt x="5782" y="118864"/>
                </a:lnTo>
                <a:lnTo>
                  <a:pt x="22103" y="80187"/>
                </a:lnTo>
                <a:lnTo>
                  <a:pt x="47419" y="47419"/>
                </a:lnTo>
                <a:lnTo>
                  <a:pt x="80187" y="22103"/>
                </a:lnTo>
                <a:lnTo>
                  <a:pt x="118864" y="5782"/>
                </a:lnTo>
                <a:lnTo>
                  <a:pt x="161908" y="0"/>
                </a:lnTo>
                <a:lnTo>
                  <a:pt x="2663861" y="0"/>
                </a:lnTo>
                <a:lnTo>
                  <a:pt x="2706907" y="5782"/>
                </a:lnTo>
                <a:lnTo>
                  <a:pt x="2745590" y="22103"/>
                </a:lnTo>
                <a:lnTo>
                  <a:pt x="2778365" y="47419"/>
                </a:lnTo>
                <a:lnTo>
                  <a:pt x="2803688" y="80187"/>
                </a:lnTo>
                <a:lnTo>
                  <a:pt x="2820015" y="118864"/>
                </a:lnTo>
                <a:lnTo>
                  <a:pt x="2823428" y="144262"/>
                </a:lnTo>
                <a:lnTo>
                  <a:pt x="2823428" y="1400158"/>
                </a:lnTo>
                <a:lnTo>
                  <a:pt x="2803688" y="1464234"/>
                </a:lnTo>
                <a:lnTo>
                  <a:pt x="2778365" y="1497002"/>
                </a:lnTo>
                <a:lnTo>
                  <a:pt x="2745590" y="1522317"/>
                </a:lnTo>
                <a:lnTo>
                  <a:pt x="2706907" y="1538638"/>
                </a:lnTo>
                <a:lnTo>
                  <a:pt x="2663860" y="1544421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3"/>
          <p:cNvSpPr txBox="1"/>
          <p:nvPr/>
        </p:nvSpPr>
        <p:spPr>
          <a:xfrm>
            <a:off x="9925039" y="7308115"/>
            <a:ext cx="2414905" cy="142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Guia a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35" lvl="0" marL="12700" marR="5080" rtl="0" algn="ctr">
              <a:lnSpc>
                <a:spcPct val="113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construção do software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3" name="Google Shape;473;p13"/>
          <p:cNvSpPr/>
          <p:nvPr/>
        </p:nvSpPr>
        <p:spPr>
          <a:xfrm>
            <a:off x="13545402" y="7329768"/>
            <a:ext cx="3291840" cy="2011680"/>
          </a:xfrm>
          <a:custGeom>
            <a:rect b="b" l="l" r="r" t="t"/>
            <a:pathLst>
              <a:path extrusionOk="0" h="2011679" w="3291840">
                <a:moveTo>
                  <a:pt x="3132490" y="2011161"/>
                </a:moveTo>
                <a:lnTo>
                  <a:pt x="161939" y="2011161"/>
                </a:lnTo>
                <a:lnTo>
                  <a:pt x="118892" y="2005378"/>
                </a:lnTo>
                <a:lnTo>
                  <a:pt x="80209" y="1989058"/>
                </a:lnTo>
                <a:lnTo>
                  <a:pt x="47434" y="1963742"/>
                </a:lnTo>
                <a:lnTo>
                  <a:pt x="22111" y="1930974"/>
                </a:lnTo>
                <a:lnTo>
                  <a:pt x="5784" y="1892296"/>
                </a:lnTo>
                <a:lnTo>
                  <a:pt x="0" y="1849254"/>
                </a:lnTo>
                <a:lnTo>
                  <a:pt x="0" y="161937"/>
                </a:lnTo>
                <a:lnTo>
                  <a:pt x="5784" y="118893"/>
                </a:lnTo>
                <a:lnTo>
                  <a:pt x="22111" y="80209"/>
                </a:lnTo>
                <a:lnTo>
                  <a:pt x="47434" y="47434"/>
                </a:lnTo>
                <a:lnTo>
                  <a:pt x="80209" y="22111"/>
                </a:lnTo>
                <a:lnTo>
                  <a:pt x="118892" y="5785"/>
                </a:lnTo>
                <a:lnTo>
                  <a:pt x="161938" y="0"/>
                </a:lnTo>
                <a:lnTo>
                  <a:pt x="3132491" y="0"/>
                </a:lnTo>
                <a:lnTo>
                  <a:pt x="3175537" y="5785"/>
                </a:lnTo>
                <a:lnTo>
                  <a:pt x="3214220" y="22111"/>
                </a:lnTo>
                <a:lnTo>
                  <a:pt x="3246996" y="47434"/>
                </a:lnTo>
                <a:lnTo>
                  <a:pt x="3272319" y="80209"/>
                </a:lnTo>
                <a:lnTo>
                  <a:pt x="3288645" y="118893"/>
                </a:lnTo>
                <a:lnTo>
                  <a:pt x="3291718" y="141756"/>
                </a:lnTo>
                <a:lnTo>
                  <a:pt x="3291718" y="1869434"/>
                </a:lnTo>
                <a:lnTo>
                  <a:pt x="3272319" y="1930974"/>
                </a:lnTo>
                <a:lnTo>
                  <a:pt x="3246996" y="1963742"/>
                </a:lnTo>
                <a:lnTo>
                  <a:pt x="3214220" y="1989058"/>
                </a:lnTo>
                <a:lnTo>
                  <a:pt x="3175537" y="2005378"/>
                </a:lnTo>
                <a:lnTo>
                  <a:pt x="3132490" y="2011161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3"/>
          <p:cNvSpPr txBox="1"/>
          <p:nvPr/>
        </p:nvSpPr>
        <p:spPr>
          <a:xfrm>
            <a:off x="13649331" y="7566433"/>
            <a:ext cx="3086735" cy="1425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13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Documentação das decisões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tomadas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75" name="Google Shape;4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783" y="4882484"/>
            <a:ext cx="1933574" cy="1533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3490" y="4721580"/>
            <a:ext cx="1990724" cy="185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82783" y="4820137"/>
            <a:ext cx="2152649" cy="1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308379" y="4644206"/>
            <a:ext cx="1762124" cy="195260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13"/>
          <p:cNvSpPr txBox="1"/>
          <p:nvPr>
            <p:ph type="title"/>
          </p:nvPr>
        </p:nvSpPr>
        <p:spPr>
          <a:xfrm>
            <a:off x="1895037" y="2277262"/>
            <a:ext cx="14498319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4.2 IMPORTÂNCIA DA MODELAGEM</a:t>
            </a:r>
            <a:endParaRPr/>
          </a:p>
        </p:txBody>
      </p:sp>
      <p:sp>
        <p:nvSpPr>
          <p:cNvPr id="480" name="Google Shape;480;p13"/>
          <p:cNvSpPr txBox="1"/>
          <p:nvPr/>
        </p:nvSpPr>
        <p:spPr>
          <a:xfrm>
            <a:off x="368018" y="9839381"/>
            <a:ext cx="42354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6164" y="3591854"/>
            <a:ext cx="7619999" cy="645794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4"/>
          <p:cNvSpPr txBox="1"/>
          <p:nvPr/>
        </p:nvSpPr>
        <p:spPr>
          <a:xfrm>
            <a:off x="4243191" y="613050"/>
            <a:ext cx="1320546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5.1 DIAGRAMA DE CASO DE USO</a:t>
            </a:r>
            <a:endParaRPr b="0" i="0" sz="6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7" name="Google Shape;487;p14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488" name="Google Shape;488;p14"/>
          <p:cNvSpPr txBox="1"/>
          <p:nvPr/>
        </p:nvSpPr>
        <p:spPr>
          <a:xfrm>
            <a:off x="4941030" y="1884519"/>
            <a:ext cx="8406130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065" marR="5080" rtl="0" algn="ctr">
              <a:lnSpc>
                <a:spcPct val="115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Representa as interações entre um sistema e seus atores externos, descrevendo os diferentes casos de uso ou funcionalidades que o sistema oferece.</a:t>
            </a:r>
            <a:endParaRPr b="0" i="0" sz="25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5"/>
          <p:cNvGrpSpPr/>
          <p:nvPr/>
        </p:nvGrpSpPr>
        <p:grpSpPr>
          <a:xfrm>
            <a:off x="0" y="0"/>
            <a:ext cx="15148498" cy="9110233"/>
            <a:chOff x="0" y="0"/>
            <a:chExt cx="15148498" cy="9110233"/>
          </a:xfrm>
        </p:grpSpPr>
        <p:sp>
          <p:nvSpPr>
            <p:cNvPr id="494" name="Google Shape;494;p15"/>
            <p:cNvSpPr/>
            <p:nvPr/>
          </p:nvSpPr>
          <p:spPr>
            <a:xfrm>
              <a:off x="0" y="0"/>
              <a:ext cx="4251325" cy="6464300"/>
            </a:xfrm>
            <a:custGeom>
              <a:rect b="b" l="l" r="r" t="t"/>
              <a:pathLst>
                <a:path extrusionOk="0" h="6464300" w="4251325">
                  <a:moveTo>
                    <a:pt x="0" y="6464300"/>
                  </a:moveTo>
                  <a:lnTo>
                    <a:pt x="0" y="4699000"/>
                  </a:lnTo>
                  <a:lnTo>
                    <a:pt x="36849" y="4673600"/>
                  </a:lnTo>
                  <a:lnTo>
                    <a:pt x="80755" y="4660900"/>
                  </a:lnTo>
                  <a:lnTo>
                    <a:pt x="124489" y="4635500"/>
                  </a:lnTo>
                  <a:lnTo>
                    <a:pt x="168052" y="4622800"/>
                  </a:lnTo>
                  <a:lnTo>
                    <a:pt x="211439" y="4597400"/>
                  </a:lnTo>
                  <a:lnTo>
                    <a:pt x="254641" y="4584700"/>
                  </a:lnTo>
                  <a:lnTo>
                    <a:pt x="340488" y="4533900"/>
                  </a:lnTo>
                  <a:lnTo>
                    <a:pt x="383130" y="4521200"/>
                  </a:lnTo>
                  <a:lnTo>
                    <a:pt x="509856" y="4445000"/>
                  </a:lnTo>
                  <a:lnTo>
                    <a:pt x="551692" y="4432300"/>
                  </a:lnTo>
                  <a:lnTo>
                    <a:pt x="593315" y="4406900"/>
                  </a:lnTo>
                  <a:lnTo>
                    <a:pt x="838482" y="4254500"/>
                  </a:lnTo>
                  <a:lnTo>
                    <a:pt x="1036425" y="4127500"/>
                  </a:lnTo>
                  <a:lnTo>
                    <a:pt x="1075277" y="4089400"/>
                  </a:lnTo>
                  <a:lnTo>
                    <a:pt x="1190318" y="4013200"/>
                  </a:lnTo>
                  <a:lnTo>
                    <a:pt x="1228143" y="3975100"/>
                  </a:lnTo>
                  <a:lnTo>
                    <a:pt x="1303001" y="3924300"/>
                  </a:lnTo>
                  <a:lnTo>
                    <a:pt x="1340028" y="3886200"/>
                  </a:lnTo>
                  <a:lnTo>
                    <a:pt x="1413250" y="3835400"/>
                  </a:lnTo>
                  <a:lnTo>
                    <a:pt x="1449447" y="3797300"/>
                  </a:lnTo>
                  <a:lnTo>
                    <a:pt x="1485362" y="3771900"/>
                  </a:lnTo>
                  <a:lnTo>
                    <a:pt x="1520988" y="3733800"/>
                  </a:lnTo>
                  <a:lnTo>
                    <a:pt x="1556325" y="3708400"/>
                  </a:lnTo>
                  <a:lnTo>
                    <a:pt x="1591374" y="3670300"/>
                  </a:lnTo>
                  <a:lnTo>
                    <a:pt x="1626131" y="3644900"/>
                  </a:lnTo>
                  <a:lnTo>
                    <a:pt x="1694741" y="3568700"/>
                  </a:lnTo>
                  <a:lnTo>
                    <a:pt x="1728596" y="3543300"/>
                  </a:lnTo>
                  <a:lnTo>
                    <a:pt x="1762146" y="3505200"/>
                  </a:lnTo>
                  <a:lnTo>
                    <a:pt x="1795387" y="3467100"/>
                  </a:lnTo>
                  <a:lnTo>
                    <a:pt x="1828317" y="3441700"/>
                  </a:lnTo>
                  <a:lnTo>
                    <a:pt x="1860937" y="3403600"/>
                  </a:lnTo>
                  <a:lnTo>
                    <a:pt x="1893241" y="3365500"/>
                  </a:lnTo>
                  <a:lnTo>
                    <a:pt x="1925222" y="3327400"/>
                  </a:lnTo>
                  <a:lnTo>
                    <a:pt x="1956881" y="3289300"/>
                  </a:lnTo>
                  <a:lnTo>
                    <a:pt x="1988218" y="3263900"/>
                  </a:lnTo>
                  <a:lnTo>
                    <a:pt x="2019232" y="3225800"/>
                  </a:lnTo>
                  <a:lnTo>
                    <a:pt x="2049913" y="3187700"/>
                  </a:lnTo>
                  <a:lnTo>
                    <a:pt x="2080262" y="3149600"/>
                  </a:lnTo>
                  <a:lnTo>
                    <a:pt x="2110281" y="3111500"/>
                  </a:lnTo>
                  <a:lnTo>
                    <a:pt x="2139963" y="3073400"/>
                  </a:lnTo>
                  <a:lnTo>
                    <a:pt x="2169303" y="3035300"/>
                  </a:lnTo>
                  <a:lnTo>
                    <a:pt x="2198302" y="2997200"/>
                  </a:lnTo>
                  <a:lnTo>
                    <a:pt x="2226962" y="2959100"/>
                  </a:lnTo>
                  <a:lnTo>
                    <a:pt x="2255274" y="2921000"/>
                  </a:lnTo>
                  <a:lnTo>
                    <a:pt x="2283235" y="2882900"/>
                  </a:lnTo>
                  <a:lnTo>
                    <a:pt x="2310846" y="2844800"/>
                  </a:lnTo>
                  <a:lnTo>
                    <a:pt x="2338106" y="2806700"/>
                  </a:lnTo>
                  <a:lnTo>
                    <a:pt x="2365011" y="2768600"/>
                  </a:lnTo>
                  <a:lnTo>
                    <a:pt x="2391557" y="2730500"/>
                  </a:lnTo>
                  <a:lnTo>
                    <a:pt x="2417744" y="2692400"/>
                  </a:lnTo>
                  <a:lnTo>
                    <a:pt x="2443571" y="2641600"/>
                  </a:lnTo>
                  <a:lnTo>
                    <a:pt x="2469038" y="2603500"/>
                  </a:lnTo>
                  <a:lnTo>
                    <a:pt x="2494136" y="2565400"/>
                  </a:lnTo>
                  <a:lnTo>
                    <a:pt x="2518865" y="2527300"/>
                  </a:lnTo>
                  <a:lnTo>
                    <a:pt x="2543224" y="2489200"/>
                  </a:lnTo>
                  <a:lnTo>
                    <a:pt x="2567215" y="2438400"/>
                  </a:lnTo>
                  <a:lnTo>
                    <a:pt x="2590829" y="2400300"/>
                  </a:lnTo>
                  <a:lnTo>
                    <a:pt x="2614068" y="2362200"/>
                  </a:lnTo>
                  <a:lnTo>
                    <a:pt x="2636932" y="2311400"/>
                  </a:lnTo>
                  <a:lnTo>
                    <a:pt x="2659414" y="2273300"/>
                  </a:lnTo>
                  <a:lnTo>
                    <a:pt x="2681513" y="2235200"/>
                  </a:lnTo>
                  <a:lnTo>
                    <a:pt x="2703230" y="2184400"/>
                  </a:lnTo>
                  <a:lnTo>
                    <a:pt x="2724566" y="2146300"/>
                  </a:lnTo>
                  <a:lnTo>
                    <a:pt x="2745514" y="2108200"/>
                  </a:lnTo>
                  <a:lnTo>
                    <a:pt x="2766073" y="2057400"/>
                  </a:lnTo>
                  <a:lnTo>
                    <a:pt x="2786241" y="2019300"/>
                  </a:lnTo>
                  <a:lnTo>
                    <a:pt x="2806020" y="1981200"/>
                  </a:lnTo>
                  <a:lnTo>
                    <a:pt x="2825406" y="1930400"/>
                  </a:lnTo>
                  <a:lnTo>
                    <a:pt x="2844396" y="1892300"/>
                  </a:lnTo>
                  <a:lnTo>
                    <a:pt x="2862988" y="1841500"/>
                  </a:lnTo>
                  <a:lnTo>
                    <a:pt x="2881185" y="1803400"/>
                  </a:lnTo>
                  <a:lnTo>
                    <a:pt x="2898984" y="1752600"/>
                  </a:lnTo>
                  <a:lnTo>
                    <a:pt x="2916380" y="1714500"/>
                  </a:lnTo>
                  <a:lnTo>
                    <a:pt x="2933375" y="1663700"/>
                  </a:lnTo>
                  <a:lnTo>
                    <a:pt x="2949968" y="1625600"/>
                  </a:lnTo>
                  <a:lnTo>
                    <a:pt x="2966152" y="1574800"/>
                  </a:lnTo>
                  <a:lnTo>
                    <a:pt x="2981931" y="1536700"/>
                  </a:lnTo>
                  <a:lnTo>
                    <a:pt x="2997303" y="1485900"/>
                  </a:lnTo>
                  <a:lnTo>
                    <a:pt x="3012269" y="1435100"/>
                  </a:lnTo>
                  <a:lnTo>
                    <a:pt x="3026822" y="1397000"/>
                  </a:lnTo>
                  <a:lnTo>
                    <a:pt x="3040964" y="1346200"/>
                  </a:lnTo>
                  <a:lnTo>
                    <a:pt x="3054694" y="1308100"/>
                  </a:lnTo>
                  <a:lnTo>
                    <a:pt x="3068012" y="1257300"/>
                  </a:lnTo>
                  <a:lnTo>
                    <a:pt x="3080916" y="1206500"/>
                  </a:lnTo>
                  <a:lnTo>
                    <a:pt x="3093402" y="1168400"/>
                  </a:lnTo>
                  <a:lnTo>
                    <a:pt x="3105471" y="1117600"/>
                  </a:lnTo>
                  <a:lnTo>
                    <a:pt x="3117123" y="1079500"/>
                  </a:lnTo>
                  <a:lnTo>
                    <a:pt x="3128360" y="1028700"/>
                  </a:lnTo>
                  <a:lnTo>
                    <a:pt x="3139175" y="977900"/>
                  </a:lnTo>
                  <a:lnTo>
                    <a:pt x="3149569" y="939800"/>
                  </a:lnTo>
                  <a:lnTo>
                    <a:pt x="3159542" y="889000"/>
                  </a:lnTo>
                  <a:lnTo>
                    <a:pt x="3169095" y="838200"/>
                  </a:lnTo>
                  <a:lnTo>
                    <a:pt x="3178224" y="800100"/>
                  </a:lnTo>
                  <a:lnTo>
                    <a:pt x="3186929" y="749300"/>
                  </a:lnTo>
                  <a:lnTo>
                    <a:pt x="3203474" y="647700"/>
                  </a:lnTo>
                  <a:lnTo>
                    <a:pt x="3211270" y="596900"/>
                  </a:lnTo>
                  <a:lnTo>
                    <a:pt x="3218599" y="546100"/>
                  </a:lnTo>
                  <a:lnTo>
                    <a:pt x="3225461" y="508000"/>
                  </a:lnTo>
                  <a:lnTo>
                    <a:pt x="3231856" y="457200"/>
                  </a:lnTo>
                  <a:lnTo>
                    <a:pt x="3237784" y="406400"/>
                  </a:lnTo>
                  <a:lnTo>
                    <a:pt x="3243245" y="355600"/>
                  </a:lnTo>
                  <a:lnTo>
                    <a:pt x="3248239" y="304800"/>
                  </a:lnTo>
                  <a:lnTo>
                    <a:pt x="3252766" y="254000"/>
                  </a:lnTo>
                  <a:lnTo>
                    <a:pt x="3256826" y="203200"/>
                  </a:lnTo>
                  <a:lnTo>
                    <a:pt x="3260419" y="152400"/>
                  </a:lnTo>
                  <a:lnTo>
                    <a:pt x="3263545" y="101600"/>
                  </a:lnTo>
                  <a:lnTo>
                    <a:pt x="3266204" y="50800"/>
                  </a:lnTo>
                  <a:lnTo>
                    <a:pt x="3268396" y="0"/>
                  </a:lnTo>
                  <a:lnTo>
                    <a:pt x="4212256" y="0"/>
                  </a:lnTo>
                  <a:lnTo>
                    <a:pt x="4221551" y="76200"/>
                  </a:lnTo>
                  <a:lnTo>
                    <a:pt x="4226246" y="127000"/>
                  </a:lnTo>
                  <a:lnTo>
                    <a:pt x="4230533" y="177800"/>
                  </a:lnTo>
                  <a:lnTo>
                    <a:pt x="4234414" y="228600"/>
                  </a:lnTo>
                  <a:lnTo>
                    <a:pt x="4237888" y="279400"/>
                  </a:lnTo>
                  <a:lnTo>
                    <a:pt x="4240955" y="330200"/>
                  </a:lnTo>
                  <a:lnTo>
                    <a:pt x="4243615" y="381000"/>
                  </a:lnTo>
                  <a:lnTo>
                    <a:pt x="4245868" y="431800"/>
                  </a:lnTo>
                  <a:lnTo>
                    <a:pt x="4247714" y="482600"/>
                  </a:lnTo>
                  <a:lnTo>
                    <a:pt x="4249153" y="520700"/>
                  </a:lnTo>
                  <a:lnTo>
                    <a:pt x="4250186" y="571500"/>
                  </a:lnTo>
                  <a:lnTo>
                    <a:pt x="4250811" y="622300"/>
                  </a:lnTo>
                  <a:lnTo>
                    <a:pt x="4251030" y="673100"/>
                  </a:lnTo>
                  <a:lnTo>
                    <a:pt x="4250801" y="723900"/>
                  </a:lnTo>
                  <a:lnTo>
                    <a:pt x="4250113" y="787400"/>
                  </a:lnTo>
                  <a:lnTo>
                    <a:pt x="4248967" y="838200"/>
                  </a:lnTo>
                  <a:lnTo>
                    <a:pt x="4247363" y="889000"/>
                  </a:lnTo>
                  <a:lnTo>
                    <a:pt x="4245300" y="939800"/>
                  </a:lnTo>
                  <a:lnTo>
                    <a:pt x="4242778" y="990600"/>
                  </a:lnTo>
                  <a:lnTo>
                    <a:pt x="4239799" y="1041400"/>
                  </a:lnTo>
                  <a:lnTo>
                    <a:pt x="4236362" y="1092200"/>
                  </a:lnTo>
                  <a:lnTo>
                    <a:pt x="4232467" y="1155700"/>
                  </a:lnTo>
                  <a:lnTo>
                    <a:pt x="4228114" y="1206500"/>
                  </a:lnTo>
                  <a:lnTo>
                    <a:pt x="4223303" y="1257300"/>
                  </a:lnTo>
                  <a:lnTo>
                    <a:pt x="4218036" y="1308100"/>
                  </a:lnTo>
                  <a:lnTo>
                    <a:pt x="4212315" y="1358900"/>
                  </a:lnTo>
                  <a:lnTo>
                    <a:pt x="4206137" y="1409700"/>
                  </a:lnTo>
                  <a:lnTo>
                    <a:pt x="4199503" y="1460500"/>
                  </a:lnTo>
                  <a:lnTo>
                    <a:pt x="4192416" y="1511300"/>
                  </a:lnTo>
                  <a:lnTo>
                    <a:pt x="4184875" y="1574800"/>
                  </a:lnTo>
                  <a:lnTo>
                    <a:pt x="4176879" y="1625600"/>
                  </a:lnTo>
                  <a:lnTo>
                    <a:pt x="4168431" y="1676400"/>
                  </a:lnTo>
                  <a:lnTo>
                    <a:pt x="4159530" y="1727200"/>
                  </a:lnTo>
                  <a:lnTo>
                    <a:pt x="4150175" y="1778000"/>
                  </a:lnTo>
                  <a:lnTo>
                    <a:pt x="4140372" y="1828800"/>
                  </a:lnTo>
                  <a:lnTo>
                    <a:pt x="4130119" y="1879600"/>
                  </a:lnTo>
                  <a:lnTo>
                    <a:pt x="4119417" y="1930400"/>
                  </a:lnTo>
                  <a:lnTo>
                    <a:pt x="4108265" y="1981200"/>
                  </a:lnTo>
                  <a:lnTo>
                    <a:pt x="4096662" y="2032000"/>
                  </a:lnTo>
                  <a:lnTo>
                    <a:pt x="4084614" y="2082800"/>
                  </a:lnTo>
                  <a:lnTo>
                    <a:pt x="4072122" y="2133600"/>
                  </a:lnTo>
                  <a:lnTo>
                    <a:pt x="4059184" y="2184400"/>
                  </a:lnTo>
                  <a:lnTo>
                    <a:pt x="4045801" y="2235200"/>
                  </a:lnTo>
                  <a:lnTo>
                    <a:pt x="4031974" y="2286000"/>
                  </a:lnTo>
                  <a:lnTo>
                    <a:pt x="4017707" y="2336800"/>
                  </a:lnTo>
                  <a:lnTo>
                    <a:pt x="4002999" y="2387600"/>
                  </a:lnTo>
                  <a:lnTo>
                    <a:pt x="3987851" y="2438400"/>
                  </a:lnTo>
                  <a:lnTo>
                    <a:pt x="3972260" y="2489200"/>
                  </a:lnTo>
                  <a:lnTo>
                    <a:pt x="3956235" y="2540000"/>
                  </a:lnTo>
                  <a:lnTo>
                    <a:pt x="3939775" y="2590800"/>
                  </a:lnTo>
                  <a:lnTo>
                    <a:pt x="3922880" y="2641600"/>
                  </a:lnTo>
                  <a:lnTo>
                    <a:pt x="3905550" y="2692400"/>
                  </a:lnTo>
                  <a:lnTo>
                    <a:pt x="3887783" y="2743200"/>
                  </a:lnTo>
                  <a:lnTo>
                    <a:pt x="3869588" y="2794000"/>
                  </a:lnTo>
                  <a:lnTo>
                    <a:pt x="3850966" y="2844800"/>
                  </a:lnTo>
                  <a:lnTo>
                    <a:pt x="3831916" y="2895600"/>
                  </a:lnTo>
                  <a:lnTo>
                    <a:pt x="3812438" y="2946400"/>
                  </a:lnTo>
                  <a:lnTo>
                    <a:pt x="3792532" y="2984500"/>
                  </a:lnTo>
                  <a:lnTo>
                    <a:pt x="3772200" y="3035300"/>
                  </a:lnTo>
                  <a:lnTo>
                    <a:pt x="3751450" y="3086100"/>
                  </a:lnTo>
                  <a:lnTo>
                    <a:pt x="3730279" y="3136900"/>
                  </a:lnTo>
                  <a:lnTo>
                    <a:pt x="3708689" y="3187700"/>
                  </a:lnTo>
                  <a:lnTo>
                    <a:pt x="3686677" y="3225800"/>
                  </a:lnTo>
                  <a:lnTo>
                    <a:pt x="3664248" y="3276600"/>
                  </a:lnTo>
                  <a:lnTo>
                    <a:pt x="3641409" y="3327400"/>
                  </a:lnTo>
                  <a:lnTo>
                    <a:pt x="3618159" y="3378200"/>
                  </a:lnTo>
                  <a:lnTo>
                    <a:pt x="3594498" y="3416300"/>
                  </a:lnTo>
                  <a:lnTo>
                    <a:pt x="3570426" y="3467100"/>
                  </a:lnTo>
                  <a:lnTo>
                    <a:pt x="3545944" y="3517900"/>
                  </a:lnTo>
                  <a:lnTo>
                    <a:pt x="3521059" y="3556000"/>
                  </a:lnTo>
                  <a:lnTo>
                    <a:pt x="3495773" y="3606800"/>
                  </a:lnTo>
                  <a:lnTo>
                    <a:pt x="3470085" y="3657600"/>
                  </a:lnTo>
                  <a:lnTo>
                    <a:pt x="3443996" y="3695700"/>
                  </a:lnTo>
                  <a:lnTo>
                    <a:pt x="3417506" y="3746500"/>
                  </a:lnTo>
                  <a:lnTo>
                    <a:pt x="3390623" y="3797300"/>
                  </a:lnTo>
                  <a:lnTo>
                    <a:pt x="3363349" y="3835400"/>
                  </a:lnTo>
                  <a:lnTo>
                    <a:pt x="3335682" y="3886200"/>
                  </a:lnTo>
                  <a:lnTo>
                    <a:pt x="3307624" y="3924300"/>
                  </a:lnTo>
                  <a:lnTo>
                    <a:pt x="3279176" y="3975100"/>
                  </a:lnTo>
                  <a:lnTo>
                    <a:pt x="3250347" y="4013200"/>
                  </a:lnTo>
                  <a:lnTo>
                    <a:pt x="3221136" y="4064000"/>
                  </a:lnTo>
                  <a:lnTo>
                    <a:pt x="3191543" y="4102100"/>
                  </a:lnTo>
                  <a:lnTo>
                    <a:pt x="3161568" y="4140200"/>
                  </a:lnTo>
                  <a:lnTo>
                    <a:pt x="3131218" y="4191000"/>
                  </a:lnTo>
                  <a:lnTo>
                    <a:pt x="3100497" y="4229100"/>
                  </a:lnTo>
                  <a:lnTo>
                    <a:pt x="3069405" y="4279900"/>
                  </a:lnTo>
                  <a:lnTo>
                    <a:pt x="3037942" y="4318000"/>
                  </a:lnTo>
                  <a:lnTo>
                    <a:pt x="3006107" y="4356100"/>
                  </a:lnTo>
                  <a:lnTo>
                    <a:pt x="2973911" y="4394200"/>
                  </a:lnTo>
                  <a:lnTo>
                    <a:pt x="2941355" y="4445000"/>
                  </a:lnTo>
                  <a:lnTo>
                    <a:pt x="2908440" y="4483100"/>
                  </a:lnTo>
                  <a:lnTo>
                    <a:pt x="2875166" y="4521200"/>
                  </a:lnTo>
                  <a:lnTo>
                    <a:pt x="2841533" y="4559300"/>
                  </a:lnTo>
                  <a:lnTo>
                    <a:pt x="2807550" y="4610100"/>
                  </a:lnTo>
                  <a:lnTo>
                    <a:pt x="2773221" y="4648200"/>
                  </a:lnTo>
                  <a:lnTo>
                    <a:pt x="2738546" y="4686300"/>
                  </a:lnTo>
                  <a:lnTo>
                    <a:pt x="2703525" y="4724400"/>
                  </a:lnTo>
                  <a:lnTo>
                    <a:pt x="2668158" y="4762500"/>
                  </a:lnTo>
                  <a:lnTo>
                    <a:pt x="2596417" y="4838700"/>
                  </a:lnTo>
                  <a:lnTo>
                    <a:pt x="2523346" y="4914900"/>
                  </a:lnTo>
                  <a:lnTo>
                    <a:pt x="2448952" y="4991100"/>
                  </a:lnTo>
                  <a:lnTo>
                    <a:pt x="2373277" y="5067300"/>
                  </a:lnTo>
                  <a:lnTo>
                    <a:pt x="2296333" y="5143500"/>
                  </a:lnTo>
                  <a:lnTo>
                    <a:pt x="2257389" y="5168900"/>
                  </a:lnTo>
                  <a:lnTo>
                    <a:pt x="2178592" y="5245100"/>
                  </a:lnTo>
                  <a:lnTo>
                    <a:pt x="2138738" y="5283200"/>
                  </a:lnTo>
                  <a:lnTo>
                    <a:pt x="2098581" y="5308600"/>
                  </a:lnTo>
                  <a:lnTo>
                    <a:pt x="2017383" y="5384800"/>
                  </a:lnTo>
                  <a:lnTo>
                    <a:pt x="1976353" y="5410200"/>
                  </a:lnTo>
                  <a:lnTo>
                    <a:pt x="1935034" y="5448300"/>
                  </a:lnTo>
                  <a:lnTo>
                    <a:pt x="1893427" y="5473700"/>
                  </a:lnTo>
                  <a:lnTo>
                    <a:pt x="1851540" y="5511800"/>
                  </a:lnTo>
                  <a:lnTo>
                    <a:pt x="1809381" y="5537200"/>
                  </a:lnTo>
                  <a:lnTo>
                    <a:pt x="1766949" y="5575300"/>
                  </a:lnTo>
                  <a:lnTo>
                    <a:pt x="1724245" y="5600700"/>
                  </a:lnTo>
                  <a:lnTo>
                    <a:pt x="1681268" y="5638800"/>
                  </a:lnTo>
                  <a:lnTo>
                    <a:pt x="1594527" y="5689600"/>
                  </a:lnTo>
                  <a:lnTo>
                    <a:pt x="1550772" y="5727700"/>
                  </a:lnTo>
                  <a:lnTo>
                    <a:pt x="1462492" y="5778500"/>
                  </a:lnTo>
                  <a:lnTo>
                    <a:pt x="1417979" y="5816600"/>
                  </a:lnTo>
                  <a:lnTo>
                    <a:pt x="1099750" y="5994400"/>
                  </a:lnTo>
                  <a:lnTo>
                    <a:pt x="818337" y="6146800"/>
                  </a:lnTo>
                  <a:lnTo>
                    <a:pt x="770713" y="6159500"/>
                  </a:lnTo>
                  <a:lnTo>
                    <a:pt x="626691" y="6235700"/>
                  </a:lnTo>
                  <a:lnTo>
                    <a:pt x="578310" y="6248400"/>
                  </a:lnTo>
                  <a:lnTo>
                    <a:pt x="529744" y="6273800"/>
                  </a:lnTo>
                  <a:lnTo>
                    <a:pt x="481000" y="6286500"/>
                  </a:lnTo>
                  <a:lnTo>
                    <a:pt x="383009" y="6337300"/>
                  </a:lnTo>
                  <a:lnTo>
                    <a:pt x="333760" y="6350000"/>
                  </a:lnTo>
                  <a:lnTo>
                    <a:pt x="284343" y="6375400"/>
                  </a:lnTo>
                  <a:lnTo>
                    <a:pt x="185045" y="6400800"/>
                  </a:lnTo>
                  <a:lnTo>
                    <a:pt x="135170" y="6426200"/>
                  </a:lnTo>
                  <a:lnTo>
                    <a:pt x="34971" y="6451600"/>
                  </a:lnTo>
                  <a:lnTo>
                    <a:pt x="0" y="646430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5" name="Google Shape;49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80449" y="2880884"/>
              <a:ext cx="11068049" cy="62293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6" name="Google Shape;496;p15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675">
            <a:spAutoFit/>
          </a:bodyPr>
          <a:lstStyle/>
          <a:p>
            <a:pPr indent="0" lvl="0" marL="5505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5.2 ELEMENTOS</a:t>
            </a:r>
            <a:endParaRPr/>
          </a:p>
        </p:txBody>
      </p:sp>
      <p:sp>
        <p:nvSpPr>
          <p:cNvPr id="497" name="Google Shape;497;p15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14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3409" y="3175863"/>
            <a:ext cx="10239389" cy="648647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6"/>
          <p:cNvSpPr txBox="1"/>
          <p:nvPr>
            <p:ph type="ctrTitle"/>
          </p:nvPr>
        </p:nvSpPr>
        <p:spPr>
          <a:xfrm>
            <a:off x="4243191" y="613050"/>
            <a:ext cx="13539622" cy="1475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8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5.3 DIAGRAMA DE CASO DE USO</a:t>
            </a:r>
            <a:endParaRPr/>
          </a:p>
        </p:txBody>
      </p:sp>
      <p:sp>
        <p:nvSpPr>
          <p:cNvPr id="504" name="Google Shape;504;p16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858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505" name="Google Shape;505;p16"/>
          <p:cNvSpPr txBox="1"/>
          <p:nvPr/>
        </p:nvSpPr>
        <p:spPr>
          <a:xfrm>
            <a:off x="4243191" y="2453291"/>
            <a:ext cx="4465955" cy="413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Gerenciamento de estoque</a:t>
            </a:r>
            <a:endParaRPr b="0" i="0" sz="25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7"/>
          <p:cNvSpPr/>
          <p:nvPr/>
        </p:nvSpPr>
        <p:spPr>
          <a:xfrm>
            <a:off x="0" y="0"/>
            <a:ext cx="4251325" cy="6464300"/>
          </a:xfrm>
          <a:custGeom>
            <a:rect b="b" l="l" r="r" t="t"/>
            <a:pathLst>
              <a:path extrusionOk="0" h="6464300" w="4251325">
                <a:moveTo>
                  <a:pt x="0" y="6464300"/>
                </a:moveTo>
                <a:lnTo>
                  <a:pt x="0" y="4699000"/>
                </a:lnTo>
                <a:lnTo>
                  <a:pt x="36849" y="4673600"/>
                </a:lnTo>
                <a:lnTo>
                  <a:pt x="80755" y="4660900"/>
                </a:lnTo>
                <a:lnTo>
                  <a:pt x="124489" y="4635500"/>
                </a:lnTo>
                <a:lnTo>
                  <a:pt x="168052" y="4622800"/>
                </a:lnTo>
                <a:lnTo>
                  <a:pt x="211439" y="4597400"/>
                </a:lnTo>
                <a:lnTo>
                  <a:pt x="254641" y="4584700"/>
                </a:lnTo>
                <a:lnTo>
                  <a:pt x="340488" y="4533900"/>
                </a:lnTo>
                <a:lnTo>
                  <a:pt x="383130" y="4521200"/>
                </a:lnTo>
                <a:lnTo>
                  <a:pt x="509856" y="4445000"/>
                </a:lnTo>
                <a:lnTo>
                  <a:pt x="551692" y="4432300"/>
                </a:lnTo>
                <a:lnTo>
                  <a:pt x="593315" y="4406900"/>
                </a:lnTo>
                <a:lnTo>
                  <a:pt x="838482" y="4254500"/>
                </a:lnTo>
                <a:lnTo>
                  <a:pt x="1036425" y="4127500"/>
                </a:lnTo>
                <a:lnTo>
                  <a:pt x="1075277" y="4089400"/>
                </a:lnTo>
                <a:lnTo>
                  <a:pt x="1190318" y="4013200"/>
                </a:lnTo>
                <a:lnTo>
                  <a:pt x="1228143" y="3975100"/>
                </a:lnTo>
                <a:lnTo>
                  <a:pt x="1303001" y="3924300"/>
                </a:lnTo>
                <a:lnTo>
                  <a:pt x="1340028" y="3886200"/>
                </a:lnTo>
                <a:lnTo>
                  <a:pt x="1413250" y="3835400"/>
                </a:lnTo>
                <a:lnTo>
                  <a:pt x="1449447" y="3797300"/>
                </a:lnTo>
                <a:lnTo>
                  <a:pt x="1485362" y="3771900"/>
                </a:lnTo>
                <a:lnTo>
                  <a:pt x="1520988" y="3733800"/>
                </a:lnTo>
                <a:lnTo>
                  <a:pt x="1556325" y="3708400"/>
                </a:lnTo>
                <a:lnTo>
                  <a:pt x="1591374" y="3670300"/>
                </a:lnTo>
                <a:lnTo>
                  <a:pt x="1626131" y="3644900"/>
                </a:lnTo>
                <a:lnTo>
                  <a:pt x="1694741" y="3568700"/>
                </a:lnTo>
                <a:lnTo>
                  <a:pt x="1728596" y="3543300"/>
                </a:lnTo>
                <a:lnTo>
                  <a:pt x="1762146" y="3505200"/>
                </a:lnTo>
                <a:lnTo>
                  <a:pt x="1795387" y="3467100"/>
                </a:lnTo>
                <a:lnTo>
                  <a:pt x="1828317" y="3441700"/>
                </a:lnTo>
                <a:lnTo>
                  <a:pt x="1860937" y="3403600"/>
                </a:lnTo>
                <a:lnTo>
                  <a:pt x="1893241" y="3365500"/>
                </a:lnTo>
                <a:lnTo>
                  <a:pt x="1925222" y="3327400"/>
                </a:lnTo>
                <a:lnTo>
                  <a:pt x="1956881" y="3289300"/>
                </a:lnTo>
                <a:lnTo>
                  <a:pt x="1988218" y="3263900"/>
                </a:lnTo>
                <a:lnTo>
                  <a:pt x="2019232" y="3225800"/>
                </a:lnTo>
                <a:lnTo>
                  <a:pt x="2049913" y="3187700"/>
                </a:lnTo>
                <a:lnTo>
                  <a:pt x="2080262" y="3149600"/>
                </a:lnTo>
                <a:lnTo>
                  <a:pt x="2110281" y="3111500"/>
                </a:lnTo>
                <a:lnTo>
                  <a:pt x="2139963" y="3073400"/>
                </a:lnTo>
                <a:lnTo>
                  <a:pt x="2169303" y="3035300"/>
                </a:lnTo>
                <a:lnTo>
                  <a:pt x="2198302" y="2997200"/>
                </a:lnTo>
                <a:lnTo>
                  <a:pt x="2226962" y="2959100"/>
                </a:lnTo>
                <a:lnTo>
                  <a:pt x="2255274" y="2921000"/>
                </a:lnTo>
                <a:lnTo>
                  <a:pt x="2283235" y="2882900"/>
                </a:lnTo>
                <a:lnTo>
                  <a:pt x="2310846" y="2844800"/>
                </a:lnTo>
                <a:lnTo>
                  <a:pt x="2338106" y="2806700"/>
                </a:lnTo>
                <a:lnTo>
                  <a:pt x="2365011" y="2768600"/>
                </a:lnTo>
                <a:lnTo>
                  <a:pt x="2391557" y="2730500"/>
                </a:lnTo>
                <a:lnTo>
                  <a:pt x="2417744" y="2692400"/>
                </a:lnTo>
                <a:lnTo>
                  <a:pt x="2443571" y="2641600"/>
                </a:lnTo>
                <a:lnTo>
                  <a:pt x="2469038" y="2603500"/>
                </a:lnTo>
                <a:lnTo>
                  <a:pt x="2494136" y="2565400"/>
                </a:lnTo>
                <a:lnTo>
                  <a:pt x="2518865" y="2527300"/>
                </a:lnTo>
                <a:lnTo>
                  <a:pt x="2543224" y="2489200"/>
                </a:lnTo>
                <a:lnTo>
                  <a:pt x="2567215" y="2438400"/>
                </a:lnTo>
                <a:lnTo>
                  <a:pt x="2590829" y="2400300"/>
                </a:lnTo>
                <a:lnTo>
                  <a:pt x="2614068" y="2362200"/>
                </a:lnTo>
                <a:lnTo>
                  <a:pt x="2636932" y="2311400"/>
                </a:lnTo>
                <a:lnTo>
                  <a:pt x="2659414" y="2273300"/>
                </a:lnTo>
                <a:lnTo>
                  <a:pt x="2681513" y="2235200"/>
                </a:lnTo>
                <a:lnTo>
                  <a:pt x="2703230" y="2184400"/>
                </a:lnTo>
                <a:lnTo>
                  <a:pt x="2724566" y="2146300"/>
                </a:lnTo>
                <a:lnTo>
                  <a:pt x="2745514" y="2108200"/>
                </a:lnTo>
                <a:lnTo>
                  <a:pt x="2766073" y="2057400"/>
                </a:lnTo>
                <a:lnTo>
                  <a:pt x="2786241" y="2019300"/>
                </a:lnTo>
                <a:lnTo>
                  <a:pt x="2806020" y="1981200"/>
                </a:lnTo>
                <a:lnTo>
                  <a:pt x="2825406" y="1930400"/>
                </a:lnTo>
                <a:lnTo>
                  <a:pt x="2844396" y="1892300"/>
                </a:lnTo>
                <a:lnTo>
                  <a:pt x="2862988" y="1841500"/>
                </a:lnTo>
                <a:lnTo>
                  <a:pt x="2881185" y="1803400"/>
                </a:lnTo>
                <a:lnTo>
                  <a:pt x="2898984" y="1752600"/>
                </a:lnTo>
                <a:lnTo>
                  <a:pt x="2916380" y="1714500"/>
                </a:lnTo>
                <a:lnTo>
                  <a:pt x="2933375" y="1663700"/>
                </a:lnTo>
                <a:lnTo>
                  <a:pt x="2949968" y="1625600"/>
                </a:lnTo>
                <a:lnTo>
                  <a:pt x="2966152" y="1574800"/>
                </a:lnTo>
                <a:lnTo>
                  <a:pt x="2981931" y="1536700"/>
                </a:lnTo>
                <a:lnTo>
                  <a:pt x="2997303" y="1485900"/>
                </a:lnTo>
                <a:lnTo>
                  <a:pt x="3012269" y="1435100"/>
                </a:lnTo>
                <a:lnTo>
                  <a:pt x="3026822" y="1397000"/>
                </a:lnTo>
                <a:lnTo>
                  <a:pt x="3040964" y="1346200"/>
                </a:lnTo>
                <a:lnTo>
                  <a:pt x="3054694" y="1308100"/>
                </a:lnTo>
                <a:lnTo>
                  <a:pt x="3068012" y="1257300"/>
                </a:lnTo>
                <a:lnTo>
                  <a:pt x="3080916" y="1206500"/>
                </a:lnTo>
                <a:lnTo>
                  <a:pt x="3093402" y="1168400"/>
                </a:lnTo>
                <a:lnTo>
                  <a:pt x="3105471" y="1117600"/>
                </a:lnTo>
                <a:lnTo>
                  <a:pt x="3117123" y="1079500"/>
                </a:lnTo>
                <a:lnTo>
                  <a:pt x="3128360" y="1028700"/>
                </a:lnTo>
                <a:lnTo>
                  <a:pt x="3139175" y="977900"/>
                </a:lnTo>
                <a:lnTo>
                  <a:pt x="3149569" y="939800"/>
                </a:lnTo>
                <a:lnTo>
                  <a:pt x="3159542" y="889000"/>
                </a:lnTo>
                <a:lnTo>
                  <a:pt x="3169095" y="838200"/>
                </a:lnTo>
                <a:lnTo>
                  <a:pt x="3178224" y="800100"/>
                </a:lnTo>
                <a:lnTo>
                  <a:pt x="3186929" y="749300"/>
                </a:lnTo>
                <a:lnTo>
                  <a:pt x="3203474" y="647700"/>
                </a:lnTo>
                <a:lnTo>
                  <a:pt x="3211270" y="596900"/>
                </a:lnTo>
                <a:lnTo>
                  <a:pt x="3218599" y="546100"/>
                </a:lnTo>
                <a:lnTo>
                  <a:pt x="3225461" y="508000"/>
                </a:lnTo>
                <a:lnTo>
                  <a:pt x="3231856" y="457200"/>
                </a:lnTo>
                <a:lnTo>
                  <a:pt x="3237784" y="406400"/>
                </a:lnTo>
                <a:lnTo>
                  <a:pt x="3243245" y="355600"/>
                </a:lnTo>
                <a:lnTo>
                  <a:pt x="3248239" y="304800"/>
                </a:lnTo>
                <a:lnTo>
                  <a:pt x="3252766" y="254000"/>
                </a:lnTo>
                <a:lnTo>
                  <a:pt x="3256826" y="203200"/>
                </a:lnTo>
                <a:lnTo>
                  <a:pt x="3260419" y="152400"/>
                </a:lnTo>
                <a:lnTo>
                  <a:pt x="3263545" y="101600"/>
                </a:lnTo>
                <a:lnTo>
                  <a:pt x="3266204" y="50800"/>
                </a:lnTo>
                <a:lnTo>
                  <a:pt x="3268396" y="0"/>
                </a:lnTo>
                <a:lnTo>
                  <a:pt x="4212256" y="0"/>
                </a:lnTo>
                <a:lnTo>
                  <a:pt x="4221551" y="76200"/>
                </a:lnTo>
                <a:lnTo>
                  <a:pt x="4226246" y="127000"/>
                </a:lnTo>
                <a:lnTo>
                  <a:pt x="4230533" y="177800"/>
                </a:lnTo>
                <a:lnTo>
                  <a:pt x="4234414" y="228600"/>
                </a:lnTo>
                <a:lnTo>
                  <a:pt x="4237888" y="279400"/>
                </a:lnTo>
                <a:lnTo>
                  <a:pt x="4240955" y="330200"/>
                </a:lnTo>
                <a:lnTo>
                  <a:pt x="4243615" y="381000"/>
                </a:lnTo>
                <a:lnTo>
                  <a:pt x="4245868" y="431800"/>
                </a:lnTo>
                <a:lnTo>
                  <a:pt x="4247714" y="482600"/>
                </a:lnTo>
                <a:lnTo>
                  <a:pt x="4249153" y="520700"/>
                </a:lnTo>
                <a:lnTo>
                  <a:pt x="4250186" y="571500"/>
                </a:lnTo>
                <a:lnTo>
                  <a:pt x="4250811" y="622300"/>
                </a:lnTo>
                <a:lnTo>
                  <a:pt x="4251030" y="673100"/>
                </a:lnTo>
                <a:lnTo>
                  <a:pt x="4250801" y="723900"/>
                </a:lnTo>
                <a:lnTo>
                  <a:pt x="4250113" y="787400"/>
                </a:lnTo>
                <a:lnTo>
                  <a:pt x="4248967" y="838200"/>
                </a:lnTo>
                <a:lnTo>
                  <a:pt x="4247363" y="889000"/>
                </a:lnTo>
                <a:lnTo>
                  <a:pt x="4245300" y="939800"/>
                </a:lnTo>
                <a:lnTo>
                  <a:pt x="4242778" y="990600"/>
                </a:lnTo>
                <a:lnTo>
                  <a:pt x="4239799" y="1041400"/>
                </a:lnTo>
                <a:lnTo>
                  <a:pt x="4236362" y="1092200"/>
                </a:lnTo>
                <a:lnTo>
                  <a:pt x="4232467" y="1155700"/>
                </a:lnTo>
                <a:lnTo>
                  <a:pt x="4228114" y="1206500"/>
                </a:lnTo>
                <a:lnTo>
                  <a:pt x="4223303" y="1257300"/>
                </a:lnTo>
                <a:lnTo>
                  <a:pt x="4218036" y="1308100"/>
                </a:lnTo>
                <a:lnTo>
                  <a:pt x="4212315" y="1358900"/>
                </a:lnTo>
                <a:lnTo>
                  <a:pt x="4206137" y="1409700"/>
                </a:lnTo>
                <a:lnTo>
                  <a:pt x="4199503" y="1460500"/>
                </a:lnTo>
                <a:lnTo>
                  <a:pt x="4192416" y="1511300"/>
                </a:lnTo>
                <a:lnTo>
                  <a:pt x="4184875" y="1574800"/>
                </a:lnTo>
                <a:lnTo>
                  <a:pt x="4176879" y="1625600"/>
                </a:lnTo>
                <a:lnTo>
                  <a:pt x="4168431" y="1676400"/>
                </a:lnTo>
                <a:lnTo>
                  <a:pt x="4159530" y="1727200"/>
                </a:lnTo>
                <a:lnTo>
                  <a:pt x="4150175" y="1778000"/>
                </a:lnTo>
                <a:lnTo>
                  <a:pt x="4140372" y="1828800"/>
                </a:lnTo>
                <a:lnTo>
                  <a:pt x="4130119" y="1879600"/>
                </a:lnTo>
                <a:lnTo>
                  <a:pt x="4119417" y="1930400"/>
                </a:lnTo>
                <a:lnTo>
                  <a:pt x="4108265" y="1981200"/>
                </a:lnTo>
                <a:lnTo>
                  <a:pt x="4096662" y="2032000"/>
                </a:lnTo>
                <a:lnTo>
                  <a:pt x="4084614" y="2082800"/>
                </a:lnTo>
                <a:lnTo>
                  <a:pt x="4072122" y="2133600"/>
                </a:lnTo>
                <a:lnTo>
                  <a:pt x="4059184" y="2184400"/>
                </a:lnTo>
                <a:lnTo>
                  <a:pt x="4045801" y="2235200"/>
                </a:lnTo>
                <a:lnTo>
                  <a:pt x="4031974" y="2286000"/>
                </a:lnTo>
                <a:lnTo>
                  <a:pt x="4017707" y="2336800"/>
                </a:lnTo>
                <a:lnTo>
                  <a:pt x="4002999" y="2387600"/>
                </a:lnTo>
                <a:lnTo>
                  <a:pt x="3987851" y="2438400"/>
                </a:lnTo>
                <a:lnTo>
                  <a:pt x="3972260" y="2489200"/>
                </a:lnTo>
                <a:lnTo>
                  <a:pt x="3956235" y="2540000"/>
                </a:lnTo>
                <a:lnTo>
                  <a:pt x="3939775" y="2590800"/>
                </a:lnTo>
                <a:lnTo>
                  <a:pt x="3922880" y="2641600"/>
                </a:lnTo>
                <a:lnTo>
                  <a:pt x="3905550" y="2692400"/>
                </a:lnTo>
                <a:lnTo>
                  <a:pt x="3887783" y="2743200"/>
                </a:lnTo>
                <a:lnTo>
                  <a:pt x="3869588" y="2794000"/>
                </a:lnTo>
                <a:lnTo>
                  <a:pt x="3850966" y="2844800"/>
                </a:lnTo>
                <a:lnTo>
                  <a:pt x="3831916" y="2895600"/>
                </a:lnTo>
                <a:lnTo>
                  <a:pt x="3812438" y="2946400"/>
                </a:lnTo>
                <a:lnTo>
                  <a:pt x="3792532" y="2984500"/>
                </a:lnTo>
                <a:lnTo>
                  <a:pt x="3772200" y="3035300"/>
                </a:lnTo>
                <a:lnTo>
                  <a:pt x="3751450" y="3086100"/>
                </a:lnTo>
                <a:lnTo>
                  <a:pt x="3730279" y="3136900"/>
                </a:lnTo>
                <a:lnTo>
                  <a:pt x="3708689" y="3187700"/>
                </a:lnTo>
                <a:lnTo>
                  <a:pt x="3686677" y="3225800"/>
                </a:lnTo>
                <a:lnTo>
                  <a:pt x="3664248" y="3276600"/>
                </a:lnTo>
                <a:lnTo>
                  <a:pt x="3641409" y="3327400"/>
                </a:lnTo>
                <a:lnTo>
                  <a:pt x="3618159" y="3378200"/>
                </a:lnTo>
                <a:lnTo>
                  <a:pt x="3594498" y="3416300"/>
                </a:lnTo>
                <a:lnTo>
                  <a:pt x="3570426" y="3467100"/>
                </a:lnTo>
                <a:lnTo>
                  <a:pt x="3545944" y="3517900"/>
                </a:lnTo>
                <a:lnTo>
                  <a:pt x="3521059" y="3556000"/>
                </a:lnTo>
                <a:lnTo>
                  <a:pt x="3495773" y="3606800"/>
                </a:lnTo>
                <a:lnTo>
                  <a:pt x="3470085" y="3657600"/>
                </a:lnTo>
                <a:lnTo>
                  <a:pt x="3443996" y="3695700"/>
                </a:lnTo>
                <a:lnTo>
                  <a:pt x="3417506" y="3746500"/>
                </a:lnTo>
                <a:lnTo>
                  <a:pt x="3390623" y="3797300"/>
                </a:lnTo>
                <a:lnTo>
                  <a:pt x="3363349" y="3835400"/>
                </a:lnTo>
                <a:lnTo>
                  <a:pt x="3335682" y="3886200"/>
                </a:lnTo>
                <a:lnTo>
                  <a:pt x="3307624" y="3924300"/>
                </a:lnTo>
                <a:lnTo>
                  <a:pt x="3279176" y="3975100"/>
                </a:lnTo>
                <a:lnTo>
                  <a:pt x="3250347" y="4013200"/>
                </a:lnTo>
                <a:lnTo>
                  <a:pt x="3221136" y="4064000"/>
                </a:lnTo>
                <a:lnTo>
                  <a:pt x="3191543" y="4102100"/>
                </a:lnTo>
                <a:lnTo>
                  <a:pt x="3161568" y="4140200"/>
                </a:lnTo>
                <a:lnTo>
                  <a:pt x="3131218" y="4191000"/>
                </a:lnTo>
                <a:lnTo>
                  <a:pt x="3100497" y="4229100"/>
                </a:lnTo>
                <a:lnTo>
                  <a:pt x="3069405" y="4279900"/>
                </a:lnTo>
                <a:lnTo>
                  <a:pt x="3037942" y="4318000"/>
                </a:lnTo>
                <a:lnTo>
                  <a:pt x="3006107" y="4356100"/>
                </a:lnTo>
                <a:lnTo>
                  <a:pt x="2973911" y="4394200"/>
                </a:lnTo>
                <a:lnTo>
                  <a:pt x="2941355" y="4445000"/>
                </a:lnTo>
                <a:lnTo>
                  <a:pt x="2908440" y="4483100"/>
                </a:lnTo>
                <a:lnTo>
                  <a:pt x="2875166" y="4521200"/>
                </a:lnTo>
                <a:lnTo>
                  <a:pt x="2841533" y="4559300"/>
                </a:lnTo>
                <a:lnTo>
                  <a:pt x="2807550" y="4610100"/>
                </a:lnTo>
                <a:lnTo>
                  <a:pt x="2773221" y="4648200"/>
                </a:lnTo>
                <a:lnTo>
                  <a:pt x="2738546" y="4686300"/>
                </a:lnTo>
                <a:lnTo>
                  <a:pt x="2703525" y="4724400"/>
                </a:lnTo>
                <a:lnTo>
                  <a:pt x="2668158" y="4762500"/>
                </a:lnTo>
                <a:lnTo>
                  <a:pt x="2596417" y="4838700"/>
                </a:lnTo>
                <a:lnTo>
                  <a:pt x="2523346" y="4914900"/>
                </a:lnTo>
                <a:lnTo>
                  <a:pt x="2448952" y="4991100"/>
                </a:lnTo>
                <a:lnTo>
                  <a:pt x="2373277" y="5067300"/>
                </a:lnTo>
                <a:lnTo>
                  <a:pt x="2296333" y="5143500"/>
                </a:lnTo>
                <a:lnTo>
                  <a:pt x="2257389" y="5168900"/>
                </a:lnTo>
                <a:lnTo>
                  <a:pt x="2178592" y="5245100"/>
                </a:lnTo>
                <a:lnTo>
                  <a:pt x="2138738" y="5283200"/>
                </a:lnTo>
                <a:lnTo>
                  <a:pt x="2098581" y="5308600"/>
                </a:lnTo>
                <a:lnTo>
                  <a:pt x="2017383" y="5384800"/>
                </a:lnTo>
                <a:lnTo>
                  <a:pt x="1976353" y="5410200"/>
                </a:lnTo>
                <a:lnTo>
                  <a:pt x="1935034" y="5448300"/>
                </a:lnTo>
                <a:lnTo>
                  <a:pt x="1893427" y="5473700"/>
                </a:lnTo>
                <a:lnTo>
                  <a:pt x="1851540" y="5511800"/>
                </a:lnTo>
                <a:lnTo>
                  <a:pt x="1809381" y="5537200"/>
                </a:lnTo>
                <a:lnTo>
                  <a:pt x="1766949" y="5575300"/>
                </a:lnTo>
                <a:lnTo>
                  <a:pt x="1724245" y="5600700"/>
                </a:lnTo>
                <a:lnTo>
                  <a:pt x="1681268" y="5638800"/>
                </a:lnTo>
                <a:lnTo>
                  <a:pt x="1594527" y="5689600"/>
                </a:lnTo>
                <a:lnTo>
                  <a:pt x="1550772" y="5727700"/>
                </a:lnTo>
                <a:lnTo>
                  <a:pt x="1462492" y="5778500"/>
                </a:lnTo>
                <a:lnTo>
                  <a:pt x="1417979" y="5816600"/>
                </a:lnTo>
                <a:lnTo>
                  <a:pt x="1099750" y="5994400"/>
                </a:lnTo>
                <a:lnTo>
                  <a:pt x="818337" y="6146800"/>
                </a:lnTo>
                <a:lnTo>
                  <a:pt x="770713" y="6159500"/>
                </a:lnTo>
                <a:lnTo>
                  <a:pt x="626691" y="6235700"/>
                </a:lnTo>
                <a:lnTo>
                  <a:pt x="578310" y="6248400"/>
                </a:lnTo>
                <a:lnTo>
                  <a:pt x="529744" y="6273800"/>
                </a:lnTo>
                <a:lnTo>
                  <a:pt x="481000" y="6286500"/>
                </a:lnTo>
                <a:lnTo>
                  <a:pt x="383009" y="6337300"/>
                </a:lnTo>
                <a:lnTo>
                  <a:pt x="333760" y="6350000"/>
                </a:lnTo>
                <a:lnTo>
                  <a:pt x="284343" y="6375400"/>
                </a:lnTo>
                <a:lnTo>
                  <a:pt x="185045" y="6400800"/>
                </a:lnTo>
                <a:lnTo>
                  <a:pt x="135170" y="6426200"/>
                </a:lnTo>
                <a:lnTo>
                  <a:pt x="34971" y="6451600"/>
                </a:lnTo>
                <a:lnTo>
                  <a:pt x="0" y="6464300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123" y="3254712"/>
            <a:ext cx="9001109" cy="652449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7"/>
          <p:cNvSpPr txBox="1"/>
          <p:nvPr>
            <p:ph type="ctrTitle"/>
          </p:nvPr>
        </p:nvSpPr>
        <p:spPr>
          <a:xfrm>
            <a:off x="4243191" y="613050"/>
            <a:ext cx="13539622" cy="1475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8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5.3 DIAGRAMA DE CASO DE USO</a:t>
            </a:r>
            <a:endParaRPr/>
          </a:p>
        </p:txBody>
      </p:sp>
      <p:sp>
        <p:nvSpPr>
          <p:cNvPr id="513" name="Google Shape;513;p17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858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514" name="Google Shape;514;p17"/>
          <p:cNvSpPr txBox="1"/>
          <p:nvPr/>
        </p:nvSpPr>
        <p:spPr>
          <a:xfrm>
            <a:off x="4243191" y="2453291"/>
            <a:ext cx="4429125" cy="413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Gerenciamento de pessoas</a:t>
            </a:r>
            <a:endParaRPr b="0" i="0" sz="25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8431" y="2770936"/>
            <a:ext cx="9677399" cy="728658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8"/>
          <p:cNvSpPr txBox="1"/>
          <p:nvPr>
            <p:ph type="ctrTitle"/>
          </p:nvPr>
        </p:nvSpPr>
        <p:spPr>
          <a:xfrm>
            <a:off x="4243191" y="613050"/>
            <a:ext cx="13539622" cy="1475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375">
            <a:spAutoFit/>
          </a:bodyPr>
          <a:lstStyle/>
          <a:p>
            <a:pPr indent="0" lvl="0" marL="1879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5.3 DIAGRAMA DE CASO DE USO</a:t>
            </a:r>
            <a:endParaRPr/>
          </a:p>
        </p:txBody>
      </p:sp>
      <p:sp>
        <p:nvSpPr>
          <p:cNvPr id="521" name="Google Shape;521;p18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858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522" name="Google Shape;522;p18"/>
          <p:cNvSpPr txBox="1"/>
          <p:nvPr/>
        </p:nvSpPr>
        <p:spPr>
          <a:xfrm>
            <a:off x="4418599" y="2182150"/>
            <a:ext cx="4398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Sistema de farmácia</a:t>
            </a:r>
            <a:endParaRPr b="0" i="0" sz="25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9"/>
          <p:cNvSpPr txBox="1"/>
          <p:nvPr>
            <p:ph type="title"/>
          </p:nvPr>
        </p:nvSpPr>
        <p:spPr>
          <a:xfrm>
            <a:off x="2023868" y="1163108"/>
            <a:ext cx="7748270" cy="217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19810" lvl="0" marL="1031875" marR="5080" rtl="0" algn="l">
              <a:lnSpc>
                <a:spcPct val="117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5.4 DESCRIÇÃO DE CASO DE USO</a:t>
            </a:r>
            <a:endParaRPr/>
          </a:p>
        </p:txBody>
      </p:sp>
      <p:sp>
        <p:nvSpPr>
          <p:cNvPr id="528" name="Google Shape;528;p19"/>
          <p:cNvSpPr/>
          <p:nvPr/>
        </p:nvSpPr>
        <p:spPr>
          <a:xfrm>
            <a:off x="0" y="0"/>
            <a:ext cx="1891664" cy="2858135"/>
          </a:xfrm>
          <a:custGeom>
            <a:rect b="b" l="l" r="r" t="t"/>
            <a:pathLst>
              <a:path extrusionOk="0" h="2858135" w="1891664">
                <a:moveTo>
                  <a:pt x="0" y="2857887"/>
                </a:moveTo>
                <a:lnTo>
                  <a:pt x="0" y="1882972"/>
                </a:lnTo>
                <a:lnTo>
                  <a:pt x="8373" y="1878121"/>
                </a:lnTo>
                <a:lnTo>
                  <a:pt x="51449" y="1852116"/>
                </a:lnTo>
                <a:lnTo>
                  <a:pt x="94035" y="1825346"/>
                </a:lnTo>
                <a:lnTo>
                  <a:pt x="136129" y="1797812"/>
                </a:lnTo>
                <a:lnTo>
                  <a:pt x="177733" y="1769513"/>
                </a:lnTo>
                <a:lnTo>
                  <a:pt x="218819" y="1740467"/>
                </a:lnTo>
                <a:lnTo>
                  <a:pt x="259360" y="1710695"/>
                </a:lnTo>
                <a:lnTo>
                  <a:pt x="299357" y="1680194"/>
                </a:lnTo>
                <a:lnTo>
                  <a:pt x="338811" y="1648967"/>
                </a:lnTo>
                <a:lnTo>
                  <a:pt x="377693" y="1617031"/>
                </a:lnTo>
                <a:lnTo>
                  <a:pt x="415980" y="1584410"/>
                </a:lnTo>
                <a:lnTo>
                  <a:pt x="453672" y="1551102"/>
                </a:lnTo>
                <a:lnTo>
                  <a:pt x="490768" y="1517107"/>
                </a:lnTo>
                <a:lnTo>
                  <a:pt x="527245" y="1482449"/>
                </a:lnTo>
                <a:lnTo>
                  <a:pt x="563078" y="1447150"/>
                </a:lnTo>
                <a:lnTo>
                  <a:pt x="598267" y="1411208"/>
                </a:lnTo>
                <a:lnTo>
                  <a:pt x="632813" y="1374626"/>
                </a:lnTo>
                <a:lnTo>
                  <a:pt x="666693" y="1337426"/>
                </a:lnTo>
                <a:lnTo>
                  <a:pt x="699885" y="1299632"/>
                </a:lnTo>
                <a:lnTo>
                  <a:pt x="732388" y="1261245"/>
                </a:lnTo>
                <a:lnTo>
                  <a:pt x="764204" y="1222264"/>
                </a:lnTo>
                <a:lnTo>
                  <a:pt x="795310" y="1182716"/>
                </a:lnTo>
                <a:lnTo>
                  <a:pt x="825687" y="1142626"/>
                </a:lnTo>
                <a:lnTo>
                  <a:pt x="855336" y="1101993"/>
                </a:lnTo>
                <a:lnTo>
                  <a:pt x="884255" y="1060818"/>
                </a:lnTo>
                <a:lnTo>
                  <a:pt x="912427" y="1019127"/>
                </a:lnTo>
                <a:lnTo>
                  <a:pt x="939833" y="976948"/>
                </a:lnTo>
                <a:lnTo>
                  <a:pt x="966471" y="934281"/>
                </a:lnTo>
                <a:lnTo>
                  <a:pt x="992342" y="891127"/>
                </a:lnTo>
                <a:lnTo>
                  <a:pt x="1017432" y="847511"/>
                </a:lnTo>
                <a:lnTo>
                  <a:pt x="1041721" y="803465"/>
                </a:lnTo>
                <a:lnTo>
                  <a:pt x="1065210" y="758987"/>
                </a:lnTo>
                <a:lnTo>
                  <a:pt x="1087899" y="714076"/>
                </a:lnTo>
                <a:lnTo>
                  <a:pt x="1109775" y="668764"/>
                </a:lnTo>
                <a:lnTo>
                  <a:pt x="1130822" y="623080"/>
                </a:lnTo>
                <a:lnTo>
                  <a:pt x="1151041" y="577022"/>
                </a:lnTo>
                <a:lnTo>
                  <a:pt x="1170429" y="530591"/>
                </a:lnTo>
                <a:lnTo>
                  <a:pt x="1188979" y="483819"/>
                </a:lnTo>
                <a:lnTo>
                  <a:pt x="1206674" y="436735"/>
                </a:lnTo>
                <a:lnTo>
                  <a:pt x="1223516" y="389339"/>
                </a:lnTo>
                <a:lnTo>
                  <a:pt x="1239503" y="341631"/>
                </a:lnTo>
                <a:lnTo>
                  <a:pt x="1254627" y="293641"/>
                </a:lnTo>
                <a:lnTo>
                  <a:pt x="1268878" y="245402"/>
                </a:lnTo>
                <a:lnTo>
                  <a:pt x="1282254" y="196913"/>
                </a:lnTo>
                <a:lnTo>
                  <a:pt x="1294756" y="148176"/>
                </a:lnTo>
                <a:lnTo>
                  <a:pt x="1306377" y="99219"/>
                </a:lnTo>
                <a:lnTo>
                  <a:pt x="1317109" y="50077"/>
                </a:lnTo>
                <a:lnTo>
                  <a:pt x="1326951" y="750"/>
                </a:lnTo>
                <a:lnTo>
                  <a:pt x="1327087" y="0"/>
                </a:lnTo>
                <a:lnTo>
                  <a:pt x="1891642" y="0"/>
                </a:lnTo>
                <a:lnTo>
                  <a:pt x="1890566" y="42890"/>
                </a:lnTo>
                <a:lnTo>
                  <a:pt x="1887546" y="112331"/>
                </a:lnTo>
                <a:lnTo>
                  <a:pt x="1883018" y="181681"/>
                </a:lnTo>
                <a:lnTo>
                  <a:pt x="1876982" y="250926"/>
                </a:lnTo>
                <a:lnTo>
                  <a:pt x="1869445" y="320014"/>
                </a:lnTo>
                <a:lnTo>
                  <a:pt x="1860346" y="389339"/>
                </a:lnTo>
                <a:lnTo>
                  <a:pt x="1849874" y="457624"/>
                </a:lnTo>
                <a:lnTo>
                  <a:pt x="1837850" y="526082"/>
                </a:lnTo>
                <a:lnTo>
                  <a:pt x="1824343" y="594255"/>
                </a:lnTo>
                <a:lnTo>
                  <a:pt x="1809355" y="662126"/>
                </a:lnTo>
                <a:lnTo>
                  <a:pt x="1792898" y="729648"/>
                </a:lnTo>
                <a:lnTo>
                  <a:pt x="1774976" y="796804"/>
                </a:lnTo>
                <a:lnTo>
                  <a:pt x="1755600" y="863547"/>
                </a:lnTo>
                <a:lnTo>
                  <a:pt x="1734776" y="929859"/>
                </a:lnTo>
                <a:lnTo>
                  <a:pt x="1712519" y="995696"/>
                </a:lnTo>
                <a:lnTo>
                  <a:pt x="1688833" y="1061043"/>
                </a:lnTo>
                <a:lnTo>
                  <a:pt x="1663737" y="1125851"/>
                </a:lnTo>
                <a:lnTo>
                  <a:pt x="1637234" y="1190107"/>
                </a:lnTo>
                <a:lnTo>
                  <a:pt x="1609344" y="1253763"/>
                </a:lnTo>
                <a:lnTo>
                  <a:pt x="1580073" y="1316804"/>
                </a:lnTo>
                <a:lnTo>
                  <a:pt x="1549444" y="1379189"/>
                </a:lnTo>
                <a:lnTo>
                  <a:pt x="1517463" y="1440900"/>
                </a:lnTo>
                <a:lnTo>
                  <a:pt x="1484152" y="1501894"/>
                </a:lnTo>
                <a:lnTo>
                  <a:pt x="1449520" y="1562157"/>
                </a:lnTo>
                <a:lnTo>
                  <a:pt x="1413589" y="1621646"/>
                </a:lnTo>
                <a:lnTo>
                  <a:pt x="1376370" y="1680346"/>
                </a:lnTo>
                <a:lnTo>
                  <a:pt x="1337888" y="1738219"/>
                </a:lnTo>
                <a:lnTo>
                  <a:pt x="1298154" y="1795247"/>
                </a:lnTo>
                <a:lnTo>
                  <a:pt x="1257195" y="1851392"/>
                </a:lnTo>
                <a:lnTo>
                  <a:pt x="1215020" y="1906641"/>
                </a:lnTo>
                <a:lnTo>
                  <a:pt x="1171659" y="1960952"/>
                </a:lnTo>
                <a:lnTo>
                  <a:pt x="1127122" y="2014315"/>
                </a:lnTo>
                <a:lnTo>
                  <a:pt x="1081442" y="2066691"/>
                </a:lnTo>
                <a:lnTo>
                  <a:pt x="1034630" y="2118068"/>
                </a:lnTo>
                <a:lnTo>
                  <a:pt x="986718" y="2168409"/>
                </a:lnTo>
                <a:lnTo>
                  <a:pt x="937717" y="2217704"/>
                </a:lnTo>
                <a:lnTo>
                  <a:pt x="887663" y="2265919"/>
                </a:lnTo>
                <a:lnTo>
                  <a:pt x="836567" y="2313031"/>
                </a:lnTo>
                <a:lnTo>
                  <a:pt x="784464" y="2359029"/>
                </a:lnTo>
                <a:lnTo>
                  <a:pt x="731368" y="2403880"/>
                </a:lnTo>
                <a:lnTo>
                  <a:pt x="677316" y="2447564"/>
                </a:lnTo>
                <a:lnTo>
                  <a:pt x="622321" y="2490068"/>
                </a:lnTo>
                <a:lnTo>
                  <a:pt x="566423" y="2531357"/>
                </a:lnTo>
                <a:lnTo>
                  <a:pt x="509633" y="2571439"/>
                </a:lnTo>
                <a:lnTo>
                  <a:pt x="451991" y="2610256"/>
                </a:lnTo>
                <a:lnTo>
                  <a:pt x="393514" y="2647829"/>
                </a:lnTo>
                <a:lnTo>
                  <a:pt x="334241" y="2684114"/>
                </a:lnTo>
                <a:lnTo>
                  <a:pt x="274187" y="2719111"/>
                </a:lnTo>
                <a:lnTo>
                  <a:pt x="213392" y="2752784"/>
                </a:lnTo>
                <a:lnTo>
                  <a:pt x="151873" y="2785134"/>
                </a:lnTo>
                <a:lnTo>
                  <a:pt x="89675" y="2816125"/>
                </a:lnTo>
                <a:lnTo>
                  <a:pt x="26809" y="2845768"/>
                </a:lnTo>
                <a:lnTo>
                  <a:pt x="0" y="2857887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582366" y="6672650"/>
            <a:ext cx="2625090" cy="1078230"/>
          </a:xfrm>
          <a:custGeom>
            <a:rect b="b" l="l" r="r" t="t"/>
            <a:pathLst>
              <a:path extrusionOk="0" h="1078229" w="2625090">
                <a:moveTo>
                  <a:pt x="2463049" y="1077711"/>
                </a:moveTo>
                <a:lnTo>
                  <a:pt x="161924" y="1077711"/>
                </a:lnTo>
                <a:lnTo>
                  <a:pt x="118879" y="1071926"/>
                </a:lnTo>
                <a:lnTo>
                  <a:pt x="80198" y="1055600"/>
                </a:lnTo>
                <a:lnTo>
                  <a:pt x="47426" y="1030277"/>
                </a:lnTo>
                <a:lnTo>
                  <a:pt x="22107" y="997501"/>
                </a:lnTo>
                <a:lnTo>
                  <a:pt x="5784" y="958818"/>
                </a:lnTo>
                <a:lnTo>
                  <a:pt x="0" y="915771"/>
                </a:lnTo>
                <a:lnTo>
                  <a:pt x="0" y="161909"/>
                </a:lnTo>
                <a:lnTo>
                  <a:pt x="5784" y="118864"/>
                </a:lnTo>
                <a:lnTo>
                  <a:pt x="22107" y="80187"/>
                </a:lnTo>
                <a:lnTo>
                  <a:pt x="47426" y="47419"/>
                </a:lnTo>
                <a:lnTo>
                  <a:pt x="80198" y="22103"/>
                </a:lnTo>
                <a:lnTo>
                  <a:pt x="118879" y="5782"/>
                </a:lnTo>
                <a:lnTo>
                  <a:pt x="161923" y="0"/>
                </a:lnTo>
                <a:lnTo>
                  <a:pt x="2463050" y="0"/>
                </a:lnTo>
                <a:lnTo>
                  <a:pt x="2506093" y="5782"/>
                </a:lnTo>
                <a:lnTo>
                  <a:pt x="2544775" y="22103"/>
                </a:lnTo>
                <a:lnTo>
                  <a:pt x="2577549" y="47419"/>
                </a:lnTo>
                <a:lnTo>
                  <a:pt x="2602871" y="80187"/>
                </a:lnTo>
                <a:lnTo>
                  <a:pt x="2619197" y="118864"/>
                </a:lnTo>
                <a:lnTo>
                  <a:pt x="2624983" y="161909"/>
                </a:lnTo>
                <a:lnTo>
                  <a:pt x="2624983" y="915771"/>
                </a:lnTo>
                <a:lnTo>
                  <a:pt x="2619197" y="958818"/>
                </a:lnTo>
                <a:lnTo>
                  <a:pt x="2602871" y="997501"/>
                </a:lnTo>
                <a:lnTo>
                  <a:pt x="2577549" y="1030277"/>
                </a:lnTo>
                <a:lnTo>
                  <a:pt x="2544775" y="1055600"/>
                </a:lnTo>
                <a:lnTo>
                  <a:pt x="2506093" y="1071926"/>
                </a:lnTo>
                <a:lnTo>
                  <a:pt x="2463049" y="1077711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19"/>
          <p:cNvGrpSpPr/>
          <p:nvPr/>
        </p:nvGrpSpPr>
        <p:grpSpPr>
          <a:xfrm>
            <a:off x="11576517" y="6672650"/>
            <a:ext cx="6711963" cy="3614839"/>
            <a:chOff x="11576517" y="6672650"/>
            <a:chExt cx="6711963" cy="3614839"/>
          </a:xfrm>
        </p:grpSpPr>
        <p:sp>
          <p:nvSpPr>
            <p:cNvPr id="531" name="Google Shape;531;p19"/>
            <p:cNvSpPr/>
            <p:nvPr/>
          </p:nvSpPr>
          <p:spPr>
            <a:xfrm>
              <a:off x="12894155" y="6724504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11576517" y="6672650"/>
              <a:ext cx="2625090" cy="1078230"/>
            </a:xfrm>
            <a:custGeom>
              <a:rect b="b" l="l" r="r" t="t"/>
              <a:pathLst>
                <a:path extrusionOk="0" h="1078229" w="2625090">
                  <a:moveTo>
                    <a:pt x="2463027" y="1077711"/>
                  </a:moveTo>
                  <a:lnTo>
                    <a:pt x="161909" y="1077711"/>
                  </a:lnTo>
                  <a:lnTo>
                    <a:pt x="118864" y="1071926"/>
                  </a:lnTo>
                  <a:lnTo>
                    <a:pt x="80186" y="1055600"/>
                  </a:lnTo>
                  <a:lnTo>
                    <a:pt x="47418" y="1030277"/>
                  </a:lnTo>
                  <a:lnTo>
                    <a:pt x="22103" y="997501"/>
                  </a:lnTo>
                  <a:lnTo>
                    <a:pt x="5782" y="958818"/>
                  </a:lnTo>
                  <a:lnTo>
                    <a:pt x="0" y="915773"/>
                  </a:lnTo>
                  <a:lnTo>
                    <a:pt x="0" y="161907"/>
                  </a:lnTo>
                  <a:lnTo>
                    <a:pt x="5782" y="118864"/>
                  </a:lnTo>
                  <a:lnTo>
                    <a:pt x="22103" y="80187"/>
                  </a:lnTo>
                  <a:lnTo>
                    <a:pt x="47418" y="47419"/>
                  </a:lnTo>
                  <a:lnTo>
                    <a:pt x="80186" y="22103"/>
                  </a:lnTo>
                  <a:lnTo>
                    <a:pt x="118864" y="5782"/>
                  </a:lnTo>
                  <a:lnTo>
                    <a:pt x="161908" y="0"/>
                  </a:lnTo>
                  <a:lnTo>
                    <a:pt x="2463028" y="0"/>
                  </a:lnTo>
                  <a:lnTo>
                    <a:pt x="2506085" y="5782"/>
                  </a:lnTo>
                  <a:lnTo>
                    <a:pt x="2544771" y="22103"/>
                  </a:lnTo>
                  <a:lnTo>
                    <a:pt x="2577544" y="47419"/>
                  </a:lnTo>
                  <a:lnTo>
                    <a:pt x="2602862" y="80187"/>
                  </a:lnTo>
                  <a:lnTo>
                    <a:pt x="2619184" y="118864"/>
                  </a:lnTo>
                  <a:lnTo>
                    <a:pt x="2624967" y="161907"/>
                  </a:lnTo>
                  <a:lnTo>
                    <a:pt x="2624967" y="915773"/>
                  </a:lnTo>
                  <a:lnTo>
                    <a:pt x="2619184" y="958818"/>
                  </a:lnTo>
                  <a:lnTo>
                    <a:pt x="2602862" y="997501"/>
                  </a:lnTo>
                  <a:lnTo>
                    <a:pt x="2577544" y="1030277"/>
                  </a:lnTo>
                  <a:lnTo>
                    <a:pt x="2544771" y="1055600"/>
                  </a:lnTo>
                  <a:lnTo>
                    <a:pt x="2506085" y="1071926"/>
                  </a:lnTo>
                  <a:lnTo>
                    <a:pt x="2463027" y="1077711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9"/>
          <p:cNvGrpSpPr/>
          <p:nvPr/>
        </p:nvGrpSpPr>
        <p:grpSpPr>
          <a:xfrm>
            <a:off x="582375" y="3870228"/>
            <a:ext cx="2625090" cy="2625090"/>
            <a:chOff x="582375" y="3870228"/>
            <a:chExt cx="2625090" cy="2625090"/>
          </a:xfrm>
        </p:grpSpPr>
        <p:sp>
          <p:nvSpPr>
            <p:cNvPr id="534" name="Google Shape;534;p19"/>
            <p:cNvSpPr/>
            <p:nvPr/>
          </p:nvSpPr>
          <p:spPr>
            <a:xfrm>
              <a:off x="582375" y="3870228"/>
              <a:ext cx="2625090" cy="2625090"/>
            </a:xfrm>
            <a:custGeom>
              <a:rect b="b" l="l" r="r" t="t"/>
              <a:pathLst>
                <a:path extrusionOk="0" h="2625090" w="2625090">
                  <a:moveTo>
                    <a:pt x="1312477" y="2624967"/>
                  </a:moveTo>
                  <a:lnTo>
                    <a:pt x="1264361" y="2624102"/>
                  </a:lnTo>
                  <a:lnTo>
                    <a:pt x="1216681" y="2621525"/>
                  </a:lnTo>
                  <a:lnTo>
                    <a:pt x="1169468" y="2617266"/>
                  </a:lnTo>
                  <a:lnTo>
                    <a:pt x="1122749" y="2611355"/>
                  </a:lnTo>
                  <a:lnTo>
                    <a:pt x="1076556" y="2603821"/>
                  </a:lnTo>
                  <a:lnTo>
                    <a:pt x="1030918" y="2594695"/>
                  </a:lnTo>
                  <a:lnTo>
                    <a:pt x="985865" y="2584005"/>
                  </a:lnTo>
                  <a:lnTo>
                    <a:pt x="941425" y="2571782"/>
                  </a:lnTo>
                  <a:lnTo>
                    <a:pt x="897630" y="2558055"/>
                  </a:lnTo>
                  <a:lnTo>
                    <a:pt x="854508" y="2542854"/>
                  </a:lnTo>
                  <a:lnTo>
                    <a:pt x="812090" y="2526209"/>
                  </a:lnTo>
                  <a:lnTo>
                    <a:pt x="770404" y="2508148"/>
                  </a:lnTo>
                  <a:lnTo>
                    <a:pt x="729481" y="2488702"/>
                  </a:lnTo>
                  <a:lnTo>
                    <a:pt x="689350" y="2467901"/>
                  </a:lnTo>
                  <a:lnTo>
                    <a:pt x="650040" y="2445773"/>
                  </a:lnTo>
                  <a:lnTo>
                    <a:pt x="611582" y="2422349"/>
                  </a:lnTo>
                  <a:lnTo>
                    <a:pt x="574006" y="2397659"/>
                  </a:lnTo>
                  <a:lnTo>
                    <a:pt x="537340" y="2371732"/>
                  </a:lnTo>
                  <a:lnTo>
                    <a:pt x="501614" y="2344597"/>
                  </a:lnTo>
                  <a:lnTo>
                    <a:pt x="466859" y="2316285"/>
                  </a:lnTo>
                  <a:lnTo>
                    <a:pt x="433103" y="2286824"/>
                  </a:lnTo>
                  <a:lnTo>
                    <a:pt x="400377" y="2256245"/>
                  </a:lnTo>
                  <a:lnTo>
                    <a:pt x="368710" y="2224578"/>
                  </a:lnTo>
                  <a:lnTo>
                    <a:pt x="338131" y="2191851"/>
                  </a:lnTo>
                  <a:lnTo>
                    <a:pt x="308671" y="2158095"/>
                  </a:lnTo>
                  <a:lnTo>
                    <a:pt x="280359" y="2123340"/>
                  </a:lnTo>
                  <a:lnTo>
                    <a:pt x="253224" y="2087614"/>
                  </a:lnTo>
                  <a:lnTo>
                    <a:pt x="227297" y="2050948"/>
                  </a:lnTo>
                  <a:lnTo>
                    <a:pt x="202607" y="2013371"/>
                  </a:lnTo>
                  <a:lnTo>
                    <a:pt x="179183" y="1974913"/>
                  </a:lnTo>
                  <a:lnTo>
                    <a:pt x="157056" y="1935603"/>
                  </a:lnTo>
                  <a:lnTo>
                    <a:pt x="136255" y="1895471"/>
                  </a:lnTo>
                  <a:lnTo>
                    <a:pt x="116809" y="1854548"/>
                  </a:lnTo>
                  <a:lnTo>
                    <a:pt x="98749" y="1812861"/>
                  </a:lnTo>
                  <a:lnTo>
                    <a:pt x="82103" y="1770442"/>
                  </a:lnTo>
                  <a:lnTo>
                    <a:pt x="66902" y="1727320"/>
                  </a:lnTo>
                  <a:lnTo>
                    <a:pt x="53175" y="1683524"/>
                  </a:lnTo>
                  <a:lnTo>
                    <a:pt x="40952" y="1639085"/>
                  </a:lnTo>
                  <a:lnTo>
                    <a:pt x="30263" y="1594031"/>
                  </a:lnTo>
                  <a:lnTo>
                    <a:pt x="21136" y="1548392"/>
                  </a:lnTo>
                  <a:lnTo>
                    <a:pt x="13603" y="1502199"/>
                  </a:lnTo>
                  <a:lnTo>
                    <a:pt x="7692" y="1455480"/>
                  </a:lnTo>
                  <a:lnTo>
                    <a:pt x="3433" y="1408265"/>
                  </a:lnTo>
                  <a:lnTo>
                    <a:pt x="856" y="1360585"/>
                  </a:lnTo>
                  <a:lnTo>
                    <a:pt x="0" y="1312976"/>
                  </a:lnTo>
                  <a:lnTo>
                    <a:pt x="0" y="1311960"/>
                  </a:lnTo>
                  <a:lnTo>
                    <a:pt x="856" y="1264353"/>
                  </a:lnTo>
                  <a:lnTo>
                    <a:pt x="3433" y="1216675"/>
                  </a:lnTo>
                  <a:lnTo>
                    <a:pt x="7692" y="1169462"/>
                  </a:lnTo>
                  <a:lnTo>
                    <a:pt x="13603" y="1122745"/>
                  </a:lnTo>
                  <a:lnTo>
                    <a:pt x="21136" y="1076553"/>
                  </a:lnTo>
                  <a:lnTo>
                    <a:pt x="30263" y="1030916"/>
                  </a:lnTo>
                  <a:lnTo>
                    <a:pt x="40952" y="985864"/>
                  </a:lnTo>
                  <a:lnTo>
                    <a:pt x="53175" y="941425"/>
                  </a:lnTo>
                  <a:lnTo>
                    <a:pt x="66902" y="897631"/>
                  </a:lnTo>
                  <a:lnTo>
                    <a:pt x="82103" y="854510"/>
                  </a:lnTo>
                  <a:lnTo>
                    <a:pt x="98749" y="812092"/>
                  </a:lnTo>
                  <a:lnTo>
                    <a:pt x="116809" y="770407"/>
                  </a:lnTo>
                  <a:lnTo>
                    <a:pt x="136255" y="729484"/>
                  </a:lnTo>
                  <a:lnTo>
                    <a:pt x="157056" y="689354"/>
                  </a:lnTo>
                  <a:lnTo>
                    <a:pt x="179183" y="650045"/>
                  </a:lnTo>
                  <a:lnTo>
                    <a:pt x="202607" y="611588"/>
                  </a:lnTo>
                  <a:lnTo>
                    <a:pt x="227297" y="574012"/>
                  </a:lnTo>
                  <a:lnTo>
                    <a:pt x="253224" y="537346"/>
                  </a:lnTo>
                  <a:lnTo>
                    <a:pt x="280359" y="501621"/>
                  </a:lnTo>
                  <a:lnTo>
                    <a:pt x="308671" y="466866"/>
                  </a:lnTo>
                  <a:lnTo>
                    <a:pt x="338131" y="433111"/>
                  </a:lnTo>
                  <a:lnTo>
                    <a:pt x="368710" y="400385"/>
                  </a:lnTo>
                  <a:lnTo>
                    <a:pt x="400377" y="368718"/>
                  </a:lnTo>
                  <a:lnTo>
                    <a:pt x="433103" y="338139"/>
                  </a:lnTo>
                  <a:lnTo>
                    <a:pt x="466859" y="308679"/>
                  </a:lnTo>
                  <a:lnTo>
                    <a:pt x="501614" y="280367"/>
                  </a:lnTo>
                  <a:lnTo>
                    <a:pt x="537340" y="253233"/>
                  </a:lnTo>
                  <a:lnTo>
                    <a:pt x="574006" y="227306"/>
                  </a:lnTo>
                  <a:lnTo>
                    <a:pt x="611582" y="202616"/>
                  </a:lnTo>
                  <a:lnTo>
                    <a:pt x="650040" y="179192"/>
                  </a:lnTo>
                  <a:lnTo>
                    <a:pt x="689350" y="157065"/>
                  </a:lnTo>
                  <a:lnTo>
                    <a:pt x="729481" y="136264"/>
                  </a:lnTo>
                  <a:lnTo>
                    <a:pt x="770404" y="116818"/>
                  </a:lnTo>
                  <a:lnTo>
                    <a:pt x="812090" y="98758"/>
                  </a:lnTo>
                  <a:lnTo>
                    <a:pt x="854508" y="82112"/>
                  </a:lnTo>
                  <a:lnTo>
                    <a:pt x="897630" y="66911"/>
                  </a:lnTo>
                  <a:lnTo>
                    <a:pt x="941425" y="53184"/>
                  </a:lnTo>
                  <a:lnTo>
                    <a:pt x="985865" y="40961"/>
                  </a:lnTo>
                  <a:lnTo>
                    <a:pt x="1030918" y="30272"/>
                  </a:lnTo>
                  <a:lnTo>
                    <a:pt x="1076556" y="21145"/>
                  </a:lnTo>
                  <a:lnTo>
                    <a:pt x="1122749" y="13612"/>
                  </a:lnTo>
                  <a:lnTo>
                    <a:pt x="1169468" y="7701"/>
                  </a:lnTo>
                  <a:lnTo>
                    <a:pt x="1216681" y="3442"/>
                  </a:lnTo>
                  <a:lnTo>
                    <a:pt x="1264361" y="865"/>
                  </a:lnTo>
                  <a:lnTo>
                    <a:pt x="1312473" y="0"/>
                  </a:lnTo>
                  <a:lnTo>
                    <a:pt x="1360594" y="865"/>
                  </a:lnTo>
                  <a:lnTo>
                    <a:pt x="1408273" y="3442"/>
                  </a:lnTo>
                  <a:lnTo>
                    <a:pt x="1455487" y="7701"/>
                  </a:lnTo>
                  <a:lnTo>
                    <a:pt x="1502206" y="13612"/>
                  </a:lnTo>
                  <a:lnTo>
                    <a:pt x="1548399" y="21145"/>
                  </a:lnTo>
                  <a:lnTo>
                    <a:pt x="1594037" y="30272"/>
                  </a:lnTo>
                  <a:lnTo>
                    <a:pt x="1639091" y="40961"/>
                  </a:lnTo>
                  <a:lnTo>
                    <a:pt x="1683530" y="53184"/>
                  </a:lnTo>
                  <a:lnTo>
                    <a:pt x="1727326" y="66911"/>
                  </a:lnTo>
                  <a:lnTo>
                    <a:pt x="1770448" y="82112"/>
                  </a:lnTo>
                  <a:lnTo>
                    <a:pt x="1812866" y="98758"/>
                  </a:lnTo>
                  <a:lnTo>
                    <a:pt x="1854552" y="116818"/>
                  </a:lnTo>
                  <a:lnTo>
                    <a:pt x="1895476" y="136264"/>
                  </a:lnTo>
                  <a:lnTo>
                    <a:pt x="1935607" y="157065"/>
                  </a:lnTo>
                  <a:lnTo>
                    <a:pt x="1974917" y="179192"/>
                  </a:lnTo>
                  <a:lnTo>
                    <a:pt x="2013375" y="202616"/>
                  </a:lnTo>
                  <a:lnTo>
                    <a:pt x="2050952" y="227306"/>
                  </a:lnTo>
                  <a:lnTo>
                    <a:pt x="2087618" y="253233"/>
                  </a:lnTo>
                  <a:lnTo>
                    <a:pt x="2123344" y="280367"/>
                  </a:lnTo>
                  <a:lnTo>
                    <a:pt x="2158100" y="308679"/>
                  </a:lnTo>
                  <a:lnTo>
                    <a:pt x="2191856" y="338139"/>
                  </a:lnTo>
                  <a:lnTo>
                    <a:pt x="2224582" y="368718"/>
                  </a:lnTo>
                  <a:lnTo>
                    <a:pt x="2256250" y="400385"/>
                  </a:lnTo>
                  <a:lnTo>
                    <a:pt x="2286829" y="433111"/>
                  </a:lnTo>
                  <a:lnTo>
                    <a:pt x="2316289" y="466866"/>
                  </a:lnTo>
                  <a:lnTo>
                    <a:pt x="2344602" y="501621"/>
                  </a:lnTo>
                  <a:lnTo>
                    <a:pt x="2371736" y="537346"/>
                  </a:lnTo>
                  <a:lnTo>
                    <a:pt x="2397664" y="574012"/>
                  </a:lnTo>
                  <a:lnTo>
                    <a:pt x="2422354" y="611588"/>
                  </a:lnTo>
                  <a:lnTo>
                    <a:pt x="2445778" y="650045"/>
                  </a:lnTo>
                  <a:lnTo>
                    <a:pt x="2467906" y="689354"/>
                  </a:lnTo>
                  <a:lnTo>
                    <a:pt x="2488707" y="729484"/>
                  </a:lnTo>
                  <a:lnTo>
                    <a:pt x="2508153" y="770407"/>
                  </a:lnTo>
                  <a:lnTo>
                    <a:pt x="2526214" y="812092"/>
                  </a:lnTo>
                  <a:lnTo>
                    <a:pt x="2542860" y="854510"/>
                  </a:lnTo>
                  <a:lnTo>
                    <a:pt x="2558061" y="897631"/>
                  </a:lnTo>
                  <a:lnTo>
                    <a:pt x="2571788" y="941425"/>
                  </a:lnTo>
                  <a:lnTo>
                    <a:pt x="2584011" y="985864"/>
                  </a:lnTo>
                  <a:lnTo>
                    <a:pt x="2594701" y="1030916"/>
                  </a:lnTo>
                  <a:lnTo>
                    <a:pt x="2603827" y="1076553"/>
                  </a:lnTo>
                  <a:lnTo>
                    <a:pt x="2611361" y="1122745"/>
                  </a:lnTo>
                  <a:lnTo>
                    <a:pt x="2617272" y="1169462"/>
                  </a:lnTo>
                  <a:lnTo>
                    <a:pt x="2621531" y="1216675"/>
                  </a:lnTo>
                  <a:lnTo>
                    <a:pt x="2624108" y="1264353"/>
                  </a:lnTo>
                  <a:lnTo>
                    <a:pt x="2624964" y="1311960"/>
                  </a:lnTo>
                  <a:lnTo>
                    <a:pt x="2624964" y="1312976"/>
                  </a:lnTo>
                  <a:lnTo>
                    <a:pt x="2624108" y="1360585"/>
                  </a:lnTo>
                  <a:lnTo>
                    <a:pt x="2621531" y="1408265"/>
                  </a:lnTo>
                  <a:lnTo>
                    <a:pt x="2617272" y="1455480"/>
                  </a:lnTo>
                  <a:lnTo>
                    <a:pt x="2611361" y="1502199"/>
                  </a:lnTo>
                  <a:lnTo>
                    <a:pt x="2603827" y="1548392"/>
                  </a:lnTo>
                  <a:lnTo>
                    <a:pt x="2594701" y="1594031"/>
                  </a:lnTo>
                  <a:lnTo>
                    <a:pt x="2584011" y="1639085"/>
                  </a:lnTo>
                  <a:lnTo>
                    <a:pt x="2571788" y="1683524"/>
                  </a:lnTo>
                  <a:lnTo>
                    <a:pt x="2558061" y="1727320"/>
                  </a:lnTo>
                  <a:lnTo>
                    <a:pt x="2542860" y="1770442"/>
                  </a:lnTo>
                  <a:lnTo>
                    <a:pt x="2526214" y="1812861"/>
                  </a:lnTo>
                  <a:lnTo>
                    <a:pt x="2508153" y="1854548"/>
                  </a:lnTo>
                  <a:lnTo>
                    <a:pt x="2488707" y="1895471"/>
                  </a:lnTo>
                  <a:lnTo>
                    <a:pt x="2467906" y="1935603"/>
                  </a:lnTo>
                  <a:lnTo>
                    <a:pt x="2445778" y="1974913"/>
                  </a:lnTo>
                  <a:lnTo>
                    <a:pt x="2422354" y="2013371"/>
                  </a:lnTo>
                  <a:lnTo>
                    <a:pt x="2397664" y="2050948"/>
                  </a:lnTo>
                  <a:lnTo>
                    <a:pt x="2371736" y="2087614"/>
                  </a:lnTo>
                  <a:lnTo>
                    <a:pt x="2344602" y="2123340"/>
                  </a:lnTo>
                  <a:lnTo>
                    <a:pt x="2316289" y="2158095"/>
                  </a:lnTo>
                  <a:lnTo>
                    <a:pt x="2286829" y="2191851"/>
                  </a:lnTo>
                  <a:lnTo>
                    <a:pt x="2256250" y="2224578"/>
                  </a:lnTo>
                  <a:lnTo>
                    <a:pt x="2224582" y="2256245"/>
                  </a:lnTo>
                  <a:lnTo>
                    <a:pt x="2191856" y="2286824"/>
                  </a:lnTo>
                  <a:lnTo>
                    <a:pt x="2158100" y="2316285"/>
                  </a:lnTo>
                  <a:lnTo>
                    <a:pt x="2123344" y="2344597"/>
                  </a:lnTo>
                  <a:lnTo>
                    <a:pt x="2087618" y="2371732"/>
                  </a:lnTo>
                  <a:lnTo>
                    <a:pt x="2050952" y="2397659"/>
                  </a:lnTo>
                  <a:lnTo>
                    <a:pt x="2013375" y="2422349"/>
                  </a:lnTo>
                  <a:lnTo>
                    <a:pt x="1974917" y="2445773"/>
                  </a:lnTo>
                  <a:lnTo>
                    <a:pt x="1935607" y="2467901"/>
                  </a:lnTo>
                  <a:lnTo>
                    <a:pt x="1895476" y="2488702"/>
                  </a:lnTo>
                  <a:lnTo>
                    <a:pt x="1854552" y="2508148"/>
                  </a:lnTo>
                  <a:lnTo>
                    <a:pt x="1812866" y="2526209"/>
                  </a:lnTo>
                  <a:lnTo>
                    <a:pt x="1770448" y="2542854"/>
                  </a:lnTo>
                  <a:lnTo>
                    <a:pt x="1727326" y="2558055"/>
                  </a:lnTo>
                  <a:lnTo>
                    <a:pt x="1683530" y="2571782"/>
                  </a:lnTo>
                  <a:lnTo>
                    <a:pt x="1639091" y="2584005"/>
                  </a:lnTo>
                  <a:lnTo>
                    <a:pt x="1594037" y="2594695"/>
                  </a:lnTo>
                  <a:lnTo>
                    <a:pt x="1548399" y="2603821"/>
                  </a:lnTo>
                  <a:lnTo>
                    <a:pt x="1502206" y="2611355"/>
                  </a:lnTo>
                  <a:lnTo>
                    <a:pt x="1455487" y="2617266"/>
                  </a:lnTo>
                  <a:lnTo>
                    <a:pt x="1408273" y="2621525"/>
                  </a:lnTo>
                  <a:lnTo>
                    <a:pt x="1360594" y="2624102"/>
                  </a:lnTo>
                  <a:lnTo>
                    <a:pt x="1312477" y="2624967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5" name="Google Shape;53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4400" y="4227072"/>
              <a:ext cx="1924049" cy="19145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6" name="Google Shape;536;p19"/>
          <p:cNvSpPr txBox="1"/>
          <p:nvPr/>
        </p:nvSpPr>
        <p:spPr>
          <a:xfrm>
            <a:off x="1028892" y="6965703"/>
            <a:ext cx="1732280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Objetivo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7" name="Google Shape;537;p19"/>
          <p:cNvSpPr/>
          <p:nvPr/>
        </p:nvSpPr>
        <p:spPr>
          <a:xfrm>
            <a:off x="8827708" y="6672650"/>
            <a:ext cx="2625090" cy="1078230"/>
          </a:xfrm>
          <a:custGeom>
            <a:rect b="b" l="l" r="r" t="t"/>
            <a:pathLst>
              <a:path extrusionOk="0" h="1078229" w="2625090">
                <a:moveTo>
                  <a:pt x="2463058" y="1077711"/>
                </a:moveTo>
                <a:lnTo>
                  <a:pt x="161940" y="1077711"/>
                </a:lnTo>
                <a:lnTo>
                  <a:pt x="118892" y="1071926"/>
                </a:lnTo>
                <a:lnTo>
                  <a:pt x="80209" y="1055600"/>
                </a:lnTo>
                <a:lnTo>
                  <a:pt x="47434" y="1030277"/>
                </a:lnTo>
                <a:lnTo>
                  <a:pt x="22111" y="997501"/>
                </a:lnTo>
                <a:lnTo>
                  <a:pt x="5785" y="958818"/>
                </a:lnTo>
                <a:lnTo>
                  <a:pt x="0" y="915772"/>
                </a:lnTo>
                <a:lnTo>
                  <a:pt x="0" y="161908"/>
                </a:lnTo>
                <a:lnTo>
                  <a:pt x="5785" y="118864"/>
                </a:lnTo>
                <a:lnTo>
                  <a:pt x="22111" y="80187"/>
                </a:lnTo>
                <a:lnTo>
                  <a:pt x="47434" y="47419"/>
                </a:lnTo>
                <a:lnTo>
                  <a:pt x="80209" y="22103"/>
                </a:lnTo>
                <a:lnTo>
                  <a:pt x="118892" y="5782"/>
                </a:lnTo>
                <a:lnTo>
                  <a:pt x="161938" y="0"/>
                </a:lnTo>
                <a:lnTo>
                  <a:pt x="2463059" y="0"/>
                </a:lnTo>
                <a:lnTo>
                  <a:pt x="2506102" y="5782"/>
                </a:lnTo>
                <a:lnTo>
                  <a:pt x="2544780" y="22103"/>
                </a:lnTo>
                <a:lnTo>
                  <a:pt x="2577548" y="47419"/>
                </a:lnTo>
                <a:lnTo>
                  <a:pt x="2602864" y="80187"/>
                </a:lnTo>
                <a:lnTo>
                  <a:pt x="2619184" y="118864"/>
                </a:lnTo>
                <a:lnTo>
                  <a:pt x="2624967" y="161908"/>
                </a:lnTo>
                <a:lnTo>
                  <a:pt x="2624967" y="915772"/>
                </a:lnTo>
                <a:lnTo>
                  <a:pt x="2619184" y="958818"/>
                </a:lnTo>
                <a:lnTo>
                  <a:pt x="2602864" y="997501"/>
                </a:lnTo>
                <a:lnTo>
                  <a:pt x="2577548" y="1030277"/>
                </a:lnTo>
                <a:lnTo>
                  <a:pt x="2544780" y="1055600"/>
                </a:lnTo>
                <a:lnTo>
                  <a:pt x="2506102" y="1071926"/>
                </a:lnTo>
                <a:lnTo>
                  <a:pt x="2463058" y="1077711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19"/>
          <p:cNvGrpSpPr/>
          <p:nvPr/>
        </p:nvGrpSpPr>
        <p:grpSpPr>
          <a:xfrm>
            <a:off x="8827707" y="3870228"/>
            <a:ext cx="2625090" cy="2625090"/>
            <a:chOff x="8827707" y="3870228"/>
            <a:chExt cx="2625090" cy="2625090"/>
          </a:xfrm>
        </p:grpSpPr>
        <p:sp>
          <p:nvSpPr>
            <p:cNvPr id="539" name="Google Shape;539;p19"/>
            <p:cNvSpPr/>
            <p:nvPr/>
          </p:nvSpPr>
          <p:spPr>
            <a:xfrm>
              <a:off x="8827707" y="3870228"/>
              <a:ext cx="2625090" cy="2625090"/>
            </a:xfrm>
            <a:custGeom>
              <a:rect b="b" l="l" r="r" t="t"/>
              <a:pathLst>
                <a:path extrusionOk="0" h="2625090" w="2625090">
                  <a:moveTo>
                    <a:pt x="1312498" y="2624967"/>
                  </a:moveTo>
                  <a:lnTo>
                    <a:pt x="1264382" y="2624102"/>
                  </a:lnTo>
                  <a:lnTo>
                    <a:pt x="1216701" y="2621525"/>
                  </a:lnTo>
                  <a:lnTo>
                    <a:pt x="1169487" y="2617266"/>
                  </a:lnTo>
                  <a:lnTo>
                    <a:pt x="1122768" y="2611355"/>
                  </a:lnTo>
                  <a:lnTo>
                    <a:pt x="1076575" y="2603821"/>
                  </a:lnTo>
                  <a:lnTo>
                    <a:pt x="1030936" y="2594695"/>
                  </a:lnTo>
                  <a:lnTo>
                    <a:pt x="985882" y="2584005"/>
                  </a:lnTo>
                  <a:lnTo>
                    <a:pt x="941442" y="2571782"/>
                  </a:lnTo>
                  <a:lnTo>
                    <a:pt x="897646" y="2558055"/>
                  </a:lnTo>
                  <a:lnTo>
                    <a:pt x="854524" y="2542854"/>
                  </a:lnTo>
                  <a:lnTo>
                    <a:pt x="812105" y="2526209"/>
                  </a:lnTo>
                  <a:lnTo>
                    <a:pt x="770419" y="2508148"/>
                  </a:lnTo>
                  <a:lnTo>
                    <a:pt x="729495" y="2488702"/>
                  </a:lnTo>
                  <a:lnTo>
                    <a:pt x="689364" y="2467901"/>
                  </a:lnTo>
                  <a:lnTo>
                    <a:pt x="650054" y="2445773"/>
                  </a:lnTo>
                  <a:lnTo>
                    <a:pt x="611596" y="2422349"/>
                  </a:lnTo>
                  <a:lnTo>
                    <a:pt x="574019" y="2397659"/>
                  </a:lnTo>
                  <a:lnTo>
                    <a:pt x="537353" y="2371732"/>
                  </a:lnTo>
                  <a:lnTo>
                    <a:pt x="501627" y="2344597"/>
                  </a:lnTo>
                  <a:lnTo>
                    <a:pt x="466871" y="2316285"/>
                  </a:lnTo>
                  <a:lnTo>
                    <a:pt x="433115" y="2286824"/>
                  </a:lnTo>
                  <a:lnTo>
                    <a:pt x="400389" y="2256245"/>
                  </a:lnTo>
                  <a:lnTo>
                    <a:pt x="368721" y="2224578"/>
                  </a:lnTo>
                  <a:lnTo>
                    <a:pt x="338142" y="2191851"/>
                  </a:lnTo>
                  <a:lnTo>
                    <a:pt x="308682" y="2158095"/>
                  </a:lnTo>
                  <a:lnTo>
                    <a:pt x="280370" y="2123340"/>
                  </a:lnTo>
                  <a:lnTo>
                    <a:pt x="253235" y="2087614"/>
                  </a:lnTo>
                  <a:lnTo>
                    <a:pt x="227308" y="2050948"/>
                  </a:lnTo>
                  <a:lnTo>
                    <a:pt x="202617" y="2013371"/>
                  </a:lnTo>
                  <a:lnTo>
                    <a:pt x="179193" y="1974913"/>
                  </a:lnTo>
                  <a:lnTo>
                    <a:pt x="157066" y="1935603"/>
                  </a:lnTo>
                  <a:lnTo>
                    <a:pt x="136265" y="1895471"/>
                  </a:lnTo>
                  <a:lnTo>
                    <a:pt x="116819" y="1854548"/>
                  </a:lnTo>
                  <a:lnTo>
                    <a:pt x="98758" y="1812861"/>
                  </a:lnTo>
                  <a:lnTo>
                    <a:pt x="82112" y="1770442"/>
                  </a:lnTo>
                  <a:lnTo>
                    <a:pt x="66911" y="1727320"/>
                  </a:lnTo>
                  <a:lnTo>
                    <a:pt x="53184" y="1683524"/>
                  </a:lnTo>
                  <a:lnTo>
                    <a:pt x="40961" y="1639085"/>
                  </a:lnTo>
                  <a:lnTo>
                    <a:pt x="30272" y="1594031"/>
                  </a:lnTo>
                  <a:lnTo>
                    <a:pt x="21145" y="1548392"/>
                  </a:lnTo>
                  <a:lnTo>
                    <a:pt x="13612" y="1502199"/>
                  </a:lnTo>
                  <a:lnTo>
                    <a:pt x="7701" y="1455480"/>
                  </a:lnTo>
                  <a:lnTo>
                    <a:pt x="3442" y="1408265"/>
                  </a:lnTo>
                  <a:lnTo>
                    <a:pt x="865" y="1360585"/>
                  </a:lnTo>
                  <a:lnTo>
                    <a:pt x="0" y="1312479"/>
                  </a:lnTo>
                  <a:lnTo>
                    <a:pt x="865" y="1264353"/>
                  </a:lnTo>
                  <a:lnTo>
                    <a:pt x="3442" y="1216675"/>
                  </a:lnTo>
                  <a:lnTo>
                    <a:pt x="7701" y="1169462"/>
                  </a:lnTo>
                  <a:lnTo>
                    <a:pt x="13612" y="1122745"/>
                  </a:lnTo>
                  <a:lnTo>
                    <a:pt x="21145" y="1076553"/>
                  </a:lnTo>
                  <a:lnTo>
                    <a:pt x="30272" y="1030916"/>
                  </a:lnTo>
                  <a:lnTo>
                    <a:pt x="40961" y="985864"/>
                  </a:lnTo>
                  <a:lnTo>
                    <a:pt x="53184" y="941425"/>
                  </a:lnTo>
                  <a:lnTo>
                    <a:pt x="66911" y="897631"/>
                  </a:lnTo>
                  <a:lnTo>
                    <a:pt x="82112" y="854510"/>
                  </a:lnTo>
                  <a:lnTo>
                    <a:pt x="98758" y="812092"/>
                  </a:lnTo>
                  <a:lnTo>
                    <a:pt x="116819" y="770407"/>
                  </a:lnTo>
                  <a:lnTo>
                    <a:pt x="136265" y="729484"/>
                  </a:lnTo>
                  <a:lnTo>
                    <a:pt x="157066" y="689354"/>
                  </a:lnTo>
                  <a:lnTo>
                    <a:pt x="179193" y="650045"/>
                  </a:lnTo>
                  <a:lnTo>
                    <a:pt x="202617" y="611588"/>
                  </a:lnTo>
                  <a:lnTo>
                    <a:pt x="227308" y="574012"/>
                  </a:lnTo>
                  <a:lnTo>
                    <a:pt x="253235" y="537346"/>
                  </a:lnTo>
                  <a:lnTo>
                    <a:pt x="280370" y="501621"/>
                  </a:lnTo>
                  <a:lnTo>
                    <a:pt x="308682" y="466866"/>
                  </a:lnTo>
                  <a:lnTo>
                    <a:pt x="338142" y="433111"/>
                  </a:lnTo>
                  <a:lnTo>
                    <a:pt x="368721" y="400385"/>
                  </a:lnTo>
                  <a:lnTo>
                    <a:pt x="400389" y="368718"/>
                  </a:lnTo>
                  <a:lnTo>
                    <a:pt x="433115" y="338139"/>
                  </a:lnTo>
                  <a:lnTo>
                    <a:pt x="466871" y="308679"/>
                  </a:lnTo>
                  <a:lnTo>
                    <a:pt x="501627" y="280367"/>
                  </a:lnTo>
                  <a:lnTo>
                    <a:pt x="537353" y="253233"/>
                  </a:lnTo>
                  <a:lnTo>
                    <a:pt x="574019" y="227306"/>
                  </a:lnTo>
                  <a:lnTo>
                    <a:pt x="611596" y="202616"/>
                  </a:lnTo>
                  <a:lnTo>
                    <a:pt x="650054" y="179192"/>
                  </a:lnTo>
                  <a:lnTo>
                    <a:pt x="689364" y="157065"/>
                  </a:lnTo>
                  <a:lnTo>
                    <a:pt x="729495" y="136264"/>
                  </a:lnTo>
                  <a:lnTo>
                    <a:pt x="770419" y="116818"/>
                  </a:lnTo>
                  <a:lnTo>
                    <a:pt x="812105" y="98758"/>
                  </a:lnTo>
                  <a:lnTo>
                    <a:pt x="854524" y="82112"/>
                  </a:lnTo>
                  <a:lnTo>
                    <a:pt x="897646" y="66911"/>
                  </a:lnTo>
                  <a:lnTo>
                    <a:pt x="941442" y="53184"/>
                  </a:lnTo>
                  <a:lnTo>
                    <a:pt x="985882" y="40961"/>
                  </a:lnTo>
                  <a:lnTo>
                    <a:pt x="1030936" y="30272"/>
                  </a:lnTo>
                  <a:lnTo>
                    <a:pt x="1076575" y="21145"/>
                  </a:lnTo>
                  <a:lnTo>
                    <a:pt x="1122768" y="13612"/>
                  </a:lnTo>
                  <a:lnTo>
                    <a:pt x="1169487" y="7701"/>
                  </a:lnTo>
                  <a:lnTo>
                    <a:pt x="1216701" y="3442"/>
                  </a:lnTo>
                  <a:lnTo>
                    <a:pt x="1264382" y="865"/>
                  </a:lnTo>
                  <a:lnTo>
                    <a:pt x="1312494" y="0"/>
                  </a:lnTo>
                  <a:lnTo>
                    <a:pt x="1360613" y="865"/>
                  </a:lnTo>
                  <a:lnTo>
                    <a:pt x="1408292" y="3442"/>
                  </a:lnTo>
                  <a:lnTo>
                    <a:pt x="1455504" y="7701"/>
                  </a:lnTo>
                  <a:lnTo>
                    <a:pt x="1502221" y="13612"/>
                  </a:lnTo>
                  <a:lnTo>
                    <a:pt x="1548413" y="21145"/>
                  </a:lnTo>
                  <a:lnTo>
                    <a:pt x="1594050" y="30272"/>
                  </a:lnTo>
                  <a:lnTo>
                    <a:pt x="1639103" y="40961"/>
                  </a:lnTo>
                  <a:lnTo>
                    <a:pt x="1683541" y="53184"/>
                  </a:lnTo>
                  <a:lnTo>
                    <a:pt x="1727336" y="66911"/>
                  </a:lnTo>
                  <a:lnTo>
                    <a:pt x="1770457" y="82112"/>
                  </a:lnTo>
                  <a:lnTo>
                    <a:pt x="1812875" y="98758"/>
                  </a:lnTo>
                  <a:lnTo>
                    <a:pt x="1854560" y="116818"/>
                  </a:lnTo>
                  <a:lnTo>
                    <a:pt x="1895482" y="136264"/>
                  </a:lnTo>
                  <a:lnTo>
                    <a:pt x="1935613" y="157065"/>
                  </a:lnTo>
                  <a:lnTo>
                    <a:pt x="1974921" y="179192"/>
                  </a:lnTo>
                  <a:lnTo>
                    <a:pt x="2013379" y="202616"/>
                  </a:lnTo>
                  <a:lnTo>
                    <a:pt x="2050955" y="227306"/>
                  </a:lnTo>
                  <a:lnTo>
                    <a:pt x="2087620" y="253233"/>
                  </a:lnTo>
                  <a:lnTo>
                    <a:pt x="2123346" y="280367"/>
                  </a:lnTo>
                  <a:lnTo>
                    <a:pt x="2158101" y="308679"/>
                  </a:lnTo>
                  <a:lnTo>
                    <a:pt x="2191856" y="338139"/>
                  </a:lnTo>
                  <a:lnTo>
                    <a:pt x="2224582" y="368718"/>
                  </a:lnTo>
                  <a:lnTo>
                    <a:pt x="2256249" y="400385"/>
                  </a:lnTo>
                  <a:lnTo>
                    <a:pt x="2286827" y="433111"/>
                  </a:lnTo>
                  <a:lnTo>
                    <a:pt x="2316287" y="466866"/>
                  </a:lnTo>
                  <a:lnTo>
                    <a:pt x="2344599" y="501621"/>
                  </a:lnTo>
                  <a:lnTo>
                    <a:pt x="2371734" y="537346"/>
                  </a:lnTo>
                  <a:lnTo>
                    <a:pt x="2397661" y="574012"/>
                  </a:lnTo>
                  <a:lnTo>
                    <a:pt x="2422351" y="611588"/>
                  </a:lnTo>
                  <a:lnTo>
                    <a:pt x="2445774" y="650045"/>
                  </a:lnTo>
                  <a:lnTo>
                    <a:pt x="2467901" y="689354"/>
                  </a:lnTo>
                  <a:lnTo>
                    <a:pt x="2488703" y="729484"/>
                  </a:lnTo>
                  <a:lnTo>
                    <a:pt x="2508148" y="770407"/>
                  </a:lnTo>
                  <a:lnTo>
                    <a:pt x="2526209" y="812092"/>
                  </a:lnTo>
                  <a:lnTo>
                    <a:pt x="2542855" y="854510"/>
                  </a:lnTo>
                  <a:lnTo>
                    <a:pt x="2558056" y="897631"/>
                  </a:lnTo>
                  <a:lnTo>
                    <a:pt x="2571782" y="941425"/>
                  </a:lnTo>
                  <a:lnTo>
                    <a:pt x="2584005" y="985864"/>
                  </a:lnTo>
                  <a:lnTo>
                    <a:pt x="2594695" y="1030916"/>
                  </a:lnTo>
                  <a:lnTo>
                    <a:pt x="2603821" y="1076553"/>
                  </a:lnTo>
                  <a:lnTo>
                    <a:pt x="2611355" y="1122745"/>
                  </a:lnTo>
                  <a:lnTo>
                    <a:pt x="2617266" y="1169462"/>
                  </a:lnTo>
                  <a:lnTo>
                    <a:pt x="2621525" y="1216675"/>
                  </a:lnTo>
                  <a:lnTo>
                    <a:pt x="2624102" y="1264353"/>
                  </a:lnTo>
                  <a:lnTo>
                    <a:pt x="2624967" y="1312457"/>
                  </a:lnTo>
                  <a:lnTo>
                    <a:pt x="2624102" y="1360585"/>
                  </a:lnTo>
                  <a:lnTo>
                    <a:pt x="2621525" y="1408265"/>
                  </a:lnTo>
                  <a:lnTo>
                    <a:pt x="2617266" y="1455480"/>
                  </a:lnTo>
                  <a:lnTo>
                    <a:pt x="2611355" y="1502199"/>
                  </a:lnTo>
                  <a:lnTo>
                    <a:pt x="2603821" y="1548392"/>
                  </a:lnTo>
                  <a:lnTo>
                    <a:pt x="2594695" y="1594031"/>
                  </a:lnTo>
                  <a:lnTo>
                    <a:pt x="2584005" y="1639085"/>
                  </a:lnTo>
                  <a:lnTo>
                    <a:pt x="2571782" y="1683524"/>
                  </a:lnTo>
                  <a:lnTo>
                    <a:pt x="2558056" y="1727320"/>
                  </a:lnTo>
                  <a:lnTo>
                    <a:pt x="2542855" y="1770442"/>
                  </a:lnTo>
                  <a:lnTo>
                    <a:pt x="2526209" y="1812861"/>
                  </a:lnTo>
                  <a:lnTo>
                    <a:pt x="2508148" y="1854548"/>
                  </a:lnTo>
                  <a:lnTo>
                    <a:pt x="2488703" y="1895471"/>
                  </a:lnTo>
                  <a:lnTo>
                    <a:pt x="2467901" y="1935603"/>
                  </a:lnTo>
                  <a:lnTo>
                    <a:pt x="2445774" y="1974913"/>
                  </a:lnTo>
                  <a:lnTo>
                    <a:pt x="2422351" y="2013371"/>
                  </a:lnTo>
                  <a:lnTo>
                    <a:pt x="2397661" y="2050948"/>
                  </a:lnTo>
                  <a:lnTo>
                    <a:pt x="2371734" y="2087614"/>
                  </a:lnTo>
                  <a:lnTo>
                    <a:pt x="2344599" y="2123340"/>
                  </a:lnTo>
                  <a:lnTo>
                    <a:pt x="2316287" y="2158095"/>
                  </a:lnTo>
                  <a:lnTo>
                    <a:pt x="2286827" y="2191851"/>
                  </a:lnTo>
                  <a:lnTo>
                    <a:pt x="2256249" y="2224578"/>
                  </a:lnTo>
                  <a:lnTo>
                    <a:pt x="2224582" y="2256245"/>
                  </a:lnTo>
                  <a:lnTo>
                    <a:pt x="2191856" y="2286824"/>
                  </a:lnTo>
                  <a:lnTo>
                    <a:pt x="2158101" y="2316285"/>
                  </a:lnTo>
                  <a:lnTo>
                    <a:pt x="2123346" y="2344597"/>
                  </a:lnTo>
                  <a:lnTo>
                    <a:pt x="2087620" y="2371732"/>
                  </a:lnTo>
                  <a:lnTo>
                    <a:pt x="2050955" y="2397659"/>
                  </a:lnTo>
                  <a:lnTo>
                    <a:pt x="2013379" y="2422349"/>
                  </a:lnTo>
                  <a:lnTo>
                    <a:pt x="1974921" y="2445773"/>
                  </a:lnTo>
                  <a:lnTo>
                    <a:pt x="1935613" y="2467901"/>
                  </a:lnTo>
                  <a:lnTo>
                    <a:pt x="1895482" y="2488702"/>
                  </a:lnTo>
                  <a:lnTo>
                    <a:pt x="1854560" y="2508148"/>
                  </a:lnTo>
                  <a:lnTo>
                    <a:pt x="1812875" y="2526209"/>
                  </a:lnTo>
                  <a:lnTo>
                    <a:pt x="1770457" y="2542854"/>
                  </a:lnTo>
                  <a:lnTo>
                    <a:pt x="1727336" y="2558055"/>
                  </a:lnTo>
                  <a:lnTo>
                    <a:pt x="1683541" y="2571782"/>
                  </a:lnTo>
                  <a:lnTo>
                    <a:pt x="1639103" y="2584005"/>
                  </a:lnTo>
                  <a:lnTo>
                    <a:pt x="1594050" y="2594695"/>
                  </a:lnTo>
                  <a:lnTo>
                    <a:pt x="1548413" y="2603821"/>
                  </a:lnTo>
                  <a:lnTo>
                    <a:pt x="1502221" y="2611355"/>
                  </a:lnTo>
                  <a:lnTo>
                    <a:pt x="1455504" y="2617266"/>
                  </a:lnTo>
                  <a:lnTo>
                    <a:pt x="1408292" y="2621525"/>
                  </a:lnTo>
                  <a:lnTo>
                    <a:pt x="1360613" y="2624102"/>
                  </a:lnTo>
                  <a:lnTo>
                    <a:pt x="1312498" y="2624967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0" name="Google Shape;54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58690" y="4334712"/>
              <a:ext cx="1962149" cy="17621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1" name="Google Shape;541;p19"/>
          <p:cNvSpPr txBox="1"/>
          <p:nvPr/>
        </p:nvSpPr>
        <p:spPr>
          <a:xfrm>
            <a:off x="9214856" y="6680715"/>
            <a:ext cx="1851025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Pós-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condição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42" name="Google Shape;542;p19"/>
          <p:cNvGrpSpPr/>
          <p:nvPr/>
        </p:nvGrpSpPr>
        <p:grpSpPr>
          <a:xfrm>
            <a:off x="11576517" y="3870228"/>
            <a:ext cx="2625090" cy="2625090"/>
            <a:chOff x="11576517" y="3870228"/>
            <a:chExt cx="2625090" cy="2625090"/>
          </a:xfrm>
        </p:grpSpPr>
        <p:sp>
          <p:nvSpPr>
            <p:cNvPr id="543" name="Google Shape;543;p19"/>
            <p:cNvSpPr/>
            <p:nvPr/>
          </p:nvSpPr>
          <p:spPr>
            <a:xfrm>
              <a:off x="11576517" y="3870228"/>
              <a:ext cx="2625090" cy="2625090"/>
            </a:xfrm>
            <a:custGeom>
              <a:rect b="b" l="l" r="r" t="t"/>
              <a:pathLst>
                <a:path extrusionOk="0" h="2625090" w="2625090">
                  <a:moveTo>
                    <a:pt x="1312468" y="2624967"/>
                  </a:moveTo>
                  <a:lnTo>
                    <a:pt x="1264353" y="2624102"/>
                  </a:lnTo>
                  <a:lnTo>
                    <a:pt x="1216675" y="2621525"/>
                  </a:lnTo>
                  <a:lnTo>
                    <a:pt x="1169462" y="2617266"/>
                  </a:lnTo>
                  <a:lnTo>
                    <a:pt x="1122745" y="2611355"/>
                  </a:lnTo>
                  <a:lnTo>
                    <a:pt x="1076553" y="2603821"/>
                  </a:lnTo>
                  <a:lnTo>
                    <a:pt x="1030916" y="2594695"/>
                  </a:lnTo>
                  <a:lnTo>
                    <a:pt x="985864" y="2584005"/>
                  </a:lnTo>
                  <a:lnTo>
                    <a:pt x="941425" y="2571782"/>
                  </a:lnTo>
                  <a:lnTo>
                    <a:pt x="897631" y="2558055"/>
                  </a:lnTo>
                  <a:lnTo>
                    <a:pt x="854510" y="2542854"/>
                  </a:lnTo>
                  <a:lnTo>
                    <a:pt x="812092" y="2526209"/>
                  </a:lnTo>
                  <a:lnTo>
                    <a:pt x="770407" y="2508148"/>
                  </a:lnTo>
                  <a:lnTo>
                    <a:pt x="729484" y="2488702"/>
                  </a:lnTo>
                  <a:lnTo>
                    <a:pt x="689354" y="2467901"/>
                  </a:lnTo>
                  <a:lnTo>
                    <a:pt x="650045" y="2445773"/>
                  </a:lnTo>
                  <a:lnTo>
                    <a:pt x="611588" y="2422349"/>
                  </a:lnTo>
                  <a:lnTo>
                    <a:pt x="574011" y="2397659"/>
                  </a:lnTo>
                  <a:lnTo>
                    <a:pt x="537346" y="2371732"/>
                  </a:lnTo>
                  <a:lnTo>
                    <a:pt x="501621" y="2344597"/>
                  </a:lnTo>
                  <a:lnTo>
                    <a:pt x="466866" y="2316285"/>
                  </a:lnTo>
                  <a:lnTo>
                    <a:pt x="433110" y="2286824"/>
                  </a:lnTo>
                  <a:lnTo>
                    <a:pt x="400385" y="2256245"/>
                  </a:lnTo>
                  <a:lnTo>
                    <a:pt x="368718" y="2224578"/>
                  </a:lnTo>
                  <a:lnTo>
                    <a:pt x="338139" y="2191851"/>
                  </a:lnTo>
                  <a:lnTo>
                    <a:pt x="308679" y="2158095"/>
                  </a:lnTo>
                  <a:lnTo>
                    <a:pt x="280367" y="2123340"/>
                  </a:lnTo>
                  <a:lnTo>
                    <a:pt x="253233" y="2087614"/>
                  </a:lnTo>
                  <a:lnTo>
                    <a:pt x="227306" y="2050948"/>
                  </a:lnTo>
                  <a:lnTo>
                    <a:pt x="202616" y="2013371"/>
                  </a:lnTo>
                  <a:lnTo>
                    <a:pt x="179192" y="1974913"/>
                  </a:lnTo>
                  <a:lnTo>
                    <a:pt x="157065" y="1935603"/>
                  </a:lnTo>
                  <a:lnTo>
                    <a:pt x="136264" y="1895471"/>
                  </a:lnTo>
                  <a:lnTo>
                    <a:pt x="116818" y="1854548"/>
                  </a:lnTo>
                  <a:lnTo>
                    <a:pt x="98758" y="1812861"/>
                  </a:lnTo>
                  <a:lnTo>
                    <a:pt x="82112" y="1770442"/>
                  </a:lnTo>
                  <a:lnTo>
                    <a:pt x="66911" y="1727320"/>
                  </a:lnTo>
                  <a:lnTo>
                    <a:pt x="53184" y="1683524"/>
                  </a:lnTo>
                  <a:lnTo>
                    <a:pt x="40961" y="1639085"/>
                  </a:lnTo>
                  <a:lnTo>
                    <a:pt x="30272" y="1594031"/>
                  </a:lnTo>
                  <a:lnTo>
                    <a:pt x="21145" y="1548392"/>
                  </a:lnTo>
                  <a:lnTo>
                    <a:pt x="13612" y="1502199"/>
                  </a:lnTo>
                  <a:lnTo>
                    <a:pt x="7701" y="1455480"/>
                  </a:lnTo>
                  <a:lnTo>
                    <a:pt x="3442" y="1408265"/>
                  </a:lnTo>
                  <a:lnTo>
                    <a:pt x="865" y="1360585"/>
                  </a:lnTo>
                  <a:lnTo>
                    <a:pt x="0" y="1312483"/>
                  </a:lnTo>
                  <a:lnTo>
                    <a:pt x="865" y="1264353"/>
                  </a:lnTo>
                  <a:lnTo>
                    <a:pt x="3442" y="1216675"/>
                  </a:lnTo>
                  <a:lnTo>
                    <a:pt x="7701" y="1169462"/>
                  </a:lnTo>
                  <a:lnTo>
                    <a:pt x="13612" y="1122745"/>
                  </a:lnTo>
                  <a:lnTo>
                    <a:pt x="21145" y="1076553"/>
                  </a:lnTo>
                  <a:lnTo>
                    <a:pt x="30272" y="1030916"/>
                  </a:lnTo>
                  <a:lnTo>
                    <a:pt x="40961" y="985864"/>
                  </a:lnTo>
                  <a:lnTo>
                    <a:pt x="53184" y="941425"/>
                  </a:lnTo>
                  <a:lnTo>
                    <a:pt x="66911" y="897631"/>
                  </a:lnTo>
                  <a:lnTo>
                    <a:pt x="82112" y="854510"/>
                  </a:lnTo>
                  <a:lnTo>
                    <a:pt x="98758" y="812092"/>
                  </a:lnTo>
                  <a:lnTo>
                    <a:pt x="116818" y="770407"/>
                  </a:lnTo>
                  <a:lnTo>
                    <a:pt x="136264" y="729484"/>
                  </a:lnTo>
                  <a:lnTo>
                    <a:pt x="157065" y="689354"/>
                  </a:lnTo>
                  <a:lnTo>
                    <a:pt x="179192" y="650045"/>
                  </a:lnTo>
                  <a:lnTo>
                    <a:pt x="202616" y="611588"/>
                  </a:lnTo>
                  <a:lnTo>
                    <a:pt x="227306" y="574012"/>
                  </a:lnTo>
                  <a:lnTo>
                    <a:pt x="253233" y="537346"/>
                  </a:lnTo>
                  <a:lnTo>
                    <a:pt x="280367" y="501621"/>
                  </a:lnTo>
                  <a:lnTo>
                    <a:pt x="308679" y="466866"/>
                  </a:lnTo>
                  <a:lnTo>
                    <a:pt x="338139" y="433111"/>
                  </a:lnTo>
                  <a:lnTo>
                    <a:pt x="368718" y="400385"/>
                  </a:lnTo>
                  <a:lnTo>
                    <a:pt x="400385" y="368718"/>
                  </a:lnTo>
                  <a:lnTo>
                    <a:pt x="433110" y="338139"/>
                  </a:lnTo>
                  <a:lnTo>
                    <a:pt x="466866" y="308679"/>
                  </a:lnTo>
                  <a:lnTo>
                    <a:pt x="501621" y="280367"/>
                  </a:lnTo>
                  <a:lnTo>
                    <a:pt x="537346" y="253233"/>
                  </a:lnTo>
                  <a:lnTo>
                    <a:pt x="574011" y="227306"/>
                  </a:lnTo>
                  <a:lnTo>
                    <a:pt x="611588" y="202616"/>
                  </a:lnTo>
                  <a:lnTo>
                    <a:pt x="650045" y="179192"/>
                  </a:lnTo>
                  <a:lnTo>
                    <a:pt x="689354" y="157065"/>
                  </a:lnTo>
                  <a:lnTo>
                    <a:pt x="729484" y="136264"/>
                  </a:lnTo>
                  <a:lnTo>
                    <a:pt x="770407" y="116818"/>
                  </a:lnTo>
                  <a:lnTo>
                    <a:pt x="812092" y="98758"/>
                  </a:lnTo>
                  <a:lnTo>
                    <a:pt x="854510" y="82112"/>
                  </a:lnTo>
                  <a:lnTo>
                    <a:pt x="897631" y="66911"/>
                  </a:lnTo>
                  <a:lnTo>
                    <a:pt x="941425" y="53184"/>
                  </a:lnTo>
                  <a:lnTo>
                    <a:pt x="985864" y="40961"/>
                  </a:lnTo>
                  <a:lnTo>
                    <a:pt x="1030916" y="30272"/>
                  </a:lnTo>
                  <a:lnTo>
                    <a:pt x="1076553" y="21145"/>
                  </a:lnTo>
                  <a:lnTo>
                    <a:pt x="1122745" y="13612"/>
                  </a:lnTo>
                  <a:lnTo>
                    <a:pt x="1169462" y="7701"/>
                  </a:lnTo>
                  <a:lnTo>
                    <a:pt x="1216675" y="3442"/>
                  </a:lnTo>
                  <a:lnTo>
                    <a:pt x="1264353" y="865"/>
                  </a:lnTo>
                  <a:lnTo>
                    <a:pt x="1312463" y="0"/>
                  </a:lnTo>
                  <a:lnTo>
                    <a:pt x="1360585" y="865"/>
                  </a:lnTo>
                  <a:lnTo>
                    <a:pt x="1408265" y="3442"/>
                  </a:lnTo>
                  <a:lnTo>
                    <a:pt x="1455480" y="7701"/>
                  </a:lnTo>
                  <a:lnTo>
                    <a:pt x="1502198" y="13612"/>
                  </a:lnTo>
                  <a:lnTo>
                    <a:pt x="1548392" y="21145"/>
                  </a:lnTo>
                  <a:lnTo>
                    <a:pt x="1594030" y="30272"/>
                  </a:lnTo>
                  <a:lnTo>
                    <a:pt x="1639084" y="40961"/>
                  </a:lnTo>
                  <a:lnTo>
                    <a:pt x="1683524" y="53184"/>
                  </a:lnTo>
                  <a:lnTo>
                    <a:pt x="1727320" y="66911"/>
                  </a:lnTo>
                  <a:lnTo>
                    <a:pt x="1770442" y="82112"/>
                  </a:lnTo>
                  <a:lnTo>
                    <a:pt x="1812861" y="98758"/>
                  </a:lnTo>
                  <a:lnTo>
                    <a:pt x="1854548" y="116818"/>
                  </a:lnTo>
                  <a:lnTo>
                    <a:pt x="1895471" y="136264"/>
                  </a:lnTo>
                  <a:lnTo>
                    <a:pt x="1935603" y="157065"/>
                  </a:lnTo>
                  <a:lnTo>
                    <a:pt x="1974912" y="179192"/>
                  </a:lnTo>
                  <a:lnTo>
                    <a:pt x="2013371" y="202616"/>
                  </a:lnTo>
                  <a:lnTo>
                    <a:pt x="2050948" y="227306"/>
                  </a:lnTo>
                  <a:lnTo>
                    <a:pt x="2087614" y="253233"/>
                  </a:lnTo>
                  <a:lnTo>
                    <a:pt x="2123340" y="280367"/>
                  </a:lnTo>
                  <a:lnTo>
                    <a:pt x="2158095" y="308679"/>
                  </a:lnTo>
                  <a:lnTo>
                    <a:pt x="2191851" y="338139"/>
                  </a:lnTo>
                  <a:lnTo>
                    <a:pt x="2224578" y="368718"/>
                  </a:lnTo>
                  <a:lnTo>
                    <a:pt x="2256245" y="400385"/>
                  </a:lnTo>
                  <a:lnTo>
                    <a:pt x="2286824" y="433111"/>
                  </a:lnTo>
                  <a:lnTo>
                    <a:pt x="2316284" y="466866"/>
                  </a:lnTo>
                  <a:lnTo>
                    <a:pt x="2344597" y="501621"/>
                  </a:lnTo>
                  <a:lnTo>
                    <a:pt x="2371732" y="537346"/>
                  </a:lnTo>
                  <a:lnTo>
                    <a:pt x="2397659" y="574012"/>
                  </a:lnTo>
                  <a:lnTo>
                    <a:pt x="2422349" y="611588"/>
                  </a:lnTo>
                  <a:lnTo>
                    <a:pt x="2445773" y="650045"/>
                  </a:lnTo>
                  <a:lnTo>
                    <a:pt x="2467900" y="689354"/>
                  </a:lnTo>
                  <a:lnTo>
                    <a:pt x="2488702" y="729484"/>
                  </a:lnTo>
                  <a:lnTo>
                    <a:pt x="2508148" y="770407"/>
                  </a:lnTo>
                  <a:lnTo>
                    <a:pt x="2526208" y="812092"/>
                  </a:lnTo>
                  <a:lnTo>
                    <a:pt x="2542854" y="854510"/>
                  </a:lnTo>
                  <a:lnTo>
                    <a:pt x="2558055" y="897631"/>
                  </a:lnTo>
                  <a:lnTo>
                    <a:pt x="2571782" y="941425"/>
                  </a:lnTo>
                  <a:lnTo>
                    <a:pt x="2584005" y="985864"/>
                  </a:lnTo>
                  <a:lnTo>
                    <a:pt x="2594695" y="1030916"/>
                  </a:lnTo>
                  <a:lnTo>
                    <a:pt x="2603821" y="1076553"/>
                  </a:lnTo>
                  <a:lnTo>
                    <a:pt x="2611355" y="1122745"/>
                  </a:lnTo>
                  <a:lnTo>
                    <a:pt x="2617266" y="1169462"/>
                  </a:lnTo>
                  <a:lnTo>
                    <a:pt x="2621524" y="1216675"/>
                  </a:lnTo>
                  <a:lnTo>
                    <a:pt x="2624102" y="1264353"/>
                  </a:lnTo>
                  <a:lnTo>
                    <a:pt x="2624967" y="1312454"/>
                  </a:lnTo>
                  <a:lnTo>
                    <a:pt x="2624102" y="1360585"/>
                  </a:lnTo>
                  <a:lnTo>
                    <a:pt x="2621524" y="1408265"/>
                  </a:lnTo>
                  <a:lnTo>
                    <a:pt x="2617266" y="1455480"/>
                  </a:lnTo>
                  <a:lnTo>
                    <a:pt x="2611355" y="1502199"/>
                  </a:lnTo>
                  <a:lnTo>
                    <a:pt x="2603821" y="1548392"/>
                  </a:lnTo>
                  <a:lnTo>
                    <a:pt x="2594695" y="1594031"/>
                  </a:lnTo>
                  <a:lnTo>
                    <a:pt x="2584005" y="1639085"/>
                  </a:lnTo>
                  <a:lnTo>
                    <a:pt x="2571782" y="1683524"/>
                  </a:lnTo>
                  <a:lnTo>
                    <a:pt x="2558055" y="1727320"/>
                  </a:lnTo>
                  <a:lnTo>
                    <a:pt x="2542854" y="1770442"/>
                  </a:lnTo>
                  <a:lnTo>
                    <a:pt x="2526208" y="1812861"/>
                  </a:lnTo>
                  <a:lnTo>
                    <a:pt x="2508148" y="1854548"/>
                  </a:lnTo>
                  <a:lnTo>
                    <a:pt x="2488702" y="1895471"/>
                  </a:lnTo>
                  <a:lnTo>
                    <a:pt x="2467900" y="1935603"/>
                  </a:lnTo>
                  <a:lnTo>
                    <a:pt x="2445773" y="1974913"/>
                  </a:lnTo>
                  <a:lnTo>
                    <a:pt x="2422349" y="2013371"/>
                  </a:lnTo>
                  <a:lnTo>
                    <a:pt x="2397659" y="2050948"/>
                  </a:lnTo>
                  <a:lnTo>
                    <a:pt x="2371732" y="2087614"/>
                  </a:lnTo>
                  <a:lnTo>
                    <a:pt x="2344597" y="2123340"/>
                  </a:lnTo>
                  <a:lnTo>
                    <a:pt x="2316284" y="2158095"/>
                  </a:lnTo>
                  <a:lnTo>
                    <a:pt x="2286824" y="2191851"/>
                  </a:lnTo>
                  <a:lnTo>
                    <a:pt x="2256245" y="2224578"/>
                  </a:lnTo>
                  <a:lnTo>
                    <a:pt x="2224578" y="2256245"/>
                  </a:lnTo>
                  <a:lnTo>
                    <a:pt x="2191851" y="2286824"/>
                  </a:lnTo>
                  <a:lnTo>
                    <a:pt x="2158095" y="2316285"/>
                  </a:lnTo>
                  <a:lnTo>
                    <a:pt x="2123340" y="2344597"/>
                  </a:lnTo>
                  <a:lnTo>
                    <a:pt x="2087614" y="2371732"/>
                  </a:lnTo>
                  <a:lnTo>
                    <a:pt x="2050948" y="2397659"/>
                  </a:lnTo>
                  <a:lnTo>
                    <a:pt x="2013371" y="2422349"/>
                  </a:lnTo>
                  <a:lnTo>
                    <a:pt x="1974912" y="2445773"/>
                  </a:lnTo>
                  <a:lnTo>
                    <a:pt x="1935603" y="2467901"/>
                  </a:lnTo>
                  <a:lnTo>
                    <a:pt x="1895471" y="2488702"/>
                  </a:lnTo>
                  <a:lnTo>
                    <a:pt x="1854548" y="2508148"/>
                  </a:lnTo>
                  <a:lnTo>
                    <a:pt x="1812861" y="2526209"/>
                  </a:lnTo>
                  <a:lnTo>
                    <a:pt x="1770442" y="2542854"/>
                  </a:lnTo>
                  <a:lnTo>
                    <a:pt x="1727320" y="2558055"/>
                  </a:lnTo>
                  <a:lnTo>
                    <a:pt x="1683524" y="2571782"/>
                  </a:lnTo>
                  <a:lnTo>
                    <a:pt x="1639084" y="2584005"/>
                  </a:lnTo>
                  <a:lnTo>
                    <a:pt x="1594030" y="2594695"/>
                  </a:lnTo>
                  <a:lnTo>
                    <a:pt x="1548392" y="2603821"/>
                  </a:lnTo>
                  <a:lnTo>
                    <a:pt x="1502198" y="2611355"/>
                  </a:lnTo>
                  <a:lnTo>
                    <a:pt x="1455480" y="2617266"/>
                  </a:lnTo>
                  <a:lnTo>
                    <a:pt x="1408265" y="2621525"/>
                  </a:lnTo>
                  <a:lnTo>
                    <a:pt x="1360585" y="2624102"/>
                  </a:lnTo>
                  <a:lnTo>
                    <a:pt x="1312468" y="2624967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4" name="Google Shape;544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987174" y="4227072"/>
              <a:ext cx="1800224" cy="18002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5" name="Google Shape;545;p19"/>
          <p:cNvSpPr txBox="1"/>
          <p:nvPr/>
        </p:nvSpPr>
        <p:spPr>
          <a:xfrm>
            <a:off x="12227686" y="6965703"/>
            <a:ext cx="1322705" cy="43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Atores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6" name="Google Shape;546;p19"/>
          <p:cNvSpPr/>
          <p:nvPr/>
        </p:nvSpPr>
        <p:spPr>
          <a:xfrm>
            <a:off x="6078900" y="6672650"/>
            <a:ext cx="2625090" cy="1078230"/>
          </a:xfrm>
          <a:custGeom>
            <a:rect b="b" l="l" r="r" t="t"/>
            <a:pathLst>
              <a:path extrusionOk="0" h="1078229" w="2625090">
                <a:moveTo>
                  <a:pt x="2463058" y="1077711"/>
                </a:moveTo>
                <a:lnTo>
                  <a:pt x="161940" y="1077711"/>
                </a:lnTo>
                <a:lnTo>
                  <a:pt x="118893" y="1071926"/>
                </a:lnTo>
                <a:lnTo>
                  <a:pt x="80209" y="1055600"/>
                </a:lnTo>
                <a:lnTo>
                  <a:pt x="47434" y="1030277"/>
                </a:lnTo>
                <a:lnTo>
                  <a:pt x="22111" y="997501"/>
                </a:lnTo>
                <a:lnTo>
                  <a:pt x="5785" y="958818"/>
                </a:lnTo>
                <a:lnTo>
                  <a:pt x="0" y="915772"/>
                </a:lnTo>
                <a:lnTo>
                  <a:pt x="0" y="161908"/>
                </a:lnTo>
                <a:lnTo>
                  <a:pt x="5785" y="118864"/>
                </a:lnTo>
                <a:lnTo>
                  <a:pt x="22111" y="80187"/>
                </a:lnTo>
                <a:lnTo>
                  <a:pt x="47434" y="47419"/>
                </a:lnTo>
                <a:lnTo>
                  <a:pt x="80209" y="22103"/>
                </a:lnTo>
                <a:lnTo>
                  <a:pt x="118893" y="5782"/>
                </a:lnTo>
                <a:lnTo>
                  <a:pt x="161938" y="0"/>
                </a:lnTo>
                <a:lnTo>
                  <a:pt x="2463059" y="0"/>
                </a:lnTo>
                <a:lnTo>
                  <a:pt x="2506105" y="5782"/>
                </a:lnTo>
                <a:lnTo>
                  <a:pt x="2544788" y="22103"/>
                </a:lnTo>
                <a:lnTo>
                  <a:pt x="2577563" y="47419"/>
                </a:lnTo>
                <a:lnTo>
                  <a:pt x="2602886" y="80187"/>
                </a:lnTo>
                <a:lnTo>
                  <a:pt x="2619213" y="118864"/>
                </a:lnTo>
                <a:lnTo>
                  <a:pt x="2624998" y="161908"/>
                </a:lnTo>
                <a:lnTo>
                  <a:pt x="2624998" y="915772"/>
                </a:lnTo>
                <a:lnTo>
                  <a:pt x="2619213" y="958818"/>
                </a:lnTo>
                <a:lnTo>
                  <a:pt x="2602886" y="997501"/>
                </a:lnTo>
                <a:lnTo>
                  <a:pt x="2577563" y="1030277"/>
                </a:lnTo>
                <a:lnTo>
                  <a:pt x="2544788" y="1055600"/>
                </a:lnTo>
                <a:lnTo>
                  <a:pt x="2506105" y="1071926"/>
                </a:lnTo>
                <a:lnTo>
                  <a:pt x="2463058" y="1077711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19"/>
          <p:cNvGrpSpPr/>
          <p:nvPr/>
        </p:nvGrpSpPr>
        <p:grpSpPr>
          <a:xfrm>
            <a:off x="6078924" y="3870228"/>
            <a:ext cx="2625090" cy="2625090"/>
            <a:chOff x="6078924" y="3870228"/>
            <a:chExt cx="2625090" cy="2625090"/>
          </a:xfrm>
        </p:grpSpPr>
        <p:sp>
          <p:nvSpPr>
            <p:cNvPr id="548" name="Google Shape;548;p19"/>
            <p:cNvSpPr/>
            <p:nvPr/>
          </p:nvSpPr>
          <p:spPr>
            <a:xfrm>
              <a:off x="6078924" y="3870228"/>
              <a:ext cx="2625090" cy="2625090"/>
            </a:xfrm>
            <a:custGeom>
              <a:rect b="b" l="l" r="r" t="t"/>
              <a:pathLst>
                <a:path extrusionOk="0" h="2625090" w="2625090">
                  <a:moveTo>
                    <a:pt x="1312474" y="2624967"/>
                  </a:moveTo>
                  <a:lnTo>
                    <a:pt x="1264358" y="2624102"/>
                  </a:lnTo>
                  <a:lnTo>
                    <a:pt x="1216677" y="2621525"/>
                  </a:lnTo>
                  <a:lnTo>
                    <a:pt x="1169463" y="2617266"/>
                  </a:lnTo>
                  <a:lnTo>
                    <a:pt x="1122744" y="2611355"/>
                  </a:lnTo>
                  <a:lnTo>
                    <a:pt x="1076550" y="2603821"/>
                  </a:lnTo>
                  <a:lnTo>
                    <a:pt x="1030912" y="2594695"/>
                  </a:lnTo>
                  <a:lnTo>
                    <a:pt x="985858" y="2584005"/>
                  </a:lnTo>
                  <a:lnTo>
                    <a:pt x="941418" y="2571782"/>
                  </a:lnTo>
                  <a:lnTo>
                    <a:pt x="897622" y="2558055"/>
                  </a:lnTo>
                  <a:lnTo>
                    <a:pt x="854500" y="2542854"/>
                  </a:lnTo>
                  <a:lnTo>
                    <a:pt x="812081" y="2526209"/>
                  </a:lnTo>
                  <a:lnTo>
                    <a:pt x="770395" y="2508148"/>
                  </a:lnTo>
                  <a:lnTo>
                    <a:pt x="729471" y="2488702"/>
                  </a:lnTo>
                  <a:lnTo>
                    <a:pt x="689340" y="2467901"/>
                  </a:lnTo>
                  <a:lnTo>
                    <a:pt x="650030" y="2445773"/>
                  </a:lnTo>
                  <a:lnTo>
                    <a:pt x="611572" y="2422349"/>
                  </a:lnTo>
                  <a:lnTo>
                    <a:pt x="573995" y="2397659"/>
                  </a:lnTo>
                  <a:lnTo>
                    <a:pt x="537328" y="2371732"/>
                  </a:lnTo>
                  <a:lnTo>
                    <a:pt x="501603" y="2344597"/>
                  </a:lnTo>
                  <a:lnTo>
                    <a:pt x="466847" y="2316285"/>
                  </a:lnTo>
                  <a:lnTo>
                    <a:pt x="433091" y="2286824"/>
                  </a:lnTo>
                  <a:lnTo>
                    <a:pt x="400364" y="2256245"/>
                  </a:lnTo>
                  <a:lnTo>
                    <a:pt x="368697" y="2224578"/>
                  </a:lnTo>
                  <a:lnTo>
                    <a:pt x="338118" y="2191851"/>
                  </a:lnTo>
                  <a:lnTo>
                    <a:pt x="308658" y="2158095"/>
                  </a:lnTo>
                  <a:lnTo>
                    <a:pt x="280345" y="2123340"/>
                  </a:lnTo>
                  <a:lnTo>
                    <a:pt x="253211" y="2087614"/>
                  </a:lnTo>
                  <a:lnTo>
                    <a:pt x="227283" y="2050948"/>
                  </a:lnTo>
                  <a:lnTo>
                    <a:pt x="202593" y="2013371"/>
                  </a:lnTo>
                  <a:lnTo>
                    <a:pt x="179169" y="1974913"/>
                  </a:lnTo>
                  <a:lnTo>
                    <a:pt x="157042" y="1935603"/>
                  </a:lnTo>
                  <a:lnTo>
                    <a:pt x="136240" y="1895471"/>
                  </a:lnTo>
                  <a:lnTo>
                    <a:pt x="116794" y="1854548"/>
                  </a:lnTo>
                  <a:lnTo>
                    <a:pt x="98734" y="1812861"/>
                  </a:lnTo>
                  <a:lnTo>
                    <a:pt x="82088" y="1770442"/>
                  </a:lnTo>
                  <a:lnTo>
                    <a:pt x="66887" y="1727320"/>
                  </a:lnTo>
                  <a:lnTo>
                    <a:pt x="53160" y="1683524"/>
                  </a:lnTo>
                  <a:lnTo>
                    <a:pt x="40937" y="1639085"/>
                  </a:lnTo>
                  <a:lnTo>
                    <a:pt x="30248" y="1594031"/>
                  </a:lnTo>
                  <a:lnTo>
                    <a:pt x="21121" y="1548392"/>
                  </a:lnTo>
                  <a:lnTo>
                    <a:pt x="13588" y="1502199"/>
                  </a:lnTo>
                  <a:lnTo>
                    <a:pt x="7677" y="1455480"/>
                  </a:lnTo>
                  <a:lnTo>
                    <a:pt x="3418" y="1408265"/>
                  </a:lnTo>
                  <a:lnTo>
                    <a:pt x="841" y="1360585"/>
                  </a:lnTo>
                  <a:lnTo>
                    <a:pt x="0" y="1313824"/>
                  </a:lnTo>
                  <a:lnTo>
                    <a:pt x="0" y="1311113"/>
                  </a:lnTo>
                  <a:lnTo>
                    <a:pt x="841" y="1264353"/>
                  </a:lnTo>
                  <a:lnTo>
                    <a:pt x="3418" y="1216675"/>
                  </a:lnTo>
                  <a:lnTo>
                    <a:pt x="7677" y="1169462"/>
                  </a:lnTo>
                  <a:lnTo>
                    <a:pt x="13588" y="1122745"/>
                  </a:lnTo>
                  <a:lnTo>
                    <a:pt x="21121" y="1076553"/>
                  </a:lnTo>
                  <a:lnTo>
                    <a:pt x="30248" y="1030916"/>
                  </a:lnTo>
                  <a:lnTo>
                    <a:pt x="40937" y="985864"/>
                  </a:lnTo>
                  <a:lnTo>
                    <a:pt x="53160" y="941425"/>
                  </a:lnTo>
                  <a:lnTo>
                    <a:pt x="66887" y="897631"/>
                  </a:lnTo>
                  <a:lnTo>
                    <a:pt x="82088" y="854510"/>
                  </a:lnTo>
                  <a:lnTo>
                    <a:pt x="98734" y="812092"/>
                  </a:lnTo>
                  <a:lnTo>
                    <a:pt x="116794" y="770407"/>
                  </a:lnTo>
                  <a:lnTo>
                    <a:pt x="136240" y="729484"/>
                  </a:lnTo>
                  <a:lnTo>
                    <a:pt x="157042" y="689354"/>
                  </a:lnTo>
                  <a:lnTo>
                    <a:pt x="179169" y="650045"/>
                  </a:lnTo>
                  <a:lnTo>
                    <a:pt x="202593" y="611588"/>
                  </a:lnTo>
                  <a:lnTo>
                    <a:pt x="227283" y="574012"/>
                  </a:lnTo>
                  <a:lnTo>
                    <a:pt x="253211" y="537346"/>
                  </a:lnTo>
                  <a:lnTo>
                    <a:pt x="280345" y="501621"/>
                  </a:lnTo>
                  <a:lnTo>
                    <a:pt x="308658" y="466866"/>
                  </a:lnTo>
                  <a:lnTo>
                    <a:pt x="338118" y="433111"/>
                  </a:lnTo>
                  <a:lnTo>
                    <a:pt x="368697" y="400385"/>
                  </a:lnTo>
                  <a:lnTo>
                    <a:pt x="400364" y="368718"/>
                  </a:lnTo>
                  <a:lnTo>
                    <a:pt x="433091" y="338139"/>
                  </a:lnTo>
                  <a:lnTo>
                    <a:pt x="466847" y="308679"/>
                  </a:lnTo>
                  <a:lnTo>
                    <a:pt x="501603" y="280367"/>
                  </a:lnTo>
                  <a:lnTo>
                    <a:pt x="537328" y="253233"/>
                  </a:lnTo>
                  <a:lnTo>
                    <a:pt x="573995" y="227306"/>
                  </a:lnTo>
                  <a:lnTo>
                    <a:pt x="611572" y="202616"/>
                  </a:lnTo>
                  <a:lnTo>
                    <a:pt x="650030" y="179192"/>
                  </a:lnTo>
                  <a:lnTo>
                    <a:pt x="689340" y="157065"/>
                  </a:lnTo>
                  <a:lnTo>
                    <a:pt x="729471" y="136264"/>
                  </a:lnTo>
                  <a:lnTo>
                    <a:pt x="770395" y="116818"/>
                  </a:lnTo>
                  <a:lnTo>
                    <a:pt x="812081" y="98758"/>
                  </a:lnTo>
                  <a:lnTo>
                    <a:pt x="854500" y="82112"/>
                  </a:lnTo>
                  <a:lnTo>
                    <a:pt x="897622" y="66911"/>
                  </a:lnTo>
                  <a:lnTo>
                    <a:pt x="941418" y="53184"/>
                  </a:lnTo>
                  <a:lnTo>
                    <a:pt x="985858" y="40961"/>
                  </a:lnTo>
                  <a:lnTo>
                    <a:pt x="1030912" y="30272"/>
                  </a:lnTo>
                  <a:lnTo>
                    <a:pt x="1076550" y="21145"/>
                  </a:lnTo>
                  <a:lnTo>
                    <a:pt x="1122744" y="13612"/>
                  </a:lnTo>
                  <a:lnTo>
                    <a:pt x="1169463" y="7701"/>
                  </a:lnTo>
                  <a:lnTo>
                    <a:pt x="1216677" y="3442"/>
                  </a:lnTo>
                  <a:lnTo>
                    <a:pt x="1264358" y="865"/>
                  </a:lnTo>
                  <a:lnTo>
                    <a:pt x="1312470" y="0"/>
                  </a:lnTo>
                  <a:lnTo>
                    <a:pt x="1360591" y="865"/>
                  </a:lnTo>
                  <a:lnTo>
                    <a:pt x="1408271" y="3442"/>
                  </a:lnTo>
                  <a:lnTo>
                    <a:pt x="1455486" y="7701"/>
                  </a:lnTo>
                  <a:lnTo>
                    <a:pt x="1502205" y="13612"/>
                  </a:lnTo>
                  <a:lnTo>
                    <a:pt x="1548398" y="21145"/>
                  </a:lnTo>
                  <a:lnTo>
                    <a:pt x="1594037" y="30272"/>
                  </a:lnTo>
                  <a:lnTo>
                    <a:pt x="1639091" y="40961"/>
                  </a:lnTo>
                  <a:lnTo>
                    <a:pt x="1683531" y="53184"/>
                  </a:lnTo>
                  <a:lnTo>
                    <a:pt x="1727326" y="66911"/>
                  </a:lnTo>
                  <a:lnTo>
                    <a:pt x="1770449" y="82112"/>
                  </a:lnTo>
                  <a:lnTo>
                    <a:pt x="1812868" y="98758"/>
                  </a:lnTo>
                  <a:lnTo>
                    <a:pt x="1854554" y="116818"/>
                  </a:lnTo>
                  <a:lnTo>
                    <a:pt x="1895478" y="136264"/>
                  </a:lnTo>
                  <a:lnTo>
                    <a:pt x="1935609" y="157065"/>
                  </a:lnTo>
                  <a:lnTo>
                    <a:pt x="1974919" y="179192"/>
                  </a:lnTo>
                  <a:lnTo>
                    <a:pt x="2013377" y="202616"/>
                  </a:lnTo>
                  <a:lnTo>
                    <a:pt x="2050954" y="227306"/>
                  </a:lnTo>
                  <a:lnTo>
                    <a:pt x="2087620" y="253233"/>
                  </a:lnTo>
                  <a:lnTo>
                    <a:pt x="2123346" y="280367"/>
                  </a:lnTo>
                  <a:lnTo>
                    <a:pt x="2158102" y="308679"/>
                  </a:lnTo>
                  <a:lnTo>
                    <a:pt x="2191858" y="338139"/>
                  </a:lnTo>
                  <a:lnTo>
                    <a:pt x="2224584" y="368718"/>
                  </a:lnTo>
                  <a:lnTo>
                    <a:pt x="2256252" y="400385"/>
                  </a:lnTo>
                  <a:lnTo>
                    <a:pt x="2286830" y="433111"/>
                  </a:lnTo>
                  <a:lnTo>
                    <a:pt x="2316291" y="466866"/>
                  </a:lnTo>
                  <a:lnTo>
                    <a:pt x="2344603" y="501621"/>
                  </a:lnTo>
                  <a:lnTo>
                    <a:pt x="2371738" y="537346"/>
                  </a:lnTo>
                  <a:lnTo>
                    <a:pt x="2397665" y="574012"/>
                  </a:lnTo>
                  <a:lnTo>
                    <a:pt x="2422356" y="611588"/>
                  </a:lnTo>
                  <a:lnTo>
                    <a:pt x="2445779" y="650045"/>
                  </a:lnTo>
                  <a:lnTo>
                    <a:pt x="2467907" y="689354"/>
                  </a:lnTo>
                  <a:lnTo>
                    <a:pt x="2488708" y="729484"/>
                  </a:lnTo>
                  <a:lnTo>
                    <a:pt x="2508154" y="770407"/>
                  </a:lnTo>
                  <a:lnTo>
                    <a:pt x="2526215" y="812092"/>
                  </a:lnTo>
                  <a:lnTo>
                    <a:pt x="2542860" y="854510"/>
                  </a:lnTo>
                  <a:lnTo>
                    <a:pt x="2558062" y="897631"/>
                  </a:lnTo>
                  <a:lnTo>
                    <a:pt x="2571789" y="941425"/>
                  </a:lnTo>
                  <a:lnTo>
                    <a:pt x="2584012" y="985864"/>
                  </a:lnTo>
                  <a:lnTo>
                    <a:pt x="2594701" y="1030916"/>
                  </a:lnTo>
                  <a:lnTo>
                    <a:pt x="2603827" y="1076553"/>
                  </a:lnTo>
                  <a:lnTo>
                    <a:pt x="2611361" y="1122745"/>
                  </a:lnTo>
                  <a:lnTo>
                    <a:pt x="2617272" y="1169462"/>
                  </a:lnTo>
                  <a:lnTo>
                    <a:pt x="2621531" y="1216675"/>
                  </a:lnTo>
                  <a:lnTo>
                    <a:pt x="2624108" y="1264353"/>
                  </a:lnTo>
                  <a:lnTo>
                    <a:pt x="2624949" y="1311113"/>
                  </a:lnTo>
                  <a:lnTo>
                    <a:pt x="2624949" y="1313824"/>
                  </a:lnTo>
                  <a:lnTo>
                    <a:pt x="2624108" y="1360585"/>
                  </a:lnTo>
                  <a:lnTo>
                    <a:pt x="2621531" y="1408265"/>
                  </a:lnTo>
                  <a:lnTo>
                    <a:pt x="2617272" y="1455480"/>
                  </a:lnTo>
                  <a:lnTo>
                    <a:pt x="2611361" y="1502199"/>
                  </a:lnTo>
                  <a:lnTo>
                    <a:pt x="2603827" y="1548392"/>
                  </a:lnTo>
                  <a:lnTo>
                    <a:pt x="2594701" y="1594031"/>
                  </a:lnTo>
                  <a:lnTo>
                    <a:pt x="2584012" y="1639085"/>
                  </a:lnTo>
                  <a:lnTo>
                    <a:pt x="2571789" y="1683524"/>
                  </a:lnTo>
                  <a:lnTo>
                    <a:pt x="2558062" y="1727320"/>
                  </a:lnTo>
                  <a:lnTo>
                    <a:pt x="2542860" y="1770442"/>
                  </a:lnTo>
                  <a:lnTo>
                    <a:pt x="2526215" y="1812861"/>
                  </a:lnTo>
                  <a:lnTo>
                    <a:pt x="2508154" y="1854548"/>
                  </a:lnTo>
                  <a:lnTo>
                    <a:pt x="2488708" y="1895471"/>
                  </a:lnTo>
                  <a:lnTo>
                    <a:pt x="2467907" y="1935603"/>
                  </a:lnTo>
                  <a:lnTo>
                    <a:pt x="2445779" y="1974913"/>
                  </a:lnTo>
                  <a:lnTo>
                    <a:pt x="2422356" y="2013371"/>
                  </a:lnTo>
                  <a:lnTo>
                    <a:pt x="2397665" y="2050948"/>
                  </a:lnTo>
                  <a:lnTo>
                    <a:pt x="2371738" y="2087614"/>
                  </a:lnTo>
                  <a:lnTo>
                    <a:pt x="2344603" y="2123340"/>
                  </a:lnTo>
                  <a:lnTo>
                    <a:pt x="2316291" y="2158095"/>
                  </a:lnTo>
                  <a:lnTo>
                    <a:pt x="2286830" y="2191851"/>
                  </a:lnTo>
                  <a:lnTo>
                    <a:pt x="2256252" y="2224578"/>
                  </a:lnTo>
                  <a:lnTo>
                    <a:pt x="2224584" y="2256245"/>
                  </a:lnTo>
                  <a:lnTo>
                    <a:pt x="2191858" y="2286824"/>
                  </a:lnTo>
                  <a:lnTo>
                    <a:pt x="2158102" y="2316285"/>
                  </a:lnTo>
                  <a:lnTo>
                    <a:pt x="2123346" y="2344597"/>
                  </a:lnTo>
                  <a:lnTo>
                    <a:pt x="2087620" y="2371732"/>
                  </a:lnTo>
                  <a:lnTo>
                    <a:pt x="2050954" y="2397659"/>
                  </a:lnTo>
                  <a:lnTo>
                    <a:pt x="2013377" y="2422349"/>
                  </a:lnTo>
                  <a:lnTo>
                    <a:pt x="1974919" y="2445773"/>
                  </a:lnTo>
                  <a:lnTo>
                    <a:pt x="1935609" y="2467901"/>
                  </a:lnTo>
                  <a:lnTo>
                    <a:pt x="1895478" y="2488702"/>
                  </a:lnTo>
                  <a:lnTo>
                    <a:pt x="1854554" y="2508148"/>
                  </a:lnTo>
                  <a:lnTo>
                    <a:pt x="1812868" y="2526209"/>
                  </a:lnTo>
                  <a:lnTo>
                    <a:pt x="1770449" y="2542854"/>
                  </a:lnTo>
                  <a:lnTo>
                    <a:pt x="1727326" y="2558055"/>
                  </a:lnTo>
                  <a:lnTo>
                    <a:pt x="1683531" y="2571782"/>
                  </a:lnTo>
                  <a:lnTo>
                    <a:pt x="1639091" y="2584005"/>
                  </a:lnTo>
                  <a:lnTo>
                    <a:pt x="1594037" y="2594695"/>
                  </a:lnTo>
                  <a:lnTo>
                    <a:pt x="1548398" y="2603821"/>
                  </a:lnTo>
                  <a:lnTo>
                    <a:pt x="1502205" y="2611355"/>
                  </a:lnTo>
                  <a:lnTo>
                    <a:pt x="1455486" y="2617266"/>
                  </a:lnTo>
                  <a:lnTo>
                    <a:pt x="1408271" y="2621525"/>
                  </a:lnTo>
                  <a:lnTo>
                    <a:pt x="1360591" y="2624102"/>
                  </a:lnTo>
                  <a:lnTo>
                    <a:pt x="1312474" y="2624967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9" name="Google Shape;549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29110" y="4266498"/>
              <a:ext cx="2124074" cy="182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0" name="Google Shape;550;p19"/>
          <p:cNvSpPr txBox="1"/>
          <p:nvPr/>
        </p:nvSpPr>
        <p:spPr>
          <a:xfrm>
            <a:off x="6481972" y="6680715"/>
            <a:ext cx="1818639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Fluxo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principal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1" name="Google Shape;551;p19"/>
          <p:cNvSpPr/>
          <p:nvPr/>
        </p:nvSpPr>
        <p:spPr>
          <a:xfrm>
            <a:off x="14325294" y="6672650"/>
            <a:ext cx="2625090" cy="1078230"/>
          </a:xfrm>
          <a:custGeom>
            <a:rect b="b" l="l" r="r" t="t"/>
            <a:pathLst>
              <a:path extrusionOk="0" h="1078229" w="2625090">
                <a:moveTo>
                  <a:pt x="2463057" y="1077711"/>
                </a:moveTo>
                <a:lnTo>
                  <a:pt x="161939" y="1077711"/>
                </a:lnTo>
                <a:lnTo>
                  <a:pt x="118892" y="1071926"/>
                </a:lnTo>
                <a:lnTo>
                  <a:pt x="80209" y="1055600"/>
                </a:lnTo>
                <a:lnTo>
                  <a:pt x="47434" y="1030277"/>
                </a:lnTo>
                <a:lnTo>
                  <a:pt x="22111" y="997501"/>
                </a:lnTo>
                <a:lnTo>
                  <a:pt x="5784" y="958818"/>
                </a:lnTo>
                <a:lnTo>
                  <a:pt x="0" y="915773"/>
                </a:lnTo>
                <a:lnTo>
                  <a:pt x="0" y="161907"/>
                </a:lnTo>
                <a:lnTo>
                  <a:pt x="5784" y="118864"/>
                </a:lnTo>
                <a:lnTo>
                  <a:pt x="22111" y="80187"/>
                </a:lnTo>
                <a:lnTo>
                  <a:pt x="47434" y="47419"/>
                </a:lnTo>
                <a:lnTo>
                  <a:pt x="80209" y="22103"/>
                </a:lnTo>
                <a:lnTo>
                  <a:pt x="118892" y="5782"/>
                </a:lnTo>
                <a:lnTo>
                  <a:pt x="161938" y="0"/>
                </a:lnTo>
                <a:lnTo>
                  <a:pt x="2463059" y="0"/>
                </a:lnTo>
                <a:lnTo>
                  <a:pt x="2506104" y="5782"/>
                </a:lnTo>
                <a:lnTo>
                  <a:pt x="2544788" y="22103"/>
                </a:lnTo>
                <a:lnTo>
                  <a:pt x="2577563" y="47419"/>
                </a:lnTo>
                <a:lnTo>
                  <a:pt x="2602886" y="80187"/>
                </a:lnTo>
                <a:lnTo>
                  <a:pt x="2619212" y="118864"/>
                </a:lnTo>
                <a:lnTo>
                  <a:pt x="2624997" y="161907"/>
                </a:lnTo>
                <a:lnTo>
                  <a:pt x="2624997" y="915773"/>
                </a:lnTo>
                <a:lnTo>
                  <a:pt x="2619212" y="958818"/>
                </a:lnTo>
                <a:lnTo>
                  <a:pt x="2602886" y="997501"/>
                </a:lnTo>
                <a:lnTo>
                  <a:pt x="2577563" y="1030277"/>
                </a:lnTo>
                <a:lnTo>
                  <a:pt x="2544788" y="1055600"/>
                </a:lnTo>
                <a:lnTo>
                  <a:pt x="2506104" y="1071926"/>
                </a:lnTo>
                <a:lnTo>
                  <a:pt x="2463057" y="1077711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19"/>
          <p:cNvGrpSpPr/>
          <p:nvPr/>
        </p:nvGrpSpPr>
        <p:grpSpPr>
          <a:xfrm>
            <a:off x="14325319" y="3870228"/>
            <a:ext cx="2625090" cy="2625090"/>
            <a:chOff x="14325319" y="3870228"/>
            <a:chExt cx="2625090" cy="2625090"/>
          </a:xfrm>
        </p:grpSpPr>
        <p:sp>
          <p:nvSpPr>
            <p:cNvPr id="553" name="Google Shape;553;p19"/>
            <p:cNvSpPr/>
            <p:nvPr/>
          </p:nvSpPr>
          <p:spPr>
            <a:xfrm>
              <a:off x="14325319" y="3870228"/>
              <a:ext cx="2625090" cy="2625090"/>
            </a:xfrm>
            <a:custGeom>
              <a:rect b="b" l="l" r="r" t="t"/>
              <a:pathLst>
                <a:path extrusionOk="0" h="2625090" w="2625090">
                  <a:moveTo>
                    <a:pt x="1312474" y="2624967"/>
                  </a:moveTo>
                  <a:lnTo>
                    <a:pt x="1264358" y="2624102"/>
                  </a:lnTo>
                  <a:lnTo>
                    <a:pt x="1216677" y="2621525"/>
                  </a:lnTo>
                  <a:lnTo>
                    <a:pt x="1169463" y="2617266"/>
                  </a:lnTo>
                  <a:lnTo>
                    <a:pt x="1122744" y="2611355"/>
                  </a:lnTo>
                  <a:lnTo>
                    <a:pt x="1076550" y="2603821"/>
                  </a:lnTo>
                  <a:lnTo>
                    <a:pt x="1030912" y="2594695"/>
                  </a:lnTo>
                  <a:lnTo>
                    <a:pt x="985858" y="2584005"/>
                  </a:lnTo>
                  <a:lnTo>
                    <a:pt x="941418" y="2571782"/>
                  </a:lnTo>
                  <a:lnTo>
                    <a:pt x="897622" y="2558055"/>
                  </a:lnTo>
                  <a:lnTo>
                    <a:pt x="854500" y="2542854"/>
                  </a:lnTo>
                  <a:lnTo>
                    <a:pt x="812081" y="2526209"/>
                  </a:lnTo>
                  <a:lnTo>
                    <a:pt x="770395" y="2508148"/>
                  </a:lnTo>
                  <a:lnTo>
                    <a:pt x="729471" y="2488702"/>
                  </a:lnTo>
                  <a:lnTo>
                    <a:pt x="689340" y="2467901"/>
                  </a:lnTo>
                  <a:lnTo>
                    <a:pt x="650030" y="2445773"/>
                  </a:lnTo>
                  <a:lnTo>
                    <a:pt x="611572" y="2422349"/>
                  </a:lnTo>
                  <a:lnTo>
                    <a:pt x="573995" y="2397659"/>
                  </a:lnTo>
                  <a:lnTo>
                    <a:pt x="537328" y="2371732"/>
                  </a:lnTo>
                  <a:lnTo>
                    <a:pt x="501603" y="2344597"/>
                  </a:lnTo>
                  <a:lnTo>
                    <a:pt x="466847" y="2316285"/>
                  </a:lnTo>
                  <a:lnTo>
                    <a:pt x="433091" y="2286824"/>
                  </a:lnTo>
                  <a:lnTo>
                    <a:pt x="400364" y="2256245"/>
                  </a:lnTo>
                  <a:lnTo>
                    <a:pt x="368697" y="2224578"/>
                  </a:lnTo>
                  <a:lnTo>
                    <a:pt x="338118" y="2191851"/>
                  </a:lnTo>
                  <a:lnTo>
                    <a:pt x="308658" y="2158095"/>
                  </a:lnTo>
                  <a:lnTo>
                    <a:pt x="280345" y="2123340"/>
                  </a:lnTo>
                  <a:lnTo>
                    <a:pt x="253211" y="2087614"/>
                  </a:lnTo>
                  <a:lnTo>
                    <a:pt x="227283" y="2050948"/>
                  </a:lnTo>
                  <a:lnTo>
                    <a:pt x="202593" y="2013371"/>
                  </a:lnTo>
                  <a:lnTo>
                    <a:pt x="179169" y="1974913"/>
                  </a:lnTo>
                  <a:lnTo>
                    <a:pt x="157042" y="1935603"/>
                  </a:lnTo>
                  <a:lnTo>
                    <a:pt x="136240" y="1895471"/>
                  </a:lnTo>
                  <a:lnTo>
                    <a:pt x="116794" y="1854548"/>
                  </a:lnTo>
                  <a:lnTo>
                    <a:pt x="98734" y="1812861"/>
                  </a:lnTo>
                  <a:lnTo>
                    <a:pt x="82088" y="1770442"/>
                  </a:lnTo>
                  <a:lnTo>
                    <a:pt x="66887" y="1727320"/>
                  </a:lnTo>
                  <a:lnTo>
                    <a:pt x="53160" y="1683524"/>
                  </a:lnTo>
                  <a:lnTo>
                    <a:pt x="40937" y="1639085"/>
                  </a:lnTo>
                  <a:lnTo>
                    <a:pt x="30248" y="1594031"/>
                  </a:lnTo>
                  <a:lnTo>
                    <a:pt x="21121" y="1548392"/>
                  </a:lnTo>
                  <a:lnTo>
                    <a:pt x="13588" y="1502199"/>
                  </a:lnTo>
                  <a:lnTo>
                    <a:pt x="7677" y="1455480"/>
                  </a:lnTo>
                  <a:lnTo>
                    <a:pt x="3418" y="1408265"/>
                  </a:lnTo>
                  <a:lnTo>
                    <a:pt x="841" y="1360585"/>
                  </a:lnTo>
                  <a:lnTo>
                    <a:pt x="0" y="1313824"/>
                  </a:lnTo>
                  <a:lnTo>
                    <a:pt x="0" y="1311113"/>
                  </a:lnTo>
                  <a:lnTo>
                    <a:pt x="841" y="1264353"/>
                  </a:lnTo>
                  <a:lnTo>
                    <a:pt x="3418" y="1216675"/>
                  </a:lnTo>
                  <a:lnTo>
                    <a:pt x="7677" y="1169462"/>
                  </a:lnTo>
                  <a:lnTo>
                    <a:pt x="13588" y="1122745"/>
                  </a:lnTo>
                  <a:lnTo>
                    <a:pt x="21121" y="1076553"/>
                  </a:lnTo>
                  <a:lnTo>
                    <a:pt x="30248" y="1030916"/>
                  </a:lnTo>
                  <a:lnTo>
                    <a:pt x="40937" y="985864"/>
                  </a:lnTo>
                  <a:lnTo>
                    <a:pt x="53160" y="941425"/>
                  </a:lnTo>
                  <a:lnTo>
                    <a:pt x="66887" y="897631"/>
                  </a:lnTo>
                  <a:lnTo>
                    <a:pt x="82088" y="854510"/>
                  </a:lnTo>
                  <a:lnTo>
                    <a:pt x="98734" y="812092"/>
                  </a:lnTo>
                  <a:lnTo>
                    <a:pt x="116794" y="770407"/>
                  </a:lnTo>
                  <a:lnTo>
                    <a:pt x="136240" y="729484"/>
                  </a:lnTo>
                  <a:lnTo>
                    <a:pt x="157042" y="689354"/>
                  </a:lnTo>
                  <a:lnTo>
                    <a:pt x="179169" y="650045"/>
                  </a:lnTo>
                  <a:lnTo>
                    <a:pt x="202593" y="611588"/>
                  </a:lnTo>
                  <a:lnTo>
                    <a:pt x="227283" y="574012"/>
                  </a:lnTo>
                  <a:lnTo>
                    <a:pt x="253211" y="537346"/>
                  </a:lnTo>
                  <a:lnTo>
                    <a:pt x="280345" y="501621"/>
                  </a:lnTo>
                  <a:lnTo>
                    <a:pt x="308658" y="466866"/>
                  </a:lnTo>
                  <a:lnTo>
                    <a:pt x="338118" y="433111"/>
                  </a:lnTo>
                  <a:lnTo>
                    <a:pt x="368697" y="400385"/>
                  </a:lnTo>
                  <a:lnTo>
                    <a:pt x="400364" y="368718"/>
                  </a:lnTo>
                  <a:lnTo>
                    <a:pt x="433091" y="338139"/>
                  </a:lnTo>
                  <a:lnTo>
                    <a:pt x="466847" y="308679"/>
                  </a:lnTo>
                  <a:lnTo>
                    <a:pt x="501603" y="280367"/>
                  </a:lnTo>
                  <a:lnTo>
                    <a:pt x="537328" y="253233"/>
                  </a:lnTo>
                  <a:lnTo>
                    <a:pt x="573995" y="227306"/>
                  </a:lnTo>
                  <a:lnTo>
                    <a:pt x="611572" y="202616"/>
                  </a:lnTo>
                  <a:lnTo>
                    <a:pt x="650030" y="179192"/>
                  </a:lnTo>
                  <a:lnTo>
                    <a:pt x="689340" y="157065"/>
                  </a:lnTo>
                  <a:lnTo>
                    <a:pt x="729471" y="136264"/>
                  </a:lnTo>
                  <a:lnTo>
                    <a:pt x="770395" y="116818"/>
                  </a:lnTo>
                  <a:lnTo>
                    <a:pt x="812081" y="98758"/>
                  </a:lnTo>
                  <a:lnTo>
                    <a:pt x="854500" y="82112"/>
                  </a:lnTo>
                  <a:lnTo>
                    <a:pt x="897622" y="66911"/>
                  </a:lnTo>
                  <a:lnTo>
                    <a:pt x="941418" y="53184"/>
                  </a:lnTo>
                  <a:lnTo>
                    <a:pt x="985858" y="40961"/>
                  </a:lnTo>
                  <a:lnTo>
                    <a:pt x="1030912" y="30272"/>
                  </a:lnTo>
                  <a:lnTo>
                    <a:pt x="1076550" y="21145"/>
                  </a:lnTo>
                  <a:lnTo>
                    <a:pt x="1122744" y="13612"/>
                  </a:lnTo>
                  <a:lnTo>
                    <a:pt x="1169463" y="7701"/>
                  </a:lnTo>
                  <a:lnTo>
                    <a:pt x="1216677" y="3442"/>
                  </a:lnTo>
                  <a:lnTo>
                    <a:pt x="1264358" y="865"/>
                  </a:lnTo>
                  <a:lnTo>
                    <a:pt x="1312470" y="0"/>
                  </a:lnTo>
                  <a:lnTo>
                    <a:pt x="1360591" y="865"/>
                  </a:lnTo>
                  <a:lnTo>
                    <a:pt x="1408271" y="3442"/>
                  </a:lnTo>
                  <a:lnTo>
                    <a:pt x="1455486" y="7701"/>
                  </a:lnTo>
                  <a:lnTo>
                    <a:pt x="1502205" y="13612"/>
                  </a:lnTo>
                  <a:lnTo>
                    <a:pt x="1548398" y="21145"/>
                  </a:lnTo>
                  <a:lnTo>
                    <a:pt x="1594037" y="30272"/>
                  </a:lnTo>
                  <a:lnTo>
                    <a:pt x="1639091" y="40961"/>
                  </a:lnTo>
                  <a:lnTo>
                    <a:pt x="1683531" y="53184"/>
                  </a:lnTo>
                  <a:lnTo>
                    <a:pt x="1727326" y="66911"/>
                  </a:lnTo>
                  <a:lnTo>
                    <a:pt x="1770449" y="82112"/>
                  </a:lnTo>
                  <a:lnTo>
                    <a:pt x="1812868" y="98758"/>
                  </a:lnTo>
                  <a:lnTo>
                    <a:pt x="1854554" y="116818"/>
                  </a:lnTo>
                  <a:lnTo>
                    <a:pt x="1895478" y="136264"/>
                  </a:lnTo>
                  <a:lnTo>
                    <a:pt x="1935609" y="157065"/>
                  </a:lnTo>
                  <a:lnTo>
                    <a:pt x="1974919" y="179192"/>
                  </a:lnTo>
                  <a:lnTo>
                    <a:pt x="2013377" y="202616"/>
                  </a:lnTo>
                  <a:lnTo>
                    <a:pt x="2050954" y="227306"/>
                  </a:lnTo>
                  <a:lnTo>
                    <a:pt x="2087620" y="253233"/>
                  </a:lnTo>
                  <a:lnTo>
                    <a:pt x="2123346" y="280367"/>
                  </a:lnTo>
                  <a:lnTo>
                    <a:pt x="2158102" y="308679"/>
                  </a:lnTo>
                  <a:lnTo>
                    <a:pt x="2191858" y="338139"/>
                  </a:lnTo>
                  <a:lnTo>
                    <a:pt x="2224584" y="368718"/>
                  </a:lnTo>
                  <a:lnTo>
                    <a:pt x="2256252" y="400385"/>
                  </a:lnTo>
                  <a:lnTo>
                    <a:pt x="2286830" y="433111"/>
                  </a:lnTo>
                  <a:lnTo>
                    <a:pt x="2316291" y="466866"/>
                  </a:lnTo>
                  <a:lnTo>
                    <a:pt x="2344603" y="501621"/>
                  </a:lnTo>
                  <a:lnTo>
                    <a:pt x="2371738" y="537346"/>
                  </a:lnTo>
                  <a:lnTo>
                    <a:pt x="2397665" y="574012"/>
                  </a:lnTo>
                  <a:lnTo>
                    <a:pt x="2422356" y="611588"/>
                  </a:lnTo>
                  <a:lnTo>
                    <a:pt x="2445779" y="650045"/>
                  </a:lnTo>
                  <a:lnTo>
                    <a:pt x="2467907" y="689354"/>
                  </a:lnTo>
                  <a:lnTo>
                    <a:pt x="2488708" y="729484"/>
                  </a:lnTo>
                  <a:lnTo>
                    <a:pt x="2508154" y="770407"/>
                  </a:lnTo>
                  <a:lnTo>
                    <a:pt x="2526215" y="812092"/>
                  </a:lnTo>
                  <a:lnTo>
                    <a:pt x="2542860" y="854510"/>
                  </a:lnTo>
                  <a:lnTo>
                    <a:pt x="2558062" y="897631"/>
                  </a:lnTo>
                  <a:lnTo>
                    <a:pt x="2571789" y="941425"/>
                  </a:lnTo>
                  <a:lnTo>
                    <a:pt x="2584012" y="985864"/>
                  </a:lnTo>
                  <a:lnTo>
                    <a:pt x="2594701" y="1030916"/>
                  </a:lnTo>
                  <a:lnTo>
                    <a:pt x="2603827" y="1076553"/>
                  </a:lnTo>
                  <a:lnTo>
                    <a:pt x="2611361" y="1122745"/>
                  </a:lnTo>
                  <a:lnTo>
                    <a:pt x="2617272" y="1169462"/>
                  </a:lnTo>
                  <a:lnTo>
                    <a:pt x="2621531" y="1216675"/>
                  </a:lnTo>
                  <a:lnTo>
                    <a:pt x="2624108" y="1264353"/>
                  </a:lnTo>
                  <a:lnTo>
                    <a:pt x="2624949" y="1311113"/>
                  </a:lnTo>
                  <a:lnTo>
                    <a:pt x="2624949" y="1313824"/>
                  </a:lnTo>
                  <a:lnTo>
                    <a:pt x="2624108" y="1360585"/>
                  </a:lnTo>
                  <a:lnTo>
                    <a:pt x="2621531" y="1408265"/>
                  </a:lnTo>
                  <a:lnTo>
                    <a:pt x="2617272" y="1455480"/>
                  </a:lnTo>
                  <a:lnTo>
                    <a:pt x="2611361" y="1502199"/>
                  </a:lnTo>
                  <a:lnTo>
                    <a:pt x="2603827" y="1548392"/>
                  </a:lnTo>
                  <a:lnTo>
                    <a:pt x="2594701" y="1594031"/>
                  </a:lnTo>
                  <a:lnTo>
                    <a:pt x="2584012" y="1639085"/>
                  </a:lnTo>
                  <a:lnTo>
                    <a:pt x="2571789" y="1683524"/>
                  </a:lnTo>
                  <a:lnTo>
                    <a:pt x="2558062" y="1727320"/>
                  </a:lnTo>
                  <a:lnTo>
                    <a:pt x="2542860" y="1770442"/>
                  </a:lnTo>
                  <a:lnTo>
                    <a:pt x="2526215" y="1812861"/>
                  </a:lnTo>
                  <a:lnTo>
                    <a:pt x="2508154" y="1854548"/>
                  </a:lnTo>
                  <a:lnTo>
                    <a:pt x="2488708" y="1895471"/>
                  </a:lnTo>
                  <a:lnTo>
                    <a:pt x="2467907" y="1935603"/>
                  </a:lnTo>
                  <a:lnTo>
                    <a:pt x="2445779" y="1974913"/>
                  </a:lnTo>
                  <a:lnTo>
                    <a:pt x="2422356" y="2013371"/>
                  </a:lnTo>
                  <a:lnTo>
                    <a:pt x="2397665" y="2050948"/>
                  </a:lnTo>
                  <a:lnTo>
                    <a:pt x="2371738" y="2087614"/>
                  </a:lnTo>
                  <a:lnTo>
                    <a:pt x="2344603" y="2123340"/>
                  </a:lnTo>
                  <a:lnTo>
                    <a:pt x="2316291" y="2158095"/>
                  </a:lnTo>
                  <a:lnTo>
                    <a:pt x="2286830" y="2191851"/>
                  </a:lnTo>
                  <a:lnTo>
                    <a:pt x="2256252" y="2224578"/>
                  </a:lnTo>
                  <a:lnTo>
                    <a:pt x="2224584" y="2256245"/>
                  </a:lnTo>
                  <a:lnTo>
                    <a:pt x="2191858" y="2286824"/>
                  </a:lnTo>
                  <a:lnTo>
                    <a:pt x="2158102" y="2316285"/>
                  </a:lnTo>
                  <a:lnTo>
                    <a:pt x="2123346" y="2344597"/>
                  </a:lnTo>
                  <a:lnTo>
                    <a:pt x="2087620" y="2371732"/>
                  </a:lnTo>
                  <a:lnTo>
                    <a:pt x="2050954" y="2397659"/>
                  </a:lnTo>
                  <a:lnTo>
                    <a:pt x="2013377" y="2422349"/>
                  </a:lnTo>
                  <a:lnTo>
                    <a:pt x="1974919" y="2445773"/>
                  </a:lnTo>
                  <a:lnTo>
                    <a:pt x="1935609" y="2467901"/>
                  </a:lnTo>
                  <a:lnTo>
                    <a:pt x="1895478" y="2488702"/>
                  </a:lnTo>
                  <a:lnTo>
                    <a:pt x="1854554" y="2508148"/>
                  </a:lnTo>
                  <a:lnTo>
                    <a:pt x="1812868" y="2526209"/>
                  </a:lnTo>
                  <a:lnTo>
                    <a:pt x="1770449" y="2542854"/>
                  </a:lnTo>
                  <a:lnTo>
                    <a:pt x="1727326" y="2558055"/>
                  </a:lnTo>
                  <a:lnTo>
                    <a:pt x="1683531" y="2571782"/>
                  </a:lnTo>
                  <a:lnTo>
                    <a:pt x="1639091" y="2584005"/>
                  </a:lnTo>
                  <a:lnTo>
                    <a:pt x="1594037" y="2594695"/>
                  </a:lnTo>
                  <a:lnTo>
                    <a:pt x="1548398" y="2603821"/>
                  </a:lnTo>
                  <a:lnTo>
                    <a:pt x="1502205" y="2611355"/>
                  </a:lnTo>
                  <a:lnTo>
                    <a:pt x="1455486" y="2617266"/>
                  </a:lnTo>
                  <a:lnTo>
                    <a:pt x="1408271" y="2621525"/>
                  </a:lnTo>
                  <a:lnTo>
                    <a:pt x="1360591" y="2624102"/>
                  </a:lnTo>
                  <a:lnTo>
                    <a:pt x="1312474" y="2624967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4" name="Google Shape;554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816663" y="4266498"/>
              <a:ext cx="1638299" cy="1981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p19"/>
          <p:cNvSpPr txBox="1"/>
          <p:nvPr/>
        </p:nvSpPr>
        <p:spPr>
          <a:xfrm>
            <a:off x="14520901" y="6680715"/>
            <a:ext cx="2233930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Fluxo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alternativo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6" name="Google Shape;556;p19"/>
          <p:cNvSpPr/>
          <p:nvPr/>
        </p:nvSpPr>
        <p:spPr>
          <a:xfrm>
            <a:off x="3330122" y="6672650"/>
            <a:ext cx="2625090" cy="1078230"/>
          </a:xfrm>
          <a:custGeom>
            <a:rect b="b" l="l" r="r" t="t"/>
            <a:pathLst>
              <a:path extrusionOk="0" h="1078229" w="2625090">
                <a:moveTo>
                  <a:pt x="2463027" y="1077711"/>
                </a:moveTo>
                <a:lnTo>
                  <a:pt x="161909" y="1077711"/>
                </a:lnTo>
                <a:lnTo>
                  <a:pt x="118864" y="1071926"/>
                </a:lnTo>
                <a:lnTo>
                  <a:pt x="80187" y="1055600"/>
                </a:lnTo>
                <a:lnTo>
                  <a:pt x="47419" y="1030277"/>
                </a:lnTo>
                <a:lnTo>
                  <a:pt x="22103" y="997501"/>
                </a:lnTo>
                <a:lnTo>
                  <a:pt x="5782" y="958818"/>
                </a:lnTo>
                <a:lnTo>
                  <a:pt x="0" y="915771"/>
                </a:lnTo>
                <a:lnTo>
                  <a:pt x="0" y="161909"/>
                </a:lnTo>
                <a:lnTo>
                  <a:pt x="5782" y="118864"/>
                </a:lnTo>
                <a:lnTo>
                  <a:pt x="22103" y="80187"/>
                </a:lnTo>
                <a:lnTo>
                  <a:pt x="47419" y="47419"/>
                </a:lnTo>
                <a:lnTo>
                  <a:pt x="80187" y="22103"/>
                </a:lnTo>
                <a:lnTo>
                  <a:pt x="118864" y="5782"/>
                </a:lnTo>
                <a:lnTo>
                  <a:pt x="161908" y="0"/>
                </a:lnTo>
                <a:lnTo>
                  <a:pt x="2463028" y="0"/>
                </a:lnTo>
                <a:lnTo>
                  <a:pt x="2506074" y="5782"/>
                </a:lnTo>
                <a:lnTo>
                  <a:pt x="2544758" y="22103"/>
                </a:lnTo>
                <a:lnTo>
                  <a:pt x="2577533" y="47419"/>
                </a:lnTo>
                <a:lnTo>
                  <a:pt x="2602856" y="80187"/>
                </a:lnTo>
                <a:lnTo>
                  <a:pt x="2619182" y="118864"/>
                </a:lnTo>
                <a:lnTo>
                  <a:pt x="2624967" y="161909"/>
                </a:lnTo>
                <a:lnTo>
                  <a:pt x="2624967" y="915771"/>
                </a:lnTo>
                <a:lnTo>
                  <a:pt x="2619182" y="958818"/>
                </a:lnTo>
                <a:lnTo>
                  <a:pt x="2602856" y="997501"/>
                </a:lnTo>
                <a:lnTo>
                  <a:pt x="2577533" y="1030277"/>
                </a:lnTo>
                <a:lnTo>
                  <a:pt x="2544758" y="1055600"/>
                </a:lnTo>
                <a:lnTo>
                  <a:pt x="2506074" y="1071926"/>
                </a:lnTo>
                <a:lnTo>
                  <a:pt x="2463027" y="1077711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p19"/>
          <p:cNvGrpSpPr/>
          <p:nvPr/>
        </p:nvGrpSpPr>
        <p:grpSpPr>
          <a:xfrm>
            <a:off x="3330123" y="3870228"/>
            <a:ext cx="2625090" cy="2625090"/>
            <a:chOff x="3330123" y="3870228"/>
            <a:chExt cx="2625090" cy="2625090"/>
          </a:xfrm>
        </p:grpSpPr>
        <p:sp>
          <p:nvSpPr>
            <p:cNvPr id="558" name="Google Shape;558;p19"/>
            <p:cNvSpPr/>
            <p:nvPr/>
          </p:nvSpPr>
          <p:spPr>
            <a:xfrm>
              <a:off x="3330123" y="3870228"/>
              <a:ext cx="2625090" cy="2625090"/>
            </a:xfrm>
            <a:custGeom>
              <a:rect b="b" l="l" r="r" t="t"/>
              <a:pathLst>
                <a:path extrusionOk="0" h="2625090" w="2625090">
                  <a:moveTo>
                    <a:pt x="1312468" y="2624967"/>
                  </a:moveTo>
                  <a:lnTo>
                    <a:pt x="1264353" y="2624102"/>
                  </a:lnTo>
                  <a:lnTo>
                    <a:pt x="1216675" y="2621525"/>
                  </a:lnTo>
                  <a:lnTo>
                    <a:pt x="1169462" y="2617266"/>
                  </a:lnTo>
                  <a:lnTo>
                    <a:pt x="1122745" y="2611355"/>
                  </a:lnTo>
                  <a:lnTo>
                    <a:pt x="1076553" y="2603821"/>
                  </a:lnTo>
                  <a:lnTo>
                    <a:pt x="1030916" y="2594695"/>
                  </a:lnTo>
                  <a:lnTo>
                    <a:pt x="985864" y="2584005"/>
                  </a:lnTo>
                  <a:lnTo>
                    <a:pt x="941425" y="2571782"/>
                  </a:lnTo>
                  <a:lnTo>
                    <a:pt x="897631" y="2558055"/>
                  </a:lnTo>
                  <a:lnTo>
                    <a:pt x="854510" y="2542854"/>
                  </a:lnTo>
                  <a:lnTo>
                    <a:pt x="812092" y="2526209"/>
                  </a:lnTo>
                  <a:lnTo>
                    <a:pt x="770407" y="2508148"/>
                  </a:lnTo>
                  <a:lnTo>
                    <a:pt x="729484" y="2488702"/>
                  </a:lnTo>
                  <a:lnTo>
                    <a:pt x="689354" y="2467901"/>
                  </a:lnTo>
                  <a:lnTo>
                    <a:pt x="650045" y="2445773"/>
                  </a:lnTo>
                  <a:lnTo>
                    <a:pt x="611588" y="2422349"/>
                  </a:lnTo>
                  <a:lnTo>
                    <a:pt x="574012" y="2397659"/>
                  </a:lnTo>
                  <a:lnTo>
                    <a:pt x="537346" y="2371732"/>
                  </a:lnTo>
                  <a:lnTo>
                    <a:pt x="501621" y="2344597"/>
                  </a:lnTo>
                  <a:lnTo>
                    <a:pt x="466866" y="2316285"/>
                  </a:lnTo>
                  <a:lnTo>
                    <a:pt x="433111" y="2286824"/>
                  </a:lnTo>
                  <a:lnTo>
                    <a:pt x="400385" y="2256245"/>
                  </a:lnTo>
                  <a:lnTo>
                    <a:pt x="368718" y="2224578"/>
                  </a:lnTo>
                  <a:lnTo>
                    <a:pt x="338139" y="2191851"/>
                  </a:lnTo>
                  <a:lnTo>
                    <a:pt x="308679" y="2158095"/>
                  </a:lnTo>
                  <a:lnTo>
                    <a:pt x="280367" y="2123340"/>
                  </a:lnTo>
                  <a:lnTo>
                    <a:pt x="253233" y="2087614"/>
                  </a:lnTo>
                  <a:lnTo>
                    <a:pt x="227306" y="2050948"/>
                  </a:lnTo>
                  <a:lnTo>
                    <a:pt x="202616" y="2013371"/>
                  </a:lnTo>
                  <a:lnTo>
                    <a:pt x="179192" y="1974913"/>
                  </a:lnTo>
                  <a:lnTo>
                    <a:pt x="157065" y="1935603"/>
                  </a:lnTo>
                  <a:lnTo>
                    <a:pt x="136264" y="1895471"/>
                  </a:lnTo>
                  <a:lnTo>
                    <a:pt x="116818" y="1854548"/>
                  </a:lnTo>
                  <a:lnTo>
                    <a:pt x="98758" y="1812861"/>
                  </a:lnTo>
                  <a:lnTo>
                    <a:pt x="82112" y="1770442"/>
                  </a:lnTo>
                  <a:lnTo>
                    <a:pt x="66911" y="1727320"/>
                  </a:lnTo>
                  <a:lnTo>
                    <a:pt x="53184" y="1683524"/>
                  </a:lnTo>
                  <a:lnTo>
                    <a:pt x="40961" y="1639085"/>
                  </a:lnTo>
                  <a:lnTo>
                    <a:pt x="30272" y="1594031"/>
                  </a:lnTo>
                  <a:lnTo>
                    <a:pt x="21145" y="1548392"/>
                  </a:lnTo>
                  <a:lnTo>
                    <a:pt x="13612" y="1502199"/>
                  </a:lnTo>
                  <a:lnTo>
                    <a:pt x="7701" y="1455480"/>
                  </a:lnTo>
                  <a:lnTo>
                    <a:pt x="3442" y="1408265"/>
                  </a:lnTo>
                  <a:lnTo>
                    <a:pt x="865" y="1360585"/>
                  </a:lnTo>
                  <a:lnTo>
                    <a:pt x="0" y="1312472"/>
                  </a:lnTo>
                  <a:lnTo>
                    <a:pt x="865" y="1264353"/>
                  </a:lnTo>
                  <a:lnTo>
                    <a:pt x="3442" y="1216675"/>
                  </a:lnTo>
                  <a:lnTo>
                    <a:pt x="7701" y="1169462"/>
                  </a:lnTo>
                  <a:lnTo>
                    <a:pt x="13612" y="1122745"/>
                  </a:lnTo>
                  <a:lnTo>
                    <a:pt x="21145" y="1076553"/>
                  </a:lnTo>
                  <a:lnTo>
                    <a:pt x="30272" y="1030916"/>
                  </a:lnTo>
                  <a:lnTo>
                    <a:pt x="40961" y="985864"/>
                  </a:lnTo>
                  <a:lnTo>
                    <a:pt x="53184" y="941425"/>
                  </a:lnTo>
                  <a:lnTo>
                    <a:pt x="66911" y="897631"/>
                  </a:lnTo>
                  <a:lnTo>
                    <a:pt x="82112" y="854510"/>
                  </a:lnTo>
                  <a:lnTo>
                    <a:pt x="98758" y="812092"/>
                  </a:lnTo>
                  <a:lnTo>
                    <a:pt x="116818" y="770407"/>
                  </a:lnTo>
                  <a:lnTo>
                    <a:pt x="136264" y="729484"/>
                  </a:lnTo>
                  <a:lnTo>
                    <a:pt x="157065" y="689354"/>
                  </a:lnTo>
                  <a:lnTo>
                    <a:pt x="179192" y="650045"/>
                  </a:lnTo>
                  <a:lnTo>
                    <a:pt x="202616" y="611588"/>
                  </a:lnTo>
                  <a:lnTo>
                    <a:pt x="227306" y="574012"/>
                  </a:lnTo>
                  <a:lnTo>
                    <a:pt x="253233" y="537346"/>
                  </a:lnTo>
                  <a:lnTo>
                    <a:pt x="280367" y="501621"/>
                  </a:lnTo>
                  <a:lnTo>
                    <a:pt x="308679" y="466866"/>
                  </a:lnTo>
                  <a:lnTo>
                    <a:pt x="338139" y="433111"/>
                  </a:lnTo>
                  <a:lnTo>
                    <a:pt x="368718" y="400385"/>
                  </a:lnTo>
                  <a:lnTo>
                    <a:pt x="400385" y="368718"/>
                  </a:lnTo>
                  <a:lnTo>
                    <a:pt x="433111" y="338139"/>
                  </a:lnTo>
                  <a:lnTo>
                    <a:pt x="466866" y="308679"/>
                  </a:lnTo>
                  <a:lnTo>
                    <a:pt x="501621" y="280367"/>
                  </a:lnTo>
                  <a:lnTo>
                    <a:pt x="537346" y="253233"/>
                  </a:lnTo>
                  <a:lnTo>
                    <a:pt x="574012" y="227306"/>
                  </a:lnTo>
                  <a:lnTo>
                    <a:pt x="611588" y="202616"/>
                  </a:lnTo>
                  <a:lnTo>
                    <a:pt x="650045" y="179192"/>
                  </a:lnTo>
                  <a:lnTo>
                    <a:pt x="689354" y="157065"/>
                  </a:lnTo>
                  <a:lnTo>
                    <a:pt x="729484" y="136264"/>
                  </a:lnTo>
                  <a:lnTo>
                    <a:pt x="770407" y="116818"/>
                  </a:lnTo>
                  <a:lnTo>
                    <a:pt x="812092" y="98758"/>
                  </a:lnTo>
                  <a:lnTo>
                    <a:pt x="854510" y="82112"/>
                  </a:lnTo>
                  <a:lnTo>
                    <a:pt x="897631" y="66911"/>
                  </a:lnTo>
                  <a:lnTo>
                    <a:pt x="941425" y="53184"/>
                  </a:lnTo>
                  <a:lnTo>
                    <a:pt x="985864" y="40961"/>
                  </a:lnTo>
                  <a:lnTo>
                    <a:pt x="1030916" y="30272"/>
                  </a:lnTo>
                  <a:lnTo>
                    <a:pt x="1076553" y="21145"/>
                  </a:lnTo>
                  <a:lnTo>
                    <a:pt x="1122745" y="13612"/>
                  </a:lnTo>
                  <a:lnTo>
                    <a:pt x="1169462" y="7701"/>
                  </a:lnTo>
                  <a:lnTo>
                    <a:pt x="1216675" y="3442"/>
                  </a:lnTo>
                  <a:lnTo>
                    <a:pt x="1264353" y="865"/>
                  </a:lnTo>
                  <a:lnTo>
                    <a:pt x="1312463" y="0"/>
                  </a:lnTo>
                  <a:lnTo>
                    <a:pt x="1360585" y="865"/>
                  </a:lnTo>
                  <a:lnTo>
                    <a:pt x="1408265" y="3442"/>
                  </a:lnTo>
                  <a:lnTo>
                    <a:pt x="1455480" y="7701"/>
                  </a:lnTo>
                  <a:lnTo>
                    <a:pt x="1502199" y="13612"/>
                  </a:lnTo>
                  <a:lnTo>
                    <a:pt x="1548392" y="21145"/>
                  </a:lnTo>
                  <a:lnTo>
                    <a:pt x="1594031" y="30272"/>
                  </a:lnTo>
                  <a:lnTo>
                    <a:pt x="1639085" y="40961"/>
                  </a:lnTo>
                  <a:lnTo>
                    <a:pt x="1683524" y="53184"/>
                  </a:lnTo>
                  <a:lnTo>
                    <a:pt x="1727320" y="66911"/>
                  </a:lnTo>
                  <a:lnTo>
                    <a:pt x="1770442" y="82112"/>
                  </a:lnTo>
                  <a:lnTo>
                    <a:pt x="1812862" y="98758"/>
                  </a:lnTo>
                  <a:lnTo>
                    <a:pt x="1854548" y="116818"/>
                  </a:lnTo>
                  <a:lnTo>
                    <a:pt x="1895471" y="136264"/>
                  </a:lnTo>
                  <a:lnTo>
                    <a:pt x="1935603" y="157065"/>
                  </a:lnTo>
                  <a:lnTo>
                    <a:pt x="1974913" y="179192"/>
                  </a:lnTo>
                  <a:lnTo>
                    <a:pt x="2013371" y="202616"/>
                  </a:lnTo>
                  <a:lnTo>
                    <a:pt x="2050948" y="227306"/>
                  </a:lnTo>
                  <a:lnTo>
                    <a:pt x="2087614" y="253233"/>
                  </a:lnTo>
                  <a:lnTo>
                    <a:pt x="2123340" y="280367"/>
                  </a:lnTo>
                  <a:lnTo>
                    <a:pt x="2158096" y="308679"/>
                  </a:lnTo>
                  <a:lnTo>
                    <a:pt x="2191851" y="338139"/>
                  </a:lnTo>
                  <a:lnTo>
                    <a:pt x="2224578" y="368718"/>
                  </a:lnTo>
                  <a:lnTo>
                    <a:pt x="2256245" y="400385"/>
                  </a:lnTo>
                  <a:lnTo>
                    <a:pt x="2286824" y="433111"/>
                  </a:lnTo>
                  <a:lnTo>
                    <a:pt x="2316285" y="466866"/>
                  </a:lnTo>
                  <a:lnTo>
                    <a:pt x="2344597" y="501621"/>
                  </a:lnTo>
                  <a:lnTo>
                    <a:pt x="2371732" y="537346"/>
                  </a:lnTo>
                  <a:lnTo>
                    <a:pt x="2397659" y="574012"/>
                  </a:lnTo>
                  <a:lnTo>
                    <a:pt x="2422349" y="611588"/>
                  </a:lnTo>
                  <a:lnTo>
                    <a:pt x="2445773" y="650045"/>
                  </a:lnTo>
                  <a:lnTo>
                    <a:pt x="2467901" y="689354"/>
                  </a:lnTo>
                  <a:lnTo>
                    <a:pt x="2488702" y="729484"/>
                  </a:lnTo>
                  <a:lnTo>
                    <a:pt x="2508148" y="770407"/>
                  </a:lnTo>
                  <a:lnTo>
                    <a:pt x="2526209" y="812092"/>
                  </a:lnTo>
                  <a:lnTo>
                    <a:pt x="2542854" y="854510"/>
                  </a:lnTo>
                  <a:lnTo>
                    <a:pt x="2558055" y="897631"/>
                  </a:lnTo>
                  <a:lnTo>
                    <a:pt x="2571782" y="941425"/>
                  </a:lnTo>
                  <a:lnTo>
                    <a:pt x="2584005" y="985864"/>
                  </a:lnTo>
                  <a:lnTo>
                    <a:pt x="2594695" y="1030916"/>
                  </a:lnTo>
                  <a:lnTo>
                    <a:pt x="2603821" y="1076553"/>
                  </a:lnTo>
                  <a:lnTo>
                    <a:pt x="2611355" y="1122745"/>
                  </a:lnTo>
                  <a:lnTo>
                    <a:pt x="2617266" y="1169462"/>
                  </a:lnTo>
                  <a:lnTo>
                    <a:pt x="2621525" y="1216675"/>
                  </a:lnTo>
                  <a:lnTo>
                    <a:pt x="2624102" y="1264353"/>
                  </a:lnTo>
                  <a:lnTo>
                    <a:pt x="2624967" y="1312464"/>
                  </a:lnTo>
                  <a:lnTo>
                    <a:pt x="2624102" y="1360585"/>
                  </a:lnTo>
                  <a:lnTo>
                    <a:pt x="2621525" y="1408265"/>
                  </a:lnTo>
                  <a:lnTo>
                    <a:pt x="2617266" y="1455480"/>
                  </a:lnTo>
                  <a:lnTo>
                    <a:pt x="2611355" y="1502199"/>
                  </a:lnTo>
                  <a:lnTo>
                    <a:pt x="2603821" y="1548392"/>
                  </a:lnTo>
                  <a:lnTo>
                    <a:pt x="2594695" y="1594031"/>
                  </a:lnTo>
                  <a:lnTo>
                    <a:pt x="2584005" y="1639085"/>
                  </a:lnTo>
                  <a:lnTo>
                    <a:pt x="2571782" y="1683524"/>
                  </a:lnTo>
                  <a:lnTo>
                    <a:pt x="2558055" y="1727320"/>
                  </a:lnTo>
                  <a:lnTo>
                    <a:pt x="2542854" y="1770442"/>
                  </a:lnTo>
                  <a:lnTo>
                    <a:pt x="2526209" y="1812861"/>
                  </a:lnTo>
                  <a:lnTo>
                    <a:pt x="2508148" y="1854548"/>
                  </a:lnTo>
                  <a:lnTo>
                    <a:pt x="2488702" y="1895471"/>
                  </a:lnTo>
                  <a:lnTo>
                    <a:pt x="2467901" y="1935603"/>
                  </a:lnTo>
                  <a:lnTo>
                    <a:pt x="2445773" y="1974913"/>
                  </a:lnTo>
                  <a:lnTo>
                    <a:pt x="2422349" y="2013371"/>
                  </a:lnTo>
                  <a:lnTo>
                    <a:pt x="2397659" y="2050948"/>
                  </a:lnTo>
                  <a:lnTo>
                    <a:pt x="2371732" y="2087614"/>
                  </a:lnTo>
                  <a:lnTo>
                    <a:pt x="2344597" y="2123340"/>
                  </a:lnTo>
                  <a:lnTo>
                    <a:pt x="2316285" y="2158095"/>
                  </a:lnTo>
                  <a:lnTo>
                    <a:pt x="2286824" y="2191851"/>
                  </a:lnTo>
                  <a:lnTo>
                    <a:pt x="2256245" y="2224578"/>
                  </a:lnTo>
                  <a:lnTo>
                    <a:pt x="2224578" y="2256245"/>
                  </a:lnTo>
                  <a:lnTo>
                    <a:pt x="2191851" y="2286824"/>
                  </a:lnTo>
                  <a:lnTo>
                    <a:pt x="2158096" y="2316285"/>
                  </a:lnTo>
                  <a:lnTo>
                    <a:pt x="2123340" y="2344597"/>
                  </a:lnTo>
                  <a:lnTo>
                    <a:pt x="2087614" y="2371732"/>
                  </a:lnTo>
                  <a:lnTo>
                    <a:pt x="2050948" y="2397659"/>
                  </a:lnTo>
                  <a:lnTo>
                    <a:pt x="2013371" y="2422349"/>
                  </a:lnTo>
                  <a:lnTo>
                    <a:pt x="1974913" y="2445773"/>
                  </a:lnTo>
                  <a:lnTo>
                    <a:pt x="1935603" y="2467901"/>
                  </a:lnTo>
                  <a:lnTo>
                    <a:pt x="1895471" y="2488702"/>
                  </a:lnTo>
                  <a:lnTo>
                    <a:pt x="1854548" y="2508148"/>
                  </a:lnTo>
                  <a:lnTo>
                    <a:pt x="1812862" y="2526209"/>
                  </a:lnTo>
                  <a:lnTo>
                    <a:pt x="1770442" y="2542854"/>
                  </a:lnTo>
                  <a:lnTo>
                    <a:pt x="1727320" y="2558055"/>
                  </a:lnTo>
                  <a:lnTo>
                    <a:pt x="1683524" y="2571782"/>
                  </a:lnTo>
                  <a:lnTo>
                    <a:pt x="1639085" y="2584005"/>
                  </a:lnTo>
                  <a:lnTo>
                    <a:pt x="1594031" y="2594695"/>
                  </a:lnTo>
                  <a:lnTo>
                    <a:pt x="1548392" y="2603821"/>
                  </a:lnTo>
                  <a:lnTo>
                    <a:pt x="1502199" y="2611355"/>
                  </a:lnTo>
                  <a:lnTo>
                    <a:pt x="1455480" y="2617266"/>
                  </a:lnTo>
                  <a:lnTo>
                    <a:pt x="1408265" y="2621525"/>
                  </a:lnTo>
                  <a:lnTo>
                    <a:pt x="1360585" y="2624102"/>
                  </a:lnTo>
                  <a:lnTo>
                    <a:pt x="1312468" y="2624967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9" name="Google Shape;559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869192" y="4227072"/>
              <a:ext cx="1552574" cy="18383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Google Shape;560;p19"/>
          <p:cNvSpPr txBox="1"/>
          <p:nvPr/>
        </p:nvSpPr>
        <p:spPr>
          <a:xfrm>
            <a:off x="3691374" y="6680715"/>
            <a:ext cx="1902460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Pré-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Condição</a:t>
            </a:r>
            <a:endParaRPr b="0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1" name="Google Shape;561;p19"/>
          <p:cNvSpPr txBox="1"/>
          <p:nvPr/>
        </p:nvSpPr>
        <p:spPr>
          <a:xfrm>
            <a:off x="362510" y="9839381"/>
            <a:ext cx="43434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9970"/>
            <a:ext cx="18287999" cy="45670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2"/>
          <p:cNvGrpSpPr/>
          <p:nvPr/>
        </p:nvGrpSpPr>
        <p:grpSpPr>
          <a:xfrm>
            <a:off x="8151997" y="2446943"/>
            <a:ext cx="2452370" cy="2448911"/>
            <a:chOff x="8151997" y="2446943"/>
            <a:chExt cx="2452370" cy="2448911"/>
          </a:xfrm>
        </p:grpSpPr>
        <p:sp>
          <p:nvSpPr>
            <p:cNvPr id="120" name="Google Shape;120;p2"/>
            <p:cNvSpPr/>
            <p:nvPr/>
          </p:nvSpPr>
          <p:spPr>
            <a:xfrm>
              <a:off x="8154618" y="2448564"/>
              <a:ext cx="2447290" cy="2447290"/>
            </a:xfrm>
            <a:custGeom>
              <a:rect b="b" l="l" r="r" t="t"/>
              <a:pathLst>
                <a:path extrusionOk="0" h="2447290" w="2447290">
                  <a:moveTo>
                    <a:pt x="1223436" y="2446858"/>
                  </a:moveTo>
                  <a:lnTo>
                    <a:pt x="1175396" y="2445932"/>
                  </a:lnTo>
                  <a:lnTo>
                    <a:pt x="1127826" y="2443177"/>
                  </a:lnTo>
                  <a:lnTo>
                    <a:pt x="1080758" y="2438627"/>
                  </a:lnTo>
                  <a:lnTo>
                    <a:pt x="1034228" y="2432315"/>
                  </a:lnTo>
                  <a:lnTo>
                    <a:pt x="988269" y="2424277"/>
                  </a:lnTo>
                  <a:lnTo>
                    <a:pt x="942915" y="2414546"/>
                  </a:lnTo>
                  <a:lnTo>
                    <a:pt x="898200" y="2403155"/>
                  </a:lnTo>
                  <a:lnTo>
                    <a:pt x="854158" y="2390139"/>
                  </a:lnTo>
                  <a:lnTo>
                    <a:pt x="810823" y="2375532"/>
                  </a:lnTo>
                  <a:lnTo>
                    <a:pt x="768230" y="2359368"/>
                  </a:lnTo>
                  <a:lnTo>
                    <a:pt x="726411" y="2341681"/>
                  </a:lnTo>
                  <a:lnTo>
                    <a:pt x="685402" y="2322505"/>
                  </a:lnTo>
                  <a:lnTo>
                    <a:pt x="645236" y="2301874"/>
                  </a:lnTo>
                  <a:lnTo>
                    <a:pt x="605946" y="2279822"/>
                  </a:lnTo>
                  <a:lnTo>
                    <a:pt x="567568" y="2256382"/>
                  </a:lnTo>
                  <a:lnTo>
                    <a:pt x="530135" y="2231589"/>
                  </a:lnTo>
                  <a:lnTo>
                    <a:pt x="493682" y="2205478"/>
                  </a:lnTo>
                  <a:lnTo>
                    <a:pt x="458241" y="2178081"/>
                  </a:lnTo>
                  <a:lnTo>
                    <a:pt x="423847" y="2149433"/>
                  </a:lnTo>
                  <a:lnTo>
                    <a:pt x="390535" y="2119568"/>
                  </a:lnTo>
                  <a:lnTo>
                    <a:pt x="358338" y="2088519"/>
                  </a:lnTo>
                  <a:lnTo>
                    <a:pt x="327289" y="2056322"/>
                  </a:lnTo>
                  <a:lnTo>
                    <a:pt x="297424" y="2023010"/>
                  </a:lnTo>
                  <a:lnTo>
                    <a:pt x="268776" y="1988616"/>
                  </a:lnTo>
                  <a:lnTo>
                    <a:pt x="241379" y="1953175"/>
                  </a:lnTo>
                  <a:lnTo>
                    <a:pt x="215268" y="1916722"/>
                  </a:lnTo>
                  <a:lnTo>
                    <a:pt x="190475" y="1879289"/>
                  </a:lnTo>
                  <a:lnTo>
                    <a:pt x="167036" y="1840911"/>
                  </a:lnTo>
                  <a:lnTo>
                    <a:pt x="144983" y="1801622"/>
                  </a:lnTo>
                  <a:lnTo>
                    <a:pt x="124352" y="1761455"/>
                  </a:lnTo>
                  <a:lnTo>
                    <a:pt x="105176" y="1720446"/>
                  </a:lnTo>
                  <a:lnTo>
                    <a:pt x="87489" y="1678627"/>
                  </a:lnTo>
                  <a:lnTo>
                    <a:pt x="71325" y="1636034"/>
                  </a:lnTo>
                  <a:lnTo>
                    <a:pt x="56718" y="1592699"/>
                  </a:lnTo>
                  <a:lnTo>
                    <a:pt x="43702" y="1548657"/>
                  </a:lnTo>
                  <a:lnTo>
                    <a:pt x="32312" y="1503942"/>
                  </a:lnTo>
                  <a:lnTo>
                    <a:pt x="22580" y="1458588"/>
                  </a:lnTo>
                  <a:lnTo>
                    <a:pt x="14542" y="1412629"/>
                  </a:lnTo>
                  <a:lnTo>
                    <a:pt x="8231" y="1366099"/>
                  </a:lnTo>
                  <a:lnTo>
                    <a:pt x="3680" y="1319031"/>
                  </a:lnTo>
                  <a:lnTo>
                    <a:pt x="925" y="1271461"/>
                  </a:lnTo>
                  <a:lnTo>
                    <a:pt x="0" y="1223421"/>
                  </a:lnTo>
                  <a:lnTo>
                    <a:pt x="925" y="1175382"/>
                  </a:lnTo>
                  <a:lnTo>
                    <a:pt x="3680" y="1127812"/>
                  </a:lnTo>
                  <a:lnTo>
                    <a:pt x="8231" y="1080745"/>
                  </a:lnTo>
                  <a:lnTo>
                    <a:pt x="14542" y="1034215"/>
                  </a:lnTo>
                  <a:lnTo>
                    <a:pt x="22580" y="988256"/>
                  </a:lnTo>
                  <a:lnTo>
                    <a:pt x="32312" y="942902"/>
                  </a:lnTo>
                  <a:lnTo>
                    <a:pt x="43702" y="898188"/>
                  </a:lnTo>
                  <a:lnTo>
                    <a:pt x="56718" y="854147"/>
                  </a:lnTo>
                  <a:lnTo>
                    <a:pt x="71325" y="810812"/>
                  </a:lnTo>
                  <a:lnTo>
                    <a:pt x="87489" y="768219"/>
                  </a:lnTo>
                  <a:lnTo>
                    <a:pt x="105176" y="726401"/>
                  </a:lnTo>
                  <a:lnTo>
                    <a:pt x="124352" y="685392"/>
                  </a:lnTo>
                  <a:lnTo>
                    <a:pt x="144983" y="645226"/>
                  </a:lnTo>
                  <a:lnTo>
                    <a:pt x="167036" y="605938"/>
                  </a:lnTo>
                  <a:lnTo>
                    <a:pt x="190475" y="567560"/>
                  </a:lnTo>
                  <a:lnTo>
                    <a:pt x="215268" y="530128"/>
                  </a:lnTo>
                  <a:lnTo>
                    <a:pt x="241379" y="493674"/>
                  </a:lnTo>
                  <a:lnTo>
                    <a:pt x="268776" y="458234"/>
                  </a:lnTo>
                  <a:lnTo>
                    <a:pt x="297424" y="423841"/>
                  </a:lnTo>
                  <a:lnTo>
                    <a:pt x="327289" y="390529"/>
                  </a:lnTo>
                  <a:lnTo>
                    <a:pt x="358338" y="358332"/>
                  </a:lnTo>
                  <a:lnTo>
                    <a:pt x="390535" y="327284"/>
                  </a:lnTo>
                  <a:lnTo>
                    <a:pt x="423847" y="297420"/>
                  </a:lnTo>
                  <a:lnTo>
                    <a:pt x="458241" y="268772"/>
                  </a:lnTo>
                  <a:lnTo>
                    <a:pt x="493682" y="241376"/>
                  </a:lnTo>
                  <a:lnTo>
                    <a:pt x="530135" y="215264"/>
                  </a:lnTo>
                  <a:lnTo>
                    <a:pt x="567568" y="190472"/>
                  </a:lnTo>
                  <a:lnTo>
                    <a:pt x="605946" y="167033"/>
                  </a:lnTo>
                  <a:lnTo>
                    <a:pt x="645236" y="144981"/>
                  </a:lnTo>
                  <a:lnTo>
                    <a:pt x="685402" y="124350"/>
                  </a:lnTo>
                  <a:lnTo>
                    <a:pt x="726411" y="105174"/>
                  </a:lnTo>
                  <a:lnTo>
                    <a:pt x="768230" y="87487"/>
                  </a:lnTo>
                  <a:lnTo>
                    <a:pt x="810823" y="71324"/>
                  </a:lnTo>
                  <a:lnTo>
                    <a:pt x="854158" y="56717"/>
                  </a:lnTo>
                  <a:lnTo>
                    <a:pt x="898200" y="43701"/>
                  </a:lnTo>
                  <a:lnTo>
                    <a:pt x="942915" y="32311"/>
                  </a:lnTo>
                  <a:lnTo>
                    <a:pt x="988269" y="22580"/>
                  </a:lnTo>
                  <a:lnTo>
                    <a:pt x="1034228" y="14542"/>
                  </a:lnTo>
                  <a:lnTo>
                    <a:pt x="1080758" y="8230"/>
                  </a:lnTo>
                  <a:lnTo>
                    <a:pt x="1127826" y="3680"/>
                  </a:lnTo>
                  <a:lnTo>
                    <a:pt x="1175396" y="925"/>
                  </a:lnTo>
                  <a:lnTo>
                    <a:pt x="1223436" y="0"/>
                  </a:lnTo>
                  <a:lnTo>
                    <a:pt x="1271476" y="925"/>
                  </a:lnTo>
                  <a:lnTo>
                    <a:pt x="1319046" y="3680"/>
                  </a:lnTo>
                  <a:lnTo>
                    <a:pt x="1366113" y="8230"/>
                  </a:lnTo>
                  <a:lnTo>
                    <a:pt x="1412643" y="14542"/>
                  </a:lnTo>
                  <a:lnTo>
                    <a:pt x="1458602" y="22580"/>
                  </a:lnTo>
                  <a:lnTo>
                    <a:pt x="1503956" y="32311"/>
                  </a:lnTo>
                  <a:lnTo>
                    <a:pt x="1548670" y="43701"/>
                  </a:lnTo>
                  <a:lnTo>
                    <a:pt x="1592711" y="56717"/>
                  </a:lnTo>
                  <a:lnTo>
                    <a:pt x="1636045" y="71324"/>
                  </a:lnTo>
                  <a:lnTo>
                    <a:pt x="1678638" y="87487"/>
                  </a:lnTo>
                  <a:lnTo>
                    <a:pt x="1720456" y="105174"/>
                  </a:lnTo>
                  <a:lnTo>
                    <a:pt x="1761464" y="124350"/>
                  </a:lnTo>
                  <a:lnTo>
                    <a:pt x="1801630" y="144981"/>
                  </a:lnTo>
                  <a:lnTo>
                    <a:pt x="1840918" y="167033"/>
                  </a:lnTo>
                  <a:lnTo>
                    <a:pt x="1879295" y="190472"/>
                  </a:lnTo>
                  <a:lnTo>
                    <a:pt x="1916727" y="215264"/>
                  </a:lnTo>
                  <a:lnTo>
                    <a:pt x="1953180" y="241376"/>
                  </a:lnTo>
                  <a:lnTo>
                    <a:pt x="1988619" y="268772"/>
                  </a:lnTo>
                  <a:lnTo>
                    <a:pt x="2023012" y="297420"/>
                  </a:lnTo>
                  <a:lnTo>
                    <a:pt x="2056323" y="327284"/>
                  </a:lnTo>
                  <a:lnTo>
                    <a:pt x="2088519" y="358332"/>
                  </a:lnTo>
                  <a:lnTo>
                    <a:pt x="2119567" y="390529"/>
                  </a:lnTo>
                  <a:lnTo>
                    <a:pt x="2149431" y="423841"/>
                  </a:lnTo>
                  <a:lnTo>
                    <a:pt x="2178078" y="458234"/>
                  </a:lnTo>
                  <a:lnTo>
                    <a:pt x="2205473" y="493674"/>
                  </a:lnTo>
                  <a:lnTo>
                    <a:pt x="2231584" y="530128"/>
                  </a:lnTo>
                  <a:lnTo>
                    <a:pt x="2256376" y="567560"/>
                  </a:lnTo>
                  <a:lnTo>
                    <a:pt x="2279814" y="605938"/>
                  </a:lnTo>
                  <a:lnTo>
                    <a:pt x="2301866" y="645226"/>
                  </a:lnTo>
                  <a:lnTo>
                    <a:pt x="2322496" y="685392"/>
                  </a:lnTo>
                  <a:lnTo>
                    <a:pt x="2341671" y="726401"/>
                  </a:lnTo>
                  <a:lnTo>
                    <a:pt x="2359358" y="768219"/>
                  </a:lnTo>
                  <a:lnTo>
                    <a:pt x="2375521" y="810812"/>
                  </a:lnTo>
                  <a:lnTo>
                    <a:pt x="2390127" y="854147"/>
                  </a:lnTo>
                  <a:lnTo>
                    <a:pt x="2403142" y="898188"/>
                  </a:lnTo>
                  <a:lnTo>
                    <a:pt x="2414532" y="942902"/>
                  </a:lnTo>
                  <a:lnTo>
                    <a:pt x="2424263" y="988256"/>
                  </a:lnTo>
                  <a:lnTo>
                    <a:pt x="2432301" y="1034215"/>
                  </a:lnTo>
                  <a:lnTo>
                    <a:pt x="2438612" y="1080745"/>
                  </a:lnTo>
                  <a:lnTo>
                    <a:pt x="2443162" y="1127812"/>
                  </a:lnTo>
                  <a:lnTo>
                    <a:pt x="2445917" y="1175382"/>
                  </a:lnTo>
                  <a:lnTo>
                    <a:pt x="2446842" y="1223421"/>
                  </a:lnTo>
                  <a:lnTo>
                    <a:pt x="2445917" y="1271461"/>
                  </a:lnTo>
                  <a:lnTo>
                    <a:pt x="2443162" y="1319031"/>
                  </a:lnTo>
                  <a:lnTo>
                    <a:pt x="2438612" y="1366099"/>
                  </a:lnTo>
                  <a:lnTo>
                    <a:pt x="2432301" y="1412629"/>
                  </a:lnTo>
                  <a:lnTo>
                    <a:pt x="2424263" y="1458588"/>
                  </a:lnTo>
                  <a:lnTo>
                    <a:pt x="2414532" y="1503942"/>
                  </a:lnTo>
                  <a:lnTo>
                    <a:pt x="2403142" y="1548657"/>
                  </a:lnTo>
                  <a:lnTo>
                    <a:pt x="2390127" y="1592699"/>
                  </a:lnTo>
                  <a:lnTo>
                    <a:pt x="2375521" y="1636034"/>
                  </a:lnTo>
                  <a:lnTo>
                    <a:pt x="2359358" y="1678627"/>
                  </a:lnTo>
                  <a:lnTo>
                    <a:pt x="2341671" y="1720446"/>
                  </a:lnTo>
                  <a:lnTo>
                    <a:pt x="2322496" y="1761455"/>
                  </a:lnTo>
                  <a:lnTo>
                    <a:pt x="2301866" y="1801622"/>
                  </a:lnTo>
                  <a:lnTo>
                    <a:pt x="2279814" y="1840911"/>
                  </a:lnTo>
                  <a:lnTo>
                    <a:pt x="2256376" y="1879289"/>
                  </a:lnTo>
                  <a:lnTo>
                    <a:pt x="2231584" y="1916722"/>
                  </a:lnTo>
                  <a:lnTo>
                    <a:pt x="2205473" y="1953175"/>
                  </a:lnTo>
                  <a:lnTo>
                    <a:pt x="2178078" y="1988616"/>
                  </a:lnTo>
                  <a:lnTo>
                    <a:pt x="2149431" y="2023010"/>
                  </a:lnTo>
                  <a:lnTo>
                    <a:pt x="2119567" y="2056322"/>
                  </a:lnTo>
                  <a:lnTo>
                    <a:pt x="2088519" y="2088519"/>
                  </a:lnTo>
                  <a:lnTo>
                    <a:pt x="2056323" y="2119568"/>
                  </a:lnTo>
                  <a:lnTo>
                    <a:pt x="2023012" y="2149433"/>
                  </a:lnTo>
                  <a:lnTo>
                    <a:pt x="1988619" y="2178081"/>
                  </a:lnTo>
                  <a:lnTo>
                    <a:pt x="1953180" y="2205478"/>
                  </a:lnTo>
                  <a:lnTo>
                    <a:pt x="1916727" y="2231589"/>
                  </a:lnTo>
                  <a:lnTo>
                    <a:pt x="1879295" y="2256382"/>
                  </a:lnTo>
                  <a:lnTo>
                    <a:pt x="1840918" y="2279822"/>
                  </a:lnTo>
                  <a:lnTo>
                    <a:pt x="1801630" y="2301874"/>
                  </a:lnTo>
                  <a:lnTo>
                    <a:pt x="1761464" y="2322505"/>
                  </a:lnTo>
                  <a:lnTo>
                    <a:pt x="1720456" y="2341681"/>
                  </a:lnTo>
                  <a:lnTo>
                    <a:pt x="1678638" y="2359368"/>
                  </a:lnTo>
                  <a:lnTo>
                    <a:pt x="1636045" y="2375532"/>
                  </a:lnTo>
                  <a:lnTo>
                    <a:pt x="1592711" y="2390139"/>
                  </a:lnTo>
                  <a:lnTo>
                    <a:pt x="1548670" y="2403155"/>
                  </a:lnTo>
                  <a:lnTo>
                    <a:pt x="1503956" y="2414546"/>
                  </a:lnTo>
                  <a:lnTo>
                    <a:pt x="1458602" y="2424277"/>
                  </a:lnTo>
                  <a:lnTo>
                    <a:pt x="1412643" y="2432315"/>
                  </a:lnTo>
                  <a:lnTo>
                    <a:pt x="1366113" y="2438627"/>
                  </a:lnTo>
                  <a:lnTo>
                    <a:pt x="1319046" y="2443177"/>
                  </a:lnTo>
                  <a:lnTo>
                    <a:pt x="1271476" y="2445932"/>
                  </a:lnTo>
                  <a:lnTo>
                    <a:pt x="1223436" y="2446858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26460" y="2520397"/>
              <a:ext cx="2301895" cy="2303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2"/>
            <p:cNvSpPr/>
            <p:nvPr/>
          </p:nvSpPr>
          <p:spPr>
            <a:xfrm>
              <a:off x="8151997" y="2446943"/>
              <a:ext cx="2452370" cy="2438400"/>
            </a:xfrm>
            <a:custGeom>
              <a:rect b="b" l="l" r="r" t="t"/>
              <a:pathLst>
                <a:path extrusionOk="0" h="2438400" w="2452370">
                  <a:moveTo>
                    <a:pt x="1073133" y="12699"/>
                  </a:moveTo>
                  <a:lnTo>
                    <a:pt x="1022170" y="12699"/>
                  </a:lnTo>
                  <a:lnTo>
                    <a:pt x="1072476" y="0"/>
                  </a:lnTo>
                  <a:lnTo>
                    <a:pt x="1123699" y="0"/>
                  </a:lnTo>
                  <a:lnTo>
                    <a:pt x="1073133" y="12699"/>
                  </a:lnTo>
                  <a:close/>
                </a:path>
                <a:path extrusionOk="0" h="2438400" w="2452370">
                  <a:moveTo>
                    <a:pt x="1421854" y="12699"/>
                  </a:moveTo>
                  <a:lnTo>
                    <a:pt x="1372809" y="12699"/>
                  </a:lnTo>
                  <a:lnTo>
                    <a:pt x="1324228" y="0"/>
                  </a:lnTo>
                  <a:lnTo>
                    <a:pt x="1373438" y="0"/>
                  </a:lnTo>
                  <a:lnTo>
                    <a:pt x="1421854" y="12699"/>
                  </a:lnTo>
                  <a:close/>
                </a:path>
                <a:path extrusionOk="0" h="2438400" w="2452370">
                  <a:moveTo>
                    <a:pt x="1123755" y="2438399"/>
                  </a:moveTo>
                  <a:lnTo>
                    <a:pt x="1072578" y="2438399"/>
                  </a:lnTo>
                  <a:lnTo>
                    <a:pt x="972609" y="2412999"/>
                  </a:lnTo>
                  <a:lnTo>
                    <a:pt x="923443" y="2412999"/>
                  </a:lnTo>
                  <a:lnTo>
                    <a:pt x="874900" y="2400299"/>
                  </a:lnTo>
                  <a:lnTo>
                    <a:pt x="827031" y="2374899"/>
                  </a:lnTo>
                  <a:lnTo>
                    <a:pt x="779884" y="2362199"/>
                  </a:lnTo>
                  <a:lnTo>
                    <a:pt x="733509" y="2336799"/>
                  </a:lnTo>
                  <a:lnTo>
                    <a:pt x="687956" y="2324099"/>
                  </a:lnTo>
                  <a:lnTo>
                    <a:pt x="643274" y="2298699"/>
                  </a:lnTo>
                  <a:lnTo>
                    <a:pt x="599512" y="2273299"/>
                  </a:lnTo>
                  <a:lnTo>
                    <a:pt x="556721" y="2247899"/>
                  </a:lnTo>
                  <a:lnTo>
                    <a:pt x="514950" y="2222499"/>
                  </a:lnTo>
                  <a:lnTo>
                    <a:pt x="474248" y="2184399"/>
                  </a:lnTo>
                  <a:lnTo>
                    <a:pt x="434665" y="2158999"/>
                  </a:lnTo>
                  <a:lnTo>
                    <a:pt x="396250" y="2120899"/>
                  </a:lnTo>
                  <a:lnTo>
                    <a:pt x="359054" y="2082799"/>
                  </a:lnTo>
                  <a:lnTo>
                    <a:pt x="322422" y="2044699"/>
                  </a:lnTo>
                  <a:lnTo>
                    <a:pt x="287604" y="2006599"/>
                  </a:lnTo>
                  <a:lnTo>
                    <a:pt x="254619" y="1968499"/>
                  </a:lnTo>
                  <a:lnTo>
                    <a:pt x="223488" y="1930399"/>
                  </a:lnTo>
                  <a:lnTo>
                    <a:pt x="194230" y="1879599"/>
                  </a:lnTo>
                  <a:lnTo>
                    <a:pt x="166867" y="1841499"/>
                  </a:lnTo>
                  <a:lnTo>
                    <a:pt x="141419" y="1790699"/>
                  </a:lnTo>
                  <a:lnTo>
                    <a:pt x="117905" y="1739899"/>
                  </a:lnTo>
                  <a:lnTo>
                    <a:pt x="96347" y="1701799"/>
                  </a:lnTo>
                  <a:lnTo>
                    <a:pt x="78110" y="1650999"/>
                  </a:lnTo>
                  <a:lnTo>
                    <a:pt x="61771" y="1600199"/>
                  </a:lnTo>
                  <a:lnTo>
                    <a:pt x="47335" y="1562099"/>
                  </a:lnTo>
                  <a:lnTo>
                    <a:pt x="34807" y="1511299"/>
                  </a:lnTo>
                  <a:lnTo>
                    <a:pt x="24193" y="1460499"/>
                  </a:lnTo>
                  <a:lnTo>
                    <a:pt x="15497" y="1409699"/>
                  </a:lnTo>
                  <a:lnTo>
                    <a:pt x="8724" y="1371599"/>
                  </a:lnTo>
                  <a:lnTo>
                    <a:pt x="3881" y="1320799"/>
                  </a:lnTo>
                  <a:lnTo>
                    <a:pt x="970" y="1269999"/>
                  </a:lnTo>
                  <a:lnTo>
                    <a:pt x="0" y="1231899"/>
                  </a:lnTo>
                  <a:lnTo>
                    <a:pt x="0" y="1219199"/>
                  </a:lnTo>
                  <a:lnTo>
                    <a:pt x="969" y="1168399"/>
                  </a:lnTo>
                  <a:lnTo>
                    <a:pt x="3873" y="1117599"/>
                  </a:lnTo>
                  <a:lnTo>
                    <a:pt x="8708" y="1066799"/>
                  </a:lnTo>
                  <a:lnTo>
                    <a:pt x="15468" y="1028699"/>
                  </a:lnTo>
                  <a:lnTo>
                    <a:pt x="24147" y="977899"/>
                  </a:lnTo>
                  <a:lnTo>
                    <a:pt x="34741" y="927099"/>
                  </a:lnTo>
                  <a:lnTo>
                    <a:pt x="47245" y="876299"/>
                  </a:lnTo>
                  <a:lnTo>
                    <a:pt x="61654" y="838199"/>
                  </a:lnTo>
                  <a:lnTo>
                    <a:pt x="77962" y="787399"/>
                  </a:lnTo>
                  <a:lnTo>
                    <a:pt x="96164" y="736599"/>
                  </a:lnTo>
                  <a:lnTo>
                    <a:pt x="117701" y="698499"/>
                  </a:lnTo>
                  <a:lnTo>
                    <a:pt x="141190" y="647699"/>
                  </a:lnTo>
                  <a:lnTo>
                    <a:pt x="166612" y="596899"/>
                  </a:lnTo>
                  <a:lnTo>
                    <a:pt x="193945" y="558799"/>
                  </a:lnTo>
                  <a:lnTo>
                    <a:pt x="223170" y="507999"/>
                  </a:lnTo>
                  <a:lnTo>
                    <a:pt x="254265" y="469899"/>
                  </a:lnTo>
                  <a:lnTo>
                    <a:pt x="287209" y="431799"/>
                  </a:lnTo>
                  <a:lnTo>
                    <a:pt x="321983" y="393699"/>
                  </a:lnTo>
                  <a:lnTo>
                    <a:pt x="358566" y="355599"/>
                  </a:lnTo>
                  <a:lnTo>
                    <a:pt x="395760" y="317499"/>
                  </a:lnTo>
                  <a:lnTo>
                    <a:pt x="434176" y="279399"/>
                  </a:lnTo>
                  <a:lnTo>
                    <a:pt x="473764" y="253999"/>
                  </a:lnTo>
                  <a:lnTo>
                    <a:pt x="514474" y="215899"/>
                  </a:lnTo>
                  <a:lnTo>
                    <a:pt x="556257" y="190499"/>
                  </a:lnTo>
                  <a:lnTo>
                    <a:pt x="599064" y="165099"/>
                  </a:lnTo>
                  <a:lnTo>
                    <a:pt x="642844" y="139699"/>
                  </a:lnTo>
                  <a:lnTo>
                    <a:pt x="687548" y="114299"/>
                  </a:lnTo>
                  <a:lnTo>
                    <a:pt x="733126" y="101599"/>
                  </a:lnTo>
                  <a:lnTo>
                    <a:pt x="779528" y="76199"/>
                  </a:lnTo>
                  <a:lnTo>
                    <a:pt x="826706" y="63499"/>
                  </a:lnTo>
                  <a:lnTo>
                    <a:pt x="874608" y="38099"/>
                  </a:lnTo>
                  <a:lnTo>
                    <a:pt x="972390" y="12699"/>
                  </a:lnTo>
                  <a:lnTo>
                    <a:pt x="1023041" y="12699"/>
                  </a:lnTo>
                  <a:lnTo>
                    <a:pt x="781437" y="76199"/>
                  </a:lnTo>
                  <a:lnTo>
                    <a:pt x="689850" y="126999"/>
                  </a:lnTo>
                  <a:lnTo>
                    <a:pt x="645337" y="139699"/>
                  </a:lnTo>
                  <a:lnTo>
                    <a:pt x="601745" y="165099"/>
                  </a:lnTo>
                  <a:lnTo>
                    <a:pt x="559122" y="190499"/>
                  </a:lnTo>
                  <a:lnTo>
                    <a:pt x="517519" y="228599"/>
                  </a:lnTo>
                  <a:lnTo>
                    <a:pt x="476984" y="253999"/>
                  </a:lnTo>
                  <a:lnTo>
                    <a:pt x="437567" y="292099"/>
                  </a:lnTo>
                  <a:lnTo>
                    <a:pt x="399317" y="317499"/>
                  </a:lnTo>
                  <a:lnTo>
                    <a:pt x="362285" y="355599"/>
                  </a:lnTo>
                  <a:lnTo>
                    <a:pt x="325852" y="393699"/>
                  </a:lnTo>
                  <a:lnTo>
                    <a:pt x="291223" y="431799"/>
                  </a:lnTo>
                  <a:lnTo>
                    <a:pt x="258417" y="469899"/>
                  </a:lnTo>
                  <a:lnTo>
                    <a:pt x="227454" y="520699"/>
                  </a:lnTo>
                  <a:lnTo>
                    <a:pt x="198354" y="558799"/>
                  </a:lnTo>
                  <a:lnTo>
                    <a:pt x="171137" y="609599"/>
                  </a:lnTo>
                  <a:lnTo>
                    <a:pt x="145822" y="647699"/>
                  </a:lnTo>
                  <a:lnTo>
                    <a:pt x="122430" y="698499"/>
                  </a:lnTo>
                  <a:lnTo>
                    <a:pt x="100980" y="749299"/>
                  </a:lnTo>
                  <a:lnTo>
                    <a:pt x="82856" y="787399"/>
                  </a:lnTo>
                  <a:lnTo>
                    <a:pt x="66619" y="838199"/>
                  </a:lnTo>
                  <a:lnTo>
                    <a:pt x="52274" y="876299"/>
                  </a:lnTo>
                  <a:lnTo>
                    <a:pt x="39826" y="927099"/>
                  </a:lnTo>
                  <a:lnTo>
                    <a:pt x="29279" y="977899"/>
                  </a:lnTo>
                  <a:lnTo>
                    <a:pt x="20639" y="1028699"/>
                  </a:lnTo>
                  <a:lnTo>
                    <a:pt x="13910" y="1066799"/>
                  </a:lnTo>
                  <a:lnTo>
                    <a:pt x="9098" y="1117599"/>
                  </a:lnTo>
                  <a:lnTo>
                    <a:pt x="6207" y="1168399"/>
                  </a:lnTo>
                  <a:lnTo>
                    <a:pt x="5242" y="1219199"/>
                  </a:lnTo>
                  <a:lnTo>
                    <a:pt x="6208" y="1269999"/>
                  </a:lnTo>
                  <a:lnTo>
                    <a:pt x="9105" y="1320799"/>
                  </a:lnTo>
                  <a:lnTo>
                    <a:pt x="13927" y="1371599"/>
                  </a:lnTo>
                  <a:lnTo>
                    <a:pt x="20668" y="1409699"/>
                  </a:lnTo>
                  <a:lnTo>
                    <a:pt x="29325" y="1460499"/>
                  </a:lnTo>
                  <a:lnTo>
                    <a:pt x="39892" y="1511299"/>
                  </a:lnTo>
                  <a:lnTo>
                    <a:pt x="52364" y="1562099"/>
                  </a:lnTo>
                  <a:lnTo>
                    <a:pt x="66736" y="1600199"/>
                  </a:lnTo>
                  <a:lnTo>
                    <a:pt x="83004" y="1650999"/>
                  </a:lnTo>
                  <a:lnTo>
                    <a:pt x="101162" y="1689099"/>
                  </a:lnTo>
                  <a:lnTo>
                    <a:pt x="122635" y="1739899"/>
                  </a:lnTo>
                  <a:lnTo>
                    <a:pt x="146054" y="1790699"/>
                  </a:lnTo>
                  <a:lnTo>
                    <a:pt x="171399" y="1828799"/>
                  </a:lnTo>
                  <a:lnTo>
                    <a:pt x="198649" y="1879599"/>
                  </a:lnTo>
                  <a:lnTo>
                    <a:pt x="227784" y="1917699"/>
                  </a:lnTo>
                  <a:lnTo>
                    <a:pt x="258785" y="1968499"/>
                  </a:lnTo>
                  <a:lnTo>
                    <a:pt x="291630" y="2006599"/>
                  </a:lnTo>
                  <a:lnTo>
                    <a:pt x="326299" y="2044699"/>
                  </a:lnTo>
                  <a:lnTo>
                    <a:pt x="362772" y="2082799"/>
                  </a:lnTo>
                  <a:lnTo>
                    <a:pt x="399803" y="2120899"/>
                  </a:lnTo>
                  <a:lnTo>
                    <a:pt x="438048" y="2146299"/>
                  </a:lnTo>
                  <a:lnTo>
                    <a:pt x="477458" y="2184399"/>
                  </a:lnTo>
                  <a:lnTo>
                    <a:pt x="517983" y="2209799"/>
                  </a:lnTo>
                  <a:lnTo>
                    <a:pt x="559573" y="2247899"/>
                  </a:lnTo>
                  <a:lnTo>
                    <a:pt x="602180" y="2273299"/>
                  </a:lnTo>
                  <a:lnTo>
                    <a:pt x="645754" y="2298699"/>
                  </a:lnTo>
                  <a:lnTo>
                    <a:pt x="690245" y="2311399"/>
                  </a:lnTo>
                  <a:lnTo>
                    <a:pt x="781781" y="2362199"/>
                  </a:lnTo>
                  <a:lnTo>
                    <a:pt x="1023217" y="2425699"/>
                  </a:lnTo>
                  <a:lnTo>
                    <a:pt x="1073268" y="2425699"/>
                  </a:lnTo>
                  <a:lnTo>
                    <a:pt x="1123755" y="2438399"/>
                  </a:lnTo>
                  <a:close/>
                </a:path>
                <a:path extrusionOk="0" h="2438400" w="2452370">
                  <a:moveTo>
                    <a:pt x="1469783" y="2425699"/>
                  </a:moveTo>
                  <a:lnTo>
                    <a:pt x="1420955" y="2425699"/>
                  </a:lnTo>
                  <a:lnTo>
                    <a:pt x="1700814" y="2349499"/>
                  </a:lnTo>
                  <a:lnTo>
                    <a:pt x="1748714" y="2324099"/>
                  </a:lnTo>
                  <a:lnTo>
                    <a:pt x="1795490" y="2298699"/>
                  </a:lnTo>
                  <a:lnTo>
                    <a:pt x="1841111" y="2273299"/>
                  </a:lnTo>
                  <a:lnTo>
                    <a:pt x="1885547" y="2247899"/>
                  </a:lnTo>
                  <a:lnTo>
                    <a:pt x="1928769" y="2222499"/>
                  </a:lnTo>
                  <a:lnTo>
                    <a:pt x="1970747" y="2184399"/>
                  </a:lnTo>
                  <a:lnTo>
                    <a:pt x="2011450" y="2158999"/>
                  </a:lnTo>
                  <a:lnTo>
                    <a:pt x="2050850" y="2120899"/>
                  </a:lnTo>
                  <a:lnTo>
                    <a:pt x="2088915" y="2082799"/>
                  </a:lnTo>
                  <a:lnTo>
                    <a:pt x="2124492" y="2044699"/>
                  </a:lnTo>
                  <a:lnTo>
                    <a:pt x="2158325" y="2006599"/>
                  </a:lnTo>
                  <a:lnTo>
                    <a:pt x="2190394" y="1968499"/>
                  </a:lnTo>
                  <a:lnTo>
                    <a:pt x="2220678" y="1930399"/>
                  </a:lnTo>
                  <a:lnTo>
                    <a:pt x="2249157" y="1879599"/>
                  </a:lnTo>
                  <a:lnTo>
                    <a:pt x="2275811" y="1841499"/>
                  </a:lnTo>
                  <a:lnTo>
                    <a:pt x="2300619" y="1803399"/>
                  </a:lnTo>
                  <a:lnTo>
                    <a:pt x="2323560" y="1752599"/>
                  </a:lnTo>
                  <a:lnTo>
                    <a:pt x="2344614" y="1714499"/>
                  </a:lnTo>
                  <a:lnTo>
                    <a:pt x="2363760" y="1663699"/>
                  </a:lnTo>
                  <a:lnTo>
                    <a:pt x="2380978" y="1612899"/>
                  </a:lnTo>
                  <a:lnTo>
                    <a:pt x="2396247" y="1562099"/>
                  </a:lnTo>
                  <a:lnTo>
                    <a:pt x="2409547" y="1523999"/>
                  </a:lnTo>
                  <a:lnTo>
                    <a:pt x="2420857" y="1473199"/>
                  </a:lnTo>
                  <a:lnTo>
                    <a:pt x="2430157" y="1422399"/>
                  </a:lnTo>
                  <a:lnTo>
                    <a:pt x="2437426" y="1371599"/>
                  </a:lnTo>
                  <a:lnTo>
                    <a:pt x="2442643" y="1320799"/>
                  </a:lnTo>
                  <a:lnTo>
                    <a:pt x="2445789" y="1269999"/>
                  </a:lnTo>
                  <a:lnTo>
                    <a:pt x="2446842" y="1219199"/>
                  </a:lnTo>
                  <a:lnTo>
                    <a:pt x="2445790" y="1168399"/>
                  </a:lnTo>
                  <a:lnTo>
                    <a:pt x="2442645" y="1117599"/>
                  </a:lnTo>
                  <a:lnTo>
                    <a:pt x="2437430" y="1066799"/>
                  </a:lnTo>
                  <a:lnTo>
                    <a:pt x="2430165" y="1015999"/>
                  </a:lnTo>
                  <a:lnTo>
                    <a:pt x="2420869" y="965199"/>
                  </a:lnTo>
                  <a:lnTo>
                    <a:pt x="2409564" y="914399"/>
                  </a:lnTo>
                  <a:lnTo>
                    <a:pt x="2396269" y="863599"/>
                  </a:lnTo>
                  <a:lnTo>
                    <a:pt x="2381006" y="825499"/>
                  </a:lnTo>
                  <a:lnTo>
                    <a:pt x="2363795" y="774699"/>
                  </a:lnTo>
                  <a:lnTo>
                    <a:pt x="2344656" y="723899"/>
                  </a:lnTo>
                  <a:lnTo>
                    <a:pt x="2323609" y="685799"/>
                  </a:lnTo>
                  <a:lnTo>
                    <a:pt x="2300677" y="634999"/>
                  </a:lnTo>
                  <a:lnTo>
                    <a:pt x="2275877" y="596899"/>
                  </a:lnTo>
                  <a:lnTo>
                    <a:pt x="2249232" y="546099"/>
                  </a:lnTo>
                  <a:lnTo>
                    <a:pt x="2220762" y="507999"/>
                  </a:lnTo>
                  <a:lnTo>
                    <a:pt x="2190487" y="469899"/>
                  </a:lnTo>
                  <a:lnTo>
                    <a:pt x="2158428" y="431799"/>
                  </a:lnTo>
                  <a:lnTo>
                    <a:pt x="2124604" y="393699"/>
                  </a:lnTo>
                  <a:lnTo>
                    <a:pt x="2089037" y="355599"/>
                  </a:lnTo>
                  <a:lnTo>
                    <a:pt x="2050981" y="317499"/>
                  </a:lnTo>
                  <a:lnTo>
                    <a:pt x="2011588" y="279399"/>
                  </a:lnTo>
                  <a:lnTo>
                    <a:pt x="1970890" y="253999"/>
                  </a:lnTo>
                  <a:lnTo>
                    <a:pt x="1928916" y="215899"/>
                  </a:lnTo>
                  <a:lnTo>
                    <a:pt x="1885697" y="190499"/>
                  </a:lnTo>
                  <a:lnTo>
                    <a:pt x="1841262" y="165099"/>
                  </a:lnTo>
                  <a:lnTo>
                    <a:pt x="1795642" y="139699"/>
                  </a:lnTo>
                  <a:lnTo>
                    <a:pt x="1748867" y="114299"/>
                  </a:lnTo>
                  <a:lnTo>
                    <a:pt x="1700966" y="88899"/>
                  </a:lnTo>
                  <a:lnTo>
                    <a:pt x="1421017" y="12699"/>
                  </a:lnTo>
                  <a:lnTo>
                    <a:pt x="1469871" y="12699"/>
                  </a:lnTo>
                  <a:lnTo>
                    <a:pt x="1611249" y="50799"/>
                  </a:lnTo>
                  <a:lnTo>
                    <a:pt x="1657396" y="76199"/>
                  </a:lnTo>
                  <a:lnTo>
                    <a:pt x="1703008" y="88899"/>
                  </a:lnTo>
                  <a:lnTo>
                    <a:pt x="1751111" y="114299"/>
                  </a:lnTo>
                  <a:lnTo>
                    <a:pt x="1798085" y="139699"/>
                  </a:lnTo>
                  <a:lnTo>
                    <a:pt x="1843901" y="165099"/>
                  </a:lnTo>
                  <a:lnTo>
                    <a:pt x="1888528" y="190499"/>
                  </a:lnTo>
                  <a:lnTo>
                    <a:pt x="1931936" y="215899"/>
                  </a:lnTo>
                  <a:lnTo>
                    <a:pt x="1974093" y="241299"/>
                  </a:lnTo>
                  <a:lnTo>
                    <a:pt x="2014969" y="279399"/>
                  </a:lnTo>
                  <a:lnTo>
                    <a:pt x="2054534" y="317499"/>
                  </a:lnTo>
                  <a:lnTo>
                    <a:pt x="2092756" y="355599"/>
                  </a:lnTo>
                  <a:lnTo>
                    <a:pt x="2128473" y="393699"/>
                  </a:lnTo>
                  <a:lnTo>
                    <a:pt x="2162440" y="431799"/>
                  </a:lnTo>
                  <a:lnTo>
                    <a:pt x="2194635" y="469899"/>
                  </a:lnTo>
                  <a:lnTo>
                    <a:pt x="2225039" y="507999"/>
                  </a:lnTo>
                  <a:lnTo>
                    <a:pt x="2253630" y="546099"/>
                  </a:lnTo>
                  <a:lnTo>
                    <a:pt x="2280388" y="596899"/>
                  </a:lnTo>
                  <a:lnTo>
                    <a:pt x="2305293" y="634999"/>
                  </a:lnTo>
                  <a:lnTo>
                    <a:pt x="2328324" y="685799"/>
                  </a:lnTo>
                  <a:lnTo>
                    <a:pt x="2349460" y="723899"/>
                  </a:lnTo>
                  <a:lnTo>
                    <a:pt x="2368681" y="774699"/>
                  </a:lnTo>
                  <a:lnTo>
                    <a:pt x="2385966" y="825499"/>
                  </a:lnTo>
                  <a:lnTo>
                    <a:pt x="2401294" y="863599"/>
                  </a:lnTo>
                  <a:lnTo>
                    <a:pt x="2414646" y="914399"/>
                  </a:lnTo>
                  <a:lnTo>
                    <a:pt x="2426000" y="965199"/>
                  </a:lnTo>
                  <a:lnTo>
                    <a:pt x="2435335" y="1015999"/>
                  </a:lnTo>
                  <a:lnTo>
                    <a:pt x="2442632" y="1066799"/>
                  </a:lnTo>
                  <a:lnTo>
                    <a:pt x="2447870" y="1117599"/>
                  </a:lnTo>
                  <a:lnTo>
                    <a:pt x="2451028" y="1168399"/>
                  </a:lnTo>
                  <a:lnTo>
                    <a:pt x="2452085" y="1219199"/>
                  </a:lnTo>
                  <a:lnTo>
                    <a:pt x="2451027" y="1269999"/>
                  </a:lnTo>
                  <a:lnTo>
                    <a:pt x="2447869" y="1320799"/>
                  </a:lnTo>
                  <a:lnTo>
                    <a:pt x="2442630" y="1371599"/>
                  </a:lnTo>
                  <a:lnTo>
                    <a:pt x="2435331" y="1422399"/>
                  </a:lnTo>
                  <a:lnTo>
                    <a:pt x="2425992" y="1473199"/>
                  </a:lnTo>
                  <a:lnTo>
                    <a:pt x="2414635" y="1523999"/>
                  </a:lnTo>
                  <a:lnTo>
                    <a:pt x="2401279" y="1574799"/>
                  </a:lnTo>
                  <a:lnTo>
                    <a:pt x="2385945" y="1612899"/>
                  </a:lnTo>
                  <a:lnTo>
                    <a:pt x="2368654" y="1663699"/>
                  </a:lnTo>
                  <a:lnTo>
                    <a:pt x="2349426" y="1714499"/>
                  </a:lnTo>
                  <a:lnTo>
                    <a:pt x="2328282" y="1752599"/>
                  </a:lnTo>
                  <a:lnTo>
                    <a:pt x="2305241" y="1803399"/>
                  </a:lnTo>
                  <a:lnTo>
                    <a:pt x="2280326" y="1841499"/>
                  </a:lnTo>
                  <a:lnTo>
                    <a:pt x="2253556" y="1892299"/>
                  </a:lnTo>
                  <a:lnTo>
                    <a:pt x="2224952" y="1930399"/>
                  </a:lnTo>
                  <a:lnTo>
                    <a:pt x="2194534" y="1968499"/>
                  </a:lnTo>
                  <a:lnTo>
                    <a:pt x="2162323" y="2006599"/>
                  </a:lnTo>
                  <a:lnTo>
                    <a:pt x="2128339" y="2044699"/>
                  </a:lnTo>
                  <a:lnTo>
                    <a:pt x="2092604" y="2082799"/>
                  </a:lnTo>
                  <a:lnTo>
                    <a:pt x="2054381" y="2120899"/>
                  </a:lnTo>
                  <a:lnTo>
                    <a:pt x="2014817" y="2158999"/>
                  </a:lnTo>
                  <a:lnTo>
                    <a:pt x="1973940" y="2184399"/>
                  </a:lnTo>
                  <a:lnTo>
                    <a:pt x="1931783" y="2222499"/>
                  </a:lnTo>
                  <a:lnTo>
                    <a:pt x="1888376" y="2247899"/>
                  </a:lnTo>
                  <a:lnTo>
                    <a:pt x="1843749" y="2273299"/>
                  </a:lnTo>
                  <a:lnTo>
                    <a:pt x="1797933" y="2298699"/>
                  </a:lnTo>
                  <a:lnTo>
                    <a:pt x="1750958" y="2324099"/>
                  </a:lnTo>
                  <a:lnTo>
                    <a:pt x="1702856" y="2349499"/>
                  </a:lnTo>
                  <a:lnTo>
                    <a:pt x="1657254" y="2362199"/>
                  </a:lnTo>
                  <a:lnTo>
                    <a:pt x="1611119" y="2387599"/>
                  </a:lnTo>
                  <a:lnTo>
                    <a:pt x="1469783" y="2425699"/>
                  </a:lnTo>
                  <a:close/>
                </a:path>
                <a:path extrusionOk="0" h="2438400" w="2452370">
                  <a:moveTo>
                    <a:pt x="1175036" y="76199"/>
                  </a:moveTo>
                  <a:lnTo>
                    <a:pt x="1073498" y="76199"/>
                  </a:lnTo>
                  <a:lnTo>
                    <a:pt x="1123896" y="63499"/>
                  </a:lnTo>
                  <a:lnTo>
                    <a:pt x="1226057" y="63499"/>
                  </a:lnTo>
                  <a:lnTo>
                    <a:pt x="1175036" y="76199"/>
                  </a:lnTo>
                  <a:close/>
                </a:path>
                <a:path extrusionOk="0" h="2438400" w="2452370">
                  <a:moveTo>
                    <a:pt x="1378271" y="76199"/>
                  </a:moveTo>
                  <a:lnTo>
                    <a:pt x="1276994" y="76199"/>
                  </a:lnTo>
                  <a:lnTo>
                    <a:pt x="1226057" y="63499"/>
                  </a:lnTo>
                  <a:lnTo>
                    <a:pt x="1327943" y="63499"/>
                  </a:lnTo>
                  <a:lnTo>
                    <a:pt x="1378271" y="76199"/>
                  </a:lnTo>
                  <a:close/>
                </a:path>
                <a:path extrusionOk="0" h="2438400" w="2452370">
                  <a:moveTo>
                    <a:pt x="1074379" y="2362199"/>
                  </a:moveTo>
                  <a:lnTo>
                    <a:pt x="1073688" y="2362199"/>
                  </a:lnTo>
                  <a:lnTo>
                    <a:pt x="1023838" y="2349499"/>
                  </a:lnTo>
                  <a:lnTo>
                    <a:pt x="974549" y="2349499"/>
                  </a:lnTo>
                  <a:lnTo>
                    <a:pt x="877873" y="2324099"/>
                  </a:lnTo>
                  <a:lnTo>
                    <a:pt x="830597" y="2298699"/>
                  </a:lnTo>
                  <a:lnTo>
                    <a:pt x="784101" y="2285999"/>
                  </a:lnTo>
                  <a:lnTo>
                    <a:pt x="738441" y="2260599"/>
                  </a:lnTo>
                  <a:lnTo>
                    <a:pt x="693672" y="2247899"/>
                  </a:lnTo>
                  <a:lnTo>
                    <a:pt x="649848" y="2222499"/>
                  </a:lnTo>
                  <a:lnTo>
                    <a:pt x="607024" y="2197099"/>
                  </a:lnTo>
                  <a:lnTo>
                    <a:pt x="565256" y="2158999"/>
                  </a:lnTo>
                  <a:lnTo>
                    <a:pt x="524597" y="2133599"/>
                  </a:lnTo>
                  <a:lnTo>
                    <a:pt x="485104" y="2108199"/>
                  </a:lnTo>
                  <a:lnTo>
                    <a:pt x="446831" y="2070099"/>
                  </a:lnTo>
                  <a:lnTo>
                    <a:pt x="409833" y="2031999"/>
                  </a:lnTo>
                  <a:lnTo>
                    <a:pt x="374417" y="1993899"/>
                  </a:lnTo>
                  <a:lnTo>
                    <a:pt x="340837" y="1955799"/>
                  </a:lnTo>
                  <a:lnTo>
                    <a:pt x="309115" y="1917699"/>
                  </a:lnTo>
                  <a:lnTo>
                    <a:pt x="279276" y="1879599"/>
                  </a:lnTo>
                  <a:lnTo>
                    <a:pt x="251341" y="1841499"/>
                  </a:lnTo>
                  <a:lnTo>
                    <a:pt x="225333" y="1790699"/>
                  </a:lnTo>
                  <a:lnTo>
                    <a:pt x="201276" y="1752599"/>
                  </a:lnTo>
                  <a:lnTo>
                    <a:pt x="179191" y="1701799"/>
                  </a:lnTo>
                  <a:lnTo>
                    <a:pt x="159101" y="1663699"/>
                  </a:lnTo>
                  <a:lnTo>
                    <a:pt x="141030" y="1612899"/>
                  </a:lnTo>
                  <a:lnTo>
                    <a:pt x="124999" y="1562099"/>
                  </a:lnTo>
                  <a:lnTo>
                    <a:pt x="111032" y="1523999"/>
                  </a:lnTo>
                  <a:lnTo>
                    <a:pt x="99152" y="1473199"/>
                  </a:lnTo>
                  <a:lnTo>
                    <a:pt x="89380" y="1422399"/>
                  </a:lnTo>
                  <a:lnTo>
                    <a:pt x="81741" y="1371599"/>
                  </a:lnTo>
                  <a:lnTo>
                    <a:pt x="76256" y="1320799"/>
                  </a:lnTo>
                  <a:lnTo>
                    <a:pt x="72948" y="1269999"/>
                  </a:lnTo>
                  <a:lnTo>
                    <a:pt x="71841" y="1219199"/>
                  </a:lnTo>
                  <a:lnTo>
                    <a:pt x="72966" y="1168399"/>
                  </a:lnTo>
                  <a:lnTo>
                    <a:pt x="76339" y="1117599"/>
                  </a:lnTo>
                  <a:lnTo>
                    <a:pt x="81952" y="1066799"/>
                  </a:lnTo>
                  <a:lnTo>
                    <a:pt x="89800" y="1015999"/>
                  </a:lnTo>
                  <a:lnTo>
                    <a:pt x="99876" y="965199"/>
                  </a:lnTo>
                  <a:lnTo>
                    <a:pt x="112174" y="914399"/>
                  </a:lnTo>
                  <a:lnTo>
                    <a:pt x="126687" y="863599"/>
                  </a:lnTo>
                  <a:lnTo>
                    <a:pt x="143410" y="812799"/>
                  </a:lnTo>
                  <a:lnTo>
                    <a:pt x="162336" y="774699"/>
                  </a:lnTo>
                  <a:lnTo>
                    <a:pt x="182615" y="723899"/>
                  </a:lnTo>
                  <a:lnTo>
                    <a:pt x="204731" y="685799"/>
                  </a:lnTo>
                  <a:lnTo>
                    <a:pt x="228665" y="634999"/>
                  </a:lnTo>
                  <a:lnTo>
                    <a:pt x="254396" y="596899"/>
                  </a:lnTo>
                  <a:lnTo>
                    <a:pt x="281906" y="558799"/>
                  </a:lnTo>
                  <a:lnTo>
                    <a:pt x="311175" y="520699"/>
                  </a:lnTo>
                  <a:lnTo>
                    <a:pt x="342184" y="482599"/>
                  </a:lnTo>
                  <a:lnTo>
                    <a:pt x="374914" y="444499"/>
                  </a:lnTo>
                  <a:lnTo>
                    <a:pt x="409346" y="406399"/>
                  </a:lnTo>
                  <a:lnTo>
                    <a:pt x="446341" y="368299"/>
                  </a:lnTo>
                  <a:lnTo>
                    <a:pt x="484614" y="330199"/>
                  </a:lnTo>
                  <a:lnTo>
                    <a:pt x="524112" y="304799"/>
                  </a:lnTo>
                  <a:lnTo>
                    <a:pt x="564778" y="266699"/>
                  </a:lnTo>
                  <a:lnTo>
                    <a:pt x="606558" y="241299"/>
                  </a:lnTo>
                  <a:lnTo>
                    <a:pt x="649396" y="215899"/>
                  </a:lnTo>
                  <a:lnTo>
                    <a:pt x="693238" y="190499"/>
                  </a:lnTo>
                  <a:lnTo>
                    <a:pt x="738028" y="177799"/>
                  </a:lnTo>
                  <a:lnTo>
                    <a:pt x="783712" y="152399"/>
                  </a:lnTo>
                  <a:lnTo>
                    <a:pt x="830235" y="139699"/>
                  </a:lnTo>
                  <a:lnTo>
                    <a:pt x="877541" y="114299"/>
                  </a:lnTo>
                  <a:lnTo>
                    <a:pt x="1023609" y="76199"/>
                  </a:lnTo>
                  <a:lnTo>
                    <a:pt x="1074241" y="76199"/>
                  </a:lnTo>
                  <a:lnTo>
                    <a:pt x="1024576" y="88899"/>
                  </a:lnTo>
                  <a:lnTo>
                    <a:pt x="785766" y="152399"/>
                  </a:lnTo>
                  <a:lnTo>
                    <a:pt x="740290" y="177799"/>
                  </a:lnTo>
                  <a:lnTo>
                    <a:pt x="695703" y="203199"/>
                  </a:lnTo>
                  <a:lnTo>
                    <a:pt x="652060" y="228599"/>
                  </a:lnTo>
                  <a:lnTo>
                    <a:pt x="609416" y="253999"/>
                  </a:lnTo>
                  <a:lnTo>
                    <a:pt x="567826" y="279399"/>
                  </a:lnTo>
                  <a:lnTo>
                    <a:pt x="527344" y="304799"/>
                  </a:lnTo>
                  <a:lnTo>
                    <a:pt x="488025" y="342899"/>
                  </a:lnTo>
                  <a:lnTo>
                    <a:pt x="449924" y="368299"/>
                  </a:lnTo>
                  <a:lnTo>
                    <a:pt x="413095" y="406399"/>
                  </a:lnTo>
                  <a:lnTo>
                    <a:pt x="377886" y="444499"/>
                  </a:lnTo>
                  <a:lnTo>
                    <a:pt x="344503" y="482599"/>
                  </a:lnTo>
                  <a:lnTo>
                    <a:pt x="312968" y="520699"/>
                  </a:lnTo>
                  <a:lnTo>
                    <a:pt x="283304" y="558799"/>
                  </a:lnTo>
                  <a:lnTo>
                    <a:pt x="255533" y="596899"/>
                  </a:lnTo>
                  <a:lnTo>
                    <a:pt x="229677" y="647699"/>
                  </a:lnTo>
                  <a:lnTo>
                    <a:pt x="205761" y="685799"/>
                  </a:lnTo>
                  <a:lnTo>
                    <a:pt x="183805" y="736599"/>
                  </a:lnTo>
                  <a:lnTo>
                    <a:pt x="163833" y="774699"/>
                  </a:lnTo>
                  <a:lnTo>
                    <a:pt x="145868" y="825499"/>
                  </a:lnTo>
                  <a:lnTo>
                    <a:pt x="129931" y="876299"/>
                  </a:lnTo>
                  <a:lnTo>
                    <a:pt x="116046" y="914399"/>
                  </a:lnTo>
                  <a:lnTo>
                    <a:pt x="104235" y="965199"/>
                  </a:lnTo>
                  <a:lnTo>
                    <a:pt x="94520" y="1015999"/>
                  </a:lnTo>
                  <a:lnTo>
                    <a:pt x="86926" y="1066799"/>
                  </a:lnTo>
                  <a:lnTo>
                    <a:pt x="81473" y="1117599"/>
                  </a:lnTo>
                  <a:lnTo>
                    <a:pt x="78184" y="1168399"/>
                  </a:lnTo>
                  <a:lnTo>
                    <a:pt x="77083" y="1219199"/>
                  </a:lnTo>
                  <a:lnTo>
                    <a:pt x="78186" y="1269999"/>
                  </a:lnTo>
                  <a:lnTo>
                    <a:pt x="81479" y="1320799"/>
                  </a:lnTo>
                  <a:lnTo>
                    <a:pt x="86940" y="1371599"/>
                  </a:lnTo>
                  <a:lnTo>
                    <a:pt x="94547" y="1422399"/>
                  </a:lnTo>
                  <a:lnTo>
                    <a:pt x="104275" y="1473199"/>
                  </a:lnTo>
                  <a:lnTo>
                    <a:pt x="116103" y="1511299"/>
                  </a:lnTo>
                  <a:lnTo>
                    <a:pt x="130008" y="1562099"/>
                  </a:lnTo>
                  <a:lnTo>
                    <a:pt x="145968" y="1612899"/>
                  </a:lnTo>
                  <a:lnTo>
                    <a:pt x="163959" y="1663699"/>
                  </a:lnTo>
                  <a:lnTo>
                    <a:pt x="183959" y="1701799"/>
                  </a:lnTo>
                  <a:lnTo>
                    <a:pt x="205945" y="1752599"/>
                  </a:lnTo>
                  <a:lnTo>
                    <a:pt x="229894" y="1790699"/>
                  </a:lnTo>
                  <a:lnTo>
                    <a:pt x="255784" y="1828799"/>
                  </a:lnTo>
                  <a:lnTo>
                    <a:pt x="283593" y="1879599"/>
                  </a:lnTo>
                  <a:lnTo>
                    <a:pt x="313296" y="1917699"/>
                  </a:lnTo>
                  <a:lnTo>
                    <a:pt x="344872" y="1955799"/>
                  </a:lnTo>
                  <a:lnTo>
                    <a:pt x="378299" y="1993899"/>
                  </a:lnTo>
                  <a:lnTo>
                    <a:pt x="413552" y="2031999"/>
                  </a:lnTo>
                  <a:lnTo>
                    <a:pt x="450375" y="2070099"/>
                  </a:lnTo>
                  <a:lnTo>
                    <a:pt x="488469" y="2095499"/>
                  </a:lnTo>
                  <a:lnTo>
                    <a:pt x="527778" y="2133599"/>
                  </a:lnTo>
                  <a:lnTo>
                    <a:pt x="568248" y="2158999"/>
                  </a:lnTo>
                  <a:lnTo>
                    <a:pt x="609825" y="2184399"/>
                  </a:lnTo>
                  <a:lnTo>
                    <a:pt x="652453" y="2209799"/>
                  </a:lnTo>
                  <a:lnTo>
                    <a:pt x="696078" y="2235199"/>
                  </a:lnTo>
                  <a:lnTo>
                    <a:pt x="740644" y="2260599"/>
                  </a:lnTo>
                  <a:lnTo>
                    <a:pt x="786098" y="2285999"/>
                  </a:lnTo>
                  <a:lnTo>
                    <a:pt x="832383" y="2298699"/>
                  </a:lnTo>
                  <a:lnTo>
                    <a:pt x="1074379" y="2362199"/>
                  </a:lnTo>
                  <a:close/>
                </a:path>
                <a:path extrusionOk="0" h="2438400" w="2452370">
                  <a:moveTo>
                    <a:pt x="1378276" y="2362199"/>
                  </a:moveTo>
                  <a:lnTo>
                    <a:pt x="1377584" y="2362199"/>
                  </a:lnTo>
                  <a:lnTo>
                    <a:pt x="1619398" y="2298699"/>
                  </a:lnTo>
                  <a:lnTo>
                    <a:pt x="1665659" y="2285999"/>
                  </a:lnTo>
                  <a:lnTo>
                    <a:pt x="1711091" y="2260599"/>
                  </a:lnTo>
                  <a:lnTo>
                    <a:pt x="1755641" y="2235199"/>
                  </a:lnTo>
                  <a:lnTo>
                    <a:pt x="1799253" y="2209799"/>
                  </a:lnTo>
                  <a:lnTo>
                    <a:pt x="1841872" y="2184399"/>
                  </a:lnTo>
                  <a:lnTo>
                    <a:pt x="1883444" y="2158999"/>
                  </a:lnTo>
                  <a:lnTo>
                    <a:pt x="1923914" y="2133599"/>
                  </a:lnTo>
                  <a:lnTo>
                    <a:pt x="1963228" y="2095499"/>
                  </a:lnTo>
                  <a:lnTo>
                    <a:pt x="2001330" y="2070099"/>
                  </a:lnTo>
                  <a:lnTo>
                    <a:pt x="2038166" y="2031999"/>
                  </a:lnTo>
                  <a:lnTo>
                    <a:pt x="2073464" y="1993899"/>
                  </a:lnTo>
                  <a:lnTo>
                    <a:pt x="2106931" y="1955799"/>
                  </a:lnTo>
                  <a:lnTo>
                    <a:pt x="2138544" y="1917699"/>
                  </a:lnTo>
                  <a:lnTo>
                    <a:pt x="2168282" y="1879599"/>
                  </a:lnTo>
                  <a:lnTo>
                    <a:pt x="2196122" y="1828799"/>
                  </a:lnTo>
                  <a:lnTo>
                    <a:pt x="2222041" y="1790699"/>
                  </a:lnTo>
                  <a:lnTo>
                    <a:pt x="2246016" y="1752599"/>
                  </a:lnTo>
                  <a:lnTo>
                    <a:pt x="2268025" y="1701799"/>
                  </a:lnTo>
                  <a:lnTo>
                    <a:pt x="2288045" y="1663699"/>
                  </a:lnTo>
                  <a:lnTo>
                    <a:pt x="2306054" y="1612899"/>
                  </a:lnTo>
                  <a:lnTo>
                    <a:pt x="2322029" y="1562099"/>
                  </a:lnTo>
                  <a:lnTo>
                    <a:pt x="2335947" y="1511299"/>
                  </a:lnTo>
                  <a:lnTo>
                    <a:pt x="2347786" y="1473199"/>
                  </a:lnTo>
                  <a:lnTo>
                    <a:pt x="2357523" y="1422399"/>
                  </a:lnTo>
                  <a:lnTo>
                    <a:pt x="2365136" y="1371599"/>
                  </a:lnTo>
                  <a:lnTo>
                    <a:pt x="2370601" y="1320799"/>
                  </a:lnTo>
                  <a:lnTo>
                    <a:pt x="2373897" y="1269999"/>
                  </a:lnTo>
                  <a:lnTo>
                    <a:pt x="2375001" y="1219199"/>
                  </a:lnTo>
                  <a:lnTo>
                    <a:pt x="2373897" y="1168399"/>
                  </a:lnTo>
                  <a:lnTo>
                    <a:pt x="2370602" y="1117599"/>
                  </a:lnTo>
                  <a:lnTo>
                    <a:pt x="2365138" y="1066799"/>
                  </a:lnTo>
                  <a:lnTo>
                    <a:pt x="2357527" y="1015999"/>
                  </a:lnTo>
                  <a:lnTo>
                    <a:pt x="2347793" y="965199"/>
                  </a:lnTo>
                  <a:lnTo>
                    <a:pt x="2335957" y="914399"/>
                  </a:lnTo>
                  <a:lnTo>
                    <a:pt x="2322043" y="876299"/>
                  </a:lnTo>
                  <a:lnTo>
                    <a:pt x="2306072" y="825499"/>
                  </a:lnTo>
                  <a:lnTo>
                    <a:pt x="2288068" y="774699"/>
                  </a:lnTo>
                  <a:lnTo>
                    <a:pt x="2268053" y="736599"/>
                  </a:lnTo>
                  <a:lnTo>
                    <a:pt x="2246050" y="685799"/>
                  </a:lnTo>
                  <a:lnTo>
                    <a:pt x="2222081" y="647699"/>
                  </a:lnTo>
                  <a:lnTo>
                    <a:pt x="2196170" y="596899"/>
                  </a:lnTo>
                  <a:lnTo>
                    <a:pt x="2168338" y="558799"/>
                  </a:lnTo>
                  <a:lnTo>
                    <a:pt x="2138608" y="520699"/>
                  </a:lnTo>
                  <a:lnTo>
                    <a:pt x="2107003" y="482599"/>
                  </a:lnTo>
                  <a:lnTo>
                    <a:pt x="2073545" y="444499"/>
                  </a:lnTo>
                  <a:lnTo>
                    <a:pt x="2038258" y="406399"/>
                  </a:lnTo>
                  <a:lnTo>
                    <a:pt x="2001426" y="368299"/>
                  </a:lnTo>
                  <a:lnTo>
                    <a:pt x="1963328" y="342899"/>
                  </a:lnTo>
                  <a:lnTo>
                    <a:pt x="1924018" y="304799"/>
                  </a:lnTo>
                  <a:lnTo>
                    <a:pt x="1883550" y="279399"/>
                  </a:lnTo>
                  <a:lnTo>
                    <a:pt x="1841980" y="253999"/>
                  </a:lnTo>
                  <a:lnTo>
                    <a:pt x="1799361" y="228599"/>
                  </a:lnTo>
                  <a:lnTo>
                    <a:pt x="1755749" y="203199"/>
                  </a:lnTo>
                  <a:lnTo>
                    <a:pt x="1711197" y="177799"/>
                  </a:lnTo>
                  <a:lnTo>
                    <a:pt x="1665762" y="152399"/>
                  </a:lnTo>
                  <a:lnTo>
                    <a:pt x="1427230" y="88899"/>
                  </a:lnTo>
                  <a:lnTo>
                    <a:pt x="1377635" y="76199"/>
                  </a:lnTo>
                  <a:lnTo>
                    <a:pt x="1428094" y="76199"/>
                  </a:lnTo>
                  <a:lnTo>
                    <a:pt x="1573993" y="114299"/>
                  </a:lnTo>
                  <a:lnTo>
                    <a:pt x="1621252" y="139699"/>
                  </a:lnTo>
                  <a:lnTo>
                    <a:pt x="1667731" y="152399"/>
                  </a:lnTo>
                  <a:lnTo>
                    <a:pt x="1713377" y="177799"/>
                  </a:lnTo>
                  <a:lnTo>
                    <a:pt x="1758134" y="190499"/>
                  </a:lnTo>
                  <a:lnTo>
                    <a:pt x="1801946" y="215899"/>
                  </a:lnTo>
                  <a:lnTo>
                    <a:pt x="1844760" y="241299"/>
                  </a:lnTo>
                  <a:lnTo>
                    <a:pt x="1886519" y="266699"/>
                  </a:lnTo>
                  <a:lnTo>
                    <a:pt x="1927170" y="304799"/>
                  </a:lnTo>
                  <a:lnTo>
                    <a:pt x="1966656" y="330199"/>
                  </a:lnTo>
                  <a:lnTo>
                    <a:pt x="2004923" y="368299"/>
                  </a:lnTo>
                  <a:lnTo>
                    <a:pt x="2041915" y="406399"/>
                  </a:lnTo>
                  <a:lnTo>
                    <a:pt x="2077366" y="444499"/>
                  </a:lnTo>
                  <a:lnTo>
                    <a:pt x="2110979" y="482599"/>
                  </a:lnTo>
                  <a:lnTo>
                    <a:pt x="2142730" y="520699"/>
                  </a:lnTo>
                  <a:lnTo>
                    <a:pt x="2172597" y="558799"/>
                  </a:lnTo>
                  <a:lnTo>
                    <a:pt x="2200558" y="596899"/>
                  </a:lnTo>
                  <a:lnTo>
                    <a:pt x="2226589" y="647699"/>
                  </a:lnTo>
                  <a:lnTo>
                    <a:pt x="2250668" y="685799"/>
                  </a:lnTo>
                  <a:lnTo>
                    <a:pt x="2272773" y="736599"/>
                  </a:lnTo>
                  <a:lnTo>
                    <a:pt x="2292880" y="774699"/>
                  </a:lnTo>
                  <a:lnTo>
                    <a:pt x="2310967" y="825499"/>
                  </a:lnTo>
                  <a:lnTo>
                    <a:pt x="2327011" y="876299"/>
                  </a:lnTo>
                  <a:lnTo>
                    <a:pt x="2340990" y="914399"/>
                  </a:lnTo>
                  <a:lnTo>
                    <a:pt x="2352880" y="965199"/>
                  </a:lnTo>
                  <a:lnTo>
                    <a:pt x="2362659" y="1015999"/>
                  </a:lnTo>
                  <a:lnTo>
                    <a:pt x="2370305" y="1066799"/>
                  </a:lnTo>
                  <a:lnTo>
                    <a:pt x="2375794" y="1117599"/>
                  </a:lnTo>
                  <a:lnTo>
                    <a:pt x="2379104" y="1168399"/>
                  </a:lnTo>
                  <a:lnTo>
                    <a:pt x="2380213" y="1219199"/>
                  </a:lnTo>
                  <a:lnTo>
                    <a:pt x="2379104" y="1269999"/>
                  </a:lnTo>
                  <a:lnTo>
                    <a:pt x="2375793" y="1320799"/>
                  </a:lnTo>
                  <a:lnTo>
                    <a:pt x="2370302" y="1371599"/>
                  </a:lnTo>
                  <a:lnTo>
                    <a:pt x="2362655" y="1422399"/>
                  </a:lnTo>
                  <a:lnTo>
                    <a:pt x="2352873" y="1473199"/>
                  </a:lnTo>
                  <a:lnTo>
                    <a:pt x="2340979" y="1523999"/>
                  </a:lnTo>
                  <a:lnTo>
                    <a:pt x="2326997" y="1562099"/>
                  </a:lnTo>
                  <a:lnTo>
                    <a:pt x="2310949" y="1612899"/>
                  </a:lnTo>
                  <a:lnTo>
                    <a:pt x="2292857" y="1663699"/>
                  </a:lnTo>
                  <a:lnTo>
                    <a:pt x="2272745" y="1701799"/>
                  </a:lnTo>
                  <a:lnTo>
                    <a:pt x="2250634" y="1752599"/>
                  </a:lnTo>
                  <a:lnTo>
                    <a:pt x="2226548" y="1790699"/>
                  </a:lnTo>
                  <a:lnTo>
                    <a:pt x="2200510" y="1841499"/>
                  </a:lnTo>
                  <a:lnTo>
                    <a:pt x="2172542" y="1879599"/>
                  </a:lnTo>
                  <a:lnTo>
                    <a:pt x="2142666" y="1917699"/>
                  </a:lnTo>
                  <a:lnTo>
                    <a:pt x="2110906" y="1955799"/>
                  </a:lnTo>
                  <a:lnTo>
                    <a:pt x="2077285" y="1993899"/>
                  </a:lnTo>
                  <a:lnTo>
                    <a:pt x="2041824" y="2031999"/>
                  </a:lnTo>
                  <a:lnTo>
                    <a:pt x="2004827" y="2070099"/>
                  </a:lnTo>
                  <a:lnTo>
                    <a:pt x="1966557" y="2108199"/>
                  </a:lnTo>
                  <a:lnTo>
                    <a:pt x="1927070" y="2133599"/>
                  </a:lnTo>
                  <a:lnTo>
                    <a:pt x="1886421" y="2171699"/>
                  </a:lnTo>
                  <a:lnTo>
                    <a:pt x="1844664" y="2197099"/>
                  </a:lnTo>
                  <a:lnTo>
                    <a:pt x="1801854" y="2222499"/>
                  </a:lnTo>
                  <a:lnTo>
                    <a:pt x="1758046" y="2247899"/>
                  </a:lnTo>
                  <a:lnTo>
                    <a:pt x="1713297" y="2260599"/>
                  </a:lnTo>
                  <a:lnTo>
                    <a:pt x="1667659" y="2285999"/>
                  </a:lnTo>
                  <a:lnTo>
                    <a:pt x="1621189" y="2298699"/>
                  </a:lnTo>
                  <a:lnTo>
                    <a:pt x="1573941" y="2324099"/>
                  </a:lnTo>
                  <a:lnTo>
                    <a:pt x="1477334" y="2349499"/>
                  </a:lnTo>
                  <a:lnTo>
                    <a:pt x="1428084" y="2349499"/>
                  </a:lnTo>
                  <a:lnTo>
                    <a:pt x="1378276" y="2362199"/>
                  </a:lnTo>
                  <a:close/>
                </a:path>
                <a:path extrusionOk="0" h="2438400" w="2452370">
                  <a:moveTo>
                    <a:pt x="1277208" y="2374899"/>
                  </a:moveTo>
                  <a:lnTo>
                    <a:pt x="1174853" y="2374899"/>
                  </a:lnTo>
                  <a:lnTo>
                    <a:pt x="1124045" y="2362199"/>
                  </a:lnTo>
                  <a:lnTo>
                    <a:pt x="1327965" y="2362199"/>
                  </a:lnTo>
                  <a:lnTo>
                    <a:pt x="1277208" y="2374899"/>
                  </a:lnTo>
                  <a:close/>
                </a:path>
                <a:path extrusionOk="0" h="2438400" w="2452370">
                  <a:moveTo>
                    <a:pt x="1373418" y="2438399"/>
                  </a:moveTo>
                  <a:lnTo>
                    <a:pt x="1324230" y="2438399"/>
                  </a:lnTo>
                  <a:lnTo>
                    <a:pt x="1372761" y="2425699"/>
                  </a:lnTo>
                  <a:lnTo>
                    <a:pt x="1421783" y="2425699"/>
                  </a:lnTo>
                  <a:lnTo>
                    <a:pt x="1373418" y="2438399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14309323" y="2446943"/>
            <a:ext cx="2452370" cy="2448911"/>
            <a:chOff x="14309323" y="2446943"/>
            <a:chExt cx="2452370" cy="2448911"/>
          </a:xfrm>
        </p:grpSpPr>
        <p:sp>
          <p:nvSpPr>
            <p:cNvPr id="124" name="Google Shape;124;p2"/>
            <p:cNvSpPr/>
            <p:nvPr/>
          </p:nvSpPr>
          <p:spPr>
            <a:xfrm>
              <a:off x="14311944" y="2448564"/>
              <a:ext cx="2447290" cy="2447290"/>
            </a:xfrm>
            <a:custGeom>
              <a:rect b="b" l="l" r="r" t="t"/>
              <a:pathLst>
                <a:path extrusionOk="0" h="2447290" w="2447290">
                  <a:moveTo>
                    <a:pt x="1223406" y="2446858"/>
                  </a:moveTo>
                  <a:lnTo>
                    <a:pt x="1175366" y="2445932"/>
                  </a:lnTo>
                  <a:lnTo>
                    <a:pt x="1127796" y="2443177"/>
                  </a:lnTo>
                  <a:lnTo>
                    <a:pt x="1080728" y="2438627"/>
                  </a:lnTo>
                  <a:lnTo>
                    <a:pt x="1034198" y="2432315"/>
                  </a:lnTo>
                  <a:lnTo>
                    <a:pt x="988240" y="2424277"/>
                  </a:lnTo>
                  <a:lnTo>
                    <a:pt x="942886" y="2414546"/>
                  </a:lnTo>
                  <a:lnTo>
                    <a:pt x="898172" y="2403155"/>
                  </a:lnTo>
                  <a:lnTo>
                    <a:pt x="854130" y="2390139"/>
                  </a:lnTo>
                  <a:lnTo>
                    <a:pt x="810796" y="2375532"/>
                  </a:lnTo>
                  <a:lnTo>
                    <a:pt x="768204" y="2359368"/>
                  </a:lnTo>
                  <a:lnTo>
                    <a:pt x="726386" y="2341681"/>
                  </a:lnTo>
                  <a:lnTo>
                    <a:pt x="685377" y="2322505"/>
                  </a:lnTo>
                  <a:lnTo>
                    <a:pt x="645212" y="2301874"/>
                  </a:lnTo>
                  <a:lnTo>
                    <a:pt x="605924" y="2279822"/>
                  </a:lnTo>
                  <a:lnTo>
                    <a:pt x="567547" y="2256382"/>
                  </a:lnTo>
                  <a:lnTo>
                    <a:pt x="530115" y="2231589"/>
                  </a:lnTo>
                  <a:lnTo>
                    <a:pt x="493662" y="2205478"/>
                  </a:lnTo>
                  <a:lnTo>
                    <a:pt x="458222" y="2178081"/>
                  </a:lnTo>
                  <a:lnTo>
                    <a:pt x="423830" y="2149433"/>
                  </a:lnTo>
                  <a:lnTo>
                    <a:pt x="390519" y="2119568"/>
                  </a:lnTo>
                  <a:lnTo>
                    <a:pt x="358322" y="2088519"/>
                  </a:lnTo>
                  <a:lnTo>
                    <a:pt x="327275" y="2056322"/>
                  </a:lnTo>
                  <a:lnTo>
                    <a:pt x="297411" y="2023010"/>
                  </a:lnTo>
                  <a:lnTo>
                    <a:pt x="268764" y="1988616"/>
                  </a:lnTo>
                  <a:lnTo>
                    <a:pt x="241368" y="1953175"/>
                  </a:lnTo>
                  <a:lnTo>
                    <a:pt x="215258" y="1916722"/>
                  </a:lnTo>
                  <a:lnTo>
                    <a:pt x="190466" y="1879289"/>
                  </a:lnTo>
                  <a:lnTo>
                    <a:pt x="167028" y="1840911"/>
                  </a:lnTo>
                  <a:lnTo>
                    <a:pt x="144976" y="1801622"/>
                  </a:lnTo>
                  <a:lnTo>
                    <a:pt x="124346" y="1761455"/>
                  </a:lnTo>
                  <a:lnTo>
                    <a:pt x="105171" y="1720446"/>
                  </a:lnTo>
                  <a:lnTo>
                    <a:pt x="87484" y="1678627"/>
                  </a:lnTo>
                  <a:lnTo>
                    <a:pt x="71321" y="1636034"/>
                  </a:lnTo>
                  <a:lnTo>
                    <a:pt x="56715" y="1592699"/>
                  </a:lnTo>
                  <a:lnTo>
                    <a:pt x="43700" y="1548657"/>
                  </a:lnTo>
                  <a:lnTo>
                    <a:pt x="32310" y="1503942"/>
                  </a:lnTo>
                  <a:lnTo>
                    <a:pt x="22579" y="1458588"/>
                  </a:lnTo>
                  <a:lnTo>
                    <a:pt x="14541" y="1412629"/>
                  </a:lnTo>
                  <a:lnTo>
                    <a:pt x="8230" y="1366099"/>
                  </a:lnTo>
                  <a:lnTo>
                    <a:pt x="3680" y="1319031"/>
                  </a:lnTo>
                  <a:lnTo>
                    <a:pt x="925" y="1271461"/>
                  </a:lnTo>
                  <a:lnTo>
                    <a:pt x="0" y="1223421"/>
                  </a:lnTo>
                  <a:lnTo>
                    <a:pt x="925" y="1175382"/>
                  </a:lnTo>
                  <a:lnTo>
                    <a:pt x="3680" y="1127812"/>
                  </a:lnTo>
                  <a:lnTo>
                    <a:pt x="8230" y="1080745"/>
                  </a:lnTo>
                  <a:lnTo>
                    <a:pt x="14541" y="1034215"/>
                  </a:lnTo>
                  <a:lnTo>
                    <a:pt x="22579" y="988256"/>
                  </a:lnTo>
                  <a:lnTo>
                    <a:pt x="32310" y="942902"/>
                  </a:lnTo>
                  <a:lnTo>
                    <a:pt x="43700" y="898188"/>
                  </a:lnTo>
                  <a:lnTo>
                    <a:pt x="56715" y="854147"/>
                  </a:lnTo>
                  <a:lnTo>
                    <a:pt x="71321" y="810812"/>
                  </a:lnTo>
                  <a:lnTo>
                    <a:pt x="87484" y="768219"/>
                  </a:lnTo>
                  <a:lnTo>
                    <a:pt x="105171" y="726401"/>
                  </a:lnTo>
                  <a:lnTo>
                    <a:pt x="124346" y="685392"/>
                  </a:lnTo>
                  <a:lnTo>
                    <a:pt x="144976" y="645226"/>
                  </a:lnTo>
                  <a:lnTo>
                    <a:pt x="167028" y="605938"/>
                  </a:lnTo>
                  <a:lnTo>
                    <a:pt x="190466" y="567560"/>
                  </a:lnTo>
                  <a:lnTo>
                    <a:pt x="215258" y="530128"/>
                  </a:lnTo>
                  <a:lnTo>
                    <a:pt x="241368" y="493674"/>
                  </a:lnTo>
                  <a:lnTo>
                    <a:pt x="268764" y="458234"/>
                  </a:lnTo>
                  <a:lnTo>
                    <a:pt x="297411" y="423841"/>
                  </a:lnTo>
                  <a:lnTo>
                    <a:pt x="327275" y="390529"/>
                  </a:lnTo>
                  <a:lnTo>
                    <a:pt x="358322" y="358332"/>
                  </a:lnTo>
                  <a:lnTo>
                    <a:pt x="390519" y="327284"/>
                  </a:lnTo>
                  <a:lnTo>
                    <a:pt x="423830" y="297420"/>
                  </a:lnTo>
                  <a:lnTo>
                    <a:pt x="458222" y="268772"/>
                  </a:lnTo>
                  <a:lnTo>
                    <a:pt x="493662" y="241376"/>
                  </a:lnTo>
                  <a:lnTo>
                    <a:pt x="530115" y="215264"/>
                  </a:lnTo>
                  <a:lnTo>
                    <a:pt x="567547" y="190472"/>
                  </a:lnTo>
                  <a:lnTo>
                    <a:pt x="605924" y="167033"/>
                  </a:lnTo>
                  <a:lnTo>
                    <a:pt x="645212" y="144981"/>
                  </a:lnTo>
                  <a:lnTo>
                    <a:pt x="685377" y="124350"/>
                  </a:lnTo>
                  <a:lnTo>
                    <a:pt x="726386" y="105174"/>
                  </a:lnTo>
                  <a:lnTo>
                    <a:pt x="768204" y="87487"/>
                  </a:lnTo>
                  <a:lnTo>
                    <a:pt x="810796" y="71324"/>
                  </a:lnTo>
                  <a:lnTo>
                    <a:pt x="854130" y="56717"/>
                  </a:lnTo>
                  <a:lnTo>
                    <a:pt x="898172" y="43701"/>
                  </a:lnTo>
                  <a:lnTo>
                    <a:pt x="942886" y="32311"/>
                  </a:lnTo>
                  <a:lnTo>
                    <a:pt x="988240" y="22580"/>
                  </a:lnTo>
                  <a:lnTo>
                    <a:pt x="1034198" y="14542"/>
                  </a:lnTo>
                  <a:lnTo>
                    <a:pt x="1080728" y="8230"/>
                  </a:lnTo>
                  <a:lnTo>
                    <a:pt x="1127796" y="3680"/>
                  </a:lnTo>
                  <a:lnTo>
                    <a:pt x="1175366" y="925"/>
                  </a:lnTo>
                  <a:lnTo>
                    <a:pt x="1223406" y="0"/>
                  </a:lnTo>
                  <a:lnTo>
                    <a:pt x="1271445" y="925"/>
                  </a:lnTo>
                  <a:lnTo>
                    <a:pt x="1319016" y="3680"/>
                  </a:lnTo>
                  <a:lnTo>
                    <a:pt x="1366083" y="8230"/>
                  </a:lnTo>
                  <a:lnTo>
                    <a:pt x="1412614" y="14542"/>
                  </a:lnTo>
                  <a:lnTo>
                    <a:pt x="1458573" y="22580"/>
                  </a:lnTo>
                  <a:lnTo>
                    <a:pt x="1503927" y="32311"/>
                  </a:lnTo>
                  <a:lnTo>
                    <a:pt x="1548642" y="43701"/>
                  </a:lnTo>
                  <a:lnTo>
                    <a:pt x="1592684" y="56717"/>
                  </a:lnTo>
                  <a:lnTo>
                    <a:pt x="1636019" y="71324"/>
                  </a:lnTo>
                  <a:lnTo>
                    <a:pt x="1678612" y="87487"/>
                  </a:lnTo>
                  <a:lnTo>
                    <a:pt x="1720431" y="105174"/>
                  </a:lnTo>
                  <a:lnTo>
                    <a:pt x="1761440" y="124350"/>
                  </a:lnTo>
                  <a:lnTo>
                    <a:pt x="1801606" y="144981"/>
                  </a:lnTo>
                  <a:lnTo>
                    <a:pt x="1840895" y="167033"/>
                  </a:lnTo>
                  <a:lnTo>
                    <a:pt x="1879273" y="190472"/>
                  </a:lnTo>
                  <a:lnTo>
                    <a:pt x="1916706" y="215264"/>
                  </a:lnTo>
                  <a:lnTo>
                    <a:pt x="1953160" y="241376"/>
                  </a:lnTo>
                  <a:lnTo>
                    <a:pt x="1988601" y="268772"/>
                  </a:lnTo>
                  <a:lnTo>
                    <a:pt x="2022994" y="297420"/>
                  </a:lnTo>
                  <a:lnTo>
                    <a:pt x="2056307" y="327284"/>
                  </a:lnTo>
                  <a:lnTo>
                    <a:pt x="2088504" y="358332"/>
                  </a:lnTo>
                  <a:lnTo>
                    <a:pt x="2119552" y="390529"/>
                  </a:lnTo>
                  <a:lnTo>
                    <a:pt x="2149418" y="423841"/>
                  </a:lnTo>
                  <a:lnTo>
                    <a:pt x="2178066" y="458234"/>
                  </a:lnTo>
                  <a:lnTo>
                    <a:pt x="2205462" y="493674"/>
                  </a:lnTo>
                  <a:lnTo>
                    <a:pt x="2231574" y="530128"/>
                  </a:lnTo>
                  <a:lnTo>
                    <a:pt x="2256367" y="567560"/>
                  </a:lnTo>
                  <a:lnTo>
                    <a:pt x="2279806" y="605938"/>
                  </a:lnTo>
                  <a:lnTo>
                    <a:pt x="2301859" y="645226"/>
                  </a:lnTo>
                  <a:lnTo>
                    <a:pt x="2322490" y="685392"/>
                  </a:lnTo>
                  <a:lnTo>
                    <a:pt x="2341666" y="726401"/>
                  </a:lnTo>
                  <a:lnTo>
                    <a:pt x="2359353" y="768219"/>
                  </a:lnTo>
                  <a:lnTo>
                    <a:pt x="2375517" y="810812"/>
                  </a:lnTo>
                  <a:lnTo>
                    <a:pt x="2390124" y="854147"/>
                  </a:lnTo>
                  <a:lnTo>
                    <a:pt x="2403140" y="898188"/>
                  </a:lnTo>
                  <a:lnTo>
                    <a:pt x="2414530" y="942902"/>
                  </a:lnTo>
                  <a:lnTo>
                    <a:pt x="2424262" y="988256"/>
                  </a:lnTo>
                  <a:lnTo>
                    <a:pt x="2432300" y="1034215"/>
                  </a:lnTo>
                  <a:lnTo>
                    <a:pt x="2438611" y="1080745"/>
                  </a:lnTo>
                  <a:lnTo>
                    <a:pt x="2443161" y="1127812"/>
                  </a:lnTo>
                  <a:lnTo>
                    <a:pt x="2445916" y="1175382"/>
                  </a:lnTo>
                  <a:lnTo>
                    <a:pt x="2446842" y="1223421"/>
                  </a:lnTo>
                  <a:lnTo>
                    <a:pt x="2445916" y="1271461"/>
                  </a:lnTo>
                  <a:lnTo>
                    <a:pt x="2443161" y="1319031"/>
                  </a:lnTo>
                  <a:lnTo>
                    <a:pt x="2438611" y="1366099"/>
                  </a:lnTo>
                  <a:lnTo>
                    <a:pt x="2432300" y="1412629"/>
                  </a:lnTo>
                  <a:lnTo>
                    <a:pt x="2424262" y="1458588"/>
                  </a:lnTo>
                  <a:lnTo>
                    <a:pt x="2414530" y="1503942"/>
                  </a:lnTo>
                  <a:lnTo>
                    <a:pt x="2403140" y="1548657"/>
                  </a:lnTo>
                  <a:lnTo>
                    <a:pt x="2390124" y="1592699"/>
                  </a:lnTo>
                  <a:lnTo>
                    <a:pt x="2375517" y="1636034"/>
                  </a:lnTo>
                  <a:lnTo>
                    <a:pt x="2359353" y="1678627"/>
                  </a:lnTo>
                  <a:lnTo>
                    <a:pt x="2341666" y="1720446"/>
                  </a:lnTo>
                  <a:lnTo>
                    <a:pt x="2322490" y="1761455"/>
                  </a:lnTo>
                  <a:lnTo>
                    <a:pt x="2301859" y="1801622"/>
                  </a:lnTo>
                  <a:lnTo>
                    <a:pt x="2279806" y="1840911"/>
                  </a:lnTo>
                  <a:lnTo>
                    <a:pt x="2256367" y="1879289"/>
                  </a:lnTo>
                  <a:lnTo>
                    <a:pt x="2231574" y="1916722"/>
                  </a:lnTo>
                  <a:lnTo>
                    <a:pt x="2205462" y="1953175"/>
                  </a:lnTo>
                  <a:lnTo>
                    <a:pt x="2178066" y="1988616"/>
                  </a:lnTo>
                  <a:lnTo>
                    <a:pt x="2149418" y="2023010"/>
                  </a:lnTo>
                  <a:lnTo>
                    <a:pt x="2119552" y="2056322"/>
                  </a:lnTo>
                  <a:lnTo>
                    <a:pt x="2088504" y="2088519"/>
                  </a:lnTo>
                  <a:lnTo>
                    <a:pt x="2056307" y="2119568"/>
                  </a:lnTo>
                  <a:lnTo>
                    <a:pt x="2022994" y="2149433"/>
                  </a:lnTo>
                  <a:lnTo>
                    <a:pt x="1988601" y="2178081"/>
                  </a:lnTo>
                  <a:lnTo>
                    <a:pt x="1953160" y="2205478"/>
                  </a:lnTo>
                  <a:lnTo>
                    <a:pt x="1916706" y="2231589"/>
                  </a:lnTo>
                  <a:lnTo>
                    <a:pt x="1879273" y="2256382"/>
                  </a:lnTo>
                  <a:lnTo>
                    <a:pt x="1840895" y="2279822"/>
                  </a:lnTo>
                  <a:lnTo>
                    <a:pt x="1801606" y="2301874"/>
                  </a:lnTo>
                  <a:lnTo>
                    <a:pt x="1761440" y="2322505"/>
                  </a:lnTo>
                  <a:lnTo>
                    <a:pt x="1720431" y="2341681"/>
                  </a:lnTo>
                  <a:lnTo>
                    <a:pt x="1678612" y="2359368"/>
                  </a:lnTo>
                  <a:lnTo>
                    <a:pt x="1636019" y="2375532"/>
                  </a:lnTo>
                  <a:lnTo>
                    <a:pt x="1592684" y="2390139"/>
                  </a:lnTo>
                  <a:lnTo>
                    <a:pt x="1548642" y="2403155"/>
                  </a:lnTo>
                  <a:lnTo>
                    <a:pt x="1503927" y="2414546"/>
                  </a:lnTo>
                  <a:lnTo>
                    <a:pt x="1458573" y="2424277"/>
                  </a:lnTo>
                  <a:lnTo>
                    <a:pt x="1412614" y="2432315"/>
                  </a:lnTo>
                  <a:lnTo>
                    <a:pt x="1366083" y="2438627"/>
                  </a:lnTo>
                  <a:lnTo>
                    <a:pt x="1319016" y="2443177"/>
                  </a:lnTo>
                  <a:lnTo>
                    <a:pt x="1271445" y="2445932"/>
                  </a:lnTo>
                  <a:lnTo>
                    <a:pt x="1223406" y="2446858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5" name="Google Shape;125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83756" y="2520397"/>
              <a:ext cx="2301895" cy="2303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"/>
            <p:cNvSpPr/>
            <p:nvPr/>
          </p:nvSpPr>
          <p:spPr>
            <a:xfrm>
              <a:off x="14309323" y="2446943"/>
              <a:ext cx="2452370" cy="2438400"/>
            </a:xfrm>
            <a:custGeom>
              <a:rect b="b" l="l" r="r" t="t"/>
              <a:pathLst>
                <a:path extrusionOk="0" h="2438400" w="2452369">
                  <a:moveTo>
                    <a:pt x="1073104" y="12699"/>
                  </a:moveTo>
                  <a:lnTo>
                    <a:pt x="1022139" y="12699"/>
                  </a:lnTo>
                  <a:lnTo>
                    <a:pt x="1072446" y="0"/>
                  </a:lnTo>
                  <a:lnTo>
                    <a:pt x="1123669" y="0"/>
                  </a:lnTo>
                  <a:lnTo>
                    <a:pt x="1073104" y="12699"/>
                  </a:lnTo>
                  <a:close/>
                </a:path>
                <a:path extrusionOk="0" h="2438400" w="2452369">
                  <a:moveTo>
                    <a:pt x="1421848" y="12699"/>
                  </a:moveTo>
                  <a:lnTo>
                    <a:pt x="1372798" y="12699"/>
                  </a:lnTo>
                  <a:lnTo>
                    <a:pt x="1324213" y="0"/>
                  </a:lnTo>
                  <a:lnTo>
                    <a:pt x="1373428" y="0"/>
                  </a:lnTo>
                  <a:lnTo>
                    <a:pt x="1421848" y="12699"/>
                  </a:lnTo>
                  <a:close/>
                </a:path>
                <a:path extrusionOk="0" h="2438400" w="2452369">
                  <a:moveTo>
                    <a:pt x="1123733" y="2438399"/>
                  </a:moveTo>
                  <a:lnTo>
                    <a:pt x="1072559" y="2438399"/>
                  </a:lnTo>
                  <a:lnTo>
                    <a:pt x="972596" y="2412999"/>
                  </a:lnTo>
                  <a:lnTo>
                    <a:pt x="923433" y="2412999"/>
                  </a:lnTo>
                  <a:lnTo>
                    <a:pt x="874892" y="2400299"/>
                  </a:lnTo>
                  <a:lnTo>
                    <a:pt x="827025" y="2374899"/>
                  </a:lnTo>
                  <a:lnTo>
                    <a:pt x="779879" y="2362199"/>
                  </a:lnTo>
                  <a:lnTo>
                    <a:pt x="733505" y="2336799"/>
                  </a:lnTo>
                  <a:lnTo>
                    <a:pt x="687953" y="2324099"/>
                  </a:lnTo>
                  <a:lnTo>
                    <a:pt x="643272" y="2298699"/>
                  </a:lnTo>
                  <a:lnTo>
                    <a:pt x="599511" y="2273299"/>
                  </a:lnTo>
                  <a:lnTo>
                    <a:pt x="556721" y="2247899"/>
                  </a:lnTo>
                  <a:lnTo>
                    <a:pt x="514950" y="2222499"/>
                  </a:lnTo>
                  <a:lnTo>
                    <a:pt x="474248" y="2184399"/>
                  </a:lnTo>
                  <a:lnTo>
                    <a:pt x="434665" y="2158999"/>
                  </a:lnTo>
                  <a:lnTo>
                    <a:pt x="396250" y="2120899"/>
                  </a:lnTo>
                  <a:lnTo>
                    <a:pt x="359054" y="2082799"/>
                  </a:lnTo>
                  <a:lnTo>
                    <a:pt x="322422" y="2044699"/>
                  </a:lnTo>
                  <a:lnTo>
                    <a:pt x="287604" y="2006599"/>
                  </a:lnTo>
                  <a:lnTo>
                    <a:pt x="254618" y="1968499"/>
                  </a:lnTo>
                  <a:lnTo>
                    <a:pt x="223485" y="1930399"/>
                  </a:lnTo>
                  <a:lnTo>
                    <a:pt x="194225" y="1879599"/>
                  </a:lnTo>
                  <a:lnTo>
                    <a:pt x="166858" y="1841499"/>
                  </a:lnTo>
                  <a:lnTo>
                    <a:pt x="141404" y="1790699"/>
                  </a:lnTo>
                  <a:lnTo>
                    <a:pt x="117883" y="1739899"/>
                  </a:lnTo>
                  <a:lnTo>
                    <a:pt x="96316" y="1701799"/>
                  </a:lnTo>
                  <a:lnTo>
                    <a:pt x="78087" y="1650999"/>
                  </a:lnTo>
                  <a:lnTo>
                    <a:pt x="61755" y="1600199"/>
                  </a:lnTo>
                  <a:lnTo>
                    <a:pt x="47324" y="1562099"/>
                  </a:lnTo>
                  <a:lnTo>
                    <a:pt x="34801" y="1511299"/>
                  </a:lnTo>
                  <a:lnTo>
                    <a:pt x="24189" y="1460499"/>
                  </a:lnTo>
                  <a:lnTo>
                    <a:pt x="15495" y="1409699"/>
                  </a:lnTo>
                  <a:lnTo>
                    <a:pt x="8723" y="1371599"/>
                  </a:lnTo>
                  <a:lnTo>
                    <a:pt x="3880" y="1320799"/>
                  </a:lnTo>
                  <a:lnTo>
                    <a:pt x="970" y="1269999"/>
                  </a:lnTo>
                  <a:lnTo>
                    <a:pt x="0" y="1231899"/>
                  </a:lnTo>
                  <a:lnTo>
                    <a:pt x="0" y="1219199"/>
                  </a:lnTo>
                  <a:lnTo>
                    <a:pt x="968" y="1168399"/>
                  </a:lnTo>
                  <a:lnTo>
                    <a:pt x="3870" y="1117599"/>
                  </a:lnTo>
                  <a:lnTo>
                    <a:pt x="8702" y="1066799"/>
                  </a:lnTo>
                  <a:lnTo>
                    <a:pt x="15459" y="1028699"/>
                  </a:lnTo>
                  <a:lnTo>
                    <a:pt x="24136" y="977899"/>
                  </a:lnTo>
                  <a:lnTo>
                    <a:pt x="34728" y="927099"/>
                  </a:lnTo>
                  <a:lnTo>
                    <a:pt x="47232" y="876299"/>
                  </a:lnTo>
                  <a:lnTo>
                    <a:pt x="61642" y="838199"/>
                  </a:lnTo>
                  <a:lnTo>
                    <a:pt x="77954" y="787399"/>
                  </a:lnTo>
                  <a:lnTo>
                    <a:pt x="96164" y="736599"/>
                  </a:lnTo>
                  <a:lnTo>
                    <a:pt x="117699" y="698499"/>
                  </a:lnTo>
                  <a:lnTo>
                    <a:pt x="141187" y="647699"/>
                  </a:lnTo>
                  <a:lnTo>
                    <a:pt x="166605" y="596899"/>
                  </a:lnTo>
                  <a:lnTo>
                    <a:pt x="193935" y="558799"/>
                  </a:lnTo>
                  <a:lnTo>
                    <a:pt x="223157" y="507999"/>
                  </a:lnTo>
                  <a:lnTo>
                    <a:pt x="254251" y="469899"/>
                  </a:lnTo>
                  <a:lnTo>
                    <a:pt x="287197" y="431799"/>
                  </a:lnTo>
                  <a:lnTo>
                    <a:pt x="321975" y="393699"/>
                  </a:lnTo>
                  <a:lnTo>
                    <a:pt x="358566" y="355599"/>
                  </a:lnTo>
                  <a:lnTo>
                    <a:pt x="395755" y="317499"/>
                  </a:lnTo>
                  <a:lnTo>
                    <a:pt x="434167" y="279399"/>
                  </a:lnTo>
                  <a:lnTo>
                    <a:pt x="473751" y="253999"/>
                  </a:lnTo>
                  <a:lnTo>
                    <a:pt x="514458" y="215899"/>
                  </a:lnTo>
                  <a:lnTo>
                    <a:pt x="556239" y="190499"/>
                  </a:lnTo>
                  <a:lnTo>
                    <a:pt x="599043" y="165099"/>
                  </a:lnTo>
                  <a:lnTo>
                    <a:pt x="642821" y="139699"/>
                  </a:lnTo>
                  <a:lnTo>
                    <a:pt x="687523" y="114299"/>
                  </a:lnTo>
                  <a:lnTo>
                    <a:pt x="733100" y="101599"/>
                  </a:lnTo>
                  <a:lnTo>
                    <a:pt x="779501" y="76199"/>
                  </a:lnTo>
                  <a:lnTo>
                    <a:pt x="826677" y="63499"/>
                  </a:lnTo>
                  <a:lnTo>
                    <a:pt x="874579" y="38099"/>
                  </a:lnTo>
                  <a:lnTo>
                    <a:pt x="972360" y="12699"/>
                  </a:lnTo>
                  <a:lnTo>
                    <a:pt x="1023014" y="12699"/>
                  </a:lnTo>
                  <a:lnTo>
                    <a:pt x="781417" y="76199"/>
                  </a:lnTo>
                  <a:lnTo>
                    <a:pt x="689832" y="126999"/>
                  </a:lnTo>
                  <a:lnTo>
                    <a:pt x="645320" y="139699"/>
                  </a:lnTo>
                  <a:lnTo>
                    <a:pt x="601728" y="165099"/>
                  </a:lnTo>
                  <a:lnTo>
                    <a:pt x="559105" y="190499"/>
                  </a:lnTo>
                  <a:lnTo>
                    <a:pt x="517500" y="228599"/>
                  </a:lnTo>
                  <a:lnTo>
                    <a:pt x="476963" y="253999"/>
                  </a:lnTo>
                  <a:lnTo>
                    <a:pt x="437544" y="292099"/>
                  </a:lnTo>
                  <a:lnTo>
                    <a:pt x="399291" y="317499"/>
                  </a:lnTo>
                  <a:lnTo>
                    <a:pt x="362254" y="355599"/>
                  </a:lnTo>
                  <a:lnTo>
                    <a:pt x="325830" y="393699"/>
                  </a:lnTo>
                  <a:lnTo>
                    <a:pt x="291208" y="431799"/>
                  </a:lnTo>
                  <a:lnTo>
                    <a:pt x="258407" y="469899"/>
                  </a:lnTo>
                  <a:lnTo>
                    <a:pt x="227448" y="520699"/>
                  </a:lnTo>
                  <a:lnTo>
                    <a:pt x="198351" y="558799"/>
                  </a:lnTo>
                  <a:lnTo>
                    <a:pt x="171135" y="609599"/>
                  </a:lnTo>
                  <a:lnTo>
                    <a:pt x="145821" y="647699"/>
                  </a:lnTo>
                  <a:lnTo>
                    <a:pt x="122429" y="698499"/>
                  </a:lnTo>
                  <a:lnTo>
                    <a:pt x="100979" y="749299"/>
                  </a:lnTo>
                  <a:lnTo>
                    <a:pt x="82856" y="787399"/>
                  </a:lnTo>
                  <a:lnTo>
                    <a:pt x="66619" y="838199"/>
                  </a:lnTo>
                  <a:lnTo>
                    <a:pt x="52274" y="876299"/>
                  </a:lnTo>
                  <a:lnTo>
                    <a:pt x="39826" y="927099"/>
                  </a:lnTo>
                  <a:lnTo>
                    <a:pt x="29279" y="977899"/>
                  </a:lnTo>
                  <a:lnTo>
                    <a:pt x="20639" y="1028699"/>
                  </a:lnTo>
                  <a:lnTo>
                    <a:pt x="13910" y="1066799"/>
                  </a:lnTo>
                  <a:lnTo>
                    <a:pt x="9098" y="1117599"/>
                  </a:lnTo>
                  <a:lnTo>
                    <a:pt x="6207" y="1168399"/>
                  </a:lnTo>
                  <a:lnTo>
                    <a:pt x="5242" y="1219199"/>
                  </a:lnTo>
                  <a:lnTo>
                    <a:pt x="6208" y="1269999"/>
                  </a:lnTo>
                  <a:lnTo>
                    <a:pt x="9105" y="1320799"/>
                  </a:lnTo>
                  <a:lnTo>
                    <a:pt x="13926" y="1371599"/>
                  </a:lnTo>
                  <a:lnTo>
                    <a:pt x="20668" y="1409699"/>
                  </a:lnTo>
                  <a:lnTo>
                    <a:pt x="29325" y="1460499"/>
                  </a:lnTo>
                  <a:lnTo>
                    <a:pt x="39892" y="1511299"/>
                  </a:lnTo>
                  <a:lnTo>
                    <a:pt x="52364" y="1562099"/>
                  </a:lnTo>
                  <a:lnTo>
                    <a:pt x="66736" y="1600199"/>
                  </a:lnTo>
                  <a:lnTo>
                    <a:pt x="83004" y="1650999"/>
                  </a:lnTo>
                  <a:lnTo>
                    <a:pt x="101162" y="1689099"/>
                  </a:lnTo>
                  <a:lnTo>
                    <a:pt x="122635" y="1739899"/>
                  </a:lnTo>
                  <a:lnTo>
                    <a:pt x="146053" y="1790699"/>
                  </a:lnTo>
                  <a:lnTo>
                    <a:pt x="171397" y="1828799"/>
                  </a:lnTo>
                  <a:lnTo>
                    <a:pt x="198646" y="1879599"/>
                  </a:lnTo>
                  <a:lnTo>
                    <a:pt x="227779" y="1917699"/>
                  </a:lnTo>
                  <a:lnTo>
                    <a:pt x="258775" y="1968499"/>
                  </a:lnTo>
                  <a:lnTo>
                    <a:pt x="291615" y="2006599"/>
                  </a:lnTo>
                  <a:lnTo>
                    <a:pt x="326277" y="2044699"/>
                  </a:lnTo>
                  <a:lnTo>
                    <a:pt x="362742" y="2082799"/>
                  </a:lnTo>
                  <a:lnTo>
                    <a:pt x="399777" y="2120899"/>
                  </a:lnTo>
                  <a:lnTo>
                    <a:pt x="438026" y="2146299"/>
                  </a:lnTo>
                  <a:lnTo>
                    <a:pt x="477440" y="2184399"/>
                  </a:lnTo>
                  <a:lnTo>
                    <a:pt x="517967" y="2209799"/>
                  </a:lnTo>
                  <a:lnTo>
                    <a:pt x="559560" y="2247899"/>
                  </a:lnTo>
                  <a:lnTo>
                    <a:pt x="602169" y="2273299"/>
                  </a:lnTo>
                  <a:lnTo>
                    <a:pt x="645744" y="2298699"/>
                  </a:lnTo>
                  <a:lnTo>
                    <a:pt x="690236" y="2311399"/>
                  </a:lnTo>
                  <a:lnTo>
                    <a:pt x="781773" y="2362199"/>
                  </a:lnTo>
                  <a:lnTo>
                    <a:pt x="1023201" y="2425699"/>
                  </a:lnTo>
                  <a:lnTo>
                    <a:pt x="1073249" y="2425699"/>
                  </a:lnTo>
                  <a:lnTo>
                    <a:pt x="1123733" y="2438399"/>
                  </a:lnTo>
                  <a:close/>
                </a:path>
                <a:path extrusionOk="0" h="2438400" w="2452369">
                  <a:moveTo>
                    <a:pt x="1469768" y="2425699"/>
                  </a:moveTo>
                  <a:lnTo>
                    <a:pt x="1420946" y="2425699"/>
                  </a:lnTo>
                  <a:lnTo>
                    <a:pt x="1700783" y="2349499"/>
                  </a:lnTo>
                  <a:lnTo>
                    <a:pt x="1748692" y="2324099"/>
                  </a:lnTo>
                  <a:lnTo>
                    <a:pt x="1795472" y="2298699"/>
                  </a:lnTo>
                  <a:lnTo>
                    <a:pt x="1841095" y="2273299"/>
                  </a:lnTo>
                  <a:lnTo>
                    <a:pt x="1885532" y="2247899"/>
                  </a:lnTo>
                  <a:lnTo>
                    <a:pt x="1928754" y="2222499"/>
                  </a:lnTo>
                  <a:lnTo>
                    <a:pt x="1970732" y="2184399"/>
                  </a:lnTo>
                  <a:lnTo>
                    <a:pt x="2011438" y="2158999"/>
                  </a:lnTo>
                  <a:lnTo>
                    <a:pt x="2050842" y="2120899"/>
                  </a:lnTo>
                  <a:lnTo>
                    <a:pt x="2088915" y="2082799"/>
                  </a:lnTo>
                  <a:lnTo>
                    <a:pt x="2124492" y="2044699"/>
                  </a:lnTo>
                  <a:lnTo>
                    <a:pt x="2158325" y="2006599"/>
                  </a:lnTo>
                  <a:lnTo>
                    <a:pt x="2190394" y="1968499"/>
                  </a:lnTo>
                  <a:lnTo>
                    <a:pt x="2220678" y="1930399"/>
                  </a:lnTo>
                  <a:lnTo>
                    <a:pt x="2249157" y="1879599"/>
                  </a:lnTo>
                  <a:lnTo>
                    <a:pt x="2275811" y="1841499"/>
                  </a:lnTo>
                  <a:lnTo>
                    <a:pt x="2300619" y="1803399"/>
                  </a:lnTo>
                  <a:lnTo>
                    <a:pt x="2323560" y="1752599"/>
                  </a:lnTo>
                  <a:lnTo>
                    <a:pt x="2344614" y="1714499"/>
                  </a:lnTo>
                  <a:lnTo>
                    <a:pt x="2363760" y="1663699"/>
                  </a:lnTo>
                  <a:lnTo>
                    <a:pt x="2380978" y="1612899"/>
                  </a:lnTo>
                  <a:lnTo>
                    <a:pt x="2396247" y="1562099"/>
                  </a:lnTo>
                  <a:lnTo>
                    <a:pt x="2409547" y="1523999"/>
                  </a:lnTo>
                  <a:lnTo>
                    <a:pt x="2420857" y="1473199"/>
                  </a:lnTo>
                  <a:lnTo>
                    <a:pt x="2430157" y="1422399"/>
                  </a:lnTo>
                  <a:lnTo>
                    <a:pt x="2437426" y="1371599"/>
                  </a:lnTo>
                  <a:lnTo>
                    <a:pt x="2442643" y="1320799"/>
                  </a:lnTo>
                  <a:lnTo>
                    <a:pt x="2445789" y="1269999"/>
                  </a:lnTo>
                  <a:lnTo>
                    <a:pt x="2446842" y="1219199"/>
                  </a:lnTo>
                  <a:lnTo>
                    <a:pt x="2445789" y="1168399"/>
                  </a:lnTo>
                  <a:lnTo>
                    <a:pt x="2442645" y="1117599"/>
                  </a:lnTo>
                  <a:lnTo>
                    <a:pt x="2437430" y="1066799"/>
                  </a:lnTo>
                  <a:lnTo>
                    <a:pt x="2430165" y="1015999"/>
                  </a:lnTo>
                  <a:lnTo>
                    <a:pt x="2420869" y="965199"/>
                  </a:lnTo>
                  <a:lnTo>
                    <a:pt x="2409563" y="914399"/>
                  </a:lnTo>
                  <a:lnTo>
                    <a:pt x="2396269" y="863599"/>
                  </a:lnTo>
                  <a:lnTo>
                    <a:pt x="2381006" y="825499"/>
                  </a:lnTo>
                  <a:lnTo>
                    <a:pt x="2363795" y="774699"/>
                  </a:lnTo>
                  <a:lnTo>
                    <a:pt x="2344656" y="723899"/>
                  </a:lnTo>
                  <a:lnTo>
                    <a:pt x="2323609" y="685799"/>
                  </a:lnTo>
                  <a:lnTo>
                    <a:pt x="2300676" y="634999"/>
                  </a:lnTo>
                  <a:lnTo>
                    <a:pt x="2275877" y="596899"/>
                  </a:lnTo>
                  <a:lnTo>
                    <a:pt x="2249232" y="546099"/>
                  </a:lnTo>
                  <a:lnTo>
                    <a:pt x="2220762" y="507999"/>
                  </a:lnTo>
                  <a:lnTo>
                    <a:pt x="2190487" y="469899"/>
                  </a:lnTo>
                  <a:lnTo>
                    <a:pt x="2158427" y="431799"/>
                  </a:lnTo>
                  <a:lnTo>
                    <a:pt x="2124604" y="393699"/>
                  </a:lnTo>
                  <a:lnTo>
                    <a:pt x="2089037" y="355599"/>
                  </a:lnTo>
                  <a:lnTo>
                    <a:pt x="2050981" y="317499"/>
                  </a:lnTo>
                  <a:lnTo>
                    <a:pt x="2011588" y="279399"/>
                  </a:lnTo>
                  <a:lnTo>
                    <a:pt x="1970890" y="253999"/>
                  </a:lnTo>
                  <a:lnTo>
                    <a:pt x="1928916" y="215899"/>
                  </a:lnTo>
                  <a:lnTo>
                    <a:pt x="1885697" y="190499"/>
                  </a:lnTo>
                  <a:lnTo>
                    <a:pt x="1841262" y="165099"/>
                  </a:lnTo>
                  <a:lnTo>
                    <a:pt x="1795642" y="139699"/>
                  </a:lnTo>
                  <a:lnTo>
                    <a:pt x="1748866" y="114299"/>
                  </a:lnTo>
                  <a:lnTo>
                    <a:pt x="1700966" y="88899"/>
                  </a:lnTo>
                  <a:lnTo>
                    <a:pt x="1421010" y="12699"/>
                  </a:lnTo>
                  <a:lnTo>
                    <a:pt x="1469867" y="12699"/>
                  </a:lnTo>
                  <a:lnTo>
                    <a:pt x="1611249" y="50799"/>
                  </a:lnTo>
                  <a:lnTo>
                    <a:pt x="1657396" y="76199"/>
                  </a:lnTo>
                  <a:lnTo>
                    <a:pt x="1703008" y="88899"/>
                  </a:lnTo>
                  <a:lnTo>
                    <a:pt x="1751111" y="114299"/>
                  </a:lnTo>
                  <a:lnTo>
                    <a:pt x="1798085" y="139699"/>
                  </a:lnTo>
                  <a:lnTo>
                    <a:pt x="1843901" y="165099"/>
                  </a:lnTo>
                  <a:lnTo>
                    <a:pt x="1888528" y="190499"/>
                  </a:lnTo>
                  <a:lnTo>
                    <a:pt x="1931936" y="215899"/>
                  </a:lnTo>
                  <a:lnTo>
                    <a:pt x="1974093" y="241299"/>
                  </a:lnTo>
                  <a:lnTo>
                    <a:pt x="2014969" y="279399"/>
                  </a:lnTo>
                  <a:lnTo>
                    <a:pt x="2054533" y="317499"/>
                  </a:lnTo>
                  <a:lnTo>
                    <a:pt x="2092756" y="355599"/>
                  </a:lnTo>
                  <a:lnTo>
                    <a:pt x="2128473" y="393699"/>
                  </a:lnTo>
                  <a:lnTo>
                    <a:pt x="2162440" y="431799"/>
                  </a:lnTo>
                  <a:lnTo>
                    <a:pt x="2194635" y="469899"/>
                  </a:lnTo>
                  <a:lnTo>
                    <a:pt x="2225039" y="507999"/>
                  </a:lnTo>
                  <a:lnTo>
                    <a:pt x="2253630" y="546099"/>
                  </a:lnTo>
                  <a:lnTo>
                    <a:pt x="2280388" y="596899"/>
                  </a:lnTo>
                  <a:lnTo>
                    <a:pt x="2305293" y="634999"/>
                  </a:lnTo>
                  <a:lnTo>
                    <a:pt x="2328324" y="685799"/>
                  </a:lnTo>
                  <a:lnTo>
                    <a:pt x="2349460" y="723899"/>
                  </a:lnTo>
                  <a:lnTo>
                    <a:pt x="2368681" y="774699"/>
                  </a:lnTo>
                  <a:lnTo>
                    <a:pt x="2385966" y="825499"/>
                  </a:lnTo>
                  <a:lnTo>
                    <a:pt x="2401294" y="863599"/>
                  </a:lnTo>
                  <a:lnTo>
                    <a:pt x="2414646" y="914399"/>
                  </a:lnTo>
                  <a:lnTo>
                    <a:pt x="2426000" y="965199"/>
                  </a:lnTo>
                  <a:lnTo>
                    <a:pt x="2435335" y="1015999"/>
                  </a:lnTo>
                  <a:lnTo>
                    <a:pt x="2442632" y="1066799"/>
                  </a:lnTo>
                  <a:lnTo>
                    <a:pt x="2447870" y="1117599"/>
                  </a:lnTo>
                  <a:lnTo>
                    <a:pt x="2451027" y="1168399"/>
                  </a:lnTo>
                  <a:lnTo>
                    <a:pt x="2452085" y="1219199"/>
                  </a:lnTo>
                  <a:lnTo>
                    <a:pt x="2451027" y="1269999"/>
                  </a:lnTo>
                  <a:lnTo>
                    <a:pt x="2447869" y="1320799"/>
                  </a:lnTo>
                  <a:lnTo>
                    <a:pt x="2442630" y="1371599"/>
                  </a:lnTo>
                  <a:lnTo>
                    <a:pt x="2435331" y="1422399"/>
                  </a:lnTo>
                  <a:lnTo>
                    <a:pt x="2425992" y="1473199"/>
                  </a:lnTo>
                  <a:lnTo>
                    <a:pt x="2414635" y="1523999"/>
                  </a:lnTo>
                  <a:lnTo>
                    <a:pt x="2401279" y="1574799"/>
                  </a:lnTo>
                  <a:lnTo>
                    <a:pt x="2385945" y="1612899"/>
                  </a:lnTo>
                  <a:lnTo>
                    <a:pt x="2368654" y="1663699"/>
                  </a:lnTo>
                  <a:lnTo>
                    <a:pt x="2349426" y="1714499"/>
                  </a:lnTo>
                  <a:lnTo>
                    <a:pt x="2328281" y="1752599"/>
                  </a:lnTo>
                  <a:lnTo>
                    <a:pt x="2305241" y="1803399"/>
                  </a:lnTo>
                  <a:lnTo>
                    <a:pt x="2280326" y="1841499"/>
                  </a:lnTo>
                  <a:lnTo>
                    <a:pt x="2253556" y="1892299"/>
                  </a:lnTo>
                  <a:lnTo>
                    <a:pt x="2224952" y="1930399"/>
                  </a:lnTo>
                  <a:lnTo>
                    <a:pt x="2194534" y="1968499"/>
                  </a:lnTo>
                  <a:lnTo>
                    <a:pt x="2162323" y="2006599"/>
                  </a:lnTo>
                  <a:lnTo>
                    <a:pt x="2128339" y="2044699"/>
                  </a:lnTo>
                  <a:lnTo>
                    <a:pt x="2092603" y="2082799"/>
                  </a:lnTo>
                  <a:lnTo>
                    <a:pt x="2054381" y="2120899"/>
                  </a:lnTo>
                  <a:lnTo>
                    <a:pt x="2014816" y="2158999"/>
                  </a:lnTo>
                  <a:lnTo>
                    <a:pt x="1973940" y="2184399"/>
                  </a:lnTo>
                  <a:lnTo>
                    <a:pt x="1931783" y="2222499"/>
                  </a:lnTo>
                  <a:lnTo>
                    <a:pt x="1888376" y="2247899"/>
                  </a:lnTo>
                  <a:lnTo>
                    <a:pt x="1843749" y="2273299"/>
                  </a:lnTo>
                  <a:lnTo>
                    <a:pt x="1797933" y="2298699"/>
                  </a:lnTo>
                  <a:lnTo>
                    <a:pt x="1750958" y="2324099"/>
                  </a:lnTo>
                  <a:lnTo>
                    <a:pt x="1702856" y="2349499"/>
                  </a:lnTo>
                  <a:lnTo>
                    <a:pt x="1657246" y="2362199"/>
                  </a:lnTo>
                  <a:lnTo>
                    <a:pt x="1611107" y="2387599"/>
                  </a:lnTo>
                  <a:lnTo>
                    <a:pt x="1469768" y="2425699"/>
                  </a:lnTo>
                  <a:close/>
                </a:path>
                <a:path extrusionOk="0" h="2438400" w="2452369">
                  <a:moveTo>
                    <a:pt x="1175010" y="76199"/>
                  </a:moveTo>
                  <a:lnTo>
                    <a:pt x="1073498" y="76199"/>
                  </a:lnTo>
                  <a:lnTo>
                    <a:pt x="1123896" y="63499"/>
                  </a:lnTo>
                  <a:lnTo>
                    <a:pt x="1226027" y="63499"/>
                  </a:lnTo>
                  <a:lnTo>
                    <a:pt x="1175010" y="76199"/>
                  </a:lnTo>
                  <a:close/>
                </a:path>
                <a:path extrusionOk="0" h="2438400" w="2452369">
                  <a:moveTo>
                    <a:pt x="1378268" y="76199"/>
                  </a:moveTo>
                  <a:lnTo>
                    <a:pt x="1276964" y="76199"/>
                  </a:lnTo>
                  <a:lnTo>
                    <a:pt x="1226027" y="63499"/>
                  </a:lnTo>
                  <a:lnTo>
                    <a:pt x="1327942" y="63499"/>
                  </a:lnTo>
                  <a:lnTo>
                    <a:pt x="1378268" y="76199"/>
                  </a:lnTo>
                  <a:close/>
                </a:path>
                <a:path extrusionOk="0" h="2438400" w="2452369">
                  <a:moveTo>
                    <a:pt x="1074350" y="2362199"/>
                  </a:moveTo>
                  <a:lnTo>
                    <a:pt x="1073660" y="2362199"/>
                  </a:lnTo>
                  <a:lnTo>
                    <a:pt x="1023811" y="2349499"/>
                  </a:lnTo>
                  <a:lnTo>
                    <a:pt x="974524" y="2349499"/>
                  </a:lnTo>
                  <a:lnTo>
                    <a:pt x="877853" y="2324099"/>
                  </a:lnTo>
                  <a:lnTo>
                    <a:pt x="830579" y="2298699"/>
                  </a:lnTo>
                  <a:lnTo>
                    <a:pt x="784086" y="2285999"/>
                  </a:lnTo>
                  <a:lnTo>
                    <a:pt x="738428" y="2260599"/>
                  </a:lnTo>
                  <a:lnTo>
                    <a:pt x="693661" y="2247899"/>
                  </a:lnTo>
                  <a:lnTo>
                    <a:pt x="649840" y="2222499"/>
                  </a:lnTo>
                  <a:lnTo>
                    <a:pt x="607018" y="2197099"/>
                  </a:lnTo>
                  <a:lnTo>
                    <a:pt x="565252" y="2158999"/>
                  </a:lnTo>
                  <a:lnTo>
                    <a:pt x="524595" y="2133599"/>
                  </a:lnTo>
                  <a:lnTo>
                    <a:pt x="485103" y="2108199"/>
                  </a:lnTo>
                  <a:lnTo>
                    <a:pt x="446831" y="2070099"/>
                  </a:lnTo>
                  <a:lnTo>
                    <a:pt x="409833" y="2031999"/>
                  </a:lnTo>
                  <a:lnTo>
                    <a:pt x="374416" y="1993899"/>
                  </a:lnTo>
                  <a:lnTo>
                    <a:pt x="340835" y="1955799"/>
                  </a:lnTo>
                  <a:lnTo>
                    <a:pt x="309113" y="1917699"/>
                  </a:lnTo>
                  <a:lnTo>
                    <a:pt x="279272" y="1879599"/>
                  </a:lnTo>
                  <a:lnTo>
                    <a:pt x="251335" y="1841499"/>
                  </a:lnTo>
                  <a:lnTo>
                    <a:pt x="225325" y="1790699"/>
                  </a:lnTo>
                  <a:lnTo>
                    <a:pt x="201265" y="1752599"/>
                  </a:lnTo>
                  <a:lnTo>
                    <a:pt x="179178" y="1701799"/>
                  </a:lnTo>
                  <a:lnTo>
                    <a:pt x="159086" y="1663699"/>
                  </a:lnTo>
                  <a:lnTo>
                    <a:pt x="141012" y="1612899"/>
                  </a:lnTo>
                  <a:lnTo>
                    <a:pt x="124979" y="1562099"/>
                  </a:lnTo>
                  <a:lnTo>
                    <a:pt x="111010" y="1523999"/>
                  </a:lnTo>
                  <a:lnTo>
                    <a:pt x="99127" y="1473199"/>
                  </a:lnTo>
                  <a:lnTo>
                    <a:pt x="89354" y="1422399"/>
                  </a:lnTo>
                  <a:lnTo>
                    <a:pt x="81713" y="1371599"/>
                  </a:lnTo>
                  <a:lnTo>
                    <a:pt x="76226" y="1320799"/>
                  </a:lnTo>
                  <a:lnTo>
                    <a:pt x="72918" y="1269999"/>
                  </a:lnTo>
                  <a:lnTo>
                    <a:pt x="71810" y="1219199"/>
                  </a:lnTo>
                  <a:lnTo>
                    <a:pt x="72937" y="1168399"/>
                  </a:lnTo>
                  <a:lnTo>
                    <a:pt x="76312" y="1117599"/>
                  </a:lnTo>
                  <a:lnTo>
                    <a:pt x="81928" y="1066799"/>
                  </a:lnTo>
                  <a:lnTo>
                    <a:pt x="89779" y="1015999"/>
                  </a:lnTo>
                  <a:lnTo>
                    <a:pt x="99858" y="965199"/>
                  </a:lnTo>
                  <a:lnTo>
                    <a:pt x="112157" y="914399"/>
                  </a:lnTo>
                  <a:lnTo>
                    <a:pt x="126669" y="863599"/>
                  </a:lnTo>
                  <a:lnTo>
                    <a:pt x="143387" y="812799"/>
                  </a:lnTo>
                  <a:lnTo>
                    <a:pt x="162305" y="774699"/>
                  </a:lnTo>
                  <a:lnTo>
                    <a:pt x="182585" y="723899"/>
                  </a:lnTo>
                  <a:lnTo>
                    <a:pt x="204701" y="685799"/>
                  </a:lnTo>
                  <a:lnTo>
                    <a:pt x="228635" y="634999"/>
                  </a:lnTo>
                  <a:lnTo>
                    <a:pt x="254368" y="596899"/>
                  </a:lnTo>
                  <a:lnTo>
                    <a:pt x="281881" y="558799"/>
                  </a:lnTo>
                  <a:lnTo>
                    <a:pt x="311154" y="520699"/>
                  </a:lnTo>
                  <a:lnTo>
                    <a:pt x="342168" y="482599"/>
                  </a:lnTo>
                  <a:lnTo>
                    <a:pt x="374905" y="444499"/>
                  </a:lnTo>
                  <a:lnTo>
                    <a:pt x="409346" y="406399"/>
                  </a:lnTo>
                  <a:lnTo>
                    <a:pt x="446341" y="368299"/>
                  </a:lnTo>
                  <a:lnTo>
                    <a:pt x="484614" y="330199"/>
                  </a:lnTo>
                  <a:lnTo>
                    <a:pt x="524112" y="304799"/>
                  </a:lnTo>
                  <a:lnTo>
                    <a:pt x="564778" y="266699"/>
                  </a:lnTo>
                  <a:lnTo>
                    <a:pt x="606557" y="241299"/>
                  </a:lnTo>
                  <a:lnTo>
                    <a:pt x="649396" y="215899"/>
                  </a:lnTo>
                  <a:lnTo>
                    <a:pt x="693238" y="190499"/>
                  </a:lnTo>
                  <a:lnTo>
                    <a:pt x="738028" y="177799"/>
                  </a:lnTo>
                  <a:lnTo>
                    <a:pt x="783712" y="152399"/>
                  </a:lnTo>
                  <a:lnTo>
                    <a:pt x="830235" y="139699"/>
                  </a:lnTo>
                  <a:lnTo>
                    <a:pt x="877541" y="114299"/>
                  </a:lnTo>
                  <a:lnTo>
                    <a:pt x="1023609" y="76199"/>
                  </a:lnTo>
                  <a:lnTo>
                    <a:pt x="1074221" y="76199"/>
                  </a:lnTo>
                  <a:lnTo>
                    <a:pt x="1024558" y="88899"/>
                  </a:lnTo>
                  <a:lnTo>
                    <a:pt x="785751" y="152399"/>
                  </a:lnTo>
                  <a:lnTo>
                    <a:pt x="740274" y="177799"/>
                  </a:lnTo>
                  <a:lnTo>
                    <a:pt x="695688" y="203199"/>
                  </a:lnTo>
                  <a:lnTo>
                    <a:pt x="652045" y="228599"/>
                  </a:lnTo>
                  <a:lnTo>
                    <a:pt x="609402" y="253999"/>
                  </a:lnTo>
                  <a:lnTo>
                    <a:pt x="567813" y="279399"/>
                  </a:lnTo>
                  <a:lnTo>
                    <a:pt x="527333" y="304799"/>
                  </a:lnTo>
                  <a:lnTo>
                    <a:pt x="488017" y="342899"/>
                  </a:lnTo>
                  <a:lnTo>
                    <a:pt x="449919" y="368299"/>
                  </a:lnTo>
                  <a:lnTo>
                    <a:pt x="413095" y="406399"/>
                  </a:lnTo>
                  <a:lnTo>
                    <a:pt x="377886" y="444499"/>
                  </a:lnTo>
                  <a:lnTo>
                    <a:pt x="344502" y="482599"/>
                  </a:lnTo>
                  <a:lnTo>
                    <a:pt x="312966" y="520699"/>
                  </a:lnTo>
                  <a:lnTo>
                    <a:pt x="283300" y="558799"/>
                  </a:lnTo>
                  <a:lnTo>
                    <a:pt x="255527" y="596899"/>
                  </a:lnTo>
                  <a:lnTo>
                    <a:pt x="229669" y="647699"/>
                  </a:lnTo>
                  <a:lnTo>
                    <a:pt x="205750" y="685799"/>
                  </a:lnTo>
                  <a:lnTo>
                    <a:pt x="183792" y="736599"/>
                  </a:lnTo>
                  <a:lnTo>
                    <a:pt x="163818" y="774699"/>
                  </a:lnTo>
                  <a:lnTo>
                    <a:pt x="145850" y="825499"/>
                  </a:lnTo>
                  <a:lnTo>
                    <a:pt x="129910" y="876299"/>
                  </a:lnTo>
                  <a:lnTo>
                    <a:pt x="116023" y="914399"/>
                  </a:lnTo>
                  <a:lnTo>
                    <a:pt x="104210" y="965199"/>
                  </a:lnTo>
                  <a:lnTo>
                    <a:pt x="94494" y="1015999"/>
                  </a:lnTo>
                  <a:lnTo>
                    <a:pt x="86897" y="1066799"/>
                  </a:lnTo>
                  <a:lnTo>
                    <a:pt x="81443" y="1117599"/>
                  </a:lnTo>
                  <a:lnTo>
                    <a:pt x="78154" y="1168399"/>
                  </a:lnTo>
                  <a:lnTo>
                    <a:pt x="77053" y="1219199"/>
                  </a:lnTo>
                  <a:lnTo>
                    <a:pt x="78155" y="1269999"/>
                  </a:lnTo>
                  <a:lnTo>
                    <a:pt x="81449" y="1320799"/>
                  </a:lnTo>
                  <a:lnTo>
                    <a:pt x="86910" y="1371599"/>
                  </a:lnTo>
                  <a:lnTo>
                    <a:pt x="94516" y="1422399"/>
                  </a:lnTo>
                  <a:lnTo>
                    <a:pt x="104245" y="1473199"/>
                  </a:lnTo>
                  <a:lnTo>
                    <a:pt x="116074" y="1511299"/>
                  </a:lnTo>
                  <a:lnTo>
                    <a:pt x="129980" y="1562099"/>
                  </a:lnTo>
                  <a:lnTo>
                    <a:pt x="145940" y="1612899"/>
                  </a:lnTo>
                  <a:lnTo>
                    <a:pt x="163932" y="1663699"/>
                  </a:lnTo>
                  <a:lnTo>
                    <a:pt x="183933" y="1701799"/>
                  </a:lnTo>
                  <a:lnTo>
                    <a:pt x="205921" y="1752599"/>
                  </a:lnTo>
                  <a:lnTo>
                    <a:pt x="229873" y="1790699"/>
                  </a:lnTo>
                  <a:lnTo>
                    <a:pt x="255765" y="1828799"/>
                  </a:lnTo>
                  <a:lnTo>
                    <a:pt x="283576" y="1879599"/>
                  </a:lnTo>
                  <a:lnTo>
                    <a:pt x="313283" y="1917699"/>
                  </a:lnTo>
                  <a:lnTo>
                    <a:pt x="344863" y="1955799"/>
                  </a:lnTo>
                  <a:lnTo>
                    <a:pt x="378294" y="1993899"/>
                  </a:lnTo>
                  <a:lnTo>
                    <a:pt x="413552" y="2031999"/>
                  </a:lnTo>
                  <a:lnTo>
                    <a:pt x="450375" y="2070099"/>
                  </a:lnTo>
                  <a:lnTo>
                    <a:pt x="488468" y="2095499"/>
                  </a:lnTo>
                  <a:lnTo>
                    <a:pt x="527776" y="2133599"/>
                  </a:lnTo>
                  <a:lnTo>
                    <a:pt x="568245" y="2158999"/>
                  </a:lnTo>
                  <a:lnTo>
                    <a:pt x="609819" y="2184399"/>
                  </a:lnTo>
                  <a:lnTo>
                    <a:pt x="652445" y="2209799"/>
                  </a:lnTo>
                  <a:lnTo>
                    <a:pt x="696067" y="2235199"/>
                  </a:lnTo>
                  <a:lnTo>
                    <a:pt x="740631" y="2260599"/>
                  </a:lnTo>
                  <a:lnTo>
                    <a:pt x="786082" y="2285999"/>
                  </a:lnTo>
                  <a:lnTo>
                    <a:pt x="832365" y="2298699"/>
                  </a:lnTo>
                  <a:lnTo>
                    <a:pt x="1074350" y="2362199"/>
                  </a:lnTo>
                  <a:close/>
                </a:path>
                <a:path extrusionOk="0" h="2438400" w="2452369">
                  <a:moveTo>
                    <a:pt x="1378258" y="2362199"/>
                  </a:moveTo>
                  <a:lnTo>
                    <a:pt x="1377564" y="2362199"/>
                  </a:lnTo>
                  <a:lnTo>
                    <a:pt x="1619380" y="2298699"/>
                  </a:lnTo>
                  <a:lnTo>
                    <a:pt x="1665640" y="2285999"/>
                  </a:lnTo>
                  <a:lnTo>
                    <a:pt x="1711071" y="2260599"/>
                  </a:lnTo>
                  <a:lnTo>
                    <a:pt x="1755619" y="2235199"/>
                  </a:lnTo>
                  <a:lnTo>
                    <a:pt x="1799229" y="2209799"/>
                  </a:lnTo>
                  <a:lnTo>
                    <a:pt x="1841847" y="2184399"/>
                  </a:lnTo>
                  <a:lnTo>
                    <a:pt x="1883417" y="2158999"/>
                  </a:lnTo>
                  <a:lnTo>
                    <a:pt x="1923886" y="2133599"/>
                  </a:lnTo>
                  <a:lnTo>
                    <a:pt x="1963198" y="2095499"/>
                  </a:lnTo>
                  <a:lnTo>
                    <a:pt x="2001300" y="2070099"/>
                  </a:lnTo>
                  <a:lnTo>
                    <a:pt x="2038136" y="2031999"/>
                  </a:lnTo>
                  <a:lnTo>
                    <a:pt x="2073438" y="1993899"/>
                  </a:lnTo>
                  <a:lnTo>
                    <a:pt x="2106909" y="1955799"/>
                  </a:lnTo>
                  <a:lnTo>
                    <a:pt x="2138527" y="1917699"/>
                  </a:lnTo>
                  <a:lnTo>
                    <a:pt x="2168268" y="1879599"/>
                  </a:lnTo>
                  <a:lnTo>
                    <a:pt x="2196110" y="1828799"/>
                  </a:lnTo>
                  <a:lnTo>
                    <a:pt x="2222032" y="1790699"/>
                  </a:lnTo>
                  <a:lnTo>
                    <a:pt x="2246009" y="1752599"/>
                  </a:lnTo>
                  <a:lnTo>
                    <a:pt x="2268020" y="1701799"/>
                  </a:lnTo>
                  <a:lnTo>
                    <a:pt x="2288041" y="1663699"/>
                  </a:lnTo>
                  <a:lnTo>
                    <a:pt x="2306051" y="1612899"/>
                  </a:lnTo>
                  <a:lnTo>
                    <a:pt x="2322027" y="1562099"/>
                  </a:lnTo>
                  <a:lnTo>
                    <a:pt x="2335946" y="1511299"/>
                  </a:lnTo>
                  <a:lnTo>
                    <a:pt x="2347785" y="1473199"/>
                  </a:lnTo>
                  <a:lnTo>
                    <a:pt x="2357522" y="1422399"/>
                  </a:lnTo>
                  <a:lnTo>
                    <a:pt x="2365135" y="1371599"/>
                  </a:lnTo>
                  <a:lnTo>
                    <a:pt x="2370601" y="1320799"/>
                  </a:lnTo>
                  <a:lnTo>
                    <a:pt x="2373897" y="1269999"/>
                  </a:lnTo>
                  <a:lnTo>
                    <a:pt x="2375001" y="1219199"/>
                  </a:lnTo>
                  <a:lnTo>
                    <a:pt x="2373897" y="1168399"/>
                  </a:lnTo>
                  <a:lnTo>
                    <a:pt x="2370602" y="1117599"/>
                  </a:lnTo>
                  <a:lnTo>
                    <a:pt x="2365138" y="1066799"/>
                  </a:lnTo>
                  <a:lnTo>
                    <a:pt x="2357527" y="1015999"/>
                  </a:lnTo>
                  <a:lnTo>
                    <a:pt x="2347793" y="965199"/>
                  </a:lnTo>
                  <a:lnTo>
                    <a:pt x="2335957" y="914399"/>
                  </a:lnTo>
                  <a:lnTo>
                    <a:pt x="2322042" y="876299"/>
                  </a:lnTo>
                  <a:lnTo>
                    <a:pt x="2306072" y="825499"/>
                  </a:lnTo>
                  <a:lnTo>
                    <a:pt x="2288068" y="774699"/>
                  </a:lnTo>
                  <a:lnTo>
                    <a:pt x="2268053" y="736599"/>
                  </a:lnTo>
                  <a:lnTo>
                    <a:pt x="2246050" y="685799"/>
                  </a:lnTo>
                  <a:lnTo>
                    <a:pt x="2222081" y="647699"/>
                  </a:lnTo>
                  <a:lnTo>
                    <a:pt x="2196170" y="596899"/>
                  </a:lnTo>
                  <a:lnTo>
                    <a:pt x="2168338" y="558799"/>
                  </a:lnTo>
                  <a:lnTo>
                    <a:pt x="2138608" y="520699"/>
                  </a:lnTo>
                  <a:lnTo>
                    <a:pt x="2107003" y="482599"/>
                  </a:lnTo>
                  <a:lnTo>
                    <a:pt x="2073545" y="444499"/>
                  </a:lnTo>
                  <a:lnTo>
                    <a:pt x="2038258" y="406399"/>
                  </a:lnTo>
                  <a:lnTo>
                    <a:pt x="2001426" y="368299"/>
                  </a:lnTo>
                  <a:lnTo>
                    <a:pt x="1963327" y="342899"/>
                  </a:lnTo>
                  <a:lnTo>
                    <a:pt x="1924016" y="304799"/>
                  </a:lnTo>
                  <a:lnTo>
                    <a:pt x="1883546" y="279399"/>
                  </a:lnTo>
                  <a:lnTo>
                    <a:pt x="1841974" y="253999"/>
                  </a:lnTo>
                  <a:lnTo>
                    <a:pt x="1799353" y="228599"/>
                  </a:lnTo>
                  <a:lnTo>
                    <a:pt x="1755738" y="203199"/>
                  </a:lnTo>
                  <a:lnTo>
                    <a:pt x="1711185" y="177799"/>
                  </a:lnTo>
                  <a:lnTo>
                    <a:pt x="1665746" y="152399"/>
                  </a:lnTo>
                  <a:lnTo>
                    <a:pt x="1427203" y="88899"/>
                  </a:lnTo>
                  <a:lnTo>
                    <a:pt x="1377606" y="76199"/>
                  </a:lnTo>
                  <a:lnTo>
                    <a:pt x="1428091" y="76199"/>
                  </a:lnTo>
                  <a:lnTo>
                    <a:pt x="1573985" y="114299"/>
                  </a:lnTo>
                  <a:lnTo>
                    <a:pt x="1621242" y="139699"/>
                  </a:lnTo>
                  <a:lnTo>
                    <a:pt x="1667720" y="152399"/>
                  </a:lnTo>
                  <a:lnTo>
                    <a:pt x="1713364" y="177799"/>
                  </a:lnTo>
                  <a:lnTo>
                    <a:pt x="1758120" y="190499"/>
                  </a:lnTo>
                  <a:lnTo>
                    <a:pt x="1801933" y="215899"/>
                  </a:lnTo>
                  <a:lnTo>
                    <a:pt x="1844746" y="241299"/>
                  </a:lnTo>
                  <a:lnTo>
                    <a:pt x="1886507" y="266699"/>
                  </a:lnTo>
                  <a:lnTo>
                    <a:pt x="1927159" y="304799"/>
                  </a:lnTo>
                  <a:lnTo>
                    <a:pt x="1966648" y="330199"/>
                  </a:lnTo>
                  <a:lnTo>
                    <a:pt x="2004918" y="368299"/>
                  </a:lnTo>
                  <a:lnTo>
                    <a:pt x="2041915" y="406399"/>
                  </a:lnTo>
                  <a:lnTo>
                    <a:pt x="2077362" y="444499"/>
                  </a:lnTo>
                  <a:lnTo>
                    <a:pt x="2110971" y="482599"/>
                  </a:lnTo>
                  <a:lnTo>
                    <a:pt x="2142719" y="520699"/>
                  </a:lnTo>
                  <a:lnTo>
                    <a:pt x="2172585" y="558799"/>
                  </a:lnTo>
                  <a:lnTo>
                    <a:pt x="2200544" y="596899"/>
                  </a:lnTo>
                  <a:lnTo>
                    <a:pt x="2226575" y="647699"/>
                  </a:lnTo>
                  <a:lnTo>
                    <a:pt x="2250655" y="685799"/>
                  </a:lnTo>
                  <a:lnTo>
                    <a:pt x="2272760" y="736599"/>
                  </a:lnTo>
                  <a:lnTo>
                    <a:pt x="2292868" y="774699"/>
                  </a:lnTo>
                  <a:lnTo>
                    <a:pt x="2310957" y="825499"/>
                  </a:lnTo>
                  <a:lnTo>
                    <a:pt x="2327002" y="876299"/>
                  </a:lnTo>
                  <a:lnTo>
                    <a:pt x="2340983" y="914399"/>
                  </a:lnTo>
                  <a:lnTo>
                    <a:pt x="2352875" y="965199"/>
                  </a:lnTo>
                  <a:lnTo>
                    <a:pt x="2362656" y="1015999"/>
                  </a:lnTo>
                  <a:lnTo>
                    <a:pt x="2370303" y="1066799"/>
                  </a:lnTo>
                  <a:lnTo>
                    <a:pt x="2375793" y="1117599"/>
                  </a:lnTo>
                  <a:lnTo>
                    <a:pt x="2379104" y="1168399"/>
                  </a:lnTo>
                  <a:lnTo>
                    <a:pt x="2380213" y="1219199"/>
                  </a:lnTo>
                  <a:lnTo>
                    <a:pt x="2379104" y="1269999"/>
                  </a:lnTo>
                  <a:lnTo>
                    <a:pt x="2375792" y="1320799"/>
                  </a:lnTo>
                  <a:lnTo>
                    <a:pt x="2370300" y="1371599"/>
                  </a:lnTo>
                  <a:lnTo>
                    <a:pt x="2362651" y="1422399"/>
                  </a:lnTo>
                  <a:lnTo>
                    <a:pt x="2352868" y="1473199"/>
                  </a:lnTo>
                  <a:lnTo>
                    <a:pt x="2340973" y="1523999"/>
                  </a:lnTo>
                  <a:lnTo>
                    <a:pt x="2326989" y="1562099"/>
                  </a:lnTo>
                  <a:lnTo>
                    <a:pt x="2310939" y="1612899"/>
                  </a:lnTo>
                  <a:lnTo>
                    <a:pt x="2292846" y="1663699"/>
                  </a:lnTo>
                  <a:lnTo>
                    <a:pt x="2272732" y="1701799"/>
                  </a:lnTo>
                  <a:lnTo>
                    <a:pt x="2250621" y="1752599"/>
                  </a:lnTo>
                  <a:lnTo>
                    <a:pt x="2226535" y="1790699"/>
                  </a:lnTo>
                  <a:lnTo>
                    <a:pt x="2200497" y="1841499"/>
                  </a:lnTo>
                  <a:lnTo>
                    <a:pt x="2172529" y="1879599"/>
                  </a:lnTo>
                  <a:lnTo>
                    <a:pt x="2142656" y="1917699"/>
                  </a:lnTo>
                  <a:lnTo>
                    <a:pt x="2110898" y="1955799"/>
                  </a:lnTo>
                  <a:lnTo>
                    <a:pt x="2077280" y="1993899"/>
                  </a:lnTo>
                  <a:lnTo>
                    <a:pt x="2041824" y="2031999"/>
                  </a:lnTo>
                  <a:lnTo>
                    <a:pt x="2004827" y="2070099"/>
                  </a:lnTo>
                  <a:lnTo>
                    <a:pt x="1966557" y="2108199"/>
                  </a:lnTo>
                  <a:lnTo>
                    <a:pt x="1927070" y="2133599"/>
                  </a:lnTo>
                  <a:lnTo>
                    <a:pt x="1886420" y="2171699"/>
                  </a:lnTo>
                  <a:lnTo>
                    <a:pt x="1844663" y="2197099"/>
                  </a:lnTo>
                  <a:lnTo>
                    <a:pt x="1801852" y="2222499"/>
                  </a:lnTo>
                  <a:lnTo>
                    <a:pt x="1758044" y="2247899"/>
                  </a:lnTo>
                  <a:lnTo>
                    <a:pt x="1713294" y="2260599"/>
                  </a:lnTo>
                  <a:lnTo>
                    <a:pt x="1667655" y="2285999"/>
                  </a:lnTo>
                  <a:lnTo>
                    <a:pt x="1621184" y="2298699"/>
                  </a:lnTo>
                  <a:lnTo>
                    <a:pt x="1573934" y="2324099"/>
                  </a:lnTo>
                  <a:lnTo>
                    <a:pt x="1477322" y="2349499"/>
                  </a:lnTo>
                  <a:lnTo>
                    <a:pt x="1428069" y="2349499"/>
                  </a:lnTo>
                  <a:lnTo>
                    <a:pt x="1378258" y="2362199"/>
                  </a:lnTo>
                  <a:close/>
                </a:path>
                <a:path extrusionOk="0" h="2438400" w="2452369">
                  <a:moveTo>
                    <a:pt x="1277182" y="2374899"/>
                  </a:moveTo>
                  <a:lnTo>
                    <a:pt x="1174823" y="2374899"/>
                  </a:lnTo>
                  <a:lnTo>
                    <a:pt x="1124015" y="2362199"/>
                  </a:lnTo>
                  <a:lnTo>
                    <a:pt x="1327944" y="2362199"/>
                  </a:lnTo>
                  <a:lnTo>
                    <a:pt x="1277182" y="2374899"/>
                  </a:lnTo>
                  <a:close/>
                </a:path>
                <a:path extrusionOk="0" h="2438400" w="2452369">
                  <a:moveTo>
                    <a:pt x="1373402" y="2438399"/>
                  </a:moveTo>
                  <a:lnTo>
                    <a:pt x="1324214" y="2438399"/>
                  </a:lnTo>
                  <a:lnTo>
                    <a:pt x="1372749" y="2425699"/>
                  </a:lnTo>
                  <a:lnTo>
                    <a:pt x="1421768" y="2425699"/>
                  </a:lnTo>
                  <a:lnTo>
                    <a:pt x="1373402" y="2438399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1994675" y="2446943"/>
            <a:ext cx="2452370" cy="2448911"/>
            <a:chOff x="1994675" y="2446943"/>
            <a:chExt cx="2452370" cy="2448911"/>
          </a:xfrm>
        </p:grpSpPr>
        <p:sp>
          <p:nvSpPr>
            <p:cNvPr id="128" name="Google Shape;128;p2"/>
            <p:cNvSpPr/>
            <p:nvPr/>
          </p:nvSpPr>
          <p:spPr>
            <a:xfrm>
              <a:off x="1997296" y="2448564"/>
              <a:ext cx="2447290" cy="2447290"/>
            </a:xfrm>
            <a:custGeom>
              <a:rect b="b" l="l" r="r" t="t"/>
              <a:pathLst>
                <a:path extrusionOk="0" h="2447290" w="2447290">
                  <a:moveTo>
                    <a:pt x="1223433" y="2446858"/>
                  </a:moveTo>
                  <a:lnTo>
                    <a:pt x="1175393" y="2445932"/>
                  </a:lnTo>
                  <a:lnTo>
                    <a:pt x="1127822" y="2443177"/>
                  </a:lnTo>
                  <a:lnTo>
                    <a:pt x="1080754" y="2438627"/>
                  </a:lnTo>
                  <a:lnTo>
                    <a:pt x="1034224" y="2432315"/>
                  </a:lnTo>
                  <a:lnTo>
                    <a:pt x="988264" y="2424277"/>
                  </a:lnTo>
                  <a:lnTo>
                    <a:pt x="942910" y="2414546"/>
                  </a:lnTo>
                  <a:lnTo>
                    <a:pt x="898195" y="2403155"/>
                  </a:lnTo>
                  <a:lnTo>
                    <a:pt x="854153" y="2390139"/>
                  </a:lnTo>
                  <a:lnTo>
                    <a:pt x="810818" y="2375532"/>
                  </a:lnTo>
                  <a:lnTo>
                    <a:pt x="768225" y="2359368"/>
                  </a:lnTo>
                  <a:lnTo>
                    <a:pt x="726406" y="2341681"/>
                  </a:lnTo>
                  <a:lnTo>
                    <a:pt x="685397" y="2322505"/>
                  </a:lnTo>
                  <a:lnTo>
                    <a:pt x="645230" y="2301874"/>
                  </a:lnTo>
                  <a:lnTo>
                    <a:pt x="605941" y="2279822"/>
                  </a:lnTo>
                  <a:lnTo>
                    <a:pt x="567563" y="2256382"/>
                  </a:lnTo>
                  <a:lnTo>
                    <a:pt x="530131" y="2231589"/>
                  </a:lnTo>
                  <a:lnTo>
                    <a:pt x="493677" y="2205478"/>
                  </a:lnTo>
                  <a:lnTo>
                    <a:pt x="458237" y="2178081"/>
                  </a:lnTo>
                  <a:lnTo>
                    <a:pt x="423843" y="2149433"/>
                  </a:lnTo>
                  <a:lnTo>
                    <a:pt x="390531" y="2119568"/>
                  </a:lnTo>
                  <a:lnTo>
                    <a:pt x="358334" y="2088519"/>
                  </a:lnTo>
                  <a:lnTo>
                    <a:pt x="327286" y="2056322"/>
                  </a:lnTo>
                  <a:lnTo>
                    <a:pt x="297421" y="2023010"/>
                  </a:lnTo>
                  <a:lnTo>
                    <a:pt x="268773" y="1988616"/>
                  </a:lnTo>
                  <a:lnTo>
                    <a:pt x="241377" y="1953175"/>
                  </a:lnTo>
                  <a:lnTo>
                    <a:pt x="215265" y="1916722"/>
                  </a:lnTo>
                  <a:lnTo>
                    <a:pt x="190473" y="1879289"/>
                  </a:lnTo>
                  <a:lnTo>
                    <a:pt x="167033" y="1840911"/>
                  </a:lnTo>
                  <a:lnTo>
                    <a:pt x="144981" y="1801622"/>
                  </a:lnTo>
                  <a:lnTo>
                    <a:pt x="124350" y="1761455"/>
                  </a:lnTo>
                  <a:lnTo>
                    <a:pt x="105174" y="1720446"/>
                  </a:lnTo>
                  <a:lnTo>
                    <a:pt x="87487" y="1678627"/>
                  </a:lnTo>
                  <a:lnTo>
                    <a:pt x="71324" y="1636034"/>
                  </a:lnTo>
                  <a:lnTo>
                    <a:pt x="56717" y="1592699"/>
                  </a:lnTo>
                  <a:lnTo>
                    <a:pt x="43702" y="1548657"/>
                  </a:lnTo>
                  <a:lnTo>
                    <a:pt x="32311" y="1503942"/>
                  </a:lnTo>
                  <a:lnTo>
                    <a:pt x="22580" y="1458588"/>
                  </a:lnTo>
                  <a:lnTo>
                    <a:pt x="14542" y="1412629"/>
                  </a:lnTo>
                  <a:lnTo>
                    <a:pt x="8230" y="1366099"/>
                  </a:lnTo>
                  <a:lnTo>
                    <a:pt x="3680" y="1319031"/>
                  </a:lnTo>
                  <a:lnTo>
                    <a:pt x="925" y="1271461"/>
                  </a:lnTo>
                  <a:lnTo>
                    <a:pt x="0" y="1223421"/>
                  </a:lnTo>
                  <a:lnTo>
                    <a:pt x="925" y="1175382"/>
                  </a:lnTo>
                  <a:lnTo>
                    <a:pt x="3680" y="1127812"/>
                  </a:lnTo>
                  <a:lnTo>
                    <a:pt x="8230" y="1080745"/>
                  </a:lnTo>
                  <a:lnTo>
                    <a:pt x="14542" y="1034215"/>
                  </a:lnTo>
                  <a:lnTo>
                    <a:pt x="22580" y="988256"/>
                  </a:lnTo>
                  <a:lnTo>
                    <a:pt x="32311" y="942902"/>
                  </a:lnTo>
                  <a:lnTo>
                    <a:pt x="43702" y="898188"/>
                  </a:lnTo>
                  <a:lnTo>
                    <a:pt x="56717" y="854147"/>
                  </a:lnTo>
                  <a:lnTo>
                    <a:pt x="71324" y="810812"/>
                  </a:lnTo>
                  <a:lnTo>
                    <a:pt x="87487" y="768219"/>
                  </a:lnTo>
                  <a:lnTo>
                    <a:pt x="105174" y="726401"/>
                  </a:lnTo>
                  <a:lnTo>
                    <a:pt x="124350" y="685392"/>
                  </a:lnTo>
                  <a:lnTo>
                    <a:pt x="144981" y="645226"/>
                  </a:lnTo>
                  <a:lnTo>
                    <a:pt x="167033" y="605938"/>
                  </a:lnTo>
                  <a:lnTo>
                    <a:pt x="190473" y="567560"/>
                  </a:lnTo>
                  <a:lnTo>
                    <a:pt x="215265" y="530128"/>
                  </a:lnTo>
                  <a:lnTo>
                    <a:pt x="241377" y="493674"/>
                  </a:lnTo>
                  <a:lnTo>
                    <a:pt x="268773" y="458234"/>
                  </a:lnTo>
                  <a:lnTo>
                    <a:pt x="297421" y="423841"/>
                  </a:lnTo>
                  <a:lnTo>
                    <a:pt x="327286" y="390529"/>
                  </a:lnTo>
                  <a:lnTo>
                    <a:pt x="358334" y="358332"/>
                  </a:lnTo>
                  <a:lnTo>
                    <a:pt x="390531" y="327284"/>
                  </a:lnTo>
                  <a:lnTo>
                    <a:pt x="423843" y="297420"/>
                  </a:lnTo>
                  <a:lnTo>
                    <a:pt x="458237" y="268772"/>
                  </a:lnTo>
                  <a:lnTo>
                    <a:pt x="493677" y="241376"/>
                  </a:lnTo>
                  <a:lnTo>
                    <a:pt x="530131" y="215264"/>
                  </a:lnTo>
                  <a:lnTo>
                    <a:pt x="567563" y="190472"/>
                  </a:lnTo>
                  <a:lnTo>
                    <a:pt x="605941" y="167033"/>
                  </a:lnTo>
                  <a:lnTo>
                    <a:pt x="645230" y="144981"/>
                  </a:lnTo>
                  <a:lnTo>
                    <a:pt x="685397" y="124350"/>
                  </a:lnTo>
                  <a:lnTo>
                    <a:pt x="726406" y="105174"/>
                  </a:lnTo>
                  <a:lnTo>
                    <a:pt x="768225" y="87487"/>
                  </a:lnTo>
                  <a:lnTo>
                    <a:pt x="810818" y="71324"/>
                  </a:lnTo>
                  <a:lnTo>
                    <a:pt x="854153" y="56717"/>
                  </a:lnTo>
                  <a:lnTo>
                    <a:pt x="898195" y="43701"/>
                  </a:lnTo>
                  <a:lnTo>
                    <a:pt x="942910" y="32311"/>
                  </a:lnTo>
                  <a:lnTo>
                    <a:pt x="988264" y="22580"/>
                  </a:lnTo>
                  <a:lnTo>
                    <a:pt x="1034224" y="14542"/>
                  </a:lnTo>
                  <a:lnTo>
                    <a:pt x="1080754" y="8230"/>
                  </a:lnTo>
                  <a:lnTo>
                    <a:pt x="1127822" y="3680"/>
                  </a:lnTo>
                  <a:lnTo>
                    <a:pt x="1175393" y="925"/>
                  </a:lnTo>
                  <a:lnTo>
                    <a:pt x="1223433" y="0"/>
                  </a:lnTo>
                  <a:lnTo>
                    <a:pt x="1271473" y="925"/>
                  </a:lnTo>
                  <a:lnTo>
                    <a:pt x="1319043" y="3680"/>
                  </a:lnTo>
                  <a:lnTo>
                    <a:pt x="1366110" y="8230"/>
                  </a:lnTo>
                  <a:lnTo>
                    <a:pt x="1412640" y="14542"/>
                  </a:lnTo>
                  <a:lnTo>
                    <a:pt x="1458599" y="22580"/>
                  </a:lnTo>
                  <a:lnTo>
                    <a:pt x="1503953" y="32311"/>
                  </a:lnTo>
                  <a:lnTo>
                    <a:pt x="1548667" y="43701"/>
                  </a:lnTo>
                  <a:lnTo>
                    <a:pt x="1592708" y="56717"/>
                  </a:lnTo>
                  <a:lnTo>
                    <a:pt x="1636042" y="71324"/>
                  </a:lnTo>
                  <a:lnTo>
                    <a:pt x="1678635" y="87487"/>
                  </a:lnTo>
                  <a:lnTo>
                    <a:pt x="1720453" y="105174"/>
                  </a:lnTo>
                  <a:lnTo>
                    <a:pt x="1761461" y="124350"/>
                  </a:lnTo>
                  <a:lnTo>
                    <a:pt x="1801627" y="144981"/>
                  </a:lnTo>
                  <a:lnTo>
                    <a:pt x="1840915" y="167033"/>
                  </a:lnTo>
                  <a:lnTo>
                    <a:pt x="1879292" y="190472"/>
                  </a:lnTo>
                  <a:lnTo>
                    <a:pt x="1916724" y="215264"/>
                  </a:lnTo>
                  <a:lnTo>
                    <a:pt x="1953177" y="241376"/>
                  </a:lnTo>
                  <a:lnTo>
                    <a:pt x="1988616" y="268772"/>
                  </a:lnTo>
                  <a:lnTo>
                    <a:pt x="2023009" y="297420"/>
                  </a:lnTo>
                  <a:lnTo>
                    <a:pt x="2056320" y="327284"/>
                  </a:lnTo>
                  <a:lnTo>
                    <a:pt x="2088516" y="358332"/>
                  </a:lnTo>
                  <a:lnTo>
                    <a:pt x="2119564" y="390529"/>
                  </a:lnTo>
                  <a:lnTo>
                    <a:pt x="2149428" y="423841"/>
                  </a:lnTo>
                  <a:lnTo>
                    <a:pt x="2178074" y="458234"/>
                  </a:lnTo>
                  <a:lnTo>
                    <a:pt x="2205470" y="493674"/>
                  </a:lnTo>
                  <a:lnTo>
                    <a:pt x="2231581" y="530128"/>
                  </a:lnTo>
                  <a:lnTo>
                    <a:pt x="2256373" y="567560"/>
                  </a:lnTo>
                  <a:lnTo>
                    <a:pt x="2279811" y="605938"/>
                  </a:lnTo>
                  <a:lnTo>
                    <a:pt x="2301863" y="645226"/>
                  </a:lnTo>
                  <a:lnTo>
                    <a:pt x="2322493" y="685392"/>
                  </a:lnTo>
                  <a:lnTo>
                    <a:pt x="2341668" y="726401"/>
                  </a:lnTo>
                  <a:lnTo>
                    <a:pt x="2359355" y="768219"/>
                  </a:lnTo>
                  <a:lnTo>
                    <a:pt x="2375518" y="810812"/>
                  </a:lnTo>
                  <a:lnTo>
                    <a:pt x="2390124" y="854147"/>
                  </a:lnTo>
                  <a:lnTo>
                    <a:pt x="2403139" y="898188"/>
                  </a:lnTo>
                  <a:lnTo>
                    <a:pt x="2414529" y="942902"/>
                  </a:lnTo>
                  <a:lnTo>
                    <a:pt x="2424260" y="988256"/>
                  </a:lnTo>
                  <a:lnTo>
                    <a:pt x="2432298" y="1034215"/>
                  </a:lnTo>
                  <a:lnTo>
                    <a:pt x="2438609" y="1080745"/>
                  </a:lnTo>
                  <a:lnTo>
                    <a:pt x="2443159" y="1127812"/>
                  </a:lnTo>
                  <a:lnTo>
                    <a:pt x="2445913" y="1175382"/>
                  </a:lnTo>
                  <a:lnTo>
                    <a:pt x="2446839" y="1223421"/>
                  </a:lnTo>
                  <a:lnTo>
                    <a:pt x="2445913" y="1271461"/>
                  </a:lnTo>
                  <a:lnTo>
                    <a:pt x="2443159" y="1319031"/>
                  </a:lnTo>
                  <a:lnTo>
                    <a:pt x="2438609" y="1366099"/>
                  </a:lnTo>
                  <a:lnTo>
                    <a:pt x="2432298" y="1412629"/>
                  </a:lnTo>
                  <a:lnTo>
                    <a:pt x="2424260" y="1458588"/>
                  </a:lnTo>
                  <a:lnTo>
                    <a:pt x="2414529" y="1503942"/>
                  </a:lnTo>
                  <a:lnTo>
                    <a:pt x="2403139" y="1548657"/>
                  </a:lnTo>
                  <a:lnTo>
                    <a:pt x="2390124" y="1592699"/>
                  </a:lnTo>
                  <a:lnTo>
                    <a:pt x="2375518" y="1636034"/>
                  </a:lnTo>
                  <a:lnTo>
                    <a:pt x="2359355" y="1678627"/>
                  </a:lnTo>
                  <a:lnTo>
                    <a:pt x="2341668" y="1720446"/>
                  </a:lnTo>
                  <a:lnTo>
                    <a:pt x="2322493" y="1761455"/>
                  </a:lnTo>
                  <a:lnTo>
                    <a:pt x="2301863" y="1801622"/>
                  </a:lnTo>
                  <a:lnTo>
                    <a:pt x="2279811" y="1840911"/>
                  </a:lnTo>
                  <a:lnTo>
                    <a:pt x="2256373" y="1879289"/>
                  </a:lnTo>
                  <a:lnTo>
                    <a:pt x="2231581" y="1916722"/>
                  </a:lnTo>
                  <a:lnTo>
                    <a:pt x="2205470" y="1953175"/>
                  </a:lnTo>
                  <a:lnTo>
                    <a:pt x="2178074" y="1988616"/>
                  </a:lnTo>
                  <a:lnTo>
                    <a:pt x="2149428" y="2023010"/>
                  </a:lnTo>
                  <a:lnTo>
                    <a:pt x="2119564" y="2056322"/>
                  </a:lnTo>
                  <a:lnTo>
                    <a:pt x="2088516" y="2088519"/>
                  </a:lnTo>
                  <a:lnTo>
                    <a:pt x="2056320" y="2119568"/>
                  </a:lnTo>
                  <a:lnTo>
                    <a:pt x="2023009" y="2149433"/>
                  </a:lnTo>
                  <a:lnTo>
                    <a:pt x="1988616" y="2178081"/>
                  </a:lnTo>
                  <a:lnTo>
                    <a:pt x="1953177" y="2205478"/>
                  </a:lnTo>
                  <a:lnTo>
                    <a:pt x="1916724" y="2231589"/>
                  </a:lnTo>
                  <a:lnTo>
                    <a:pt x="1879292" y="2256382"/>
                  </a:lnTo>
                  <a:lnTo>
                    <a:pt x="1840915" y="2279822"/>
                  </a:lnTo>
                  <a:lnTo>
                    <a:pt x="1801627" y="2301874"/>
                  </a:lnTo>
                  <a:lnTo>
                    <a:pt x="1761461" y="2322505"/>
                  </a:lnTo>
                  <a:lnTo>
                    <a:pt x="1720453" y="2341681"/>
                  </a:lnTo>
                  <a:lnTo>
                    <a:pt x="1678635" y="2359368"/>
                  </a:lnTo>
                  <a:lnTo>
                    <a:pt x="1636042" y="2375532"/>
                  </a:lnTo>
                  <a:lnTo>
                    <a:pt x="1592708" y="2390139"/>
                  </a:lnTo>
                  <a:lnTo>
                    <a:pt x="1548667" y="2403155"/>
                  </a:lnTo>
                  <a:lnTo>
                    <a:pt x="1503953" y="2414546"/>
                  </a:lnTo>
                  <a:lnTo>
                    <a:pt x="1458599" y="2424277"/>
                  </a:lnTo>
                  <a:lnTo>
                    <a:pt x="1412640" y="2432315"/>
                  </a:lnTo>
                  <a:lnTo>
                    <a:pt x="1366110" y="2438627"/>
                  </a:lnTo>
                  <a:lnTo>
                    <a:pt x="1319043" y="2443177"/>
                  </a:lnTo>
                  <a:lnTo>
                    <a:pt x="1271473" y="2445932"/>
                  </a:lnTo>
                  <a:lnTo>
                    <a:pt x="1223433" y="2446858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" name="Google Shape;129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69128" y="2520397"/>
              <a:ext cx="2301895" cy="2303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"/>
            <p:cNvSpPr/>
            <p:nvPr/>
          </p:nvSpPr>
          <p:spPr>
            <a:xfrm>
              <a:off x="1994675" y="2446943"/>
              <a:ext cx="2452370" cy="2438400"/>
            </a:xfrm>
            <a:custGeom>
              <a:rect b="b" l="l" r="r" t="t"/>
              <a:pathLst>
                <a:path extrusionOk="0" h="2438400" w="2452370">
                  <a:moveTo>
                    <a:pt x="1073128" y="12699"/>
                  </a:moveTo>
                  <a:lnTo>
                    <a:pt x="1022165" y="12699"/>
                  </a:lnTo>
                  <a:lnTo>
                    <a:pt x="1072472" y="0"/>
                  </a:lnTo>
                  <a:lnTo>
                    <a:pt x="1123695" y="0"/>
                  </a:lnTo>
                  <a:lnTo>
                    <a:pt x="1073128" y="12699"/>
                  </a:lnTo>
                  <a:close/>
                </a:path>
                <a:path extrusionOk="0" h="2438400" w="2452370">
                  <a:moveTo>
                    <a:pt x="1421851" y="12699"/>
                  </a:moveTo>
                  <a:lnTo>
                    <a:pt x="1372812" y="12699"/>
                  </a:lnTo>
                  <a:lnTo>
                    <a:pt x="1324229" y="0"/>
                  </a:lnTo>
                  <a:lnTo>
                    <a:pt x="1373435" y="0"/>
                  </a:lnTo>
                  <a:lnTo>
                    <a:pt x="1421851" y="12699"/>
                  </a:lnTo>
                  <a:close/>
                </a:path>
                <a:path extrusionOk="0" h="2438400" w="2452370">
                  <a:moveTo>
                    <a:pt x="1123753" y="2438399"/>
                  </a:moveTo>
                  <a:lnTo>
                    <a:pt x="1072577" y="2438399"/>
                  </a:lnTo>
                  <a:lnTo>
                    <a:pt x="972609" y="2412999"/>
                  </a:lnTo>
                  <a:lnTo>
                    <a:pt x="923443" y="2412999"/>
                  </a:lnTo>
                  <a:lnTo>
                    <a:pt x="874901" y="2400299"/>
                  </a:lnTo>
                  <a:lnTo>
                    <a:pt x="827032" y="2374899"/>
                  </a:lnTo>
                  <a:lnTo>
                    <a:pt x="779885" y="2362199"/>
                  </a:lnTo>
                  <a:lnTo>
                    <a:pt x="733510" y="2336799"/>
                  </a:lnTo>
                  <a:lnTo>
                    <a:pt x="687957" y="2324099"/>
                  </a:lnTo>
                  <a:lnTo>
                    <a:pt x="643275" y="2298699"/>
                  </a:lnTo>
                  <a:lnTo>
                    <a:pt x="599514" y="2273299"/>
                  </a:lnTo>
                  <a:lnTo>
                    <a:pt x="556723" y="2247899"/>
                  </a:lnTo>
                  <a:lnTo>
                    <a:pt x="514952" y="2222499"/>
                  </a:lnTo>
                  <a:lnTo>
                    <a:pt x="474250" y="2184399"/>
                  </a:lnTo>
                  <a:lnTo>
                    <a:pt x="434667" y="2158999"/>
                  </a:lnTo>
                  <a:lnTo>
                    <a:pt x="396253" y="2120899"/>
                  </a:lnTo>
                  <a:lnTo>
                    <a:pt x="359057" y="2082799"/>
                  </a:lnTo>
                  <a:lnTo>
                    <a:pt x="322426" y="2044699"/>
                  </a:lnTo>
                  <a:lnTo>
                    <a:pt x="287608" y="2006599"/>
                  </a:lnTo>
                  <a:lnTo>
                    <a:pt x="254622" y="1968499"/>
                  </a:lnTo>
                  <a:lnTo>
                    <a:pt x="223489" y="1930399"/>
                  </a:lnTo>
                  <a:lnTo>
                    <a:pt x="194230" y="1879599"/>
                  </a:lnTo>
                  <a:lnTo>
                    <a:pt x="166865" y="1841499"/>
                  </a:lnTo>
                  <a:lnTo>
                    <a:pt x="141414" y="1790699"/>
                  </a:lnTo>
                  <a:lnTo>
                    <a:pt x="117898" y="1739899"/>
                  </a:lnTo>
                  <a:lnTo>
                    <a:pt x="96338" y="1701799"/>
                  </a:lnTo>
                  <a:lnTo>
                    <a:pt x="78104" y="1650999"/>
                  </a:lnTo>
                  <a:lnTo>
                    <a:pt x="61767" y="1600199"/>
                  </a:lnTo>
                  <a:lnTo>
                    <a:pt x="47333" y="1562099"/>
                  </a:lnTo>
                  <a:lnTo>
                    <a:pt x="34807" y="1511299"/>
                  </a:lnTo>
                  <a:lnTo>
                    <a:pt x="24193" y="1460499"/>
                  </a:lnTo>
                  <a:lnTo>
                    <a:pt x="15497" y="1409699"/>
                  </a:lnTo>
                  <a:lnTo>
                    <a:pt x="8725" y="1371599"/>
                  </a:lnTo>
                  <a:lnTo>
                    <a:pt x="3881" y="1320799"/>
                  </a:lnTo>
                  <a:lnTo>
                    <a:pt x="971" y="1269999"/>
                  </a:lnTo>
                  <a:lnTo>
                    <a:pt x="0" y="1231899"/>
                  </a:lnTo>
                  <a:lnTo>
                    <a:pt x="0" y="1219199"/>
                  </a:lnTo>
                  <a:lnTo>
                    <a:pt x="969" y="1168399"/>
                  </a:lnTo>
                  <a:lnTo>
                    <a:pt x="3873" y="1117599"/>
                  </a:lnTo>
                  <a:lnTo>
                    <a:pt x="8707" y="1066799"/>
                  </a:lnTo>
                  <a:lnTo>
                    <a:pt x="15466" y="1028699"/>
                  </a:lnTo>
                  <a:lnTo>
                    <a:pt x="24145" y="977899"/>
                  </a:lnTo>
                  <a:lnTo>
                    <a:pt x="34738" y="927099"/>
                  </a:lnTo>
                  <a:lnTo>
                    <a:pt x="47242" y="876299"/>
                  </a:lnTo>
                  <a:lnTo>
                    <a:pt x="61650" y="838199"/>
                  </a:lnTo>
                  <a:lnTo>
                    <a:pt x="77958" y="787399"/>
                  </a:lnTo>
                  <a:lnTo>
                    <a:pt x="96161" y="736599"/>
                  </a:lnTo>
                  <a:lnTo>
                    <a:pt x="117698" y="698499"/>
                  </a:lnTo>
                  <a:lnTo>
                    <a:pt x="141187" y="647699"/>
                  </a:lnTo>
                  <a:lnTo>
                    <a:pt x="166609" y="596899"/>
                  </a:lnTo>
                  <a:lnTo>
                    <a:pt x="193942" y="558799"/>
                  </a:lnTo>
                  <a:lnTo>
                    <a:pt x="223167" y="507999"/>
                  </a:lnTo>
                  <a:lnTo>
                    <a:pt x="254262" y="469899"/>
                  </a:lnTo>
                  <a:lnTo>
                    <a:pt x="287208" y="431799"/>
                  </a:lnTo>
                  <a:lnTo>
                    <a:pt x="321984" y="393699"/>
                  </a:lnTo>
                  <a:lnTo>
                    <a:pt x="358569" y="355599"/>
                  </a:lnTo>
                  <a:lnTo>
                    <a:pt x="395762" y="317499"/>
                  </a:lnTo>
                  <a:lnTo>
                    <a:pt x="434176" y="279399"/>
                  </a:lnTo>
                  <a:lnTo>
                    <a:pt x="473763" y="253999"/>
                  </a:lnTo>
                  <a:lnTo>
                    <a:pt x="514473" y="215899"/>
                  </a:lnTo>
                  <a:lnTo>
                    <a:pt x="556255" y="190499"/>
                  </a:lnTo>
                  <a:lnTo>
                    <a:pt x="599061" y="165099"/>
                  </a:lnTo>
                  <a:lnTo>
                    <a:pt x="642840" y="139699"/>
                  </a:lnTo>
                  <a:lnTo>
                    <a:pt x="687544" y="114299"/>
                  </a:lnTo>
                  <a:lnTo>
                    <a:pt x="733122" y="101599"/>
                  </a:lnTo>
                  <a:lnTo>
                    <a:pt x="779524" y="76199"/>
                  </a:lnTo>
                  <a:lnTo>
                    <a:pt x="826701" y="63499"/>
                  </a:lnTo>
                  <a:lnTo>
                    <a:pt x="874603" y="38099"/>
                  </a:lnTo>
                  <a:lnTo>
                    <a:pt x="972385" y="12699"/>
                  </a:lnTo>
                  <a:lnTo>
                    <a:pt x="1023037" y="12699"/>
                  </a:lnTo>
                  <a:lnTo>
                    <a:pt x="781433" y="76199"/>
                  </a:lnTo>
                  <a:lnTo>
                    <a:pt x="689847" y="126999"/>
                  </a:lnTo>
                  <a:lnTo>
                    <a:pt x="645335" y="139699"/>
                  </a:lnTo>
                  <a:lnTo>
                    <a:pt x="601742" y="165099"/>
                  </a:lnTo>
                  <a:lnTo>
                    <a:pt x="559119" y="190499"/>
                  </a:lnTo>
                  <a:lnTo>
                    <a:pt x="517514" y="228599"/>
                  </a:lnTo>
                  <a:lnTo>
                    <a:pt x="476978" y="253999"/>
                  </a:lnTo>
                  <a:lnTo>
                    <a:pt x="437559" y="292099"/>
                  </a:lnTo>
                  <a:lnTo>
                    <a:pt x="399308" y="317499"/>
                  </a:lnTo>
                  <a:lnTo>
                    <a:pt x="362273" y="355599"/>
                  </a:lnTo>
                  <a:lnTo>
                    <a:pt x="325847" y="393699"/>
                  </a:lnTo>
                  <a:lnTo>
                    <a:pt x="291222" y="431799"/>
                  </a:lnTo>
                  <a:lnTo>
                    <a:pt x="258419" y="469899"/>
                  </a:lnTo>
                  <a:lnTo>
                    <a:pt x="227458" y="520699"/>
                  </a:lnTo>
                  <a:lnTo>
                    <a:pt x="198359" y="558799"/>
                  </a:lnTo>
                  <a:lnTo>
                    <a:pt x="171142" y="609599"/>
                  </a:lnTo>
                  <a:lnTo>
                    <a:pt x="145827" y="647699"/>
                  </a:lnTo>
                  <a:lnTo>
                    <a:pt x="122435" y="698499"/>
                  </a:lnTo>
                  <a:lnTo>
                    <a:pt x="100986" y="749299"/>
                  </a:lnTo>
                  <a:lnTo>
                    <a:pt x="82863" y="787399"/>
                  </a:lnTo>
                  <a:lnTo>
                    <a:pt x="66626" y="838199"/>
                  </a:lnTo>
                  <a:lnTo>
                    <a:pt x="52281" y="876299"/>
                  </a:lnTo>
                  <a:lnTo>
                    <a:pt x="39831" y="927099"/>
                  </a:lnTo>
                  <a:lnTo>
                    <a:pt x="29283" y="977899"/>
                  </a:lnTo>
                  <a:lnTo>
                    <a:pt x="20642" y="1028699"/>
                  </a:lnTo>
                  <a:lnTo>
                    <a:pt x="13912" y="1066799"/>
                  </a:lnTo>
                  <a:lnTo>
                    <a:pt x="9099" y="1117599"/>
                  </a:lnTo>
                  <a:lnTo>
                    <a:pt x="6207" y="1168399"/>
                  </a:lnTo>
                  <a:lnTo>
                    <a:pt x="5242" y="1219199"/>
                  </a:lnTo>
                  <a:lnTo>
                    <a:pt x="6209" y="1269999"/>
                  </a:lnTo>
                  <a:lnTo>
                    <a:pt x="9107" y="1320799"/>
                  </a:lnTo>
                  <a:lnTo>
                    <a:pt x="13930" y="1371599"/>
                  </a:lnTo>
                  <a:lnTo>
                    <a:pt x="20673" y="1409699"/>
                  </a:lnTo>
                  <a:lnTo>
                    <a:pt x="29332" y="1460499"/>
                  </a:lnTo>
                  <a:lnTo>
                    <a:pt x="39899" y="1511299"/>
                  </a:lnTo>
                  <a:lnTo>
                    <a:pt x="52371" y="1562099"/>
                  </a:lnTo>
                  <a:lnTo>
                    <a:pt x="66742" y="1600199"/>
                  </a:lnTo>
                  <a:lnTo>
                    <a:pt x="83007" y="1650999"/>
                  </a:lnTo>
                  <a:lnTo>
                    <a:pt x="101160" y="1689099"/>
                  </a:lnTo>
                  <a:lnTo>
                    <a:pt x="122635" y="1739899"/>
                  </a:lnTo>
                  <a:lnTo>
                    <a:pt x="146055" y="1790699"/>
                  </a:lnTo>
                  <a:lnTo>
                    <a:pt x="171399" y="1828799"/>
                  </a:lnTo>
                  <a:lnTo>
                    <a:pt x="198649" y="1879599"/>
                  </a:lnTo>
                  <a:lnTo>
                    <a:pt x="227783" y="1917699"/>
                  </a:lnTo>
                  <a:lnTo>
                    <a:pt x="258782" y="1968499"/>
                  </a:lnTo>
                  <a:lnTo>
                    <a:pt x="291625" y="2006599"/>
                  </a:lnTo>
                  <a:lnTo>
                    <a:pt x="326292" y="2044699"/>
                  </a:lnTo>
                  <a:lnTo>
                    <a:pt x="362763" y="2082799"/>
                  </a:lnTo>
                  <a:lnTo>
                    <a:pt x="399797" y="2120899"/>
                  </a:lnTo>
                  <a:lnTo>
                    <a:pt x="438044" y="2146299"/>
                  </a:lnTo>
                  <a:lnTo>
                    <a:pt x="477456" y="2184399"/>
                  </a:lnTo>
                  <a:lnTo>
                    <a:pt x="517982" y="2209799"/>
                  </a:lnTo>
                  <a:lnTo>
                    <a:pt x="559574" y="2247899"/>
                  </a:lnTo>
                  <a:lnTo>
                    <a:pt x="602181" y="2273299"/>
                  </a:lnTo>
                  <a:lnTo>
                    <a:pt x="645755" y="2298699"/>
                  </a:lnTo>
                  <a:lnTo>
                    <a:pt x="690247" y="2311399"/>
                  </a:lnTo>
                  <a:lnTo>
                    <a:pt x="781783" y="2362199"/>
                  </a:lnTo>
                  <a:lnTo>
                    <a:pt x="1023216" y="2425699"/>
                  </a:lnTo>
                  <a:lnTo>
                    <a:pt x="1073267" y="2425699"/>
                  </a:lnTo>
                  <a:lnTo>
                    <a:pt x="1123753" y="2438399"/>
                  </a:lnTo>
                  <a:close/>
                </a:path>
                <a:path extrusionOk="0" h="2438400" w="2452370">
                  <a:moveTo>
                    <a:pt x="1469784" y="2425699"/>
                  </a:moveTo>
                  <a:lnTo>
                    <a:pt x="1420952" y="2425699"/>
                  </a:lnTo>
                  <a:lnTo>
                    <a:pt x="1700811" y="2349499"/>
                  </a:lnTo>
                  <a:lnTo>
                    <a:pt x="1748711" y="2324099"/>
                  </a:lnTo>
                  <a:lnTo>
                    <a:pt x="1795487" y="2298699"/>
                  </a:lnTo>
                  <a:lnTo>
                    <a:pt x="1841108" y="2273299"/>
                  </a:lnTo>
                  <a:lnTo>
                    <a:pt x="1885544" y="2247899"/>
                  </a:lnTo>
                  <a:lnTo>
                    <a:pt x="1928766" y="2222499"/>
                  </a:lnTo>
                  <a:lnTo>
                    <a:pt x="1970744" y="2184399"/>
                  </a:lnTo>
                  <a:lnTo>
                    <a:pt x="2011447" y="2158999"/>
                  </a:lnTo>
                  <a:lnTo>
                    <a:pt x="2050847" y="2120899"/>
                  </a:lnTo>
                  <a:lnTo>
                    <a:pt x="2088913" y="2082799"/>
                  </a:lnTo>
                  <a:lnTo>
                    <a:pt x="2124489" y="2044699"/>
                  </a:lnTo>
                  <a:lnTo>
                    <a:pt x="2158322" y="2006599"/>
                  </a:lnTo>
                  <a:lnTo>
                    <a:pt x="2190391" y="1968499"/>
                  </a:lnTo>
                  <a:lnTo>
                    <a:pt x="2220675" y="1930399"/>
                  </a:lnTo>
                  <a:lnTo>
                    <a:pt x="2249155" y="1879599"/>
                  </a:lnTo>
                  <a:lnTo>
                    <a:pt x="2275808" y="1841499"/>
                  </a:lnTo>
                  <a:lnTo>
                    <a:pt x="2300616" y="1803399"/>
                  </a:lnTo>
                  <a:lnTo>
                    <a:pt x="2323557" y="1752599"/>
                  </a:lnTo>
                  <a:lnTo>
                    <a:pt x="2344611" y="1714499"/>
                  </a:lnTo>
                  <a:lnTo>
                    <a:pt x="2363757" y="1663699"/>
                  </a:lnTo>
                  <a:lnTo>
                    <a:pt x="2380975" y="1612899"/>
                  </a:lnTo>
                  <a:lnTo>
                    <a:pt x="2396244" y="1562099"/>
                  </a:lnTo>
                  <a:lnTo>
                    <a:pt x="2409544" y="1523999"/>
                  </a:lnTo>
                  <a:lnTo>
                    <a:pt x="2420854" y="1473199"/>
                  </a:lnTo>
                  <a:lnTo>
                    <a:pt x="2430154" y="1422399"/>
                  </a:lnTo>
                  <a:lnTo>
                    <a:pt x="2437423" y="1371599"/>
                  </a:lnTo>
                  <a:lnTo>
                    <a:pt x="2442641" y="1320799"/>
                  </a:lnTo>
                  <a:lnTo>
                    <a:pt x="2445786" y="1269999"/>
                  </a:lnTo>
                  <a:lnTo>
                    <a:pt x="2446839" y="1219199"/>
                  </a:lnTo>
                  <a:lnTo>
                    <a:pt x="2445787" y="1168399"/>
                  </a:lnTo>
                  <a:lnTo>
                    <a:pt x="2442643" y="1117599"/>
                  </a:lnTo>
                  <a:lnTo>
                    <a:pt x="2437429" y="1066799"/>
                  </a:lnTo>
                  <a:lnTo>
                    <a:pt x="2430165" y="1015999"/>
                  </a:lnTo>
                  <a:lnTo>
                    <a:pt x="2420871" y="965199"/>
                  </a:lnTo>
                  <a:lnTo>
                    <a:pt x="2409568" y="914399"/>
                  </a:lnTo>
                  <a:lnTo>
                    <a:pt x="2396276" y="863599"/>
                  </a:lnTo>
                  <a:lnTo>
                    <a:pt x="2381015" y="825499"/>
                  </a:lnTo>
                  <a:lnTo>
                    <a:pt x="2363806" y="774699"/>
                  </a:lnTo>
                  <a:lnTo>
                    <a:pt x="2344669" y="723899"/>
                  </a:lnTo>
                  <a:lnTo>
                    <a:pt x="2323625" y="685799"/>
                  </a:lnTo>
                  <a:lnTo>
                    <a:pt x="2300695" y="634999"/>
                  </a:lnTo>
                  <a:lnTo>
                    <a:pt x="2275898" y="596899"/>
                  </a:lnTo>
                  <a:lnTo>
                    <a:pt x="2249255" y="546099"/>
                  </a:lnTo>
                  <a:lnTo>
                    <a:pt x="2220786" y="507999"/>
                  </a:lnTo>
                  <a:lnTo>
                    <a:pt x="2190513" y="469899"/>
                  </a:lnTo>
                  <a:lnTo>
                    <a:pt x="2158454" y="431799"/>
                  </a:lnTo>
                  <a:lnTo>
                    <a:pt x="2124631" y="393699"/>
                  </a:lnTo>
                  <a:lnTo>
                    <a:pt x="2089065" y="355599"/>
                  </a:lnTo>
                  <a:lnTo>
                    <a:pt x="2051007" y="317499"/>
                  </a:lnTo>
                  <a:lnTo>
                    <a:pt x="2011612" y="279399"/>
                  </a:lnTo>
                  <a:lnTo>
                    <a:pt x="1970911" y="253999"/>
                  </a:lnTo>
                  <a:lnTo>
                    <a:pt x="1928934" y="215899"/>
                  </a:lnTo>
                  <a:lnTo>
                    <a:pt x="1885712" y="190499"/>
                  </a:lnTo>
                  <a:lnTo>
                    <a:pt x="1841276" y="165099"/>
                  </a:lnTo>
                  <a:lnTo>
                    <a:pt x="1795657" y="139699"/>
                  </a:lnTo>
                  <a:lnTo>
                    <a:pt x="1748886" y="114299"/>
                  </a:lnTo>
                  <a:lnTo>
                    <a:pt x="1700994" y="88899"/>
                  </a:lnTo>
                  <a:lnTo>
                    <a:pt x="1421025" y="12699"/>
                  </a:lnTo>
                  <a:lnTo>
                    <a:pt x="1469868" y="12699"/>
                  </a:lnTo>
                  <a:lnTo>
                    <a:pt x="1611246" y="50799"/>
                  </a:lnTo>
                  <a:lnTo>
                    <a:pt x="1657393" y="76199"/>
                  </a:lnTo>
                  <a:lnTo>
                    <a:pt x="1703005" y="88899"/>
                  </a:lnTo>
                  <a:lnTo>
                    <a:pt x="1751108" y="114299"/>
                  </a:lnTo>
                  <a:lnTo>
                    <a:pt x="1798082" y="139699"/>
                  </a:lnTo>
                  <a:lnTo>
                    <a:pt x="1843899" y="165099"/>
                  </a:lnTo>
                  <a:lnTo>
                    <a:pt x="1888526" y="190499"/>
                  </a:lnTo>
                  <a:lnTo>
                    <a:pt x="1931933" y="215899"/>
                  </a:lnTo>
                  <a:lnTo>
                    <a:pt x="1974090" y="241299"/>
                  </a:lnTo>
                  <a:lnTo>
                    <a:pt x="2014966" y="279399"/>
                  </a:lnTo>
                  <a:lnTo>
                    <a:pt x="2054531" y="317499"/>
                  </a:lnTo>
                  <a:lnTo>
                    <a:pt x="2092753" y="355599"/>
                  </a:lnTo>
                  <a:lnTo>
                    <a:pt x="2128470" y="393699"/>
                  </a:lnTo>
                  <a:lnTo>
                    <a:pt x="2162437" y="431799"/>
                  </a:lnTo>
                  <a:lnTo>
                    <a:pt x="2194632" y="469899"/>
                  </a:lnTo>
                  <a:lnTo>
                    <a:pt x="2225036" y="507999"/>
                  </a:lnTo>
                  <a:lnTo>
                    <a:pt x="2253627" y="546099"/>
                  </a:lnTo>
                  <a:lnTo>
                    <a:pt x="2280386" y="596899"/>
                  </a:lnTo>
                  <a:lnTo>
                    <a:pt x="2305290" y="634999"/>
                  </a:lnTo>
                  <a:lnTo>
                    <a:pt x="2328321" y="685799"/>
                  </a:lnTo>
                  <a:lnTo>
                    <a:pt x="2349457" y="723899"/>
                  </a:lnTo>
                  <a:lnTo>
                    <a:pt x="2368678" y="774699"/>
                  </a:lnTo>
                  <a:lnTo>
                    <a:pt x="2385963" y="825499"/>
                  </a:lnTo>
                  <a:lnTo>
                    <a:pt x="2401291" y="863599"/>
                  </a:lnTo>
                  <a:lnTo>
                    <a:pt x="2414643" y="914399"/>
                  </a:lnTo>
                  <a:lnTo>
                    <a:pt x="2425997" y="965199"/>
                  </a:lnTo>
                  <a:lnTo>
                    <a:pt x="2435332" y="1015999"/>
                  </a:lnTo>
                  <a:lnTo>
                    <a:pt x="2442629" y="1066799"/>
                  </a:lnTo>
                  <a:lnTo>
                    <a:pt x="2447867" y="1117599"/>
                  </a:lnTo>
                  <a:lnTo>
                    <a:pt x="2451025" y="1168399"/>
                  </a:lnTo>
                  <a:lnTo>
                    <a:pt x="2452082" y="1219199"/>
                  </a:lnTo>
                  <a:lnTo>
                    <a:pt x="2451024" y="1269999"/>
                  </a:lnTo>
                  <a:lnTo>
                    <a:pt x="2447866" y="1320799"/>
                  </a:lnTo>
                  <a:lnTo>
                    <a:pt x="2442627" y="1371599"/>
                  </a:lnTo>
                  <a:lnTo>
                    <a:pt x="2435328" y="1422399"/>
                  </a:lnTo>
                  <a:lnTo>
                    <a:pt x="2425990" y="1473199"/>
                  </a:lnTo>
                  <a:lnTo>
                    <a:pt x="2414633" y="1523999"/>
                  </a:lnTo>
                  <a:lnTo>
                    <a:pt x="2401277" y="1574799"/>
                  </a:lnTo>
                  <a:lnTo>
                    <a:pt x="2385944" y="1612899"/>
                  </a:lnTo>
                  <a:lnTo>
                    <a:pt x="2368654" y="1663699"/>
                  </a:lnTo>
                  <a:lnTo>
                    <a:pt x="2349427" y="1714499"/>
                  </a:lnTo>
                  <a:lnTo>
                    <a:pt x="2328285" y="1752599"/>
                  </a:lnTo>
                  <a:lnTo>
                    <a:pt x="2305246" y="1803399"/>
                  </a:lnTo>
                  <a:lnTo>
                    <a:pt x="2280333" y="1841499"/>
                  </a:lnTo>
                  <a:lnTo>
                    <a:pt x="2253565" y="1892299"/>
                  </a:lnTo>
                  <a:lnTo>
                    <a:pt x="2224964" y="1930399"/>
                  </a:lnTo>
                  <a:lnTo>
                    <a:pt x="2194549" y="1968499"/>
                  </a:lnTo>
                  <a:lnTo>
                    <a:pt x="2162342" y="2006599"/>
                  </a:lnTo>
                  <a:lnTo>
                    <a:pt x="2128362" y="2044699"/>
                  </a:lnTo>
                  <a:lnTo>
                    <a:pt x="2092631" y="2082799"/>
                  </a:lnTo>
                  <a:lnTo>
                    <a:pt x="2054401" y="2120899"/>
                  </a:lnTo>
                  <a:lnTo>
                    <a:pt x="2014832" y="2158999"/>
                  </a:lnTo>
                  <a:lnTo>
                    <a:pt x="1973954" y="2184399"/>
                  </a:lnTo>
                  <a:lnTo>
                    <a:pt x="1931798" y="2222499"/>
                  </a:lnTo>
                  <a:lnTo>
                    <a:pt x="1888394" y="2247899"/>
                  </a:lnTo>
                  <a:lnTo>
                    <a:pt x="1843770" y="2273299"/>
                  </a:lnTo>
                  <a:lnTo>
                    <a:pt x="1797957" y="2298699"/>
                  </a:lnTo>
                  <a:lnTo>
                    <a:pt x="1750985" y="2324099"/>
                  </a:lnTo>
                  <a:lnTo>
                    <a:pt x="1702883" y="2349499"/>
                  </a:lnTo>
                  <a:lnTo>
                    <a:pt x="1657273" y="2362199"/>
                  </a:lnTo>
                  <a:lnTo>
                    <a:pt x="1611131" y="2387599"/>
                  </a:lnTo>
                  <a:lnTo>
                    <a:pt x="1469784" y="2425699"/>
                  </a:lnTo>
                  <a:close/>
                </a:path>
                <a:path extrusionOk="0" h="2438400" w="2452370">
                  <a:moveTo>
                    <a:pt x="1175036" y="76199"/>
                  </a:moveTo>
                  <a:lnTo>
                    <a:pt x="1073519" y="76199"/>
                  </a:lnTo>
                  <a:lnTo>
                    <a:pt x="1123919" y="63499"/>
                  </a:lnTo>
                  <a:lnTo>
                    <a:pt x="1226054" y="63499"/>
                  </a:lnTo>
                  <a:lnTo>
                    <a:pt x="1175036" y="76199"/>
                  </a:lnTo>
                  <a:close/>
                </a:path>
                <a:path extrusionOk="0" h="2438400" w="2452370">
                  <a:moveTo>
                    <a:pt x="1378296" y="76199"/>
                  </a:moveTo>
                  <a:lnTo>
                    <a:pt x="1276991" y="76199"/>
                  </a:lnTo>
                  <a:lnTo>
                    <a:pt x="1226054" y="63499"/>
                  </a:lnTo>
                  <a:lnTo>
                    <a:pt x="1327969" y="63499"/>
                  </a:lnTo>
                  <a:lnTo>
                    <a:pt x="1378296" y="76199"/>
                  </a:lnTo>
                  <a:close/>
                </a:path>
                <a:path extrusionOk="0" h="2438400" w="2452370">
                  <a:moveTo>
                    <a:pt x="1074374" y="2362199"/>
                  </a:moveTo>
                  <a:lnTo>
                    <a:pt x="1073684" y="2362199"/>
                  </a:lnTo>
                  <a:lnTo>
                    <a:pt x="1023834" y="2349499"/>
                  </a:lnTo>
                  <a:lnTo>
                    <a:pt x="974546" y="2349499"/>
                  </a:lnTo>
                  <a:lnTo>
                    <a:pt x="877872" y="2324099"/>
                  </a:lnTo>
                  <a:lnTo>
                    <a:pt x="830597" y="2298699"/>
                  </a:lnTo>
                  <a:lnTo>
                    <a:pt x="784103" y="2285999"/>
                  </a:lnTo>
                  <a:lnTo>
                    <a:pt x="738444" y="2260599"/>
                  </a:lnTo>
                  <a:lnTo>
                    <a:pt x="693676" y="2247899"/>
                  </a:lnTo>
                  <a:lnTo>
                    <a:pt x="649854" y="2222499"/>
                  </a:lnTo>
                  <a:lnTo>
                    <a:pt x="607032" y="2197099"/>
                  </a:lnTo>
                  <a:lnTo>
                    <a:pt x="565266" y="2158999"/>
                  </a:lnTo>
                  <a:lnTo>
                    <a:pt x="524609" y="2133599"/>
                  </a:lnTo>
                  <a:lnTo>
                    <a:pt x="485117" y="2108199"/>
                  </a:lnTo>
                  <a:lnTo>
                    <a:pt x="446846" y="2070099"/>
                  </a:lnTo>
                  <a:lnTo>
                    <a:pt x="409849" y="2031999"/>
                  </a:lnTo>
                  <a:lnTo>
                    <a:pt x="374429" y="1993899"/>
                  </a:lnTo>
                  <a:lnTo>
                    <a:pt x="340846" y="1955799"/>
                  </a:lnTo>
                  <a:lnTo>
                    <a:pt x="309123" y="1917699"/>
                  </a:lnTo>
                  <a:lnTo>
                    <a:pt x="279281" y="1879599"/>
                  </a:lnTo>
                  <a:lnTo>
                    <a:pt x="251344" y="1841499"/>
                  </a:lnTo>
                  <a:lnTo>
                    <a:pt x="225334" y="1790699"/>
                  </a:lnTo>
                  <a:lnTo>
                    <a:pt x="201275" y="1752599"/>
                  </a:lnTo>
                  <a:lnTo>
                    <a:pt x="179188" y="1701799"/>
                  </a:lnTo>
                  <a:lnTo>
                    <a:pt x="159097" y="1663699"/>
                  </a:lnTo>
                  <a:lnTo>
                    <a:pt x="141025" y="1612899"/>
                  </a:lnTo>
                  <a:lnTo>
                    <a:pt x="124993" y="1562099"/>
                  </a:lnTo>
                  <a:lnTo>
                    <a:pt x="111026" y="1523999"/>
                  </a:lnTo>
                  <a:lnTo>
                    <a:pt x="99144" y="1473199"/>
                  </a:lnTo>
                  <a:lnTo>
                    <a:pt x="89372" y="1422399"/>
                  </a:lnTo>
                  <a:lnTo>
                    <a:pt x="81732" y="1371599"/>
                  </a:lnTo>
                  <a:lnTo>
                    <a:pt x="76247" y="1320799"/>
                  </a:lnTo>
                  <a:lnTo>
                    <a:pt x="72939" y="1269999"/>
                  </a:lnTo>
                  <a:lnTo>
                    <a:pt x="71832" y="1219199"/>
                  </a:lnTo>
                  <a:lnTo>
                    <a:pt x="72958" y="1168399"/>
                  </a:lnTo>
                  <a:lnTo>
                    <a:pt x="76333" y="1117599"/>
                  </a:lnTo>
                  <a:lnTo>
                    <a:pt x="81949" y="1066799"/>
                  </a:lnTo>
                  <a:lnTo>
                    <a:pt x="89800" y="1015999"/>
                  </a:lnTo>
                  <a:lnTo>
                    <a:pt x="99879" y="965199"/>
                  </a:lnTo>
                  <a:lnTo>
                    <a:pt x="112178" y="914399"/>
                  </a:lnTo>
                  <a:lnTo>
                    <a:pt x="126691" y="863599"/>
                  </a:lnTo>
                  <a:lnTo>
                    <a:pt x="143410" y="812799"/>
                  </a:lnTo>
                  <a:lnTo>
                    <a:pt x="162330" y="774699"/>
                  </a:lnTo>
                  <a:lnTo>
                    <a:pt x="182609" y="723899"/>
                  </a:lnTo>
                  <a:lnTo>
                    <a:pt x="204724" y="685799"/>
                  </a:lnTo>
                  <a:lnTo>
                    <a:pt x="228658" y="634999"/>
                  </a:lnTo>
                  <a:lnTo>
                    <a:pt x="254390" y="596899"/>
                  </a:lnTo>
                  <a:lnTo>
                    <a:pt x="281902" y="558799"/>
                  </a:lnTo>
                  <a:lnTo>
                    <a:pt x="311174" y="520699"/>
                  </a:lnTo>
                  <a:lnTo>
                    <a:pt x="342187" y="482599"/>
                  </a:lnTo>
                  <a:lnTo>
                    <a:pt x="374921" y="444499"/>
                  </a:lnTo>
                  <a:lnTo>
                    <a:pt x="409358" y="406399"/>
                  </a:lnTo>
                  <a:lnTo>
                    <a:pt x="446352" y="368299"/>
                  </a:lnTo>
                  <a:lnTo>
                    <a:pt x="484624" y="330199"/>
                  </a:lnTo>
                  <a:lnTo>
                    <a:pt x="524121" y="304799"/>
                  </a:lnTo>
                  <a:lnTo>
                    <a:pt x="564787" y="266699"/>
                  </a:lnTo>
                  <a:lnTo>
                    <a:pt x="606566" y="241299"/>
                  </a:lnTo>
                  <a:lnTo>
                    <a:pt x="649405" y="215899"/>
                  </a:lnTo>
                  <a:lnTo>
                    <a:pt x="693247" y="190499"/>
                  </a:lnTo>
                  <a:lnTo>
                    <a:pt x="738038" y="177799"/>
                  </a:lnTo>
                  <a:lnTo>
                    <a:pt x="783723" y="152399"/>
                  </a:lnTo>
                  <a:lnTo>
                    <a:pt x="830247" y="139699"/>
                  </a:lnTo>
                  <a:lnTo>
                    <a:pt x="877554" y="114299"/>
                  </a:lnTo>
                  <a:lnTo>
                    <a:pt x="1023628" y="76199"/>
                  </a:lnTo>
                  <a:lnTo>
                    <a:pt x="1074243" y="76199"/>
                  </a:lnTo>
                  <a:lnTo>
                    <a:pt x="1024579" y="88899"/>
                  </a:lnTo>
                  <a:lnTo>
                    <a:pt x="785767" y="152399"/>
                  </a:lnTo>
                  <a:lnTo>
                    <a:pt x="740290" y="177799"/>
                  </a:lnTo>
                  <a:lnTo>
                    <a:pt x="695703" y="203199"/>
                  </a:lnTo>
                  <a:lnTo>
                    <a:pt x="652060" y="228599"/>
                  </a:lnTo>
                  <a:lnTo>
                    <a:pt x="609416" y="253999"/>
                  </a:lnTo>
                  <a:lnTo>
                    <a:pt x="567825" y="279399"/>
                  </a:lnTo>
                  <a:lnTo>
                    <a:pt x="527344" y="304799"/>
                  </a:lnTo>
                  <a:lnTo>
                    <a:pt x="488025" y="342899"/>
                  </a:lnTo>
                  <a:lnTo>
                    <a:pt x="449925" y="368299"/>
                  </a:lnTo>
                  <a:lnTo>
                    <a:pt x="413098" y="406399"/>
                  </a:lnTo>
                  <a:lnTo>
                    <a:pt x="377889" y="444499"/>
                  </a:lnTo>
                  <a:lnTo>
                    <a:pt x="344505" y="482599"/>
                  </a:lnTo>
                  <a:lnTo>
                    <a:pt x="312970" y="520699"/>
                  </a:lnTo>
                  <a:lnTo>
                    <a:pt x="283305" y="558799"/>
                  </a:lnTo>
                  <a:lnTo>
                    <a:pt x="255533" y="596899"/>
                  </a:lnTo>
                  <a:lnTo>
                    <a:pt x="229677" y="647699"/>
                  </a:lnTo>
                  <a:lnTo>
                    <a:pt x="205759" y="685799"/>
                  </a:lnTo>
                  <a:lnTo>
                    <a:pt x="183803" y="736599"/>
                  </a:lnTo>
                  <a:lnTo>
                    <a:pt x="163831" y="774699"/>
                  </a:lnTo>
                  <a:lnTo>
                    <a:pt x="145864" y="825499"/>
                  </a:lnTo>
                  <a:lnTo>
                    <a:pt x="129927" y="876299"/>
                  </a:lnTo>
                  <a:lnTo>
                    <a:pt x="116041" y="914399"/>
                  </a:lnTo>
                  <a:lnTo>
                    <a:pt x="104230" y="965199"/>
                  </a:lnTo>
                  <a:lnTo>
                    <a:pt x="94515" y="1015999"/>
                  </a:lnTo>
                  <a:lnTo>
                    <a:pt x="86920" y="1066799"/>
                  </a:lnTo>
                  <a:lnTo>
                    <a:pt x="81467" y="1117599"/>
                  </a:lnTo>
                  <a:lnTo>
                    <a:pt x="78178" y="1168399"/>
                  </a:lnTo>
                  <a:lnTo>
                    <a:pt x="77077" y="1219199"/>
                  </a:lnTo>
                  <a:lnTo>
                    <a:pt x="78180" y="1269999"/>
                  </a:lnTo>
                  <a:lnTo>
                    <a:pt x="81473" y="1320799"/>
                  </a:lnTo>
                  <a:lnTo>
                    <a:pt x="86934" y="1371599"/>
                  </a:lnTo>
                  <a:lnTo>
                    <a:pt x="94540" y="1422399"/>
                  </a:lnTo>
                  <a:lnTo>
                    <a:pt x="104269" y="1473199"/>
                  </a:lnTo>
                  <a:lnTo>
                    <a:pt x="116097" y="1511299"/>
                  </a:lnTo>
                  <a:lnTo>
                    <a:pt x="130002" y="1562099"/>
                  </a:lnTo>
                  <a:lnTo>
                    <a:pt x="145961" y="1612899"/>
                  </a:lnTo>
                  <a:lnTo>
                    <a:pt x="163953" y="1663699"/>
                  </a:lnTo>
                  <a:lnTo>
                    <a:pt x="183953" y="1701799"/>
                  </a:lnTo>
                  <a:lnTo>
                    <a:pt x="205939" y="1752599"/>
                  </a:lnTo>
                  <a:lnTo>
                    <a:pt x="229889" y="1790699"/>
                  </a:lnTo>
                  <a:lnTo>
                    <a:pt x="255779" y="1828799"/>
                  </a:lnTo>
                  <a:lnTo>
                    <a:pt x="283588" y="1879599"/>
                  </a:lnTo>
                  <a:lnTo>
                    <a:pt x="313293" y="1917699"/>
                  </a:lnTo>
                  <a:lnTo>
                    <a:pt x="344870" y="1955799"/>
                  </a:lnTo>
                  <a:lnTo>
                    <a:pt x="378297" y="1993899"/>
                  </a:lnTo>
                  <a:lnTo>
                    <a:pt x="413552" y="2031999"/>
                  </a:lnTo>
                  <a:lnTo>
                    <a:pt x="450378" y="2070099"/>
                  </a:lnTo>
                  <a:lnTo>
                    <a:pt x="488473" y="2095499"/>
                  </a:lnTo>
                  <a:lnTo>
                    <a:pt x="527784" y="2133599"/>
                  </a:lnTo>
                  <a:lnTo>
                    <a:pt x="568255" y="2158999"/>
                  </a:lnTo>
                  <a:lnTo>
                    <a:pt x="609831" y="2184399"/>
                  </a:lnTo>
                  <a:lnTo>
                    <a:pt x="652458" y="2209799"/>
                  </a:lnTo>
                  <a:lnTo>
                    <a:pt x="696082" y="2235199"/>
                  </a:lnTo>
                  <a:lnTo>
                    <a:pt x="740647" y="2260599"/>
                  </a:lnTo>
                  <a:lnTo>
                    <a:pt x="786100" y="2285999"/>
                  </a:lnTo>
                  <a:lnTo>
                    <a:pt x="832384" y="2298699"/>
                  </a:lnTo>
                  <a:lnTo>
                    <a:pt x="1074374" y="2362199"/>
                  </a:lnTo>
                  <a:close/>
                </a:path>
                <a:path extrusionOk="0" h="2438400" w="2452370">
                  <a:moveTo>
                    <a:pt x="1378273" y="2362199"/>
                  </a:moveTo>
                  <a:lnTo>
                    <a:pt x="1377591" y="2362199"/>
                  </a:lnTo>
                  <a:lnTo>
                    <a:pt x="1619408" y="2298699"/>
                  </a:lnTo>
                  <a:lnTo>
                    <a:pt x="1665667" y="2285999"/>
                  </a:lnTo>
                  <a:lnTo>
                    <a:pt x="1711099" y="2260599"/>
                  </a:lnTo>
                  <a:lnTo>
                    <a:pt x="1755647" y="2235199"/>
                  </a:lnTo>
                  <a:lnTo>
                    <a:pt x="1799257" y="2209799"/>
                  </a:lnTo>
                  <a:lnTo>
                    <a:pt x="1841874" y="2184399"/>
                  </a:lnTo>
                  <a:lnTo>
                    <a:pt x="1883445" y="2158999"/>
                  </a:lnTo>
                  <a:lnTo>
                    <a:pt x="1923914" y="2133599"/>
                  </a:lnTo>
                  <a:lnTo>
                    <a:pt x="1963226" y="2095499"/>
                  </a:lnTo>
                  <a:lnTo>
                    <a:pt x="2001328" y="2070099"/>
                  </a:lnTo>
                  <a:lnTo>
                    <a:pt x="2038163" y="2031999"/>
                  </a:lnTo>
                  <a:lnTo>
                    <a:pt x="2073461" y="1993899"/>
                  </a:lnTo>
                  <a:lnTo>
                    <a:pt x="2106929" y="1955799"/>
                  </a:lnTo>
                  <a:lnTo>
                    <a:pt x="2138544" y="1917699"/>
                  </a:lnTo>
                  <a:lnTo>
                    <a:pt x="2168283" y="1879599"/>
                  </a:lnTo>
                  <a:lnTo>
                    <a:pt x="2196125" y="1828799"/>
                  </a:lnTo>
                  <a:lnTo>
                    <a:pt x="2222046" y="1790699"/>
                  </a:lnTo>
                  <a:lnTo>
                    <a:pt x="2246023" y="1752599"/>
                  </a:lnTo>
                  <a:lnTo>
                    <a:pt x="2268035" y="1701799"/>
                  </a:lnTo>
                  <a:lnTo>
                    <a:pt x="2288057" y="1663699"/>
                  </a:lnTo>
                  <a:lnTo>
                    <a:pt x="2306069" y="1612899"/>
                  </a:lnTo>
                  <a:lnTo>
                    <a:pt x="2322046" y="1562099"/>
                  </a:lnTo>
                  <a:lnTo>
                    <a:pt x="2335967" y="1511299"/>
                  </a:lnTo>
                  <a:lnTo>
                    <a:pt x="2347808" y="1473199"/>
                  </a:lnTo>
                  <a:lnTo>
                    <a:pt x="2357547" y="1422399"/>
                  </a:lnTo>
                  <a:lnTo>
                    <a:pt x="2365161" y="1371599"/>
                  </a:lnTo>
                  <a:lnTo>
                    <a:pt x="2370628" y="1320799"/>
                  </a:lnTo>
                  <a:lnTo>
                    <a:pt x="2373924" y="1269999"/>
                  </a:lnTo>
                  <a:lnTo>
                    <a:pt x="2375028" y="1219199"/>
                  </a:lnTo>
                  <a:lnTo>
                    <a:pt x="2373925" y="1168399"/>
                  </a:lnTo>
                  <a:lnTo>
                    <a:pt x="2370629" y="1117599"/>
                  </a:lnTo>
                  <a:lnTo>
                    <a:pt x="2365163" y="1066799"/>
                  </a:lnTo>
                  <a:lnTo>
                    <a:pt x="2357551" y="1015999"/>
                  </a:lnTo>
                  <a:lnTo>
                    <a:pt x="2347815" y="965199"/>
                  </a:lnTo>
                  <a:lnTo>
                    <a:pt x="2335977" y="914399"/>
                  </a:lnTo>
                  <a:lnTo>
                    <a:pt x="2322060" y="876299"/>
                  </a:lnTo>
                  <a:lnTo>
                    <a:pt x="2306087" y="825499"/>
                  </a:lnTo>
                  <a:lnTo>
                    <a:pt x="2288080" y="774699"/>
                  </a:lnTo>
                  <a:lnTo>
                    <a:pt x="2268063" y="736599"/>
                  </a:lnTo>
                  <a:lnTo>
                    <a:pt x="2246057" y="685799"/>
                  </a:lnTo>
                  <a:lnTo>
                    <a:pt x="2222086" y="647699"/>
                  </a:lnTo>
                  <a:lnTo>
                    <a:pt x="2196173" y="596899"/>
                  </a:lnTo>
                  <a:lnTo>
                    <a:pt x="2168339" y="558799"/>
                  </a:lnTo>
                  <a:lnTo>
                    <a:pt x="2138607" y="520699"/>
                  </a:lnTo>
                  <a:lnTo>
                    <a:pt x="2107001" y="482599"/>
                  </a:lnTo>
                  <a:lnTo>
                    <a:pt x="2073543" y="444499"/>
                  </a:lnTo>
                  <a:lnTo>
                    <a:pt x="2038255" y="406399"/>
                  </a:lnTo>
                  <a:lnTo>
                    <a:pt x="2001423" y="368299"/>
                  </a:lnTo>
                  <a:lnTo>
                    <a:pt x="1963325" y="342899"/>
                  </a:lnTo>
                  <a:lnTo>
                    <a:pt x="1924015" y="304799"/>
                  </a:lnTo>
                  <a:lnTo>
                    <a:pt x="1883548" y="279399"/>
                  </a:lnTo>
                  <a:lnTo>
                    <a:pt x="1841977" y="253999"/>
                  </a:lnTo>
                  <a:lnTo>
                    <a:pt x="1799358" y="228599"/>
                  </a:lnTo>
                  <a:lnTo>
                    <a:pt x="1755746" y="203199"/>
                  </a:lnTo>
                  <a:lnTo>
                    <a:pt x="1711194" y="177799"/>
                  </a:lnTo>
                  <a:lnTo>
                    <a:pt x="1665759" y="152399"/>
                  </a:lnTo>
                  <a:lnTo>
                    <a:pt x="1427227" y="88899"/>
                  </a:lnTo>
                  <a:lnTo>
                    <a:pt x="1377632" y="76199"/>
                  </a:lnTo>
                  <a:lnTo>
                    <a:pt x="1428119" y="76199"/>
                  </a:lnTo>
                  <a:lnTo>
                    <a:pt x="1574012" y="114299"/>
                  </a:lnTo>
                  <a:lnTo>
                    <a:pt x="1621269" y="139699"/>
                  </a:lnTo>
                  <a:lnTo>
                    <a:pt x="1667748" y="152399"/>
                  </a:lnTo>
                  <a:lnTo>
                    <a:pt x="1713392" y="177799"/>
                  </a:lnTo>
                  <a:lnTo>
                    <a:pt x="1758148" y="190499"/>
                  </a:lnTo>
                  <a:lnTo>
                    <a:pt x="1801960" y="215899"/>
                  </a:lnTo>
                  <a:lnTo>
                    <a:pt x="1844774" y="241299"/>
                  </a:lnTo>
                  <a:lnTo>
                    <a:pt x="1886535" y="266699"/>
                  </a:lnTo>
                  <a:lnTo>
                    <a:pt x="1927187" y="304799"/>
                  </a:lnTo>
                  <a:lnTo>
                    <a:pt x="1966675" y="330199"/>
                  </a:lnTo>
                  <a:lnTo>
                    <a:pt x="2004946" y="368299"/>
                  </a:lnTo>
                  <a:lnTo>
                    <a:pt x="2041943" y="406399"/>
                  </a:lnTo>
                  <a:lnTo>
                    <a:pt x="2077389" y="444499"/>
                  </a:lnTo>
                  <a:lnTo>
                    <a:pt x="2110998" y="482599"/>
                  </a:lnTo>
                  <a:lnTo>
                    <a:pt x="2142747" y="520699"/>
                  </a:lnTo>
                  <a:lnTo>
                    <a:pt x="2172612" y="558799"/>
                  </a:lnTo>
                  <a:lnTo>
                    <a:pt x="2200572" y="596899"/>
                  </a:lnTo>
                  <a:lnTo>
                    <a:pt x="2226603" y="647699"/>
                  </a:lnTo>
                  <a:lnTo>
                    <a:pt x="2250683" y="685799"/>
                  </a:lnTo>
                  <a:lnTo>
                    <a:pt x="2272788" y="736599"/>
                  </a:lnTo>
                  <a:lnTo>
                    <a:pt x="2292896" y="774699"/>
                  </a:lnTo>
                  <a:lnTo>
                    <a:pt x="2310984" y="825499"/>
                  </a:lnTo>
                  <a:lnTo>
                    <a:pt x="2327030" y="876299"/>
                  </a:lnTo>
                  <a:lnTo>
                    <a:pt x="2341010" y="914399"/>
                  </a:lnTo>
                  <a:lnTo>
                    <a:pt x="2352902" y="965199"/>
                  </a:lnTo>
                  <a:lnTo>
                    <a:pt x="2362683" y="1015999"/>
                  </a:lnTo>
                  <a:lnTo>
                    <a:pt x="2370330" y="1066799"/>
                  </a:lnTo>
                  <a:lnTo>
                    <a:pt x="2375821" y="1117599"/>
                  </a:lnTo>
                  <a:lnTo>
                    <a:pt x="2379132" y="1168399"/>
                  </a:lnTo>
                  <a:lnTo>
                    <a:pt x="2380240" y="1219199"/>
                  </a:lnTo>
                  <a:lnTo>
                    <a:pt x="2379131" y="1269999"/>
                  </a:lnTo>
                  <a:lnTo>
                    <a:pt x="2375820" y="1320799"/>
                  </a:lnTo>
                  <a:lnTo>
                    <a:pt x="2370328" y="1371599"/>
                  </a:lnTo>
                  <a:lnTo>
                    <a:pt x="2362678" y="1422399"/>
                  </a:lnTo>
                  <a:lnTo>
                    <a:pt x="2352895" y="1473199"/>
                  </a:lnTo>
                  <a:lnTo>
                    <a:pt x="2340999" y="1523999"/>
                  </a:lnTo>
                  <a:lnTo>
                    <a:pt x="2327015" y="1562099"/>
                  </a:lnTo>
                  <a:lnTo>
                    <a:pt x="2310964" y="1612899"/>
                  </a:lnTo>
                  <a:lnTo>
                    <a:pt x="2292869" y="1663699"/>
                  </a:lnTo>
                  <a:lnTo>
                    <a:pt x="2272755" y="1701799"/>
                  </a:lnTo>
                  <a:lnTo>
                    <a:pt x="2250642" y="1752599"/>
                  </a:lnTo>
                  <a:lnTo>
                    <a:pt x="2226553" y="1790699"/>
                  </a:lnTo>
                  <a:lnTo>
                    <a:pt x="2200513" y="1841499"/>
                  </a:lnTo>
                  <a:lnTo>
                    <a:pt x="2172543" y="1879599"/>
                  </a:lnTo>
                  <a:lnTo>
                    <a:pt x="2142666" y="1917699"/>
                  </a:lnTo>
                  <a:lnTo>
                    <a:pt x="2110905" y="1955799"/>
                  </a:lnTo>
                  <a:lnTo>
                    <a:pt x="2077282" y="1993899"/>
                  </a:lnTo>
                  <a:lnTo>
                    <a:pt x="2041821" y="2031999"/>
                  </a:lnTo>
                  <a:lnTo>
                    <a:pt x="2004824" y="2070099"/>
                  </a:lnTo>
                  <a:lnTo>
                    <a:pt x="1966555" y="2108199"/>
                  </a:lnTo>
                  <a:lnTo>
                    <a:pt x="1927067" y="2133599"/>
                  </a:lnTo>
                  <a:lnTo>
                    <a:pt x="1886418" y="2171699"/>
                  </a:lnTo>
                  <a:lnTo>
                    <a:pt x="1844661" y="2197099"/>
                  </a:lnTo>
                  <a:lnTo>
                    <a:pt x="1801851" y="2222499"/>
                  </a:lnTo>
                  <a:lnTo>
                    <a:pt x="1758043" y="2247899"/>
                  </a:lnTo>
                  <a:lnTo>
                    <a:pt x="1713294" y="2260599"/>
                  </a:lnTo>
                  <a:lnTo>
                    <a:pt x="1667656" y="2285999"/>
                  </a:lnTo>
                  <a:lnTo>
                    <a:pt x="1621186" y="2298699"/>
                  </a:lnTo>
                  <a:lnTo>
                    <a:pt x="1573939" y="2324099"/>
                  </a:lnTo>
                  <a:lnTo>
                    <a:pt x="1477331" y="2349499"/>
                  </a:lnTo>
                  <a:lnTo>
                    <a:pt x="1428081" y="2349499"/>
                  </a:lnTo>
                  <a:lnTo>
                    <a:pt x="1378273" y="2362199"/>
                  </a:lnTo>
                  <a:close/>
                </a:path>
                <a:path extrusionOk="0" h="2438400" w="2452370">
                  <a:moveTo>
                    <a:pt x="1277205" y="2374899"/>
                  </a:moveTo>
                  <a:lnTo>
                    <a:pt x="1174849" y="2374899"/>
                  </a:lnTo>
                  <a:lnTo>
                    <a:pt x="1124041" y="2362199"/>
                  </a:lnTo>
                  <a:lnTo>
                    <a:pt x="1327963" y="2362199"/>
                  </a:lnTo>
                  <a:lnTo>
                    <a:pt x="1277205" y="2374899"/>
                  </a:lnTo>
                  <a:close/>
                </a:path>
                <a:path extrusionOk="0" h="2438400" w="2452370">
                  <a:moveTo>
                    <a:pt x="1373416" y="2438399"/>
                  </a:moveTo>
                  <a:lnTo>
                    <a:pt x="1324227" y="2438399"/>
                  </a:lnTo>
                  <a:lnTo>
                    <a:pt x="1372758" y="2425699"/>
                  </a:lnTo>
                  <a:lnTo>
                    <a:pt x="1421782" y="2425699"/>
                  </a:lnTo>
                  <a:lnTo>
                    <a:pt x="1373416" y="2438399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675">
            <a:spAutoFit/>
          </a:bodyPr>
          <a:lstStyle/>
          <a:p>
            <a:pPr indent="0" lvl="0" marL="1391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EQUIPE: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1411275" y="5055643"/>
            <a:ext cx="3618865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3345" lvl="0" marL="105410" marR="5080" rtl="0" algn="l">
              <a:lnSpc>
                <a:spcPct val="1167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Jhones de Sousa Soares Matrícula: 2020002730</a:t>
            </a:r>
            <a:endParaRPr b="0" i="0" sz="2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13535483" y="5055643"/>
            <a:ext cx="3999865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08610" lvl="0" marL="320675" marR="5080" rtl="0" algn="l">
              <a:lnSpc>
                <a:spcPct val="1167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José Nunes de Sousa Neto Matrícula: 2022003263</a:t>
            </a:r>
            <a:endParaRPr b="0" i="0" sz="2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7682159" y="5055643"/>
            <a:ext cx="3391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475">
            <a:spAutoFit/>
          </a:bodyPr>
          <a:lstStyle/>
          <a:p>
            <a:pPr indent="0" lvl="0" marL="41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Renato Muniz Gomes</a:t>
            </a:r>
            <a:endParaRPr b="0" i="0" sz="2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Matrícula:2020033970</a:t>
            </a:r>
            <a:endParaRPr b="0" i="0" sz="2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0"/>
          <p:cNvSpPr/>
          <p:nvPr/>
        </p:nvSpPr>
        <p:spPr>
          <a:xfrm>
            <a:off x="1930159" y="1210366"/>
            <a:ext cx="3659504" cy="970280"/>
          </a:xfrm>
          <a:custGeom>
            <a:rect b="b" l="l" r="r" t="t"/>
            <a:pathLst>
              <a:path extrusionOk="0" h="970280" w="3659504">
                <a:moveTo>
                  <a:pt x="3498817" y="969794"/>
                </a:moveTo>
                <a:lnTo>
                  <a:pt x="161924" y="969794"/>
                </a:lnTo>
                <a:lnTo>
                  <a:pt x="118878" y="964010"/>
                </a:lnTo>
                <a:lnTo>
                  <a:pt x="80198" y="947686"/>
                </a:lnTo>
                <a:lnTo>
                  <a:pt x="47426" y="922367"/>
                </a:lnTo>
                <a:lnTo>
                  <a:pt x="22107" y="889595"/>
                </a:lnTo>
                <a:lnTo>
                  <a:pt x="5784" y="850915"/>
                </a:lnTo>
                <a:lnTo>
                  <a:pt x="0" y="80786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3498816" y="0"/>
                </a:lnTo>
                <a:lnTo>
                  <a:pt x="3541860" y="5784"/>
                </a:lnTo>
                <a:lnTo>
                  <a:pt x="3580538" y="22107"/>
                </a:lnTo>
                <a:lnTo>
                  <a:pt x="3613306" y="47426"/>
                </a:lnTo>
                <a:lnTo>
                  <a:pt x="3638622" y="80198"/>
                </a:lnTo>
                <a:lnTo>
                  <a:pt x="3654942" y="118878"/>
                </a:lnTo>
                <a:lnTo>
                  <a:pt x="3659466" y="152552"/>
                </a:lnTo>
                <a:lnTo>
                  <a:pt x="3659466" y="817242"/>
                </a:lnTo>
                <a:lnTo>
                  <a:pt x="3638622" y="889595"/>
                </a:lnTo>
                <a:lnTo>
                  <a:pt x="3613306" y="922367"/>
                </a:lnTo>
                <a:lnTo>
                  <a:pt x="3580538" y="947686"/>
                </a:lnTo>
                <a:lnTo>
                  <a:pt x="3541860" y="964010"/>
                </a:lnTo>
                <a:lnTo>
                  <a:pt x="3498817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0"/>
          <p:cNvSpPr txBox="1"/>
          <p:nvPr/>
        </p:nvSpPr>
        <p:spPr>
          <a:xfrm>
            <a:off x="3298729" y="1333884"/>
            <a:ext cx="923925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6830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Gerente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68" name="Google Shape;568;p20"/>
          <p:cNvGrpSpPr/>
          <p:nvPr/>
        </p:nvGrpSpPr>
        <p:grpSpPr>
          <a:xfrm>
            <a:off x="9334724" y="6438625"/>
            <a:ext cx="8953755" cy="3848865"/>
            <a:chOff x="9334724" y="6438625"/>
            <a:chExt cx="8953755" cy="3848865"/>
          </a:xfrm>
        </p:grpSpPr>
        <p:sp>
          <p:nvSpPr>
            <p:cNvPr id="569" name="Google Shape;569;p20"/>
            <p:cNvSpPr/>
            <p:nvPr/>
          </p:nvSpPr>
          <p:spPr>
            <a:xfrm>
              <a:off x="12894154" y="6724505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9334724" y="6438625"/>
              <a:ext cx="6317615" cy="3128010"/>
            </a:xfrm>
            <a:custGeom>
              <a:rect b="b" l="l" r="r" t="t"/>
              <a:pathLst>
                <a:path extrusionOk="0" h="3128009" w="6317615">
                  <a:moveTo>
                    <a:pt x="6156462" y="3127979"/>
                  </a:moveTo>
                  <a:lnTo>
                    <a:pt x="161923" y="3127979"/>
                  </a:lnTo>
                  <a:lnTo>
                    <a:pt x="118878" y="3122196"/>
                  </a:lnTo>
                  <a:lnTo>
                    <a:pt x="80198" y="3105875"/>
                  </a:lnTo>
                  <a:lnTo>
                    <a:pt x="47426" y="3080559"/>
                  </a:lnTo>
                  <a:lnTo>
                    <a:pt x="22107" y="3047789"/>
                  </a:lnTo>
                  <a:lnTo>
                    <a:pt x="5784" y="3009109"/>
                  </a:lnTo>
                  <a:lnTo>
                    <a:pt x="0" y="2966060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6156460" y="0"/>
                  </a:lnTo>
                  <a:lnTo>
                    <a:pt x="6199504" y="5784"/>
                  </a:lnTo>
                  <a:lnTo>
                    <a:pt x="6238182" y="22107"/>
                  </a:lnTo>
                  <a:lnTo>
                    <a:pt x="6270950" y="47426"/>
                  </a:lnTo>
                  <a:lnTo>
                    <a:pt x="6296266" y="80198"/>
                  </a:lnTo>
                  <a:lnTo>
                    <a:pt x="6312586" y="118878"/>
                  </a:lnTo>
                  <a:lnTo>
                    <a:pt x="6317068" y="152236"/>
                  </a:lnTo>
                  <a:lnTo>
                    <a:pt x="6317068" y="2975749"/>
                  </a:lnTo>
                  <a:lnTo>
                    <a:pt x="6296266" y="3047789"/>
                  </a:lnTo>
                  <a:lnTo>
                    <a:pt x="6270950" y="3080559"/>
                  </a:lnTo>
                  <a:lnTo>
                    <a:pt x="6238182" y="3105875"/>
                  </a:lnTo>
                  <a:lnTo>
                    <a:pt x="6199504" y="3122196"/>
                  </a:lnTo>
                  <a:lnTo>
                    <a:pt x="6156462" y="3127979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20"/>
          <p:cNvGrpSpPr/>
          <p:nvPr/>
        </p:nvGrpSpPr>
        <p:grpSpPr>
          <a:xfrm>
            <a:off x="0" y="0"/>
            <a:ext cx="17038077" cy="3975797"/>
            <a:chOff x="0" y="0"/>
            <a:chExt cx="17038077" cy="3975797"/>
          </a:xfrm>
        </p:grpSpPr>
        <p:sp>
          <p:nvSpPr>
            <p:cNvPr id="572" name="Google Shape;572;p20"/>
            <p:cNvSpPr/>
            <p:nvPr/>
          </p:nvSpPr>
          <p:spPr>
            <a:xfrm>
              <a:off x="0" y="0"/>
              <a:ext cx="1891664" cy="2858135"/>
            </a:xfrm>
            <a:custGeom>
              <a:rect b="b" l="l" r="r" t="t"/>
              <a:pathLst>
                <a:path extrusionOk="0" h="2858135" w="1891664">
                  <a:moveTo>
                    <a:pt x="0" y="2857887"/>
                  </a:moveTo>
                  <a:lnTo>
                    <a:pt x="0" y="1882972"/>
                  </a:lnTo>
                  <a:lnTo>
                    <a:pt x="8373" y="1878121"/>
                  </a:lnTo>
                  <a:lnTo>
                    <a:pt x="51449" y="1852116"/>
                  </a:lnTo>
                  <a:lnTo>
                    <a:pt x="94035" y="1825346"/>
                  </a:lnTo>
                  <a:lnTo>
                    <a:pt x="136129" y="1797812"/>
                  </a:lnTo>
                  <a:lnTo>
                    <a:pt x="177733" y="1769513"/>
                  </a:lnTo>
                  <a:lnTo>
                    <a:pt x="218819" y="1740467"/>
                  </a:lnTo>
                  <a:lnTo>
                    <a:pt x="259360" y="1710695"/>
                  </a:lnTo>
                  <a:lnTo>
                    <a:pt x="299357" y="1680194"/>
                  </a:lnTo>
                  <a:lnTo>
                    <a:pt x="338811" y="1648967"/>
                  </a:lnTo>
                  <a:lnTo>
                    <a:pt x="377693" y="1617031"/>
                  </a:lnTo>
                  <a:lnTo>
                    <a:pt x="415980" y="1584410"/>
                  </a:lnTo>
                  <a:lnTo>
                    <a:pt x="453672" y="1551102"/>
                  </a:lnTo>
                  <a:lnTo>
                    <a:pt x="490768" y="1517107"/>
                  </a:lnTo>
                  <a:lnTo>
                    <a:pt x="527245" y="1482449"/>
                  </a:lnTo>
                  <a:lnTo>
                    <a:pt x="563078" y="1447150"/>
                  </a:lnTo>
                  <a:lnTo>
                    <a:pt x="598267" y="1411208"/>
                  </a:lnTo>
                  <a:lnTo>
                    <a:pt x="632813" y="1374626"/>
                  </a:lnTo>
                  <a:lnTo>
                    <a:pt x="666693" y="1337426"/>
                  </a:lnTo>
                  <a:lnTo>
                    <a:pt x="699885" y="1299632"/>
                  </a:lnTo>
                  <a:lnTo>
                    <a:pt x="732388" y="1261245"/>
                  </a:lnTo>
                  <a:lnTo>
                    <a:pt x="764204" y="1222264"/>
                  </a:lnTo>
                  <a:lnTo>
                    <a:pt x="795310" y="1182716"/>
                  </a:lnTo>
                  <a:lnTo>
                    <a:pt x="825687" y="1142626"/>
                  </a:lnTo>
                  <a:lnTo>
                    <a:pt x="855336" y="1101993"/>
                  </a:lnTo>
                  <a:lnTo>
                    <a:pt x="884255" y="1060818"/>
                  </a:lnTo>
                  <a:lnTo>
                    <a:pt x="912427" y="1019127"/>
                  </a:lnTo>
                  <a:lnTo>
                    <a:pt x="939833" y="976948"/>
                  </a:lnTo>
                  <a:lnTo>
                    <a:pt x="966471" y="934281"/>
                  </a:lnTo>
                  <a:lnTo>
                    <a:pt x="992342" y="891127"/>
                  </a:lnTo>
                  <a:lnTo>
                    <a:pt x="1017432" y="847511"/>
                  </a:lnTo>
                  <a:lnTo>
                    <a:pt x="1041721" y="803465"/>
                  </a:lnTo>
                  <a:lnTo>
                    <a:pt x="1065210" y="758987"/>
                  </a:lnTo>
                  <a:lnTo>
                    <a:pt x="1087899" y="714076"/>
                  </a:lnTo>
                  <a:lnTo>
                    <a:pt x="1109775" y="668764"/>
                  </a:lnTo>
                  <a:lnTo>
                    <a:pt x="1130822" y="623080"/>
                  </a:lnTo>
                  <a:lnTo>
                    <a:pt x="1151041" y="577022"/>
                  </a:lnTo>
                  <a:lnTo>
                    <a:pt x="1170429" y="530591"/>
                  </a:lnTo>
                  <a:lnTo>
                    <a:pt x="1188979" y="483819"/>
                  </a:lnTo>
                  <a:lnTo>
                    <a:pt x="1206674" y="436735"/>
                  </a:lnTo>
                  <a:lnTo>
                    <a:pt x="1223516" y="389339"/>
                  </a:lnTo>
                  <a:lnTo>
                    <a:pt x="1239503" y="341631"/>
                  </a:lnTo>
                  <a:lnTo>
                    <a:pt x="1254627" y="293641"/>
                  </a:lnTo>
                  <a:lnTo>
                    <a:pt x="1268878" y="245402"/>
                  </a:lnTo>
                  <a:lnTo>
                    <a:pt x="1282254" y="196913"/>
                  </a:lnTo>
                  <a:lnTo>
                    <a:pt x="1294756" y="148176"/>
                  </a:lnTo>
                  <a:lnTo>
                    <a:pt x="1306377" y="99219"/>
                  </a:lnTo>
                  <a:lnTo>
                    <a:pt x="1317109" y="50077"/>
                  </a:lnTo>
                  <a:lnTo>
                    <a:pt x="1326951" y="750"/>
                  </a:lnTo>
                  <a:lnTo>
                    <a:pt x="1327087" y="0"/>
                  </a:lnTo>
                  <a:lnTo>
                    <a:pt x="1891642" y="0"/>
                  </a:lnTo>
                  <a:lnTo>
                    <a:pt x="1890566" y="42890"/>
                  </a:lnTo>
                  <a:lnTo>
                    <a:pt x="1887546" y="112331"/>
                  </a:lnTo>
                  <a:lnTo>
                    <a:pt x="1883018" y="181681"/>
                  </a:lnTo>
                  <a:lnTo>
                    <a:pt x="1876982" y="250926"/>
                  </a:lnTo>
                  <a:lnTo>
                    <a:pt x="1869445" y="320014"/>
                  </a:lnTo>
                  <a:lnTo>
                    <a:pt x="1860346" y="389339"/>
                  </a:lnTo>
                  <a:lnTo>
                    <a:pt x="1849874" y="457624"/>
                  </a:lnTo>
                  <a:lnTo>
                    <a:pt x="1837850" y="526082"/>
                  </a:lnTo>
                  <a:lnTo>
                    <a:pt x="1824343" y="594255"/>
                  </a:lnTo>
                  <a:lnTo>
                    <a:pt x="1809355" y="662126"/>
                  </a:lnTo>
                  <a:lnTo>
                    <a:pt x="1792898" y="729648"/>
                  </a:lnTo>
                  <a:lnTo>
                    <a:pt x="1774976" y="796804"/>
                  </a:lnTo>
                  <a:lnTo>
                    <a:pt x="1755600" y="863547"/>
                  </a:lnTo>
                  <a:lnTo>
                    <a:pt x="1734776" y="929859"/>
                  </a:lnTo>
                  <a:lnTo>
                    <a:pt x="1712519" y="995696"/>
                  </a:lnTo>
                  <a:lnTo>
                    <a:pt x="1688833" y="1061043"/>
                  </a:lnTo>
                  <a:lnTo>
                    <a:pt x="1663737" y="1125851"/>
                  </a:lnTo>
                  <a:lnTo>
                    <a:pt x="1637234" y="1190107"/>
                  </a:lnTo>
                  <a:lnTo>
                    <a:pt x="1609344" y="1253763"/>
                  </a:lnTo>
                  <a:lnTo>
                    <a:pt x="1580073" y="1316804"/>
                  </a:lnTo>
                  <a:lnTo>
                    <a:pt x="1549444" y="1379189"/>
                  </a:lnTo>
                  <a:lnTo>
                    <a:pt x="1517463" y="1440900"/>
                  </a:lnTo>
                  <a:lnTo>
                    <a:pt x="1484152" y="1501894"/>
                  </a:lnTo>
                  <a:lnTo>
                    <a:pt x="1449520" y="1562157"/>
                  </a:lnTo>
                  <a:lnTo>
                    <a:pt x="1413589" y="1621646"/>
                  </a:lnTo>
                  <a:lnTo>
                    <a:pt x="1376370" y="1680346"/>
                  </a:lnTo>
                  <a:lnTo>
                    <a:pt x="1337888" y="1738219"/>
                  </a:lnTo>
                  <a:lnTo>
                    <a:pt x="1298154" y="1795247"/>
                  </a:lnTo>
                  <a:lnTo>
                    <a:pt x="1257195" y="1851392"/>
                  </a:lnTo>
                  <a:lnTo>
                    <a:pt x="1215020" y="1906641"/>
                  </a:lnTo>
                  <a:lnTo>
                    <a:pt x="1171659" y="1960952"/>
                  </a:lnTo>
                  <a:lnTo>
                    <a:pt x="1127122" y="2014315"/>
                  </a:lnTo>
                  <a:lnTo>
                    <a:pt x="1081442" y="2066691"/>
                  </a:lnTo>
                  <a:lnTo>
                    <a:pt x="1034630" y="2118068"/>
                  </a:lnTo>
                  <a:lnTo>
                    <a:pt x="986718" y="2168409"/>
                  </a:lnTo>
                  <a:lnTo>
                    <a:pt x="937717" y="2217704"/>
                  </a:lnTo>
                  <a:lnTo>
                    <a:pt x="887663" y="2265919"/>
                  </a:lnTo>
                  <a:lnTo>
                    <a:pt x="836567" y="2313031"/>
                  </a:lnTo>
                  <a:lnTo>
                    <a:pt x="784464" y="2359029"/>
                  </a:lnTo>
                  <a:lnTo>
                    <a:pt x="731368" y="2403880"/>
                  </a:lnTo>
                  <a:lnTo>
                    <a:pt x="677316" y="2447564"/>
                  </a:lnTo>
                  <a:lnTo>
                    <a:pt x="622321" y="2490068"/>
                  </a:lnTo>
                  <a:lnTo>
                    <a:pt x="566423" y="2531357"/>
                  </a:lnTo>
                  <a:lnTo>
                    <a:pt x="509633" y="2571439"/>
                  </a:lnTo>
                  <a:lnTo>
                    <a:pt x="451991" y="2610256"/>
                  </a:lnTo>
                  <a:lnTo>
                    <a:pt x="393514" y="2647829"/>
                  </a:lnTo>
                  <a:lnTo>
                    <a:pt x="334241" y="2684114"/>
                  </a:lnTo>
                  <a:lnTo>
                    <a:pt x="274187" y="2719111"/>
                  </a:lnTo>
                  <a:lnTo>
                    <a:pt x="213392" y="2752784"/>
                  </a:lnTo>
                  <a:lnTo>
                    <a:pt x="151873" y="2785134"/>
                  </a:lnTo>
                  <a:lnTo>
                    <a:pt x="89675" y="2816125"/>
                  </a:lnTo>
                  <a:lnTo>
                    <a:pt x="26809" y="2845768"/>
                  </a:lnTo>
                  <a:lnTo>
                    <a:pt x="0" y="2857887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1930158" y="1210372"/>
              <a:ext cx="15107919" cy="2765425"/>
            </a:xfrm>
            <a:custGeom>
              <a:rect b="b" l="l" r="r" t="t"/>
              <a:pathLst>
                <a:path extrusionOk="0" h="2765425" w="15107919">
                  <a:moveTo>
                    <a:pt x="15092909" y="1340472"/>
                  </a:moveTo>
                  <a:lnTo>
                    <a:pt x="15087130" y="1297432"/>
                  </a:lnTo>
                  <a:lnTo>
                    <a:pt x="15070811" y="1258747"/>
                  </a:lnTo>
                  <a:lnTo>
                    <a:pt x="15045500" y="1225981"/>
                  </a:lnTo>
                  <a:lnTo>
                    <a:pt x="15012721" y="1200658"/>
                  </a:lnTo>
                  <a:lnTo>
                    <a:pt x="14974050" y="1184338"/>
                  </a:lnTo>
                  <a:lnTo>
                    <a:pt x="14931009" y="1178547"/>
                  </a:lnTo>
                  <a:lnTo>
                    <a:pt x="161925" y="1178547"/>
                  </a:lnTo>
                  <a:lnTo>
                    <a:pt x="118872" y="1184338"/>
                  </a:lnTo>
                  <a:lnTo>
                    <a:pt x="80187" y="1200658"/>
                  </a:lnTo>
                  <a:lnTo>
                    <a:pt x="47421" y="1225981"/>
                  </a:lnTo>
                  <a:lnTo>
                    <a:pt x="22098" y="1258747"/>
                  </a:lnTo>
                  <a:lnTo>
                    <a:pt x="5778" y="1297432"/>
                  </a:lnTo>
                  <a:lnTo>
                    <a:pt x="0" y="1340472"/>
                  </a:lnTo>
                  <a:lnTo>
                    <a:pt x="0" y="2603055"/>
                  </a:lnTo>
                  <a:lnTo>
                    <a:pt x="5778" y="2646095"/>
                  </a:lnTo>
                  <a:lnTo>
                    <a:pt x="22098" y="2684780"/>
                  </a:lnTo>
                  <a:lnTo>
                    <a:pt x="47421" y="2717546"/>
                  </a:lnTo>
                  <a:lnTo>
                    <a:pt x="80187" y="2742869"/>
                  </a:lnTo>
                  <a:lnTo>
                    <a:pt x="118872" y="2759189"/>
                  </a:lnTo>
                  <a:lnTo>
                    <a:pt x="161899" y="2764967"/>
                  </a:lnTo>
                  <a:lnTo>
                    <a:pt x="14931022" y="2764967"/>
                  </a:lnTo>
                  <a:lnTo>
                    <a:pt x="14974050" y="2759189"/>
                  </a:lnTo>
                  <a:lnTo>
                    <a:pt x="15012721" y="2742869"/>
                  </a:lnTo>
                  <a:lnTo>
                    <a:pt x="15045500" y="2717546"/>
                  </a:lnTo>
                  <a:lnTo>
                    <a:pt x="15070811" y="2684780"/>
                  </a:lnTo>
                  <a:lnTo>
                    <a:pt x="15087130" y="2646095"/>
                  </a:lnTo>
                  <a:lnTo>
                    <a:pt x="15092909" y="2603055"/>
                  </a:lnTo>
                  <a:lnTo>
                    <a:pt x="15092909" y="1340472"/>
                  </a:lnTo>
                  <a:close/>
                </a:path>
                <a:path extrusionOk="0" h="2765425" w="15107919">
                  <a:moveTo>
                    <a:pt x="15107692" y="161925"/>
                  </a:moveTo>
                  <a:lnTo>
                    <a:pt x="15101913" y="118872"/>
                  </a:lnTo>
                  <a:lnTo>
                    <a:pt x="15085594" y="80200"/>
                  </a:lnTo>
                  <a:lnTo>
                    <a:pt x="15060283" y="47421"/>
                  </a:lnTo>
                  <a:lnTo>
                    <a:pt x="15027517" y="22110"/>
                  </a:lnTo>
                  <a:lnTo>
                    <a:pt x="14988832" y="5778"/>
                  </a:lnTo>
                  <a:lnTo>
                    <a:pt x="14945792" y="0"/>
                  </a:lnTo>
                  <a:lnTo>
                    <a:pt x="9588525" y="0"/>
                  </a:lnTo>
                  <a:lnTo>
                    <a:pt x="9545472" y="5778"/>
                  </a:lnTo>
                  <a:lnTo>
                    <a:pt x="9506801" y="22110"/>
                  </a:lnTo>
                  <a:lnTo>
                    <a:pt x="9474022" y="47421"/>
                  </a:lnTo>
                  <a:lnTo>
                    <a:pt x="9448698" y="80200"/>
                  </a:lnTo>
                  <a:lnTo>
                    <a:pt x="9432379" y="118872"/>
                  </a:lnTo>
                  <a:lnTo>
                    <a:pt x="9426600" y="161925"/>
                  </a:lnTo>
                  <a:lnTo>
                    <a:pt x="9426600" y="807872"/>
                  </a:lnTo>
                  <a:lnTo>
                    <a:pt x="9432379" y="850912"/>
                  </a:lnTo>
                  <a:lnTo>
                    <a:pt x="9448698" y="889596"/>
                  </a:lnTo>
                  <a:lnTo>
                    <a:pt x="9474022" y="922362"/>
                  </a:lnTo>
                  <a:lnTo>
                    <a:pt x="9506801" y="947686"/>
                  </a:lnTo>
                  <a:lnTo>
                    <a:pt x="9545472" y="964006"/>
                  </a:lnTo>
                  <a:lnTo>
                    <a:pt x="9588525" y="969797"/>
                  </a:lnTo>
                  <a:lnTo>
                    <a:pt x="14945792" y="969797"/>
                  </a:lnTo>
                  <a:lnTo>
                    <a:pt x="14988832" y="964006"/>
                  </a:lnTo>
                  <a:lnTo>
                    <a:pt x="15027517" y="947686"/>
                  </a:lnTo>
                  <a:lnTo>
                    <a:pt x="15060283" y="922362"/>
                  </a:lnTo>
                  <a:lnTo>
                    <a:pt x="15085594" y="889596"/>
                  </a:lnTo>
                  <a:lnTo>
                    <a:pt x="15101913" y="850912"/>
                  </a:lnTo>
                  <a:lnTo>
                    <a:pt x="15107692" y="807872"/>
                  </a:lnTo>
                  <a:lnTo>
                    <a:pt x="15107692" y="161925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20"/>
          <p:cNvSpPr txBox="1"/>
          <p:nvPr>
            <p:ph type="title"/>
          </p:nvPr>
        </p:nvSpPr>
        <p:spPr>
          <a:xfrm>
            <a:off x="7325378" y="-134249"/>
            <a:ext cx="28321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70180" lvl="0" marL="1270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1F2A5B"/>
                </a:solidFill>
              </a:rPr>
              <a:t>CADASTRAR FUNCIONÁRIO</a:t>
            </a:r>
            <a:endParaRPr sz="3000"/>
          </a:p>
        </p:txBody>
      </p:sp>
      <p:sp>
        <p:nvSpPr>
          <p:cNvPr id="575" name="Google Shape;575;p20"/>
          <p:cNvSpPr/>
          <p:nvPr/>
        </p:nvSpPr>
        <p:spPr>
          <a:xfrm>
            <a:off x="1930159" y="4652255"/>
            <a:ext cx="6318885" cy="1586865"/>
          </a:xfrm>
          <a:custGeom>
            <a:rect b="b" l="l" r="r" t="t"/>
            <a:pathLst>
              <a:path extrusionOk="0" h="1586864" w="6318884">
                <a:moveTo>
                  <a:pt x="6156471" y="1586419"/>
                </a:moveTo>
                <a:lnTo>
                  <a:pt x="161912" y="1586419"/>
                </a:lnTo>
                <a:lnTo>
                  <a:pt x="118878" y="1580636"/>
                </a:lnTo>
                <a:lnTo>
                  <a:pt x="80198" y="1564313"/>
                </a:lnTo>
                <a:lnTo>
                  <a:pt x="47426" y="1538994"/>
                </a:lnTo>
                <a:lnTo>
                  <a:pt x="22107" y="1506222"/>
                </a:lnTo>
                <a:lnTo>
                  <a:pt x="5784" y="1467541"/>
                </a:lnTo>
                <a:lnTo>
                  <a:pt x="0" y="1424495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5"/>
                </a:lnTo>
                <a:lnTo>
                  <a:pt x="6318368" y="1424495"/>
                </a:lnTo>
                <a:lnTo>
                  <a:pt x="6312585" y="1467541"/>
                </a:lnTo>
                <a:lnTo>
                  <a:pt x="6296264" y="1506222"/>
                </a:lnTo>
                <a:lnTo>
                  <a:pt x="6270949" y="1538994"/>
                </a:lnTo>
                <a:lnTo>
                  <a:pt x="6238181" y="1564313"/>
                </a:lnTo>
                <a:lnTo>
                  <a:pt x="6199503" y="1580636"/>
                </a:lnTo>
                <a:lnTo>
                  <a:pt x="6156471" y="158641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0"/>
          <p:cNvSpPr txBox="1"/>
          <p:nvPr/>
        </p:nvSpPr>
        <p:spPr>
          <a:xfrm>
            <a:off x="2829775" y="4790834"/>
            <a:ext cx="4657090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29539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Acessa a aba ''Cadastrar funcionário''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Insere informações sobre o funcionário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Confirma o cadastro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7" name="Google Shape;577;p20"/>
          <p:cNvSpPr txBox="1"/>
          <p:nvPr/>
        </p:nvSpPr>
        <p:spPr>
          <a:xfrm>
            <a:off x="9685495" y="6577206"/>
            <a:ext cx="5812800" cy="2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ALTERNATIVO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algum dado seja invalido o sistema informa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8745" marR="11112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que os dados inseridos são inválidos e solicita uma nova tentativa.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675005" marR="48450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cancela a operação e o processo é encerrado.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0029" lvl="0" marL="252729" marR="508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o cliente já tenha cadastro, o sistema retorna uma mensagem informando a existência do cadastro e cancela a operação.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8" name="Google Shape;578;p20"/>
          <p:cNvSpPr/>
          <p:nvPr/>
        </p:nvSpPr>
        <p:spPr>
          <a:xfrm>
            <a:off x="1930159" y="6438625"/>
            <a:ext cx="6318250" cy="2511425"/>
          </a:xfrm>
          <a:custGeom>
            <a:rect b="b" l="l" r="r" t="t"/>
            <a:pathLst>
              <a:path extrusionOk="0" h="2511425" w="6318250">
                <a:moveTo>
                  <a:pt x="6156460" y="2511359"/>
                </a:moveTo>
                <a:lnTo>
                  <a:pt x="161923" y="2511359"/>
                </a:lnTo>
                <a:lnTo>
                  <a:pt x="118878" y="2505575"/>
                </a:lnTo>
                <a:lnTo>
                  <a:pt x="80198" y="2489252"/>
                </a:lnTo>
                <a:lnTo>
                  <a:pt x="47426" y="2463933"/>
                </a:lnTo>
                <a:lnTo>
                  <a:pt x="22107" y="2431161"/>
                </a:lnTo>
                <a:lnTo>
                  <a:pt x="5784" y="2392481"/>
                </a:lnTo>
                <a:lnTo>
                  <a:pt x="0" y="2349435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0" y="22107"/>
                </a:lnTo>
                <a:lnTo>
                  <a:pt x="6270948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7651" y="156592"/>
                </a:lnTo>
                <a:lnTo>
                  <a:pt x="6317651" y="2354768"/>
                </a:lnTo>
                <a:lnTo>
                  <a:pt x="6296264" y="2431161"/>
                </a:lnTo>
                <a:lnTo>
                  <a:pt x="6270948" y="2463933"/>
                </a:lnTo>
                <a:lnTo>
                  <a:pt x="6238180" y="2489252"/>
                </a:lnTo>
                <a:lnTo>
                  <a:pt x="6199503" y="2505575"/>
                </a:lnTo>
                <a:lnTo>
                  <a:pt x="6156460" y="251135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0"/>
          <p:cNvSpPr txBox="1"/>
          <p:nvPr/>
        </p:nvSpPr>
        <p:spPr>
          <a:xfrm>
            <a:off x="2419512" y="6577206"/>
            <a:ext cx="5485800" cy="2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3779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PRINCIPAL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635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acessa a função "Cadastrar Funcionário"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231775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exibe a página com o formulário.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231140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insere todas as informações solicitadas.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335915" marR="7556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confirma as informações e confirmar o cadastro.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28956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salva no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0" name="Google Shape;580;p20"/>
          <p:cNvSpPr/>
          <p:nvPr/>
        </p:nvSpPr>
        <p:spPr>
          <a:xfrm>
            <a:off x="5767743" y="1210366"/>
            <a:ext cx="5480050" cy="970280"/>
          </a:xfrm>
          <a:custGeom>
            <a:rect b="b" l="l" r="r" t="t"/>
            <a:pathLst>
              <a:path extrusionOk="0" h="970280" w="5480050">
                <a:moveTo>
                  <a:pt x="5317955" y="969794"/>
                </a:moveTo>
                <a:lnTo>
                  <a:pt x="161924" y="969794"/>
                </a:lnTo>
                <a:lnTo>
                  <a:pt x="118878" y="964010"/>
                </a:lnTo>
                <a:lnTo>
                  <a:pt x="80198" y="947686"/>
                </a:lnTo>
                <a:lnTo>
                  <a:pt x="47426" y="922367"/>
                </a:lnTo>
                <a:lnTo>
                  <a:pt x="22107" y="889595"/>
                </a:lnTo>
                <a:lnTo>
                  <a:pt x="5784" y="850915"/>
                </a:lnTo>
                <a:lnTo>
                  <a:pt x="0" y="80786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5317954" y="0"/>
                </a:lnTo>
                <a:lnTo>
                  <a:pt x="5361001" y="5784"/>
                </a:lnTo>
                <a:lnTo>
                  <a:pt x="5399685" y="22107"/>
                </a:lnTo>
                <a:lnTo>
                  <a:pt x="5432460" y="47426"/>
                </a:lnTo>
                <a:lnTo>
                  <a:pt x="5457783" y="80198"/>
                </a:lnTo>
                <a:lnTo>
                  <a:pt x="5474109" y="118878"/>
                </a:lnTo>
                <a:lnTo>
                  <a:pt x="5479894" y="161925"/>
                </a:lnTo>
                <a:lnTo>
                  <a:pt x="5479894" y="807869"/>
                </a:lnTo>
                <a:lnTo>
                  <a:pt x="5474109" y="850915"/>
                </a:lnTo>
                <a:lnTo>
                  <a:pt x="5457783" y="889595"/>
                </a:lnTo>
                <a:lnTo>
                  <a:pt x="5432460" y="922367"/>
                </a:lnTo>
                <a:lnTo>
                  <a:pt x="5399685" y="947686"/>
                </a:lnTo>
                <a:lnTo>
                  <a:pt x="5361001" y="964010"/>
                </a:lnTo>
                <a:lnTo>
                  <a:pt x="5317955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0"/>
          <p:cNvSpPr txBox="1"/>
          <p:nvPr/>
        </p:nvSpPr>
        <p:spPr>
          <a:xfrm>
            <a:off x="6401373" y="1348951"/>
            <a:ext cx="4382770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26464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PRÉ-CONDIÇÃO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deve estar logado no sistema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9334725" y="4652255"/>
            <a:ext cx="6318885" cy="1278255"/>
          </a:xfrm>
          <a:custGeom>
            <a:rect b="b" l="l" r="r" t="t"/>
            <a:pathLst>
              <a:path extrusionOk="0" h="1278254" w="6318884">
                <a:moveTo>
                  <a:pt x="6156467" y="1278108"/>
                </a:moveTo>
                <a:lnTo>
                  <a:pt x="161917" y="1278108"/>
                </a:lnTo>
                <a:lnTo>
                  <a:pt x="118879" y="1272325"/>
                </a:lnTo>
                <a:lnTo>
                  <a:pt x="80198" y="1256002"/>
                </a:lnTo>
                <a:lnTo>
                  <a:pt x="47426" y="1230682"/>
                </a:lnTo>
                <a:lnTo>
                  <a:pt x="22107" y="1197911"/>
                </a:lnTo>
                <a:lnTo>
                  <a:pt x="5784" y="1159230"/>
                </a:lnTo>
                <a:lnTo>
                  <a:pt x="0" y="1116184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9" y="5784"/>
                </a:lnTo>
                <a:lnTo>
                  <a:pt x="161925" y="0"/>
                </a:lnTo>
                <a:lnTo>
                  <a:pt x="6156460" y="0"/>
                </a:lnTo>
                <a:lnTo>
                  <a:pt x="6199505" y="5784"/>
                </a:lnTo>
                <a:lnTo>
                  <a:pt x="6238182" y="22107"/>
                </a:lnTo>
                <a:lnTo>
                  <a:pt x="6270950" y="47426"/>
                </a:lnTo>
                <a:lnTo>
                  <a:pt x="6296266" y="80198"/>
                </a:lnTo>
                <a:lnTo>
                  <a:pt x="6312586" y="118878"/>
                </a:lnTo>
                <a:lnTo>
                  <a:pt x="6318369" y="161925"/>
                </a:lnTo>
                <a:lnTo>
                  <a:pt x="6318369" y="1116184"/>
                </a:lnTo>
                <a:lnTo>
                  <a:pt x="6312586" y="1159230"/>
                </a:lnTo>
                <a:lnTo>
                  <a:pt x="6296266" y="1197911"/>
                </a:lnTo>
                <a:lnTo>
                  <a:pt x="6270950" y="1230682"/>
                </a:lnTo>
                <a:lnTo>
                  <a:pt x="6238182" y="1256002"/>
                </a:lnTo>
                <a:lnTo>
                  <a:pt x="6199505" y="1272325"/>
                </a:lnTo>
                <a:lnTo>
                  <a:pt x="6156467" y="127810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0"/>
          <p:cNvSpPr txBox="1"/>
          <p:nvPr/>
        </p:nvSpPr>
        <p:spPr>
          <a:xfrm>
            <a:off x="10037165" y="4790834"/>
            <a:ext cx="505142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29539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Verifica se os dados informados são válidos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240665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Exibe mensagem de sucesso.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4" name="Google Shape;584;p20"/>
          <p:cNvSpPr txBox="1"/>
          <p:nvPr/>
        </p:nvSpPr>
        <p:spPr>
          <a:xfrm>
            <a:off x="362064" y="9839381"/>
            <a:ext cx="435609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5" name="Google Shape;585;p20"/>
          <p:cNvSpPr txBox="1"/>
          <p:nvPr/>
        </p:nvSpPr>
        <p:spPr>
          <a:xfrm>
            <a:off x="11401013" y="1192143"/>
            <a:ext cx="5545455" cy="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342265" rtl="0" algn="ctr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PÓS-CONDIÇÃO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Funcionário cadastrado com sucesso ao banco de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6" name="Google Shape;586;p20"/>
          <p:cNvSpPr txBox="1"/>
          <p:nvPr/>
        </p:nvSpPr>
        <p:spPr>
          <a:xfrm>
            <a:off x="2747096" y="2527505"/>
            <a:ext cx="13072744" cy="1918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ator será capaz de cadastrar os funcionários fornecendo informações como CPF, nome completo, endereço, data de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2250" marR="214629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nascimento, número de telefone, endereço de e-mail. Além do cargo que será exercido podendo ser atendente ou farmacêutico.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75690" rtl="0" algn="ctr">
              <a:lnSpc>
                <a:spcPct val="100000"/>
              </a:lnSpc>
              <a:spcBef>
                <a:spcPts val="167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AÇÕES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1"/>
          <p:cNvSpPr/>
          <p:nvPr/>
        </p:nvSpPr>
        <p:spPr>
          <a:xfrm>
            <a:off x="1930159" y="1210366"/>
            <a:ext cx="3659504" cy="970280"/>
          </a:xfrm>
          <a:custGeom>
            <a:rect b="b" l="l" r="r" t="t"/>
            <a:pathLst>
              <a:path extrusionOk="0" h="970280" w="3659504">
                <a:moveTo>
                  <a:pt x="3498817" y="969794"/>
                </a:moveTo>
                <a:lnTo>
                  <a:pt x="161924" y="969794"/>
                </a:lnTo>
                <a:lnTo>
                  <a:pt x="118878" y="964010"/>
                </a:lnTo>
                <a:lnTo>
                  <a:pt x="80198" y="947686"/>
                </a:lnTo>
                <a:lnTo>
                  <a:pt x="47426" y="922367"/>
                </a:lnTo>
                <a:lnTo>
                  <a:pt x="22107" y="889595"/>
                </a:lnTo>
                <a:lnTo>
                  <a:pt x="5784" y="850915"/>
                </a:lnTo>
                <a:lnTo>
                  <a:pt x="0" y="80786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3498816" y="0"/>
                </a:lnTo>
                <a:lnTo>
                  <a:pt x="3541860" y="5784"/>
                </a:lnTo>
                <a:lnTo>
                  <a:pt x="3580538" y="22107"/>
                </a:lnTo>
                <a:lnTo>
                  <a:pt x="3613306" y="47426"/>
                </a:lnTo>
                <a:lnTo>
                  <a:pt x="3638622" y="80198"/>
                </a:lnTo>
                <a:lnTo>
                  <a:pt x="3654942" y="118878"/>
                </a:lnTo>
                <a:lnTo>
                  <a:pt x="3659466" y="152552"/>
                </a:lnTo>
                <a:lnTo>
                  <a:pt x="3659466" y="817242"/>
                </a:lnTo>
                <a:lnTo>
                  <a:pt x="3638622" y="889595"/>
                </a:lnTo>
                <a:lnTo>
                  <a:pt x="3613306" y="922367"/>
                </a:lnTo>
                <a:lnTo>
                  <a:pt x="3580538" y="947686"/>
                </a:lnTo>
                <a:lnTo>
                  <a:pt x="3541860" y="964010"/>
                </a:lnTo>
                <a:lnTo>
                  <a:pt x="3498817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1"/>
          <p:cNvSpPr txBox="1"/>
          <p:nvPr/>
        </p:nvSpPr>
        <p:spPr>
          <a:xfrm>
            <a:off x="3298729" y="1333884"/>
            <a:ext cx="923925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6830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Gerente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93" name="Google Shape;593;p21"/>
          <p:cNvGrpSpPr/>
          <p:nvPr/>
        </p:nvGrpSpPr>
        <p:grpSpPr>
          <a:xfrm>
            <a:off x="9334725" y="6217181"/>
            <a:ext cx="8953754" cy="4070308"/>
            <a:chOff x="9334725" y="6217181"/>
            <a:chExt cx="8953754" cy="4070308"/>
          </a:xfrm>
        </p:grpSpPr>
        <p:sp>
          <p:nvSpPr>
            <p:cNvPr id="594" name="Google Shape;594;p21"/>
            <p:cNvSpPr/>
            <p:nvPr/>
          </p:nvSpPr>
          <p:spPr>
            <a:xfrm>
              <a:off x="12894154" y="6724504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9334725" y="6217181"/>
              <a:ext cx="6316980" cy="2203450"/>
            </a:xfrm>
            <a:custGeom>
              <a:rect b="b" l="l" r="r" t="t"/>
              <a:pathLst>
                <a:path extrusionOk="0" h="2203450" w="6316980">
                  <a:moveTo>
                    <a:pt x="6156461" y="2203048"/>
                  </a:moveTo>
                  <a:lnTo>
                    <a:pt x="161923" y="2203048"/>
                  </a:lnTo>
                  <a:lnTo>
                    <a:pt x="118878" y="2197264"/>
                  </a:lnTo>
                  <a:lnTo>
                    <a:pt x="80198" y="2180941"/>
                  </a:lnTo>
                  <a:lnTo>
                    <a:pt x="47426" y="2155622"/>
                  </a:lnTo>
                  <a:lnTo>
                    <a:pt x="22107" y="2122850"/>
                  </a:lnTo>
                  <a:lnTo>
                    <a:pt x="5784" y="2084169"/>
                  </a:lnTo>
                  <a:lnTo>
                    <a:pt x="0" y="2041123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6156460" y="0"/>
                  </a:lnTo>
                  <a:lnTo>
                    <a:pt x="6199505" y="5784"/>
                  </a:lnTo>
                  <a:lnTo>
                    <a:pt x="6238182" y="22107"/>
                  </a:lnTo>
                  <a:lnTo>
                    <a:pt x="6270950" y="47426"/>
                  </a:lnTo>
                  <a:lnTo>
                    <a:pt x="6296266" y="80198"/>
                  </a:lnTo>
                  <a:lnTo>
                    <a:pt x="6312586" y="118878"/>
                  </a:lnTo>
                  <a:lnTo>
                    <a:pt x="6316556" y="148422"/>
                  </a:lnTo>
                  <a:lnTo>
                    <a:pt x="6316556" y="2054626"/>
                  </a:lnTo>
                  <a:lnTo>
                    <a:pt x="6296266" y="2122850"/>
                  </a:lnTo>
                  <a:lnTo>
                    <a:pt x="6270950" y="2155622"/>
                  </a:lnTo>
                  <a:lnTo>
                    <a:pt x="6238182" y="2180941"/>
                  </a:lnTo>
                  <a:lnTo>
                    <a:pt x="6199505" y="2197264"/>
                  </a:lnTo>
                  <a:lnTo>
                    <a:pt x="6156461" y="2203048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21"/>
          <p:cNvGrpSpPr/>
          <p:nvPr/>
        </p:nvGrpSpPr>
        <p:grpSpPr>
          <a:xfrm>
            <a:off x="0" y="0"/>
            <a:ext cx="16584083" cy="3359199"/>
            <a:chOff x="0" y="0"/>
            <a:chExt cx="16584083" cy="3359199"/>
          </a:xfrm>
        </p:grpSpPr>
        <p:sp>
          <p:nvSpPr>
            <p:cNvPr id="597" name="Google Shape;597;p21"/>
            <p:cNvSpPr/>
            <p:nvPr/>
          </p:nvSpPr>
          <p:spPr>
            <a:xfrm>
              <a:off x="0" y="0"/>
              <a:ext cx="1891664" cy="2858135"/>
            </a:xfrm>
            <a:custGeom>
              <a:rect b="b" l="l" r="r" t="t"/>
              <a:pathLst>
                <a:path extrusionOk="0" h="2858135" w="1891664">
                  <a:moveTo>
                    <a:pt x="0" y="2857887"/>
                  </a:moveTo>
                  <a:lnTo>
                    <a:pt x="0" y="1882972"/>
                  </a:lnTo>
                  <a:lnTo>
                    <a:pt x="8373" y="1878121"/>
                  </a:lnTo>
                  <a:lnTo>
                    <a:pt x="51449" y="1852116"/>
                  </a:lnTo>
                  <a:lnTo>
                    <a:pt x="94035" y="1825346"/>
                  </a:lnTo>
                  <a:lnTo>
                    <a:pt x="136129" y="1797812"/>
                  </a:lnTo>
                  <a:lnTo>
                    <a:pt x="177733" y="1769513"/>
                  </a:lnTo>
                  <a:lnTo>
                    <a:pt x="218819" y="1740467"/>
                  </a:lnTo>
                  <a:lnTo>
                    <a:pt x="259360" y="1710695"/>
                  </a:lnTo>
                  <a:lnTo>
                    <a:pt x="299357" y="1680194"/>
                  </a:lnTo>
                  <a:lnTo>
                    <a:pt x="338811" y="1648967"/>
                  </a:lnTo>
                  <a:lnTo>
                    <a:pt x="377693" y="1617031"/>
                  </a:lnTo>
                  <a:lnTo>
                    <a:pt x="415980" y="1584410"/>
                  </a:lnTo>
                  <a:lnTo>
                    <a:pt x="453672" y="1551102"/>
                  </a:lnTo>
                  <a:lnTo>
                    <a:pt x="490768" y="1517107"/>
                  </a:lnTo>
                  <a:lnTo>
                    <a:pt x="527245" y="1482449"/>
                  </a:lnTo>
                  <a:lnTo>
                    <a:pt x="563078" y="1447150"/>
                  </a:lnTo>
                  <a:lnTo>
                    <a:pt x="598267" y="1411208"/>
                  </a:lnTo>
                  <a:lnTo>
                    <a:pt x="632813" y="1374626"/>
                  </a:lnTo>
                  <a:lnTo>
                    <a:pt x="666693" y="1337426"/>
                  </a:lnTo>
                  <a:lnTo>
                    <a:pt x="699885" y="1299632"/>
                  </a:lnTo>
                  <a:lnTo>
                    <a:pt x="732388" y="1261245"/>
                  </a:lnTo>
                  <a:lnTo>
                    <a:pt x="764204" y="1222264"/>
                  </a:lnTo>
                  <a:lnTo>
                    <a:pt x="795310" y="1182716"/>
                  </a:lnTo>
                  <a:lnTo>
                    <a:pt x="825687" y="1142626"/>
                  </a:lnTo>
                  <a:lnTo>
                    <a:pt x="855336" y="1101993"/>
                  </a:lnTo>
                  <a:lnTo>
                    <a:pt x="884255" y="1060818"/>
                  </a:lnTo>
                  <a:lnTo>
                    <a:pt x="912427" y="1019127"/>
                  </a:lnTo>
                  <a:lnTo>
                    <a:pt x="939833" y="976948"/>
                  </a:lnTo>
                  <a:lnTo>
                    <a:pt x="966471" y="934281"/>
                  </a:lnTo>
                  <a:lnTo>
                    <a:pt x="992342" y="891127"/>
                  </a:lnTo>
                  <a:lnTo>
                    <a:pt x="1017432" y="847511"/>
                  </a:lnTo>
                  <a:lnTo>
                    <a:pt x="1041721" y="803465"/>
                  </a:lnTo>
                  <a:lnTo>
                    <a:pt x="1065210" y="758987"/>
                  </a:lnTo>
                  <a:lnTo>
                    <a:pt x="1087899" y="714076"/>
                  </a:lnTo>
                  <a:lnTo>
                    <a:pt x="1109775" y="668764"/>
                  </a:lnTo>
                  <a:lnTo>
                    <a:pt x="1130822" y="623080"/>
                  </a:lnTo>
                  <a:lnTo>
                    <a:pt x="1151041" y="577022"/>
                  </a:lnTo>
                  <a:lnTo>
                    <a:pt x="1170429" y="530591"/>
                  </a:lnTo>
                  <a:lnTo>
                    <a:pt x="1188979" y="483819"/>
                  </a:lnTo>
                  <a:lnTo>
                    <a:pt x="1206674" y="436735"/>
                  </a:lnTo>
                  <a:lnTo>
                    <a:pt x="1223516" y="389339"/>
                  </a:lnTo>
                  <a:lnTo>
                    <a:pt x="1239503" y="341631"/>
                  </a:lnTo>
                  <a:lnTo>
                    <a:pt x="1254627" y="293641"/>
                  </a:lnTo>
                  <a:lnTo>
                    <a:pt x="1268878" y="245402"/>
                  </a:lnTo>
                  <a:lnTo>
                    <a:pt x="1282254" y="196913"/>
                  </a:lnTo>
                  <a:lnTo>
                    <a:pt x="1294756" y="148176"/>
                  </a:lnTo>
                  <a:lnTo>
                    <a:pt x="1306377" y="99219"/>
                  </a:lnTo>
                  <a:lnTo>
                    <a:pt x="1317109" y="50077"/>
                  </a:lnTo>
                  <a:lnTo>
                    <a:pt x="1326951" y="750"/>
                  </a:lnTo>
                  <a:lnTo>
                    <a:pt x="1327087" y="0"/>
                  </a:lnTo>
                  <a:lnTo>
                    <a:pt x="1891642" y="0"/>
                  </a:lnTo>
                  <a:lnTo>
                    <a:pt x="1890566" y="42890"/>
                  </a:lnTo>
                  <a:lnTo>
                    <a:pt x="1887546" y="112331"/>
                  </a:lnTo>
                  <a:lnTo>
                    <a:pt x="1883018" y="181681"/>
                  </a:lnTo>
                  <a:lnTo>
                    <a:pt x="1876982" y="250926"/>
                  </a:lnTo>
                  <a:lnTo>
                    <a:pt x="1869445" y="320014"/>
                  </a:lnTo>
                  <a:lnTo>
                    <a:pt x="1860346" y="389339"/>
                  </a:lnTo>
                  <a:lnTo>
                    <a:pt x="1849874" y="457624"/>
                  </a:lnTo>
                  <a:lnTo>
                    <a:pt x="1837850" y="526082"/>
                  </a:lnTo>
                  <a:lnTo>
                    <a:pt x="1824343" y="594255"/>
                  </a:lnTo>
                  <a:lnTo>
                    <a:pt x="1809355" y="662126"/>
                  </a:lnTo>
                  <a:lnTo>
                    <a:pt x="1792898" y="729648"/>
                  </a:lnTo>
                  <a:lnTo>
                    <a:pt x="1774976" y="796804"/>
                  </a:lnTo>
                  <a:lnTo>
                    <a:pt x="1755600" y="863547"/>
                  </a:lnTo>
                  <a:lnTo>
                    <a:pt x="1734776" y="929859"/>
                  </a:lnTo>
                  <a:lnTo>
                    <a:pt x="1712519" y="995696"/>
                  </a:lnTo>
                  <a:lnTo>
                    <a:pt x="1688833" y="1061043"/>
                  </a:lnTo>
                  <a:lnTo>
                    <a:pt x="1663737" y="1125851"/>
                  </a:lnTo>
                  <a:lnTo>
                    <a:pt x="1637234" y="1190107"/>
                  </a:lnTo>
                  <a:lnTo>
                    <a:pt x="1609344" y="1253763"/>
                  </a:lnTo>
                  <a:lnTo>
                    <a:pt x="1580073" y="1316804"/>
                  </a:lnTo>
                  <a:lnTo>
                    <a:pt x="1549444" y="1379189"/>
                  </a:lnTo>
                  <a:lnTo>
                    <a:pt x="1517463" y="1440900"/>
                  </a:lnTo>
                  <a:lnTo>
                    <a:pt x="1484152" y="1501894"/>
                  </a:lnTo>
                  <a:lnTo>
                    <a:pt x="1449520" y="1562157"/>
                  </a:lnTo>
                  <a:lnTo>
                    <a:pt x="1413589" y="1621646"/>
                  </a:lnTo>
                  <a:lnTo>
                    <a:pt x="1376370" y="1680346"/>
                  </a:lnTo>
                  <a:lnTo>
                    <a:pt x="1337888" y="1738219"/>
                  </a:lnTo>
                  <a:lnTo>
                    <a:pt x="1298154" y="1795247"/>
                  </a:lnTo>
                  <a:lnTo>
                    <a:pt x="1257195" y="1851392"/>
                  </a:lnTo>
                  <a:lnTo>
                    <a:pt x="1215020" y="1906641"/>
                  </a:lnTo>
                  <a:lnTo>
                    <a:pt x="1171659" y="1960952"/>
                  </a:lnTo>
                  <a:lnTo>
                    <a:pt x="1127122" y="2014315"/>
                  </a:lnTo>
                  <a:lnTo>
                    <a:pt x="1081442" y="2066691"/>
                  </a:lnTo>
                  <a:lnTo>
                    <a:pt x="1034630" y="2118068"/>
                  </a:lnTo>
                  <a:lnTo>
                    <a:pt x="986718" y="2168409"/>
                  </a:lnTo>
                  <a:lnTo>
                    <a:pt x="937717" y="2217704"/>
                  </a:lnTo>
                  <a:lnTo>
                    <a:pt x="887663" y="2265919"/>
                  </a:lnTo>
                  <a:lnTo>
                    <a:pt x="836567" y="2313031"/>
                  </a:lnTo>
                  <a:lnTo>
                    <a:pt x="784464" y="2359029"/>
                  </a:lnTo>
                  <a:lnTo>
                    <a:pt x="731368" y="2403880"/>
                  </a:lnTo>
                  <a:lnTo>
                    <a:pt x="677316" y="2447564"/>
                  </a:lnTo>
                  <a:lnTo>
                    <a:pt x="622321" y="2490068"/>
                  </a:lnTo>
                  <a:lnTo>
                    <a:pt x="566423" y="2531357"/>
                  </a:lnTo>
                  <a:lnTo>
                    <a:pt x="509633" y="2571439"/>
                  </a:lnTo>
                  <a:lnTo>
                    <a:pt x="451991" y="2610256"/>
                  </a:lnTo>
                  <a:lnTo>
                    <a:pt x="393514" y="2647829"/>
                  </a:lnTo>
                  <a:lnTo>
                    <a:pt x="334241" y="2684114"/>
                  </a:lnTo>
                  <a:lnTo>
                    <a:pt x="274187" y="2719111"/>
                  </a:lnTo>
                  <a:lnTo>
                    <a:pt x="213392" y="2752784"/>
                  </a:lnTo>
                  <a:lnTo>
                    <a:pt x="151873" y="2785134"/>
                  </a:lnTo>
                  <a:lnTo>
                    <a:pt x="89675" y="2816125"/>
                  </a:lnTo>
                  <a:lnTo>
                    <a:pt x="26809" y="2845768"/>
                  </a:lnTo>
                  <a:lnTo>
                    <a:pt x="0" y="2857887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1704128" y="2388919"/>
              <a:ext cx="14879955" cy="970280"/>
            </a:xfrm>
            <a:custGeom>
              <a:rect b="b" l="l" r="r" t="t"/>
              <a:pathLst>
                <a:path extrusionOk="0" h="970279" w="14879955">
                  <a:moveTo>
                    <a:pt x="14717836" y="969794"/>
                  </a:moveTo>
                  <a:lnTo>
                    <a:pt x="161913" y="969794"/>
                  </a:lnTo>
                  <a:lnTo>
                    <a:pt x="118878" y="964011"/>
                  </a:lnTo>
                  <a:lnTo>
                    <a:pt x="80198" y="947688"/>
                  </a:lnTo>
                  <a:lnTo>
                    <a:pt x="47426" y="922369"/>
                  </a:lnTo>
                  <a:lnTo>
                    <a:pt x="22107" y="889597"/>
                  </a:lnTo>
                  <a:lnTo>
                    <a:pt x="5784" y="850916"/>
                  </a:lnTo>
                  <a:lnTo>
                    <a:pt x="0" y="807870"/>
                  </a:lnTo>
                  <a:lnTo>
                    <a:pt x="0" y="161925"/>
                  </a:lnTo>
                  <a:lnTo>
                    <a:pt x="5784" y="118879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14717825" y="0"/>
                  </a:lnTo>
                  <a:lnTo>
                    <a:pt x="14760869" y="5784"/>
                  </a:lnTo>
                  <a:lnTo>
                    <a:pt x="14799547" y="22107"/>
                  </a:lnTo>
                  <a:lnTo>
                    <a:pt x="14832315" y="47426"/>
                  </a:lnTo>
                  <a:lnTo>
                    <a:pt x="14857631" y="80198"/>
                  </a:lnTo>
                  <a:lnTo>
                    <a:pt x="14873951" y="118879"/>
                  </a:lnTo>
                  <a:lnTo>
                    <a:pt x="14879734" y="161925"/>
                  </a:lnTo>
                  <a:lnTo>
                    <a:pt x="14879734" y="807870"/>
                  </a:lnTo>
                  <a:lnTo>
                    <a:pt x="14873951" y="850916"/>
                  </a:lnTo>
                  <a:lnTo>
                    <a:pt x="14857631" y="889597"/>
                  </a:lnTo>
                  <a:lnTo>
                    <a:pt x="14832315" y="922369"/>
                  </a:lnTo>
                  <a:lnTo>
                    <a:pt x="14799547" y="947688"/>
                  </a:lnTo>
                  <a:lnTo>
                    <a:pt x="14760869" y="964011"/>
                  </a:lnTo>
                  <a:lnTo>
                    <a:pt x="14717836" y="969794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21"/>
          <p:cNvSpPr txBox="1"/>
          <p:nvPr>
            <p:ph type="title"/>
          </p:nvPr>
        </p:nvSpPr>
        <p:spPr>
          <a:xfrm>
            <a:off x="7325378" y="-134249"/>
            <a:ext cx="28321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666750" lvl="0" marL="1270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1F2A5B"/>
                </a:solidFill>
              </a:rPr>
              <a:t>EDITAR FUNCIONÁRIO</a:t>
            </a:r>
            <a:endParaRPr sz="3000"/>
          </a:p>
        </p:txBody>
      </p:sp>
      <p:sp>
        <p:nvSpPr>
          <p:cNvPr id="600" name="Google Shape;600;p21"/>
          <p:cNvSpPr/>
          <p:nvPr/>
        </p:nvSpPr>
        <p:spPr>
          <a:xfrm>
            <a:off x="1930159" y="4177073"/>
            <a:ext cx="6318885" cy="1894839"/>
          </a:xfrm>
          <a:custGeom>
            <a:rect b="b" l="l" r="r" t="t"/>
            <a:pathLst>
              <a:path extrusionOk="0" h="1894839" w="6318884">
                <a:moveTo>
                  <a:pt x="6156458" y="1894734"/>
                </a:moveTo>
                <a:lnTo>
                  <a:pt x="161925" y="1894734"/>
                </a:lnTo>
                <a:lnTo>
                  <a:pt x="118878" y="1888949"/>
                </a:lnTo>
                <a:lnTo>
                  <a:pt x="80198" y="1872626"/>
                </a:lnTo>
                <a:lnTo>
                  <a:pt x="47426" y="1847307"/>
                </a:lnTo>
                <a:lnTo>
                  <a:pt x="22107" y="1814535"/>
                </a:lnTo>
                <a:lnTo>
                  <a:pt x="5784" y="1775855"/>
                </a:lnTo>
                <a:lnTo>
                  <a:pt x="0" y="1732809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0" y="22107"/>
                </a:lnTo>
                <a:lnTo>
                  <a:pt x="6270948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4"/>
                </a:lnTo>
                <a:lnTo>
                  <a:pt x="6318368" y="1732809"/>
                </a:lnTo>
                <a:lnTo>
                  <a:pt x="6312585" y="1775855"/>
                </a:lnTo>
                <a:lnTo>
                  <a:pt x="6296264" y="1814535"/>
                </a:lnTo>
                <a:lnTo>
                  <a:pt x="6270948" y="1847307"/>
                </a:lnTo>
                <a:lnTo>
                  <a:pt x="6238180" y="1872626"/>
                </a:lnTo>
                <a:lnTo>
                  <a:pt x="6199503" y="1888949"/>
                </a:lnTo>
                <a:lnTo>
                  <a:pt x="6156458" y="189473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1"/>
          <p:cNvSpPr txBox="1"/>
          <p:nvPr/>
        </p:nvSpPr>
        <p:spPr>
          <a:xfrm>
            <a:off x="2706315" y="4315651"/>
            <a:ext cx="49620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Acesse a aba ''Editar funcionário'';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Escolhes qual funcionário vai ser alterado;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Altera as informações;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Confirma as alterações.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2" name="Google Shape;602;p21"/>
          <p:cNvSpPr txBox="1"/>
          <p:nvPr/>
        </p:nvSpPr>
        <p:spPr>
          <a:xfrm>
            <a:off x="9736806" y="6355769"/>
            <a:ext cx="5709920" cy="18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ALTERNATIVO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algum dado seja invalido o sistema informa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7310" marR="59689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que os dados inseridos são inválidos e solicita uma nova tentativa.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79" lvl="0" marL="623570" marR="433069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cancela a operação e o processo é encerrado.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1930150" y="6217175"/>
            <a:ext cx="6443967" cy="3362610"/>
          </a:xfrm>
          <a:custGeom>
            <a:rect b="b" l="l" r="r" t="t"/>
            <a:pathLst>
              <a:path extrusionOk="0" h="3128009" w="6317615">
                <a:moveTo>
                  <a:pt x="6156505" y="3127979"/>
                </a:moveTo>
                <a:lnTo>
                  <a:pt x="161878" y="3127979"/>
                </a:lnTo>
                <a:lnTo>
                  <a:pt x="118878" y="3122202"/>
                </a:lnTo>
                <a:lnTo>
                  <a:pt x="80198" y="3105881"/>
                </a:lnTo>
                <a:lnTo>
                  <a:pt x="47426" y="3080564"/>
                </a:lnTo>
                <a:lnTo>
                  <a:pt x="22107" y="3047793"/>
                </a:lnTo>
                <a:lnTo>
                  <a:pt x="5784" y="3009111"/>
                </a:lnTo>
                <a:lnTo>
                  <a:pt x="0" y="296606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7068" y="152247"/>
                </a:lnTo>
                <a:lnTo>
                  <a:pt x="6317068" y="2975739"/>
                </a:lnTo>
                <a:lnTo>
                  <a:pt x="6296264" y="3047793"/>
                </a:lnTo>
                <a:lnTo>
                  <a:pt x="6270949" y="3080564"/>
                </a:lnTo>
                <a:lnTo>
                  <a:pt x="6238181" y="3105881"/>
                </a:lnTo>
                <a:lnTo>
                  <a:pt x="6199503" y="3122202"/>
                </a:lnTo>
                <a:lnTo>
                  <a:pt x="6156505" y="312797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1"/>
          <p:cNvSpPr txBox="1"/>
          <p:nvPr/>
        </p:nvSpPr>
        <p:spPr>
          <a:xfrm>
            <a:off x="2599548" y="6355769"/>
            <a:ext cx="51753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PRINCIPAL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4953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acessa a função "Editar Funcionário"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427355" marR="23622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exibe a página com a lista de funcionários.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22580" marR="13271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escolhe qual funcionário sofrerá a mudança e em seguida realiza as alterações. 4 - O ator altera as informações e confirma a mudança.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5 - O sistema valida e salva no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5767743" y="1210366"/>
            <a:ext cx="5480050" cy="970280"/>
          </a:xfrm>
          <a:custGeom>
            <a:rect b="b" l="l" r="r" t="t"/>
            <a:pathLst>
              <a:path extrusionOk="0" h="970280" w="5480050">
                <a:moveTo>
                  <a:pt x="5317955" y="969794"/>
                </a:moveTo>
                <a:lnTo>
                  <a:pt x="161924" y="969794"/>
                </a:lnTo>
                <a:lnTo>
                  <a:pt x="118878" y="964010"/>
                </a:lnTo>
                <a:lnTo>
                  <a:pt x="80198" y="947686"/>
                </a:lnTo>
                <a:lnTo>
                  <a:pt x="47426" y="922367"/>
                </a:lnTo>
                <a:lnTo>
                  <a:pt x="22107" y="889595"/>
                </a:lnTo>
                <a:lnTo>
                  <a:pt x="5784" y="850915"/>
                </a:lnTo>
                <a:lnTo>
                  <a:pt x="0" y="80786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5317954" y="0"/>
                </a:lnTo>
                <a:lnTo>
                  <a:pt x="5361001" y="5784"/>
                </a:lnTo>
                <a:lnTo>
                  <a:pt x="5399685" y="22107"/>
                </a:lnTo>
                <a:lnTo>
                  <a:pt x="5432460" y="47426"/>
                </a:lnTo>
                <a:lnTo>
                  <a:pt x="5457783" y="80198"/>
                </a:lnTo>
                <a:lnTo>
                  <a:pt x="5474109" y="118878"/>
                </a:lnTo>
                <a:lnTo>
                  <a:pt x="5479894" y="161925"/>
                </a:lnTo>
                <a:lnTo>
                  <a:pt x="5479894" y="807869"/>
                </a:lnTo>
                <a:lnTo>
                  <a:pt x="5474109" y="850915"/>
                </a:lnTo>
                <a:lnTo>
                  <a:pt x="5457783" y="889595"/>
                </a:lnTo>
                <a:lnTo>
                  <a:pt x="5432460" y="922367"/>
                </a:lnTo>
                <a:lnTo>
                  <a:pt x="5399685" y="947686"/>
                </a:lnTo>
                <a:lnTo>
                  <a:pt x="5361001" y="964010"/>
                </a:lnTo>
                <a:lnTo>
                  <a:pt x="5317955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1"/>
          <p:cNvSpPr txBox="1"/>
          <p:nvPr/>
        </p:nvSpPr>
        <p:spPr>
          <a:xfrm>
            <a:off x="6401373" y="1348951"/>
            <a:ext cx="4382770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26464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PRÉ-CONDIÇÃO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deve estar logado no sistema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9334725" y="4177072"/>
            <a:ext cx="6318885" cy="1278255"/>
          </a:xfrm>
          <a:custGeom>
            <a:rect b="b" l="l" r="r" t="t"/>
            <a:pathLst>
              <a:path extrusionOk="0" h="1278254" w="6318884">
                <a:moveTo>
                  <a:pt x="6156460" y="1278108"/>
                </a:moveTo>
                <a:lnTo>
                  <a:pt x="161925" y="1278108"/>
                </a:lnTo>
                <a:lnTo>
                  <a:pt x="118879" y="1272324"/>
                </a:lnTo>
                <a:lnTo>
                  <a:pt x="80198" y="1256001"/>
                </a:lnTo>
                <a:lnTo>
                  <a:pt x="47426" y="1230681"/>
                </a:lnTo>
                <a:lnTo>
                  <a:pt x="22107" y="1197910"/>
                </a:lnTo>
                <a:lnTo>
                  <a:pt x="5784" y="1159229"/>
                </a:lnTo>
                <a:lnTo>
                  <a:pt x="0" y="1116183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9" y="5784"/>
                </a:lnTo>
                <a:lnTo>
                  <a:pt x="161925" y="0"/>
                </a:lnTo>
                <a:lnTo>
                  <a:pt x="6156460" y="0"/>
                </a:lnTo>
                <a:lnTo>
                  <a:pt x="6199505" y="5784"/>
                </a:lnTo>
                <a:lnTo>
                  <a:pt x="6238182" y="22107"/>
                </a:lnTo>
                <a:lnTo>
                  <a:pt x="6270950" y="47426"/>
                </a:lnTo>
                <a:lnTo>
                  <a:pt x="6296266" y="80198"/>
                </a:lnTo>
                <a:lnTo>
                  <a:pt x="6312586" y="118878"/>
                </a:lnTo>
                <a:lnTo>
                  <a:pt x="6318369" y="161924"/>
                </a:lnTo>
                <a:lnTo>
                  <a:pt x="6318369" y="1116183"/>
                </a:lnTo>
                <a:lnTo>
                  <a:pt x="6312586" y="1159229"/>
                </a:lnTo>
                <a:lnTo>
                  <a:pt x="6296266" y="1197910"/>
                </a:lnTo>
                <a:lnTo>
                  <a:pt x="6270950" y="1230681"/>
                </a:lnTo>
                <a:lnTo>
                  <a:pt x="6238182" y="1256001"/>
                </a:lnTo>
                <a:lnTo>
                  <a:pt x="6199505" y="1272324"/>
                </a:lnTo>
                <a:lnTo>
                  <a:pt x="6156460" y="127810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1"/>
          <p:cNvSpPr txBox="1"/>
          <p:nvPr/>
        </p:nvSpPr>
        <p:spPr>
          <a:xfrm>
            <a:off x="10066070" y="4315651"/>
            <a:ext cx="505142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Verifica se os dados informados são válidos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Exibe mensagem de sucesso.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9" name="Google Shape;609;p21"/>
          <p:cNvSpPr txBox="1"/>
          <p:nvPr/>
        </p:nvSpPr>
        <p:spPr>
          <a:xfrm>
            <a:off x="5624393" y="2527505"/>
            <a:ext cx="6600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7785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ator será capaz de editar as informações dos funcionários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11344309" y="1210366"/>
            <a:ext cx="5417820" cy="970280"/>
          </a:xfrm>
          <a:custGeom>
            <a:rect b="b" l="l" r="r" t="t"/>
            <a:pathLst>
              <a:path extrusionOk="0" h="970280" w="5417819">
                <a:moveTo>
                  <a:pt x="5256074" y="969794"/>
                </a:moveTo>
                <a:lnTo>
                  <a:pt x="161924" y="969794"/>
                </a:lnTo>
                <a:lnTo>
                  <a:pt x="118878" y="964010"/>
                </a:lnTo>
                <a:lnTo>
                  <a:pt x="80198" y="947686"/>
                </a:lnTo>
                <a:lnTo>
                  <a:pt x="47426" y="922367"/>
                </a:lnTo>
                <a:lnTo>
                  <a:pt x="22107" y="889595"/>
                </a:lnTo>
                <a:lnTo>
                  <a:pt x="5784" y="850915"/>
                </a:lnTo>
                <a:lnTo>
                  <a:pt x="0" y="80786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5256073" y="0"/>
                </a:lnTo>
                <a:lnTo>
                  <a:pt x="5299118" y="5784"/>
                </a:lnTo>
                <a:lnTo>
                  <a:pt x="5337795" y="22107"/>
                </a:lnTo>
                <a:lnTo>
                  <a:pt x="5370563" y="47426"/>
                </a:lnTo>
                <a:lnTo>
                  <a:pt x="5395879" y="80198"/>
                </a:lnTo>
                <a:lnTo>
                  <a:pt x="5412200" y="118878"/>
                </a:lnTo>
                <a:lnTo>
                  <a:pt x="5417222" y="156266"/>
                </a:lnTo>
                <a:lnTo>
                  <a:pt x="5417222" y="813528"/>
                </a:lnTo>
                <a:lnTo>
                  <a:pt x="5395879" y="889595"/>
                </a:lnTo>
                <a:lnTo>
                  <a:pt x="5370563" y="922367"/>
                </a:lnTo>
                <a:lnTo>
                  <a:pt x="5337795" y="947686"/>
                </a:lnTo>
                <a:lnTo>
                  <a:pt x="5299118" y="964010"/>
                </a:lnTo>
                <a:lnTo>
                  <a:pt x="5256074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1"/>
          <p:cNvSpPr txBox="1"/>
          <p:nvPr/>
        </p:nvSpPr>
        <p:spPr>
          <a:xfrm>
            <a:off x="11443922" y="1192143"/>
            <a:ext cx="51741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32535" marR="0" rtl="0" algn="l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PÓS-CONDIÇÃO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ator será capaz de editar as informações 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16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funcionários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2" name="Google Shape;612;p21"/>
          <p:cNvSpPr txBox="1"/>
          <p:nvPr/>
        </p:nvSpPr>
        <p:spPr>
          <a:xfrm>
            <a:off x="287948" y="9839381"/>
            <a:ext cx="58356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3" name="Google Shape;613;p21"/>
          <p:cNvSpPr txBox="1"/>
          <p:nvPr/>
        </p:nvSpPr>
        <p:spPr>
          <a:xfrm>
            <a:off x="8045707" y="3526606"/>
            <a:ext cx="13912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AÇÕES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2"/>
          <p:cNvSpPr/>
          <p:nvPr/>
        </p:nvSpPr>
        <p:spPr>
          <a:xfrm>
            <a:off x="1930159" y="1210366"/>
            <a:ext cx="3659504" cy="970280"/>
          </a:xfrm>
          <a:custGeom>
            <a:rect b="b" l="l" r="r" t="t"/>
            <a:pathLst>
              <a:path extrusionOk="0" h="970280" w="3659504">
                <a:moveTo>
                  <a:pt x="3498817" y="969794"/>
                </a:moveTo>
                <a:lnTo>
                  <a:pt x="161924" y="969794"/>
                </a:lnTo>
                <a:lnTo>
                  <a:pt x="118878" y="964010"/>
                </a:lnTo>
                <a:lnTo>
                  <a:pt x="80198" y="947686"/>
                </a:lnTo>
                <a:lnTo>
                  <a:pt x="47426" y="922367"/>
                </a:lnTo>
                <a:lnTo>
                  <a:pt x="22107" y="889595"/>
                </a:lnTo>
                <a:lnTo>
                  <a:pt x="5784" y="850915"/>
                </a:lnTo>
                <a:lnTo>
                  <a:pt x="0" y="80786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3498816" y="0"/>
                </a:lnTo>
                <a:lnTo>
                  <a:pt x="3541860" y="5784"/>
                </a:lnTo>
                <a:lnTo>
                  <a:pt x="3580538" y="22107"/>
                </a:lnTo>
                <a:lnTo>
                  <a:pt x="3613306" y="47426"/>
                </a:lnTo>
                <a:lnTo>
                  <a:pt x="3638622" y="80198"/>
                </a:lnTo>
                <a:lnTo>
                  <a:pt x="3654942" y="118878"/>
                </a:lnTo>
                <a:lnTo>
                  <a:pt x="3659466" y="152552"/>
                </a:lnTo>
                <a:lnTo>
                  <a:pt x="3659466" y="817242"/>
                </a:lnTo>
                <a:lnTo>
                  <a:pt x="3638622" y="889595"/>
                </a:lnTo>
                <a:lnTo>
                  <a:pt x="3613306" y="922367"/>
                </a:lnTo>
                <a:lnTo>
                  <a:pt x="3580538" y="947686"/>
                </a:lnTo>
                <a:lnTo>
                  <a:pt x="3541860" y="964010"/>
                </a:lnTo>
                <a:lnTo>
                  <a:pt x="3498817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2"/>
          <p:cNvSpPr txBox="1"/>
          <p:nvPr/>
        </p:nvSpPr>
        <p:spPr>
          <a:xfrm>
            <a:off x="3298729" y="1333884"/>
            <a:ext cx="923925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6830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Gerente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20" name="Google Shape;620;p22"/>
          <p:cNvGrpSpPr/>
          <p:nvPr/>
        </p:nvGrpSpPr>
        <p:grpSpPr>
          <a:xfrm>
            <a:off x="9334724" y="6217181"/>
            <a:ext cx="8953755" cy="4070309"/>
            <a:chOff x="9334724" y="6217181"/>
            <a:chExt cx="8953755" cy="4070309"/>
          </a:xfrm>
        </p:grpSpPr>
        <p:sp>
          <p:nvSpPr>
            <p:cNvPr id="621" name="Google Shape;621;p22"/>
            <p:cNvSpPr/>
            <p:nvPr/>
          </p:nvSpPr>
          <p:spPr>
            <a:xfrm>
              <a:off x="12894154" y="6724505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9334724" y="6217181"/>
              <a:ext cx="6318885" cy="1894839"/>
            </a:xfrm>
            <a:custGeom>
              <a:rect b="b" l="l" r="r" t="t"/>
              <a:pathLst>
                <a:path extrusionOk="0" h="1894840" w="6318884">
                  <a:moveTo>
                    <a:pt x="6156461" y="1894734"/>
                  </a:moveTo>
                  <a:lnTo>
                    <a:pt x="161923" y="1894734"/>
                  </a:lnTo>
                  <a:lnTo>
                    <a:pt x="118878" y="1888950"/>
                  </a:lnTo>
                  <a:lnTo>
                    <a:pt x="80198" y="1872626"/>
                  </a:lnTo>
                  <a:lnTo>
                    <a:pt x="47426" y="1847307"/>
                  </a:lnTo>
                  <a:lnTo>
                    <a:pt x="22107" y="1814535"/>
                  </a:lnTo>
                  <a:lnTo>
                    <a:pt x="5784" y="1775855"/>
                  </a:lnTo>
                  <a:lnTo>
                    <a:pt x="0" y="1732809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6156459" y="0"/>
                  </a:lnTo>
                  <a:lnTo>
                    <a:pt x="6199504" y="5784"/>
                  </a:lnTo>
                  <a:lnTo>
                    <a:pt x="6238182" y="22107"/>
                  </a:lnTo>
                  <a:lnTo>
                    <a:pt x="6270950" y="47426"/>
                  </a:lnTo>
                  <a:lnTo>
                    <a:pt x="6296265" y="80198"/>
                  </a:lnTo>
                  <a:lnTo>
                    <a:pt x="6312586" y="118878"/>
                  </a:lnTo>
                  <a:lnTo>
                    <a:pt x="6318369" y="161924"/>
                  </a:lnTo>
                  <a:lnTo>
                    <a:pt x="6318369" y="1732809"/>
                  </a:lnTo>
                  <a:lnTo>
                    <a:pt x="6312586" y="1775855"/>
                  </a:lnTo>
                  <a:lnTo>
                    <a:pt x="6296265" y="1814535"/>
                  </a:lnTo>
                  <a:lnTo>
                    <a:pt x="6270950" y="1847307"/>
                  </a:lnTo>
                  <a:lnTo>
                    <a:pt x="6238182" y="1872626"/>
                  </a:lnTo>
                  <a:lnTo>
                    <a:pt x="6199504" y="1888950"/>
                  </a:lnTo>
                  <a:lnTo>
                    <a:pt x="6156461" y="1894734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22"/>
          <p:cNvGrpSpPr/>
          <p:nvPr/>
        </p:nvGrpSpPr>
        <p:grpSpPr>
          <a:xfrm>
            <a:off x="0" y="0"/>
            <a:ext cx="16584083" cy="3359199"/>
            <a:chOff x="0" y="0"/>
            <a:chExt cx="16584083" cy="3359199"/>
          </a:xfrm>
        </p:grpSpPr>
        <p:sp>
          <p:nvSpPr>
            <p:cNvPr id="624" name="Google Shape;624;p22"/>
            <p:cNvSpPr/>
            <p:nvPr/>
          </p:nvSpPr>
          <p:spPr>
            <a:xfrm>
              <a:off x="0" y="0"/>
              <a:ext cx="1891664" cy="2858135"/>
            </a:xfrm>
            <a:custGeom>
              <a:rect b="b" l="l" r="r" t="t"/>
              <a:pathLst>
                <a:path extrusionOk="0" h="2858135" w="1891664">
                  <a:moveTo>
                    <a:pt x="0" y="2857887"/>
                  </a:moveTo>
                  <a:lnTo>
                    <a:pt x="0" y="1882972"/>
                  </a:lnTo>
                  <a:lnTo>
                    <a:pt x="8373" y="1878121"/>
                  </a:lnTo>
                  <a:lnTo>
                    <a:pt x="51449" y="1852116"/>
                  </a:lnTo>
                  <a:lnTo>
                    <a:pt x="94035" y="1825346"/>
                  </a:lnTo>
                  <a:lnTo>
                    <a:pt x="136129" y="1797812"/>
                  </a:lnTo>
                  <a:lnTo>
                    <a:pt x="177733" y="1769513"/>
                  </a:lnTo>
                  <a:lnTo>
                    <a:pt x="218819" y="1740467"/>
                  </a:lnTo>
                  <a:lnTo>
                    <a:pt x="259360" y="1710695"/>
                  </a:lnTo>
                  <a:lnTo>
                    <a:pt x="299357" y="1680194"/>
                  </a:lnTo>
                  <a:lnTo>
                    <a:pt x="338811" y="1648967"/>
                  </a:lnTo>
                  <a:lnTo>
                    <a:pt x="377693" y="1617031"/>
                  </a:lnTo>
                  <a:lnTo>
                    <a:pt x="415980" y="1584410"/>
                  </a:lnTo>
                  <a:lnTo>
                    <a:pt x="453672" y="1551102"/>
                  </a:lnTo>
                  <a:lnTo>
                    <a:pt x="490768" y="1517107"/>
                  </a:lnTo>
                  <a:lnTo>
                    <a:pt x="527245" y="1482449"/>
                  </a:lnTo>
                  <a:lnTo>
                    <a:pt x="563078" y="1447150"/>
                  </a:lnTo>
                  <a:lnTo>
                    <a:pt x="598267" y="1411208"/>
                  </a:lnTo>
                  <a:lnTo>
                    <a:pt x="632813" y="1374626"/>
                  </a:lnTo>
                  <a:lnTo>
                    <a:pt x="666693" y="1337426"/>
                  </a:lnTo>
                  <a:lnTo>
                    <a:pt x="699885" y="1299632"/>
                  </a:lnTo>
                  <a:lnTo>
                    <a:pt x="732388" y="1261245"/>
                  </a:lnTo>
                  <a:lnTo>
                    <a:pt x="764204" y="1222264"/>
                  </a:lnTo>
                  <a:lnTo>
                    <a:pt x="795310" y="1182716"/>
                  </a:lnTo>
                  <a:lnTo>
                    <a:pt x="825687" y="1142626"/>
                  </a:lnTo>
                  <a:lnTo>
                    <a:pt x="855336" y="1101993"/>
                  </a:lnTo>
                  <a:lnTo>
                    <a:pt x="884255" y="1060818"/>
                  </a:lnTo>
                  <a:lnTo>
                    <a:pt x="912427" y="1019127"/>
                  </a:lnTo>
                  <a:lnTo>
                    <a:pt x="939833" y="976948"/>
                  </a:lnTo>
                  <a:lnTo>
                    <a:pt x="966471" y="934281"/>
                  </a:lnTo>
                  <a:lnTo>
                    <a:pt x="992342" y="891127"/>
                  </a:lnTo>
                  <a:lnTo>
                    <a:pt x="1017432" y="847511"/>
                  </a:lnTo>
                  <a:lnTo>
                    <a:pt x="1041721" y="803465"/>
                  </a:lnTo>
                  <a:lnTo>
                    <a:pt x="1065210" y="758987"/>
                  </a:lnTo>
                  <a:lnTo>
                    <a:pt x="1087899" y="714076"/>
                  </a:lnTo>
                  <a:lnTo>
                    <a:pt x="1109775" y="668764"/>
                  </a:lnTo>
                  <a:lnTo>
                    <a:pt x="1130822" y="623080"/>
                  </a:lnTo>
                  <a:lnTo>
                    <a:pt x="1151041" y="577022"/>
                  </a:lnTo>
                  <a:lnTo>
                    <a:pt x="1170429" y="530591"/>
                  </a:lnTo>
                  <a:lnTo>
                    <a:pt x="1188979" y="483819"/>
                  </a:lnTo>
                  <a:lnTo>
                    <a:pt x="1206674" y="436735"/>
                  </a:lnTo>
                  <a:lnTo>
                    <a:pt x="1223516" y="389339"/>
                  </a:lnTo>
                  <a:lnTo>
                    <a:pt x="1239503" y="341631"/>
                  </a:lnTo>
                  <a:lnTo>
                    <a:pt x="1254627" y="293641"/>
                  </a:lnTo>
                  <a:lnTo>
                    <a:pt x="1268878" y="245402"/>
                  </a:lnTo>
                  <a:lnTo>
                    <a:pt x="1282254" y="196913"/>
                  </a:lnTo>
                  <a:lnTo>
                    <a:pt x="1294756" y="148176"/>
                  </a:lnTo>
                  <a:lnTo>
                    <a:pt x="1306377" y="99219"/>
                  </a:lnTo>
                  <a:lnTo>
                    <a:pt x="1317109" y="50077"/>
                  </a:lnTo>
                  <a:lnTo>
                    <a:pt x="1326951" y="750"/>
                  </a:lnTo>
                  <a:lnTo>
                    <a:pt x="1327087" y="0"/>
                  </a:lnTo>
                  <a:lnTo>
                    <a:pt x="1891642" y="0"/>
                  </a:lnTo>
                  <a:lnTo>
                    <a:pt x="1890566" y="42890"/>
                  </a:lnTo>
                  <a:lnTo>
                    <a:pt x="1887546" y="112331"/>
                  </a:lnTo>
                  <a:lnTo>
                    <a:pt x="1883018" y="181681"/>
                  </a:lnTo>
                  <a:lnTo>
                    <a:pt x="1876982" y="250926"/>
                  </a:lnTo>
                  <a:lnTo>
                    <a:pt x="1869445" y="320014"/>
                  </a:lnTo>
                  <a:lnTo>
                    <a:pt x="1860346" y="389339"/>
                  </a:lnTo>
                  <a:lnTo>
                    <a:pt x="1849874" y="457624"/>
                  </a:lnTo>
                  <a:lnTo>
                    <a:pt x="1837850" y="526082"/>
                  </a:lnTo>
                  <a:lnTo>
                    <a:pt x="1824343" y="594255"/>
                  </a:lnTo>
                  <a:lnTo>
                    <a:pt x="1809355" y="662126"/>
                  </a:lnTo>
                  <a:lnTo>
                    <a:pt x="1792898" y="729648"/>
                  </a:lnTo>
                  <a:lnTo>
                    <a:pt x="1774976" y="796804"/>
                  </a:lnTo>
                  <a:lnTo>
                    <a:pt x="1755600" y="863547"/>
                  </a:lnTo>
                  <a:lnTo>
                    <a:pt x="1734776" y="929859"/>
                  </a:lnTo>
                  <a:lnTo>
                    <a:pt x="1712519" y="995696"/>
                  </a:lnTo>
                  <a:lnTo>
                    <a:pt x="1688833" y="1061043"/>
                  </a:lnTo>
                  <a:lnTo>
                    <a:pt x="1663737" y="1125851"/>
                  </a:lnTo>
                  <a:lnTo>
                    <a:pt x="1637234" y="1190107"/>
                  </a:lnTo>
                  <a:lnTo>
                    <a:pt x="1609344" y="1253763"/>
                  </a:lnTo>
                  <a:lnTo>
                    <a:pt x="1580073" y="1316804"/>
                  </a:lnTo>
                  <a:lnTo>
                    <a:pt x="1549444" y="1379189"/>
                  </a:lnTo>
                  <a:lnTo>
                    <a:pt x="1517463" y="1440900"/>
                  </a:lnTo>
                  <a:lnTo>
                    <a:pt x="1484152" y="1501894"/>
                  </a:lnTo>
                  <a:lnTo>
                    <a:pt x="1449520" y="1562157"/>
                  </a:lnTo>
                  <a:lnTo>
                    <a:pt x="1413589" y="1621646"/>
                  </a:lnTo>
                  <a:lnTo>
                    <a:pt x="1376370" y="1680346"/>
                  </a:lnTo>
                  <a:lnTo>
                    <a:pt x="1337888" y="1738219"/>
                  </a:lnTo>
                  <a:lnTo>
                    <a:pt x="1298154" y="1795247"/>
                  </a:lnTo>
                  <a:lnTo>
                    <a:pt x="1257195" y="1851392"/>
                  </a:lnTo>
                  <a:lnTo>
                    <a:pt x="1215020" y="1906641"/>
                  </a:lnTo>
                  <a:lnTo>
                    <a:pt x="1171659" y="1960952"/>
                  </a:lnTo>
                  <a:lnTo>
                    <a:pt x="1127122" y="2014315"/>
                  </a:lnTo>
                  <a:lnTo>
                    <a:pt x="1081442" y="2066691"/>
                  </a:lnTo>
                  <a:lnTo>
                    <a:pt x="1034630" y="2118068"/>
                  </a:lnTo>
                  <a:lnTo>
                    <a:pt x="986718" y="2168409"/>
                  </a:lnTo>
                  <a:lnTo>
                    <a:pt x="937717" y="2217704"/>
                  </a:lnTo>
                  <a:lnTo>
                    <a:pt x="887663" y="2265919"/>
                  </a:lnTo>
                  <a:lnTo>
                    <a:pt x="836567" y="2313031"/>
                  </a:lnTo>
                  <a:lnTo>
                    <a:pt x="784464" y="2359029"/>
                  </a:lnTo>
                  <a:lnTo>
                    <a:pt x="731368" y="2403880"/>
                  </a:lnTo>
                  <a:lnTo>
                    <a:pt x="677316" y="2447564"/>
                  </a:lnTo>
                  <a:lnTo>
                    <a:pt x="622321" y="2490068"/>
                  </a:lnTo>
                  <a:lnTo>
                    <a:pt x="566423" y="2531357"/>
                  </a:lnTo>
                  <a:lnTo>
                    <a:pt x="509633" y="2571439"/>
                  </a:lnTo>
                  <a:lnTo>
                    <a:pt x="451991" y="2610256"/>
                  </a:lnTo>
                  <a:lnTo>
                    <a:pt x="393514" y="2647829"/>
                  </a:lnTo>
                  <a:lnTo>
                    <a:pt x="334241" y="2684114"/>
                  </a:lnTo>
                  <a:lnTo>
                    <a:pt x="274187" y="2719111"/>
                  </a:lnTo>
                  <a:lnTo>
                    <a:pt x="213392" y="2752784"/>
                  </a:lnTo>
                  <a:lnTo>
                    <a:pt x="151873" y="2785134"/>
                  </a:lnTo>
                  <a:lnTo>
                    <a:pt x="89675" y="2816125"/>
                  </a:lnTo>
                  <a:lnTo>
                    <a:pt x="26809" y="2845768"/>
                  </a:lnTo>
                  <a:lnTo>
                    <a:pt x="0" y="2857887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1704128" y="2388919"/>
              <a:ext cx="14879955" cy="970280"/>
            </a:xfrm>
            <a:custGeom>
              <a:rect b="b" l="l" r="r" t="t"/>
              <a:pathLst>
                <a:path extrusionOk="0" h="970279" w="14879955">
                  <a:moveTo>
                    <a:pt x="14717836" y="969794"/>
                  </a:moveTo>
                  <a:lnTo>
                    <a:pt x="161913" y="969794"/>
                  </a:lnTo>
                  <a:lnTo>
                    <a:pt x="118878" y="964011"/>
                  </a:lnTo>
                  <a:lnTo>
                    <a:pt x="80198" y="947688"/>
                  </a:lnTo>
                  <a:lnTo>
                    <a:pt x="47426" y="922369"/>
                  </a:lnTo>
                  <a:lnTo>
                    <a:pt x="22107" y="889597"/>
                  </a:lnTo>
                  <a:lnTo>
                    <a:pt x="5784" y="850916"/>
                  </a:lnTo>
                  <a:lnTo>
                    <a:pt x="0" y="807870"/>
                  </a:lnTo>
                  <a:lnTo>
                    <a:pt x="0" y="161925"/>
                  </a:lnTo>
                  <a:lnTo>
                    <a:pt x="5784" y="118879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14717825" y="0"/>
                  </a:lnTo>
                  <a:lnTo>
                    <a:pt x="14760869" y="5784"/>
                  </a:lnTo>
                  <a:lnTo>
                    <a:pt x="14799547" y="22107"/>
                  </a:lnTo>
                  <a:lnTo>
                    <a:pt x="14832315" y="47426"/>
                  </a:lnTo>
                  <a:lnTo>
                    <a:pt x="14857631" y="80198"/>
                  </a:lnTo>
                  <a:lnTo>
                    <a:pt x="14873951" y="118879"/>
                  </a:lnTo>
                  <a:lnTo>
                    <a:pt x="14879734" y="161925"/>
                  </a:lnTo>
                  <a:lnTo>
                    <a:pt x="14879734" y="807870"/>
                  </a:lnTo>
                  <a:lnTo>
                    <a:pt x="14873951" y="850916"/>
                  </a:lnTo>
                  <a:lnTo>
                    <a:pt x="14857631" y="889597"/>
                  </a:lnTo>
                  <a:lnTo>
                    <a:pt x="14832315" y="922369"/>
                  </a:lnTo>
                  <a:lnTo>
                    <a:pt x="14799547" y="947688"/>
                  </a:lnTo>
                  <a:lnTo>
                    <a:pt x="14760869" y="964011"/>
                  </a:lnTo>
                  <a:lnTo>
                    <a:pt x="14717836" y="969794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22"/>
          <p:cNvSpPr txBox="1"/>
          <p:nvPr>
            <p:ph type="title"/>
          </p:nvPr>
        </p:nvSpPr>
        <p:spPr>
          <a:xfrm>
            <a:off x="7325378" y="-134249"/>
            <a:ext cx="28321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553085" lvl="0" marL="1270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1F2A5B"/>
                </a:solidFill>
              </a:rPr>
              <a:t>EXCLUIR FUNCIONÁRIO</a:t>
            </a:r>
            <a:endParaRPr sz="3000"/>
          </a:p>
        </p:txBody>
      </p:sp>
      <p:sp>
        <p:nvSpPr>
          <p:cNvPr id="627" name="Google Shape;627;p22"/>
          <p:cNvSpPr/>
          <p:nvPr/>
        </p:nvSpPr>
        <p:spPr>
          <a:xfrm>
            <a:off x="1930159" y="4177073"/>
            <a:ext cx="6318885" cy="1586865"/>
          </a:xfrm>
          <a:custGeom>
            <a:rect b="b" l="l" r="r" t="t"/>
            <a:pathLst>
              <a:path extrusionOk="0" h="1586864" w="6318884">
                <a:moveTo>
                  <a:pt x="6156486" y="1586419"/>
                </a:moveTo>
                <a:lnTo>
                  <a:pt x="161897" y="1586419"/>
                </a:lnTo>
                <a:lnTo>
                  <a:pt x="118878" y="1580638"/>
                </a:lnTo>
                <a:lnTo>
                  <a:pt x="80198" y="1564315"/>
                </a:lnTo>
                <a:lnTo>
                  <a:pt x="47426" y="1538996"/>
                </a:lnTo>
                <a:lnTo>
                  <a:pt x="22107" y="1506224"/>
                </a:lnTo>
                <a:lnTo>
                  <a:pt x="5784" y="1467543"/>
                </a:lnTo>
                <a:lnTo>
                  <a:pt x="0" y="1424497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4"/>
                </a:lnTo>
                <a:lnTo>
                  <a:pt x="6318368" y="1424497"/>
                </a:lnTo>
                <a:lnTo>
                  <a:pt x="6312585" y="1467543"/>
                </a:lnTo>
                <a:lnTo>
                  <a:pt x="6296264" y="1506224"/>
                </a:lnTo>
                <a:lnTo>
                  <a:pt x="6270949" y="1538996"/>
                </a:lnTo>
                <a:lnTo>
                  <a:pt x="6238181" y="1564315"/>
                </a:lnTo>
                <a:lnTo>
                  <a:pt x="6199503" y="1580638"/>
                </a:lnTo>
                <a:lnTo>
                  <a:pt x="6156486" y="158641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2"/>
          <p:cNvSpPr txBox="1"/>
          <p:nvPr/>
        </p:nvSpPr>
        <p:spPr>
          <a:xfrm>
            <a:off x="2695000" y="4315651"/>
            <a:ext cx="49263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29539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Acesse a aba ''Excluir funcionário''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Escolhes qual funcionário vai ser excluído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240029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Confirma a exclusão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9" name="Google Shape;629;p22"/>
          <p:cNvSpPr txBox="1"/>
          <p:nvPr/>
        </p:nvSpPr>
        <p:spPr>
          <a:xfrm>
            <a:off x="9805706" y="6355769"/>
            <a:ext cx="5572125" cy="155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ALTERNATIVO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o ator não confirme a exclusão, o processo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16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será encerrado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554990" marR="36449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cancela a operação e o processo é encerrado.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0" name="Google Shape;630;p22"/>
          <p:cNvSpPr/>
          <p:nvPr/>
        </p:nvSpPr>
        <p:spPr>
          <a:xfrm>
            <a:off x="1930159" y="6217181"/>
            <a:ext cx="6318885" cy="2820035"/>
          </a:xfrm>
          <a:custGeom>
            <a:rect b="b" l="l" r="r" t="t"/>
            <a:pathLst>
              <a:path extrusionOk="0" h="2820034" w="6318884">
                <a:moveTo>
                  <a:pt x="6156476" y="2819672"/>
                </a:moveTo>
                <a:lnTo>
                  <a:pt x="161907" y="2819672"/>
                </a:lnTo>
                <a:lnTo>
                  <a:pt x="118878" y="2813890"/>
                </a:lnTo>
                <a:lnTo>
                  <a:pt x="80198" y="2797566"/>
                </a:lnTo>
                <a:lnTo>
                  <a:pt x="47426" y="2772247"/>
                </a:lnTo>
                <a:lnTo>
                  <a:pt x="22107" y="2739476"/>
                </a:lnTo>
                <a:lnTo>
                  <a:pt x="5784" y="2700795"/>
                </a:lnTo>
                <a:lnTo>
                  <a:pt x="0" y="2657749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4"/>
                </a:lnTo>
                <a:lnTo>
                  <a:pt x="6318368" y="2657749"/>
                </a:lnTo>
                <a:lnTo>
                  <a:pt x="6312585" y="2700795"/>
                </a:lnTo>
                <a:lnTo>
                  <a:pt x="6296264" y="2739476"/>
                </a:lnTo>
                <a:lnTo>
                  <a:pt x="6270949" y="2772247"/>
                </a:lnTo>
                <a:lnTo>
                  <a:pt x="6238181" y="2797566"/>
                </a:lnTo>
                <a:lnTo>
                  <a:pt x="6199503" y="2813890"/>
                </a:lnTo>
                <a:lnTo>
                  <a:pt x="6156476" y="2819672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2"/>
          <p:cNvSpPr txBox="1"/>
          <p:nvPr/>
        </p:nvSpPr>
        <p:spPr>
          <a:xfrm>
            <a:off x="2530200" y="6355769"/>
            <a:ext cx="53142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PRINCIPAL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50165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acessa a função "Excluir Funcionário"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496569" marR="30607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exibe a página com a lista de funcionários.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escolhe qual funcionário será excluído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confirma a exclusão.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295275" marR="10541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remove todas as informações do funcionário do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2" name="Google Shape;632;p22"/>
          <p:cNvSpPr/>
          <p:nvPr/>
        </p:nvSpPr>
        <p:spPr>
          <a:xfrm>
            <a:off x="5767743" y="1210366"/>
            <a:ext cx="5480050" cy="970280"/>
          </a:xfrm>
          <a:custGeom>
            <a:rect b="b" l="l" r="r" t="t"/>
            <a:pathLst>
              <a:path extrusionOk="0" h="970280" w="5480050">
                <a:moveTo>
                  <a:pt x="5317955" y="969794"/>
                </a:moveTo>
                <a:lnTo>
                  <a:pt x="161924" y="969794"/>
                </a:lnTo>
                <a:lnTo>
                  <a:pt x="118878" y="964010"/>
                </a:lnTo>
                <a:lnTo>
                  <a:pt x="80198" y="947686"/>
                </a:lnTo>
                <a:lnTo>
                  <a:pt x="47426" y="922367"/>
                </a:lnTo>
                <a:lnTo>
                  <a:pt x="22107" y="889595"/>
                </a:lnTo>
                <a:lnTo>
                  <a:pt x="5784" y="850915"/>
                </a:lnTo>
                <a:lnTo>
                  <a:pt x="0" y="80786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5317954" y="0"/>
                </a:lnTo>
                <a:lnTo>
                  <a:pt x="5361001" y="5784"/>
                </a:lnTo>
                <a:lnTo>
                  <a:pt x="5399685" y="22107"/>
                </a:lnTo>
                <a:lnTo>
                  <a:pt x="5432460" y="47426"/>
                </a:lnTo>
                <a:lnTo>
                  <a:pt x="5457783" y="80198"/>
                </a:lnTo>
                <a:lnTo>
                  <a:pt x="5474109" y="118878"/>
                </a:lnTo>
                <a:lnTo>
                  <a:pt x="5479894" y="161925"/>
                </a:lnTo>
                <a:lnTo>
                  <a:pt x="5479894" y="807869"/>
                </a:lnTo>
                <a:lnTo>
                  <a:pt x="5474109" y="850915"/>
                </a:lnTo>
                <a:lnTo>
                  <a:pt x="5457783" y="889595"/>
                </a:lnTo>
                <a:lnTo>
                  <a:pt x="5432460" y="922367"/>
                </a:lnTo>
                <a:lnTo>
                  <a:pt x="5399685" y="947686"/>
                </a:lnTo>
                <a:lnTo>
                  <a:pt x="5361001" y="964010"/>
                </a:lnTo>
                <a:lnTo>
                  <a:pt x="5317955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2"/>
          <p:cNvSpPr txBox="1"/>
          <p:nvPr/>
        </p:nvSpPr>
        <p:spPr>
          <a:xfrm>
            <a:off x="6401373" y="1348951"/>
            <a:ext cx="4382770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26464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PRÉ-CONDIÇÃO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deve estar logado no sistema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4" name="Google Shape;634;p22"/>
          <p:cNvSpPr/>
          <p:nvPr/>
        </p:nvSpPr>
        <p:spPr>
          <a:xfrm>
            <a:off x="9334725" y="4177073"/>
            <a:ext cx="6318885" cy="1586865"/>
          </a:xfrm>
          <a:custGeom>
            <a:rect b="b" l="l" r="r" t="t"/>
            <a:pathLst>
              <a:path extrusionOk="0" h="1586864" w="6318884">
                <a:moveTo>
                  <a:pt x="6156488" y="1586419"/>
                </a:moveTo>
                <a:lnTo>
                  <a:pt x="161897" y="1586419"/>
                </a:lnTo>
                <a:lnTo>
                  <a:pt x="118878" y="1580638"/>
                </a:lnTo>
                <a:lnTo>
                  <a:pt x="80198" y="1564315"/>
                </a:lnTo>
                <a:lnTo>
                  <a:pt x="47426" y="1538996"/>
                </a:lnTo>
                <a:lnTo>
                  <a:pt x="22107" y="1506224"/>
                </a:lnTo>
                <a:lnTo>
                  <a:pt x="5784" y="1467543"/>
                </a:lnTo>
                <a:lnTo>
                  <a:pt x="0" y="1424497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60" y="0"/>
                </a:lnTo>
                <a:lnTo>
                  <a:pt x="6199504" y="5784"/>
                </a:lnTo>
                <a:lnTo>
                  <a:pt x="6238182" y="22107"/>
                </a:lnTo>
                <a:lnTo>
                  <a:pt x="6270950" y="47426"/>
                </a:lnTo>
                <a:lnTo>
                  <a:pt x="6296266" y="80198"/>
                </a:lnTo>
                <a:lnTo>
                  <a:pt x="6312586" y="118878"/>
                </a:lnTo>
                <a:lnTo>
                  <a:pt x="6318369" y="161924"/>
                </a:lnTo>
                <a:lnTo>
                  <a:pt x="6318369" y="1424497"/>
                </a:lnTo>
                <a:lnTo>
                  <a:pt x="6312586" y="1467543"/>
                </a:lnTo>
                <a:lnTo>
                  <a:pt x="6296266" y="1506224"/>
                </a:lnTo>
                <a:lnTo>
                  <a:pt x="6270950" y="1538996"/>
                </a:lnTo>
                <a:lnTo>
                  <a:pt x="6238182" y="1564315"/>
                </a:lnTo>
                <a:lnTo>
                  <a:pt x="6199504" y="1580638"/>
                </a:lnTo>
                <a:lnTo>
                  <a:pt x="6156488" y="158641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2"/>
          <p:cNvSpPr txBox="1"/>
          <p:nvPr/>
        </p:nvSpPr>
        <p:spPr>
          <a:xfrm>
            <a:off x="9788901" y="4315651"/>
            <a:ext cx="5547995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29539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16965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 Exibir a lista de funcionários.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Exibir uma mensagem pedindo a confirmação.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240029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Realizar a exclusão do funcionário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6" name="Google Shape;636;p22"/>
          <p:cNvSpPr txBox="1"/>
          <p:nvPr/>
        </p:nvSpPr>
        <p:spPr>
          <a:xfrm>
            <a:off x="5943239" y="2527505"/>
            <a:ext cx="59619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7785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ator será capaz de fazer a exclusão dos funcionários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7" name="Google Shape;637;p22"/>
          <p:cNvSpPr/>
          <p:nvPr/>
        </p:nvSpPr>
        <p:spPr>
          <a:xfrm>
            <a:off x="11356761" y="1210366"/>
            <a:ext cx="5681345" cy="970280"/>
          </a:xfrm>
          <a:custGeom>
            <a:rect b="b" l="l" r="r" t="t"/>
            <a:pathLst>
              <a:path extrusionOk="0" h="970280" w="5681344">
                <a:moveTo>
                  <a:pt x="5519192" y="969794"/>
                </a:moveTo>
                <a:lnTo>
                  <a:pt x="161924" y="969794"/>
                </a:lnTo>
                <a:lnTo>
                  <a:pt x="118879" y="964010"/>
                </a:lnTo>
                <a:lnTo>
                  <a:pt x="80198" y="947686"/>
                </a:lnTo>
                <a:lnTo>
                  <a:pt x="47426" y="922367"/>
                </a:lnTo>
                <a:lnTo>
                  <a:pt x="22107" y="889595"/>
                </a:lnTo>
                <a:lnTo>
                  <a:pt x="5784" y="850915"/>
                </a:lnTo>
                <a:lnTo>
                  <a:pt x="0" y="80786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9" y="5784"/>
                </a:lnTo>
                <a:lnTo>
                  <a:pt x="161925" y="0"/>
                </a:lnTo>
                <a:lnTo>
                  <a:pt x="5519191" y="0"/>
                </a:lnTo>
                <a:lnTo>
                  <a:pt x="5562236" y="5784"/>
                </a:lnTo>
                <a:lnTo>
                  <a:pt x="5600913" y="22107"/>
                </a:lnTo>
                <a:lnTo>
                  <a:pt x="5633681" y="47426"/>
                </a:lnTo>
                <a:lnTo>
                  <a:pt x="5658997" y="80198"/>
                </a:lnTo>
                <a:lnTo>
                  <a:pt x="5675318" y="118878"/>
                </a:lnTo>
                <a:lnTo>
                  <a:pt x="5681101" y="161925"/>
                </a:lnTo>
                <a:lnTo>
                  <a:pt x="5681101" y="807869"/>
                </a:lnTo>
                <a:lnTo>
                  <a:pt x="5675318" y="850915"/>
                </a:lnTo>
                <a:lnTo>
                  <a:pt x="5658997" y="889595"/>
                </a:lnTo>
                <a:lnTo>
                  <a:pt x="5633681" y="922367"/>
                </a:lnTo>
                <a:lnTo>
                  <a:pt x="5600913" y="947686"/>
                </a:lnTo>
                <a:lnTo>
                  <a:pt x="5562236" y="964010"/>
                </a:lnTo>
                <a:lnTo>
                  <a:pt x="5519192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2"/>
          <p:cNvSpPr txBox="1"/>
          <p:nvPr/>
        </p:nvSpPr>
        <p:spPr>
          <a:xfrm>
            <a:off x="11253130" y="1192143"/>
            <a:ext cx="5841365" cy="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342265" rtl="0" algn="ctr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PÓS-CONDIÇÃO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Remoção de todas as informações do funcionário 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banco de dados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9" name="Google Shape;639;p22"/>
          <p:cNvSpPr txBox="1"/>
          <p:nvPr/>
        </p:nvSpPr>
        <p:spPr>
          <a:xfrm>
            <a:off x="368018" y="9839381"/>
            <a:ext cx="42354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0" name="Google Shape;640;p22"/>
          <p:cNvSpPr txBox="1"/>
          <p:nvPr/>
        </p:nvSpPr>
        <p:spPr>
          <a:xfrm>
            <a:off x="8045707" y="3526606"/>
            <a:ext cx="13912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AÇÕES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3"/>
          <p:cNvSpPr/>
          <p:nvPr/>
        </p:nvSpPr>
        <p:spPr>
          <a:xfrm>
            <a:off x="1894853" y="910786"/>
            <a:ext cx="3660140" cy="1278255"/>
          </a:xfrm>
          <a:custGeom>
            <a:rect b="b" l="l" r="r" t="t"/>
            <a:pathLst>
              <a:path extrusionOk="0" h="1278255" w="3660140">
                <a:moveTo>
                  <a:pt x="3498804" y="1278108"/>
                </a:moveTo>
                <a:lnTo>
                  <a:pt x="161916" y="1278108"/>
                </a:lnTo>
                <a:lnTo>
                  <a:pt x="118878" y="1272325"/>
                </a:lnTo>
                <a:lnTo>
                  <a:pt x="80198" y="1256002"/>
                </a:lnTo>
                <a:lnTo>
                  <a:pt x="47426" y="1230683"/>
                </a:lnTo>
                <a:lnTo>
                  <a:pt x="22107" y="1197911"/>
                </a:lnTo>
                <a:lnTo>
                  <a:pt x="5784" y="1159230"/>
                </a:lnTo>
                <a:lnTo>
                  <a:pt x="0" y="1116184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3498795" y="0"/>
                </a:lnTo>
                <a:lnTo>
                  <a:pt x="3541842" y="5784"/>
                </a:lnTo>
                <a:lnTo>
                  <a:pt x="3580526" y="22107"/>
                </a:lnTo>
                <a:lnTo>
                  <a:pt x="3613301" y="47426"/>
                </a:lnTo>
                <a:lnTo>
                  <a:pt x="3638624" y="80198"/>
                </a:lnTo>
                <a:lnTo>
                  <a:pt x="3654950" y="118878"/>
                </a:lnTo>
                <a:lnTo>
                  <a:pt x="3659593" y="153424"/>
                </a:lnTo>
                <a:lnTo>
                  <a:pt x="3659593" y="1124684"/>
                </a:lnTo>
                <a:lnTo>
                  <a:pt x="3638624" y="1197911"/>
                </a:lnTo>
                <a:lnTo>
                  <a:pt x="3613301" y="1230683"/>
                </a:lnTo>
                <a:lnTo>
                  <a:pt x="3580526" y="1256002"/>
                </a:lnTo>
                <a:lnTo>
                  <a:pt x="3541842" y="1272325"/>
                </a:lnTo>
                <a:lnTo>
                  <a:pt x="3498804" y="127810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3"/>
          <p:cNvSpPr txBox="1"/>
          <p:nvPr/>
        </p:nvSpPr>
        <p:spPr>
          <a:xfrm>
            <a:off x="2296920" y="1034305"/>
            <a:ext cx="285686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Atendente, Farmacêutico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 Gerente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47" name="Google Shape;647;p23"/>
          <p:cNvGrpSpPr/>
          <p:nvPr/>
        </p:nvGrpSpPr>
        <p:grpSpPr>
          <a:xfrm>
            <a:off x="9228900" y="6438625"/>
            <a:ext cx="9059580" cy="3848865"/>
            <a:chOff x="9228900" y="6438625"/>
            <a:chExt cx="9059580" cy="3848865"/>
          </a:xfrm>
        </p:grpSpPr>
        <p:sp>
          <p:nvSpPr>
            <p:cNvPr id="648" name="Google Shape;648;p23"/>
            <p:cNvSpPr/>
            <p:nvPr/>
          </p:nvSpPr>
          <p:spPr>
            <a:xfrm>
              <a:off x="12894155" y="6724505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9228900" y="6438625"/>
              <a:ext cx="6429464" cy="1820928"/>
            </a:xfrm>
            <a:custGeom>
              <a:rect b="b" l="l" r="r" t="t"/>
              <a:pathLst>
                <a:path extrusionOk="0" h="1586865" w="6318884">
                  <a:moveTo>
                    <a:pt x="6156468" y="1586419"/>
                  </a:moveTo>
                  <a:lnTo>
                    <a:pt x="161917" y="1586419"/>
                  </a:lnTo>
                  <a:lnTo>
                    <a:pt x="118878" y="1580636"/>
                  </a:lnTo>
                  <a:lnTo>
                    <a:pt x="80198" y="1564313"/>
                  </a:lnTo>
                  <a:lnTo>
                    <a:pt x="47426" y="1538994"/>
                  </a:lnTo>
                  <a:lnTo>
                    <a:pt x="22107" y="1506223"/>
                  </a:lnTo>
                  <a:lnTo>
                    <a:pt x="5784" y="1467542"/>
                  </a:lnTo>
                  <a:lnTo>
                    <a:pt x="0" y="1424495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6156460" y="0"/>
                  </a:lnTo>
                  <a:lnTo>
                    <a:pt x="6199504" y="5784"/>
                  </a:lnTo>
                  <a:lnTo>
                    <a:pt x="6238182" y="22107"/>
                  </a:lnTo>
                  <a:lnTo>
                    <a:pt x="6270950" y="47426"/>
                  </a:lnTo>
                  <a:lnTo>
                    <a:pt x="6296266" y="80198"/>
                  </a:lnTo>
                  <a:lnTo>
                    <a:pt x="6312586" y="118878"/>
                  </a:lnTo>
                  <a:lnTo>
                    <a:pt x="6318369" y="161924"/>
                  </a:lnTo>
                  <a:lnTo>
                    <a:pt x="6318369" y="1424495"/>
                  </a:lnTo>
                  <a:lnTo>
                    <a:pt x="6312586" y="1467542"/>
                  </a:lnTo>
                  <a:lnTo>
                    <a:pt x="6296266" y="1506223"/>
                  </a:lnTo>
                  <a:lnTo>
                    <a:pt x="6270950" y="1538994"/>
                  </a:lnTo>
                  <a:lnTo>
                    <a:pt x="6238182" y="1564313"/>
                  </a:lnTo>
                  <a:lnTo>
                    <a:pt x="6199504" y="1580636"/>
                  </a:lnTo>
                  <a:lnTo>
                    <a:pt x="6156468" y="1586419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23"/>
          <p:cNvGrpSpPr/>
          <p:nvPr/>
        </p:nvGrpSpPr>
        <p:grpSpPr>
          <a:xfrm>
            <a:off x="0" y="0"/>
            <a:ext cx="17023474" cy="3667174"/>
            <a:chOff x="0" y="0"/>
            <a:chExt cx="17023474" cy="3667174"/>
          </a:xfrm>
        </p:grpSpPr>
        <p:sp>
          <p:nvSpPr>
            <p:cNvPr id="651" name="Google Shape;651;p23"/>
            <p:cNvSpPr/>
            <p:nvPr/>
          </p:nvSpPr>
          <p:spPr>
            <a:xfrm>
              <a:off x="0" y="0"/>
              <a:ext cx="1891664" cy="2858135"/>
            </a:xfrm>
            <a:custGeom>
              <a:rect b="b" l="l" r="r" t="t"/>
              <a:pathLst>
                <a:path extrusionOk="0" h="2858135" w="1891664">
                  <a:moveTo>
                    <a:pt x="0" y="2857887"/>
                  </a:moveTo>
                  <a:lnTo>
                    <a:pt x="0" y="1882972"/>
                  </a:lnTo>
                  <a:lnTo>
                    <a:pt x="8373" y="1878121"/>
                  </a:lnTo>
                  <a:lnTo>
                    <a:pt x="51449" y="1852116"/>
                  </a:lnTo>
                  <a:lnTo>
                    <a:pt x="94035" y="1825346"/>
                  </a:lnTo>
                  <a:lnTo>
                    <a:pt x="136129" y="1797812"/>
                  </a:lnTo>
                  <a:lnTo>
                    <a:pt x="177733" y="1769513"/>
                  </a:lnTo>
                  <a:lnTo>
                    <a:pt x="218819" y="1740467"/>
                  </a:lnTo>
                  <a:lnTo>
                    <a:pt x="259360" y="1710695"/>
                  </a:lnTo>
                  <a:lnTo>
                    <a:pt x="299357" y="1680194"/>
                  </a:lnTo>
                  <a:lnTo>
                    <a:pt x="338811" y="1648967"/>
                  </a:lnTo>
                  <a:lnTo>
                    <a:pt x="377693" y="1617031"/>
                  </a:lnTo>
                  <a:lnTo>
                    <a:pt x="415980" y="1584410"/>
                  </a:lnTo>
                  <a:lnTo>
                    <a:pt x="453672" y="1551102"/>
                  </a:lnTo>
                  <a:lnTo>
                    <a:pt x="490768" y="1517107"/>
                  </a:lnTo>
                  <a:lnTo>
                    <a:pt x="527245" y="1482449"/>
                  </a:lnTo>
                  <a:lnTo>
                    <a:pt x="563078" y="1447150"/>
                  </a:lnTo>
                  <a:lnTo>
                    <a:pt x="598267" y="1411208"/>
                  </a:lnTo>
                  <a:lnTo>
                    <a:pt x="632813" y="1374626"/>
                  </a:lnTo>
                  <a:lnTo>
                    <a:pt x="666693" y="1337426"/>
                  </a:lnTo>
                  <a:lnTo>
                    <a:pt x="699885" y="1299632"/>
                  </a:lnTo>
                  <a:lnTo>
                    <a:pt x="732388" y="1261245"/>
                  </a:lnTo>
                  <a:lnTo>
                    <a:pt x="764204" y="1222264"/>
                  </a:lnTo>
                  <a:lnTo>
                    <a:pt x="795310" y="1182716"/>
                  </a:lnTo>
                  <a:lnTo>
                    <a:pt x="825687" y="1142626"/>
                  </a:lnTo>
                  <a:lnTo>
                    <a:pt x="855336" y="1101993"/>
                  </a:lnTo>
                  <a:lnTo>
                    <a:pt x="884255" y="1060818"/>
                  </a:lnTo>
                  <a:lnTo>
                    <a:pt x="912427" y="1019127"/>
                  </a:lnTo>
                  <a:lnTo>
                    <a:pt x="939833" y="976948"/>
                  </a:lnTo>
                  <a:lnTo>
                    <a:pt x="966471" y="934281"/>
                  </a:lnTo>
                  <a:lnTo>
                    <a:pt x="992342" y="891127"/>
                  </a:lnTo>
                  <a:lnTo>
                    <a:pt x="1017432" y="847511"/>
                  </a:lnTo>
                  <a:lnTo>
                    <a:pt x="1041721" y="803465"/>
                  </a:lnTo>
                  <a:lnTo>
                    <a:pt x="1065210" y="758987"/>
                  </a:lnTo>
                  <a:lnTo>
                    <a:pt x="1087899" y="714076"/>
                  </a:lnTo>
                  <a:lnTo>
                    <a:pt x="1109775" y="668764"/>
                  </a:lnTo>
                  <a:lnTo>
                    <a:pt x="1130822" y="623080"/>
                  </a:lnTo>
                  <a:lnTo>
                    <a:pt x="1151041" y="577022"/>
                  </a:lnTo>
                  <a:lnTo>
                    <a:pt x="1170429" y="530591"/>
                  </a:lnTo>
                  <a:lnTo>
                    <a:pt x="1188979" y="483819"/>
                  </a:lnTo>
                  <a:lnTo>
                    <a:pt x="1206674" y="436735"/>
                  </a:lnTo>
                  <a:lnTo>
                    <a:pt x="1223516" y="389339"/>
                  </a:lnTo>
                  <a:lnTo>
                    <a:pt x="1239503" y="341631"/>
                  </a:lnTo>
                  <a:lnTo>
                    <a:pt x="1254627" y="293641"/>
                  </a:lnTo>
                  <a:lnTo>
                    <a:pt x="1268878" y="245402"/>
                  </a:lnTo>
                  <a:lnTo>
                    <a:pt x="1282254" y="196913"/>
                  </a:lnTo>
                  <a:lnTo>
                    <a:pt x="1294756" y="148176"/>
                  </a:lnTo>
                  <a:lnTo>
                    <a:pt x="1306377" y="99219"/>
                  </a:lnTo>
                  <a:lnTo>
                    <a:pt x="1317109" y="50077"/>
                  </a:lnTo>
                  <a:lnTo>
                    <a:pt x="1326951" y="750"/>
                  </a:lnTo>
                  <a:lnTo>
                    <a:pt x="1327087" y="0"/>
                  </a:lnTo>
                  <a:lnTo>
                    <a:pt x="1891642" y="0"/>
                  </a:lnTo>
                  <a:lnTo>
                    <a:pt x="1890566" y="42890"/>
                  </a:lnTo>
                  <a:lnTo>
                    <a:pt x="1887546" y="112331"/>
                  </a:lnTo>
                  <a:lnTo>
                    <a:pt x="1883018" y="181681"/>
                  </a:lnTo>
                  <a:lnTo>
                    <a:pt x="1876982" y="250926"/>
                  </a:lnTo>
                  <a:lnTo>
                    <a:pt x="1869445" y="320014"/>
                  </a:lnTo>
                  <a:lnTo>
                    <a:pt x="1860346" y="389339"/>
                  </a:lnTo>
                  <a:lnTo>
                    <a:pt x="1849874" y="457624"/>
                  </a:lnTo>
                  <a:lnTo>
                    <a:pt x="1837850" y="526082"/>
                  </a:lnTo>
                  <a:lnTo>
                    <a:pt x="1824343" y="594255"/>
                  </a:lnTo>
                  <a:lnTo>
                    <a:pt x="1809355" y="662126"/>
                  </a:lnTo>
                  <a:lnTo>
                    <a:pt x="1792898" y="729648"/>
                  </a:lnTo>
                  <a:lnTo>
                    <a:pt x="1774976" y="796804"/>
                  </a:lnTo>
                  <a:lnTo>
                    <a:pt x="1755600" y="863547"/>
                  </a:lnTo>
                  <a:lnTo>
                    <a:pt x="1734776" y="929859"/>
                  </a:lnTo>
                  <a:lnTo>
                    <a:pt x="1712519" y="995696"/>
                  </a:lnTo>
                  <a:lnTo>
                    <a:pt x="1688833" y="1061043"/>
                  </a:lnTo>
                  <a:lnTo>
                    <a:pt x="1663737" y="1125851"/>
                  </a:lnTo>
                  <a:lnTo>
                    <a:pt x="1637234" y="1190107"/>
                  </a:lnTo>
                  <a:lnTo>
                    <a:pt x="1609344" y="1253763"/>
                  </a:lnTo>
                  <a:lnTo>
                    <a:pt x="1580073" y="1316804"/>
                  </a:lnTo>
                  <a:lnTo>
                    <a:pt x="1549444" y="1379189"/>
                  </a:lnTo>
                  <a:lnTo>
                    <a:pt x="1517463" y="1440900"/>
                  </a:lnTo>
                  <a:lnTo>
                    <a:pt x="1484152" y="1501894"/>
                  </a:lnTo>
                  <a:lnTo>
                    <a:pt x="1449520" y="1562157"/>
                  </a:lnTo>
                  <a:lnTo>
                    <a:pt x="1413589" y="1621646"/>
                  </a:lnTo>
                  <a:lnTo>
                    <a:pt x="1376370" y="1680346"/>
                  </a:lnTo>
                  <a:lnTo>
                    <a:pt x="1337888" y="1738219"/>
                  </a:lnTo>
                  <a:lnTo>
                    <a:pt x="1298154" y="1795247"/>
                  </a:lnTo>
                  <a:lnTo>
                    <a:pt x="1257195" y="1851392"/>
                  </a:lnTo>
                  <a:lnTo>
                    <a:pt x="1215020" y="1906641"/>
                  </a:lnTo>
                  <a:lnTo>
                    <a:pt x="1171659" y="1960952"/>
                  </a:lnTo>
                  <a:lnTo>
                    <a:pt x="1127122" y="2014315"/>
                  </a:lnTo>
                  <a:lnTo>
                    <a:pt x="1081442" y="2066691"/>
                  </a:lnTo>
                  <a:lnTo>
                    <a:pt x="1034630" y="2118068"/>
                  </a:lnTo>
                  <a:lnTo>
                    <a:pt x="986718" y="2168409"/>
                  </a:lnTo>
                  <a:lnTo>
                    <a:pt x="937717" y="2217704"/>
                  </a:lnTo>
                  <a:lnTo>
                    <a:pt x="887663" y="2265919"/>
                  </a:lnTo>
                  <a:lnTo>
                    <a:pt x="836567" y="2313031"/>
                  </a:lnTo>
                  <a:lnTo>
                    <a:pt x="784464" y="2359029"/>
                  </a:lnTo>
                  <a:lnTo>
                    <a:pt x="731368" y="2403880"/>
                  </a:lnTo>
                  <a:lnTo>
                    <a:pt x="677316" y="2447564"/>
                  </a:lnTo>
                  <a:lnTo>
                    <a:pt x="622321" y="2490068"/>
                  </a:lnTo>
                  <a:lnTo>
                    <a:pt x="566423" y="2531357"/>
                  </a:lnTo>
                  <a:lnTo>
                    <a:pt x="509633" y="2571439"/>
                  </a:lnTo>
                  <a:lnTo>
                    <a:pt x="451991" y="2610256"/>
                  </a:lnTo>
                  <a:lnTo>
                    <a:pt x="393514" y="2647829"/>
                  </a:lnTo>
                  <a:lnTo>
                    <a:pt x="334241" y="2684114"/>
                  </a:lnTo>
                  <a:lnTo>
                    <a:pt x="274187" y="2719111"/>
                  </a:lnTo>
                  <a:lnTo>
                    <a:pt x="213392" y="2752784"/>
                  </a:lnTo>
                  <a:lnTo>
                    <a:pt x="151873" y="2785134"/>
                  </a:lnTo>
                  <a:lnTo>
                    <a:pt x="89675" y="2816125"/>
                  </a:lnTo>
                  <a:lnTo>
                    <a:pt x="26809" y="2845768"/>
                  </a:lnTo>
                  <a:lnTo>
                    <a:pt x="0" y="2857887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930159" y="2388919"/>
              <a:ext cx="15093315" cy="1278255"/>
            </a:xfrm>
            <a:custGeom>
              <a:rect b="b" l="l" r="r" t="t"/>
              <a:pathLst>
                <a:path extrusionOk="0" h="1278254" w="15093315">
                  <a:moveTo>
                    <a:pt x="14931011" y="1278107"/>
                  </a:moveTo>
                  <a:lnTo>
                    <a:pt x="161925" y="1278107"/>
                  </a:lnTo>
                  <a:lnTo>
                    <a:pt x="118878" y="1272323"/>
                  </a:lnTo>
                  <a:lnTo>
                    <a:pt x="80198" y="1256000"/>
                  </a:lnTo>
                  <a:lnTo>
                    <a:pt x="47426" y="1230681"/>
                  </a:lnTo>
                  <a:lnTo>
                    <a:pt x="22107" y="1197910"/>
                  </a:lnTo>
                  <a:lnTo>
                    <a:pt x="5784" y="1159229"/>
                  </a:lnTo>
                  <a:lnTo>
                    <a:pt x="0" y="1116182"/>
                  </a:lnTo>
                  <a:lnTo>
                    <a:pt x="0" y="161925"/>
                  </a:lnTo>
                  <a:lnTo>
                    <a:pt x="5784" y="118879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14931011" y="0"/>
                  </a:lnTo>
                  <a:lnTo>
                    <a:pt x="14974055" y="5784"/>
                  </a:lnTo>
                  <a:lnTo>
                    <a:pt x="15012733" y="22107"/>
                  </a:lnTo>
                  <a:lnTo>
                    <a:pt x="15045501" y="47426"/>
                  </a:lnTo>
                  <a:lnTo>
                    <a:pt x="15070817" y="80198"/>
                  </a:lnTo>
                  <a:lnTo>
                    <a:pt x="15087137" y="118879"/>
                  </a:lnTo>
                  <a:lnTo>
                    <a:pt x="15092702" y="160301"/>
                  </a:lnTo>
                  <a:lnTo>
                    <a:pt x="15092702" y="1117805"/>
                  </a:lnTo>
                  <a:lnTo>
                    <a:pt x="15087137" y="1159229"/>
                  </a:lnTo>
                  <a:lnTo>
                    <a:pt x="15070817" y="1197910"/>
                  </a:lnTo>
                  <a:lnTo>
                    <a:pt x="15045501" y="1230681"/>
                  </a:lnTo>
                  <a:lnTo>
                    <a:pt x="15012733" y="1256000"/>
                  </a:lnTo>
                  <a:lnTo>
                    <a:pt x="14974055" y="1272323"/>
                  </a:lnTo>
                  <a:lnTo>
                    <a:pt x="14931011" y="1278107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23"/>
          <p:cNvSpPr txBox="1"/>
          <p:nvPr>
            <p:ph type="title"/>
          </p:nvPr>
        </p:nvSpPr>
        <p:spPr>
          <a:xfrm>
            <a:off x="7155267" y="235641"/>
            <a:ext cx="317246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1F2A5B"/>
                </a:solidFill>
              </a:rPr>
              <a:t>EFETUAR LOGIN</a:t>
            </a:r>
            <a:endParaRPr sz="3000"/>
          </a:p>
        </p:txBody>
      </p:sp>
      <p:sp>
        <p:nvSpPr>
          <p:cNvPr id="654" name="Google Shape;654;p23"/>
          <p:cNvSpPr/>
          <p:nvPr/>
        </p:nvSpPr>
        <p:spPr>
          <a:xfrm>
            <a:off x="1930159" y="4652255"/>
            <a:ext cx="6318885" cy="970280"/>
          </a:xfrm>
          <a:custGeom>
            <a:rect b="b" l="l" r="r" t="t"/>
            <a:pathLst>
              <a:path extrusionOk="0" h="970279" w="6318884">
                <a:moveTo>
                  <a:pt x="6156465" y="969794"/>
                </a:moveTo>
                <a:lnTo>
                  <a:pt x="161918" y="969794"/>
                </a:lnTo>
                <a:lnTo>
                  <a:pt x="118878" y="964011"/>
                </a:lnTo>
                <a:lnTo>
                  <a:pt x="80198" y="947687"/>
                </a:lnTo>
                <a:lnTo>
                  <a:pt x="47426" y="922368"/>
                </a:lnTo>
                <a:lnTo>
                  <a:pt x="22107" y="889596"/>
                </a:lnTo>
                <a:lnTo>
                  <a:pt x="5784" y="850916"/>
                </a:lnTo>
                <a:lnTo>
                  <a:pt x="0" y="807870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5"/>
                </a:lnTo>
                <a:lnTo>
                  <a:pt x="6318368" y="807870"/>
                </a:lnTo>
                <a:lnTo>
                  <a:pt x="6312585" y="850916"/>
                </a:lnTo>
                <a:lnTo>
                  <a:pt x="6296264" y="889596"/>
                </a:lnTo>
                <a:lnTo>
                  <a:pt x="6270949" y="922368"/>
                </a:lnTo>
                <a:lnTo>
                  <a:pt x="6238181" y="947687"/>
                </a:lnTo>
                <a:lnTo>
                  <a:pt x="6199503" y="964011"/>
                </a:lnTo>
                <a:lnTo>
                  <a:pt x="6156465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3"/>
          <p:cNvSpPr txBox="1"/>
          <p:nvPr/>
        </p:nvSpPr>
        <p:spPr>
          <a:xfrm>
            <a:off x="3657925" y="4790825"/>
            <a:ext cx="3425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006475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1 - Inserir utilizador e senha.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6" name="Google Shape;656;p23"/>
          <p:cNvSpPr txBox="1"/>
          <p:nvPr/>
        </p:nvSpPr>
        <p:spPr>
          <a:xfrm>
            <a:off x="9642250" y="6577206"/>
            <a:ext cx="5899150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ALTERNATIVO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1 - O sistema retorna uma mensagem de erro caso 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9715" marR="25209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dados inseridos sejam inválidos ou o usuário não esteja cadastrado.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7" name="Google Shape;657;p23"/>
          <p:cNvSpPr/>
          <p:nvPr/>
        </p:nvSpPr>
        <p:spPr>
          <a:xfrm>
            <a:off x="1930159" y="6438625"/>
            <a:ext cx="6318885" cy="1586865"/>
          </a:xfrm>
          <a:custGeom>
            <a:rect b="b" l="l" r="r" t="t"/>
            <a:pathLst>
              <a:path extrusionOk="0" h="1586865" w="6318884">
                <a:moveTo>
                  <a:pt x="6156466" y="1586419"/>
                </a:moveTo>
                <a:lnTo>
                  <a:pt x="161917" y="1586419"/>
                </a:lnTo>
                <a:lnTo>
                  <a:pt x="118878" y="1580636"/>
                </a:lnTo>
                <a:lnTo>
                  <a:pt x="80198" y="1564313"/>
                </a:lnTo>
                <a:lnTo>
                  <a:pt x="47426" y="1538994"/>
                </a:lnTo>
                <a:lnTo>
                  <a:pt x="22107" y="1506223"/>
                </a:lnTo>
                <a:lnTo>
                  <a:pt x="5784" y="1467542"/>
                </a:lnTo>
                <a:lnTo>
                  <a:pt x="0" y="1424495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4"/>
                </a:lnTo>
                <a:lnTo>
                  <a:pt x="6318368" y="1424495"/>
                </a:lnTo>
                <a:lnTo>
                  <a:pt x="6312585" y="1467542"/>
                </a:lnTo>
                <a:lnTo>
                  <a:pt x="6296264" y="1506223"/>
                </a:lnTo>
                <a:lnTo>
                  <a:pt x="6270949" y="1538994"/>
                </a:lnTo>
                <a:lnTo>
                  <a:pt x="6238181" y="1564313"/>
                </a:lnTo>
                <a:lnTo>
                  <a:pt x="6199503" y="1580636"/>
                </a:lnTo>
                <a:lnTo>
                  <a:pt x="6156466" y="158641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3"/>
          <p:cNvSpPr txBox="1"/>
          <p:nvPr/>
        </p:nvSpPr>
        <p:spPr>
          <a:xfrm>
            <a:off x="2718191" y="6577206"/>
            <a:ext cx="4937760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PRINCIPAL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50165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usuário acessa a tela de login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5016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usuário insere as informações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valida as informações inseridas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9" name="Google Shape;659;p23"/>
          <p:cNvSpPr/>
          <p:nvPr/>
        </p:nvSpPr>
        <p:spPr>
          <a:xfrm>
            <a:off x="5747779" y="914299"/>
            <a:ext cx="5480050" cy="970280"/>
          </a:xfrm>
          <a:custGeom>
            <a:rect b="b" l="l" r="r" t="t"/>
            <a:pathLst>
              <a:path extrusionOk="0" h="970280" w="5480050">
                <a:moveTo>
                  <a:pt x="5317972" y="969794"/>
                </a:moveTo>
                <a:lnTo>
                  <a:pt x="161907" y="969794"/>
                </a:lnTo>
                <a:lnTo>
                  <a:pt x="118878" y="964012"/>
                </a:lnTo>
                <a:lnTo>
                  <a:pt x="80198" y="947689"/>
                </a:lnTo>
                <a:lnTo>
                  <a:pt x="47426" y="922369"/>
                </a:lnTo>
                <a:lnTo>
                  <a:pt x="22107" y="889598"/>
                </a:lnTo>
                <a:lnTo>
                  <a:pt x="5784" y="850917"/>
                </a:lnTo>
                <a:lnTo>
                  <a:pt x="0" y="807871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5317954" y="0"/>
                </a:lnTo>
                <a:lnTo>
                  <a:pt x="5361001" y="5784"/>
                </a:lnTo>
                <a:lnTo>
                  <a:pt x="5399685" y="22107"/>
                </a:lnTo>
                <a:lnTo>
                  <a:pt x="5432460" y="47426"/>
                </a:lnTo>
                <a:lnTo>
                  <a:pt x="5457783" y="80198"/>
                </a:lnTo>
                <a:lnTo>
                  <a:pt x="5474109" y="118878"/>
                </a:lnTo>
                <a:lnTo>
                  <a:pt x="5479895" y="161924"/>
                </a:lnTo>
                <a:lnTo>
                  <a:pt x="5479895" y="807871"/>
                </a:lnTo>
                <a:lnTo>
                  <a:pt x="5474109" y="850917"/>
                </a:lnTo>
                <a:lnTo>
                  <a:pt x="5457783" y="889598"/>
                </a:lnTo>
                <a:lnTo>
                  <a:pt x="5432460" y="922369"/>
                </a:lnTo>
                <a:lnTo>
                  <a:pt x="5399685" y="947689"/>
                </a:lnTo>
                <a:lnTo>
                  <a:pt x="5361001" y="964012"/>
                </a:lnTo>
                <a:lnTo>
                  <a:pt x="5317972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3"/>
          <p:cNvSpPr txBox="1"/>
          <p:nvPr/>
        </p:nvSpPr>
        <p:spPr>
          <a:xfrm>
            <a:off x="6145805" y="1052886"/>
            <a:ext cx="4853940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162050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PRÉ-CONDIÇÃO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deve estar cadastrado no sistema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1" name="Google Shape;661;p23"/>
          <p:cNvSpPr/>
          <p:nvPr/>
        </p:nvSpPr>
        <p:spPr>
          <a:xfrm>
            <a:off x="9334725" y="4652255"/>
            <a:ext cx="6318885" cy="1586865"/>
          </a:xfrm>
          <a:custGeom>
            <a:rect b="b" l="l" r="r" t="t"/>
            <a:pathLst>
              <a:path extrusionOk="0" h="1586864" w="6318884">
                <a:moveTo>
                  <a:pt x="6156473" y="1586419"/>
                </a:moveTo>
                <a:lnTo>
                  <a:pt x="161912" y="1586419"/>
                </a:lnTo>
                <a:lnTo>
                  <a:pt x="118878" y="1580636"/>
                </a:lnTo>
                <a:lnTo>
                  <a:pt x="80198" y="1564313"/>
                </a:lnTo>
                <a:lnTo>
                  <a:pt x="47426" y="1538994"/>
                </a:lnTo>
                <a:lnTo>
                  <a:pt x="22107" y="1506222"/>
                </a:lnTo>
                <a:lnTo>
                  <a:pt x="5784" y="1467541"/>
                </a:lnTo>
                <a:lnTo>
                  <a:pt x="0" y="1424495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60" y="0"/>
                </a:lnTo>
                <a:lnTo>
                  <a:pt x="6199504" y="5784"/>
                </a:lnTo>
                <a:lnTo>
                  <a:pt x="6238182" y="22107"/>
                </a:lnTo>
                <a:lnTo>
                  <a:pt x="6270950" y="47426"/>
                </a:lnTo>
                <a:lnTo>
                  <a:pt x="6296266" y="80198"/>
                </a:lnTo>
                <a:lnTo>
                  <a:pt x="6312586" y="118878"/>
                </a:lnTo>
                <a:lnTo>
                  <a:pt x="6318369" y="161925"/>
                </a:lnTo>
                <a:lnTo>
                  <a:pt x="6318369" y="1424495"/>
                </a:lnTo>
                <a:lnTo>
                  <a:pt x="6312586" y="1467541"/>
                </a:lnTo>
                <a:lnTo>
                  <a:pt x="6296266" y="1506222"/>
                </a:lnTo>
                <a:lnTo>
                  <a:pt x="6270950" y="1538994"/>
                </a:lnTo>
                <a:lnTo>
                  <a:pt x="6238182" y="1564313"/>
                </a:lnTo>
                <a:lnTo>
                  <a:pt x="6199504" y="1580636"/>
                </a:lnTo>
                <a:lnTo>
                  <a:pt x="6156473" y="158641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3"/>
          <p:cNvSpPr txBox="1"/>
          <p:nvPr/>
        </p:nvSpPr>
        <p:spPr>
          <a:xfrm>
            <a:off x="9833826" y="4790834"/>
            <a:ext cx="55161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96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50165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Validar as informações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95580" marR="508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Enviar mensagem de erro caso as informações sejam inválidas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3" name="Google Shape;663;p23"/>
          <p:cNvSpPr txBox="1"/>
          <p:nvPr/>
        </p:nvSpPr>
        <p:spPr>
          <a:xfrm>
            <a:off x="2291571" y="2527505"/>
            <a:ext cx="13983335" cy="941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Os atores poderão acessar o sistema através do sistema de login. Onde será inserido seu utilizador e senha. O sistema valida as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informações inseridas e concede o acesso.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4" name="Google Shape;664;p23"/>
          <p:cNvSpPr/>
          <p:nvPr/>
        </p:nvSpPr>
        <p:spPr>
          <a:xfrm>
            <a:off x="11356761" y="910786"/>
            <a:ext cx="5681345" cy="970280"/>
          </a:xfrm>
          <a:custGeom>
            <a:rect b="b" l="l" r="r" t="t"/>
            <a:pathLst>
              <a:path extrusionOk="0" h="970280" w="5681344">
                <a:moveTo>
                  <a:pt x="5519200" y="969794"/>
                </a:moveTo>
                <a:lnTo>
                  <a:pt x="161916" y="969794"/>
                </a:lnTo>
                <a:lnTo>
                  <a:pt x="118879" y="964011"/>
                </a:lnTo>
                <a:lnTo>
                  <a:pt x="80198" y="947687"/>
                </a:lnTo>
                <a:lnTo>
                  <a:pt x="47426" y="922368"/>
                </a:lnTo>
                <a:lnTo>
                  <a:pt x="22107" y="889597"/>
                </a:lnTo>
                <a:lnTo>
                  <a:pt x="5784" y="850916"/>
                </a:lnTo>
                <a:lnTo>
                  <a:pt x="0" y="80787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9" y="5784"/>
                </a:lnTo>
                <a:lnTo>
                  <a:pt x="161925" y="0"/>
                </a:lnTo>
                <a:lnTo>
                  <a:pt x="5519191" y="0"/>
                </a:lnTo>
                <a:lnTo>
                  <a:pt x="5562236" y="5784"/>
                </a:lnTo>
                <a:lnTo>
                  <a:pt x="5600913" y="22107"/>
                </a:lnTo>
                <a:lnTo>
                  <a:pt x="5633681" y="47426"/>
                </a:lnTo>
                <a:lnTo>
                  <a:pt x="5658997" y="80198"/>
                </a:lnTo>
                <a:lnTo>
                  <a:pt x="5675318" y="118878"/>
                </a:lnTo>
                <a:lnTo>
                  <a:pt x="5681101" y="161924"/>
                </a:lnTo>
                <a:lnTo>
                  <a:pt x="5681101" y="807870"/>
                </a:lnTo>
                <a:lnTo>
                  <a:pt x="5675318" y="850916"/>
                </a:lnTo>
                <a:lnTo>
                  <a:pt x="5658997" y="889597"/>
                </a:lnTo>
                <a:lnTo>
                  <a:pt x="5633681" y="922368"/>
                </a:lnTo>
                <a:lnTo>
                  <a:pt x="5600913" y="947687"/>
                </a:lnTo>
                <a:lnTo>
                  <a:pt x="5562236" y="964011"/>
                </a:lnTo>
                <a:lnTo>
                  <a:pt x="5519200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3"/>
          <p:cNvSpPr txBox="1"/>
          <p:nvPr/>
        </p:nvSpPr>
        <p:spPr>
          <a:xfrm>
            <a:off x="12248313" y="892564"/>
            <a:ext cx="3850640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62610" marR="0" rtl="0" algn="l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PÓS-CONDIÇÃO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está autenticado/logado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6" name="Google Shape;666;p23"/>
          <p:cNvSpPr txBox="1"/>
          <p:nvPr/>
        </p:nvSpPr>
        <p:spPr>
          <a:xfrm>
            <a:off x="325601" y="9839381"/>
            <a:ext cx="50863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22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7" name="Google Shape;667;p23"/>
          <p:cNvSpPr txBox="1"/>
          <p:nvPr/>
        </p:nvSpPr>
        <p:spPr>
          <a:xfrm>
            <a:off x="8045707" y="3962653"/>
            <a:ext cx="13912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AÇÕES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4"/>
          <p:cNvSpPr/>
          <p:nvPr/>
        </p:nvSpPr>
        <p:spPr>
          <a:xfrm>
            <a:off x="1894853" y="910786"/>
            <a:ext cx="3659504" cy="970280"/>
          </a:xfrm>
          <a:custGeom>
            <a:rect b="b" l="l" r="r" t="t"/>
            <a:pathLst>
              <a:path extrusionOk="0" h="970280" w="3659504">
                <a:moveTo>
                  <a:pt x="3498804" y="969794"/>
                </a:moveTo>
                <a:lnTo>
                  <a:pt x="161916" y="969794"/>
                </a:lnTo>
                <a:lnTo>
                  <a:pt x="118878" y="964011"/>
                </a:lnTo>
                <a:lnTo>
                  <a:pt x="80198" y="947687"/>
                </a:lnTo>
                <a:lnTo>
                  <a:pt x="47426" y="922368"/>
                </a:lnTo>
                <a:lnTo>
                  <a:pt x="22107" y="889597"/>
                </a:lnTo>
                <a:lnTo>
                  <a:pt x="5784" y="850916"/>
                </a:lnTo>
                <a:lnTo>
                  <a:pt x="0" y="80787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3498795" y="0"/>
                </a:lnTo>
                <a:lnTo>
                  <a:pt x="3541842" y="5784"/>
                </a:lnTo>
                <a:lnTo>
                  <a:pt x="3580525" y="22107"/>
                </a:lnTo>
                <a:lnTo>
                  <a:pt x="3613301" y="47426"/>
                </a:lnTo>
                <a:lnTo>
                  <a:pt x="3638624" y="80198"/>
                </a:lnTo>
                <a:lnTo>
                  <a:pt x="3654950" y="118878"/>
                </a:lnTo>
                <a:lnTo>
                  <a:pt x="3659466" y="152481"/>
                </a:lnTo>
                <a:lnTo>
                  <a:pt x="3659466" y="817313"/>
                </a:lnTo>
                <a:lnTo>
                  <a:pt x="3638624" y="889597"/>
                </a:lnTo>
                <a:lnTo>
                  <a:pt x="3613301" y="922368"/>
                </a:lnTo>
                <a:lnTo>
                  <a:pt x="3580525" y="947687"/>
                </a:lnTo>
                <a:lnTo>
                  <a:pt x="3541842" y="964011"/>
                </a:lnTo>
                <a:lnTo>
                  <a:pt x="3498804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4"/>
          <p:cNvSpPr txBox="1"/>
          <p:nvPr/>
        </p:nvSpPr>
        <p:spPr>
          <a:xfrm>
            <a:off x="2397637" y="1034305"/>
            <a:ext cx="2713355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16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Farmacêutico e Gerente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74" name="Google Shape;674;p24"/>
          <p:cNvGrpSpPr/>
          <p:nvPr/>
        </p:nvGrpSpPr>
        <p:grpSpPr>
          <a:xfrm>
            <a:off x="9334726" y="6438625"/>
            <a:ext cx="8953754" cy="3848865"/>
            <a:chOff x="9334726" y="6438625"/>
            <a:chExt cx="8953754" cy="3848865"/>
          </a:xfrm>
        </p:grpSpPr>
        <p:sp>
          <p:nvSpPr>
            <p:cNvPr id="675" name="Google Shape;675;p24"/>
            <p:cNvSpPr/>
            <p:nvPr/>
          </p:nvSpPr>
          <p:spPr>
            <a:xfrm>
              <a:off x="12894155" y="6724505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9334726" y="6438625"/>
              <a:ext cx="6318885" cy="2820035"/>
            </a:xfrm>
            <a:custGeom>
              <a:rect b="b" l="l" r="r" t="t"/>
              <a:pathLst>
                <a:path extrusionOk="0" h="2820034" w="6318884">
                  <a:moveTo>
                    <a:pt x="6156478" y="2819672"/>
                  </a:moveTo>
                  <a:lnTo>
                    <a:pt x="161906" y="2819672"/>
                  </a:lnTo>
                  <a:lnTo>
                    <a:pt x="118878" y="2813890"/>
                  </a:lnTo>
                  <a:lnTo>
                    <a:pt x="80198" y="2797567"/>
                  </a:lnTo>
                  <a:lnTo>
                    <a:pt x="47426" y="2772247"/>
                  </a:lnTo>
                  <a:lnTo>
                    <a:pt x="22107" y="2739476"/>
                  </a:lnTo>
                  <a:lnTo>
                    <a:pt x="5784" y="2700795"/>
                  </a:lnTo>
                  <a:lnTo>
                    <a:pt x="0" y="2657749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6156460" y="0"/>
                  </a:lnTo>
                  <a:lnTo>
                    <a:pt x="6199505" y="5784"/>
                  </a:lnTo>
                  <a:lnTo>
                    <a:pt x="6238182" y="22107"/>
                  </a:lnTo>
                  <a:lnTo>
                    <a:pt x="6270950" y="47426"/>
                  </a:lnTo>
                  <a:lnTo>
                    <a:pt x="6296266" y="80198"/>
                  </a:lnTo>
                  <a:lnTo>
                    <a:pt x="6312586" y="118878"/>
                  </a:lnTo>
                  <a:lnTo>
                    <a:pt x="6318370" y="161924"/>
                  </a:lnTo>
                  <a:lnTo>
                    <a:pt x="6318370" y="2657749"/>
                  </a:lnTo>
                  <a:lnTo>
                    <a:pt x="6312586" y="2700795"/>
                  </a:lnTo>
                  <a:lnTo>
                    <a:pt x="6296266" y="2739476"/>
                  </a:lnTo>
                  <a:lnTo>
                    <a:pt x="6270950" y="2772247"/>
                  </a:lnTo>
                  <a:lnTo>
                    <a:pt x="6238182" y="2797567"/>
                  </a:lnTo>
                  <a:lnTo>
                    <a:pt x="6199505" y="2813890"/>
                  </a:lnTo>
                  <a:lnTo>
                    <a:pt x="6156478" y="2819672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24"/>
          <p:cNvGrpSpPr/>
          <p:nvPr/>
        </p:nvGrpSpPr>
        <p:grpSpPr>
          <a:xfrm>
            <a:off x="0" y="0"/>
            <a:ext cx="17023474" cy="3667174"/>
            <a:chOff x="0" y="0"/>
            <a:chExt cx="17023474" cy="3667174"/>
          </a:xfrm>
        </p:grpSpPr>
        <p:sp>
          <p:nvSpPr>
            <p:cNvPr id="678" name="Google Shape;678;p24"/>
            <p:cNvSpPr/>
            <p:nvPr/>
          </p:nvSpPr>
          <p:spPr>
            <a:xfrm>
              <a:off x="0" y="0"/>
              <a:ext cx="1891664" cy="2858135"/>
            </a:xfrm>
            <a:custGeom>
              <a:rect b="b" l="l" r="r" t="t"/>
              <a:pathLst>
                <a:path extrusionOk="0" h="2858135" w="1891664">
                  <a:moveTo>
                    <a:pt x="0" y="2857887"/>
                  </a:moveTo>
                  <a:lnTo>
                    <a:pt x="0" y="1882972"/>
                  </a:lnTo>
                  <a:lnTo>
                    <a:pt x="8373" y="1878121"/>
                  </a:lnTo>
                  <a:lnTo>
                    <a:pt x="51449" y="1852116"/>
                  </a:lnTo>
                  <a:lnTo>
                    <a:pt x="94035" y="1825346"/>
                  </a:lnTo>
                  <a:lnTo>
                    <a:pt x="136129" y="1797812"/>
                  </a:lnTo>
                  <a:lnTo>
                    <a:pt x="177733" y="1769513"/>
                  </a:lnTo>
                  <a:lnTo>
                    <a:pt x="218819" y="1740467"/>
                  </a:lnTo>
                  <a:lnTo>
                    <a:pt x="259360" y="1710695"/>
                  </a:lnTo>
                  <a:lnTo>
                    <a:pt x="299357" y="1680194"/>
                  </a:lnTo>
                  <a:lnTo>
                    <a:pt x="338811" y="1648967"/>
                  </a:lnTo>
                  <a:lnTo>
                    <a:pt x="377693" y="1617031"/>
                  </a:lnTo>
                  <a:lnTo>
                    <a:pt x="415980" y="1584410"/>
                  </a:lnTo>
                  <a:lnTo>
                    <a:pt x="453672" y="1551102"/>
                  </a:lnTo>
                  <a:lnTo>
                    <a:pt x="490768" y="1517107"/>
                  </a:lnTo>
                  <a:lnTo>
                    <a:pt x="527245" y="1482449"/>
                  </a:lnTo>
                  <a:lnTo>
                    <a:pt x="563078" y="1447150"/>
                  </a:lnTo>
                  <a:lnTo>
                    <a:pt x="598267" y="1411208"/>
                  </a:lnTo>
                  <a:lnTo>
                    <a:pt x="632813" y="1374626"/>
                  </a:lnTo>
                  <a:lnTo>
                    <a:pt x="666693" y="1337426"/>
                  </a:lnTo>
                  <a:lnTo>
                    <a:pt x="699885" y="1299632"/>
                  </a:lnTo>
                  <a:lnTo>
                    <a:pt x="732388" y="1261245"/>
                  </a:lnTo>
                  <a:lnTo>
                    <a:pt x="764204" y="1222264"/>
                  </a:lnTo>
                  <a:lnTo>
                    <a:pt x="795310" y="1182716"/>
                  </a:lnTo>
                  <a:lnTo>
                    <a:pt x="825687" y="1142626"/>
                  </a:lnTo>
                  <a:lnTo>
                    <a:pt x="855336" y="1101993"/>
                  </a:lnTo>
                  <a:lnTo>
                    <a:pt x="884255" y="1060818"/>
                  </a:lnTo>
                  <a:lnTo>
                    <a:pt x="912427" y="1019127"/>
                  </a:lnTo>
                  <a:lnTo>
                    <a:pt x="939833" y="976948"/>
                  </a:lnTo>
                  <a:lnTo>
                    <a:pt x="966471" y="934281"/>
                  </a:lnTo>
                  <a:lnTo>
                    <a:pt x="992342" y="891127"/>
                  </a:lnTo>
                  <a:lnTo>
                    <a:pt x="1017432" y="847511"/>
                  </a:lnTo>
                  <a:lnTo>
                    <a:pt x="1041721" y="803465"/>
                  </a:lnTo>
                  <a:lnTo>
                    <a:pt x="1065210" y="758987"/>
                  </a:lnTo>
                  <a:lnTo>
                    <a:pt x="1087899" y="714076"/>
                  </a:lnTo>
                  <a:lnTo>
                    <a:pt x="1109775" y="668764"/>
                  </a:lnTo>
                  <a:lnTo>
                    <a:pt x="1130822" y="623080"/>
                  </a:lnTo>
                  <a:lnTo>
                    <a:pt x="1151041" y="577022"/>
                  </a:lnTo>
                  <a:lnTo>
                    <a:pt x="1170429" y="530591"/>
                  </a:lnTo>
                  <a:lnTo>
                    <a:pt x="1188979" y="483819"/>
                  </a:lnTo>
                  <a:lnTo>
                    <a:pt x="1206674" y="436735"/>
                  </a:lnTo>
                  <a:lnTo>
                    <a:pt x="1223516" y="389339"/>
                  </a:lnTo>
                  <a:lnTo>
                    <a:pt x="1239503" y="341631"/>
                  </a:lnTo>
                  <a:lnTo>
                    <a:pt x="1254627" y="293641"/>
                  </a:lnTo>
                  <a:lnTo>
                    <a:pt x="1268878" y="245402"/>
                  </a:lnTo>
                  <a:lnTo>
                    <a:pt x="1282254" y="196913"/>
                  </a:lnTo>
                  <a:lnTo>
                    <a:pt x="1294756" y="148176"/>
                  </a:lnTo>
                  <a:lnTo>
                    <a:pt x="1306377" y="99219"/>
                  </a:lnTo>
                  <a:lnTo>
                    <a:pt x="1317109" y="50077"/>
                  </a:lnTo>
                  <a:lnTo>
                    <a:pt x="1326951" y="750"/>
                  </a:lnTo>
                  <a:lnTo>
                    <a:pt x="1327087" y="0"/>
                  </a:lnTo>
                  <a:lnTo>
                    <a:pt x="1891642" y="0"/>
                  </a:lnTo>
                  <a:lnTo>
                    <a:pt x="1890566" y="42890"/>
                  </a:lnTo>
                  <a:lnTo>
                    <a:pt x="1887546" y="112331"/>
                  </a:lnTo>
                  <a:lnTo>
                    <a:pt x="1883018" y="181681"/>
                  </a:lnTo>
                  <a:lnTo>
                    <a:pt x="1876982" y="250926"/>
                  </a:lnTo>
                  <a:lnTo>
                    <a:pt x="1869445" y="320014"/>
                  </a:lnTo>
                  <a:lnTo>
                    <a:pt x="1860346" y="389339"/>
                  </a:lnTo>
                  <a:lnTo>
                    <a:pt x="1849874" y="457624"/>
                  </a:lnTo>
                  <a:lnTo>
                    <a:pt x="1837850" y="526082"/>
                  </a:lnTo>
                  <a:lnTo>
                    <a:pt x="1824343" y="594255"/>
                  </a:lnTo>
                  <a:lnTo>
                    <a:pt x="1809355" y="662126"/>
                  </a:lnTo>
                  <a:lnTo>
                    <a:pt x="1792898" y="729648"/>
                  </a:lnTo>
                  <a:lnTo>
                    <a:pt x="1774976" y="796804"/>
                  </a:lnTo>
                  <a:lnTo>
                    <a:pt x="1755600" y="863547"/>
                  </a:lnTo>
                  <a:lnTo>
                    <a:pt x="1734776" y="929859"/>
                  </a:lnTo>
                  <a:lnTo>
                    <a:pt x="1712519" y="995696"/>
                  </a:lnTo>
                  <a:lnTo>
                    <a:pt x="1688833" y="1061043"/>
                  </a:lnTo>
                  <a:lnTo>
                    <a:pt x="1663737" y="1125851"/>
                  </a:lnTo>
                  <a:lnTo>
                    <a:pt x="1637234" y="1190107"/>
                  </a:lnTo>
                  <a:lnTo>
                    <a:pt x="1609344" y="1253763"/>
                  </a:lnTo>
                  <a:lnTo>
                    <a:pt x="1580073" y="1316804"/>
                  </a:lnTo>
                  <a:lnTo>
                    <a:pt x="1549444" y="1379189"/>
                  </a:lnTo>
                  <a:lnTo>
                    <a:pt x="1517463" y="1440900"/>
                  </a:lnTo>
                  <a:lnTo>
                    <a:pt x="1484152" y="1501894"/>
                  </a:lnTo>
                  <a:lnTo>
                    <a:pt x="1449520" y="1562157"/>
                  </a:lnTo>
                  <a:lnTo>
                    <a:pt x="1413589" y="1621646"/>
                  </a:lnTo>
                  <a:lnTo>
                    <a:pt x="1376370" y="1680346"/>
                  </a:lnTo>
                  <a:lnTo>
                    <a:pt x="1337888" y="1738219"/>
                  </a:lnTo>
                  <a:lnTo>
                    <a:pt x="1298154" y="1795247"/>
                  </a:lnTo>
                  <a:lnTo>
                    <a:pt x="1257195" y="1851392"/>
                  </a:lnTo>
                  <a:lnTo>
                    <a:pt x="1215020" y="1906641"/>
                  </a:lnTo>
                  <a:lnTo>
                    <a:pt x="1171659" y="1960952"/>
                  </a:lnTo>
                  <a:lnTo>
                    <a:pt x="1127122" y="2014315"/>
                  </a:lnTo>
                  <a:lnTo>
                    <a:pt x="1081442" y="2066691"/>
                  </a:lnTo>
                  <a:lnTo>
                    <a:pt x="1034630" y="2118068"/>
                  </a:lnTo>
                  <a:lnTo>
                    <a:pt x="986718" y="2168409"/>
                  </a:lnTo>
                  <a:lnTo>
                    <a:pt x="937717" y="2217704"/>
                  </a:lnTo>
                  <a:lnTo>
                    <a:pt x="887663" y="2265919"/>
                  </a:lnTo>
                  <a:lnTo>
                    <a:pt x="836567" y="2313031"/>
                  </a:lnTo>
                  <a:lnTo>
                    <a:pt x="784464" y="2359029"/>
                  </a:lnTo>
                  <a:lnTo>
                    <a:pt x="731368" y="2403880"/>
                  </a:lnTo>
                  <a:lnTo>
                    <a:pt x="677316" y="2447564"/>
                  </a:lnTo>
                  <a:lnTo>
                    <a:pt x="622321" y="2490068"/>
                  </a:lnTo>
                  <a:lnTo>
                    <a:pt x="566423" y="2531357"/>
                  </a:lnTo>
                  <a:lnTo>
                    <a:pt x="509633" y="2571439"/>
                  </a:lnTo>
                  <a:lnTo>
                    <a:pt x="451991" y="2610256"/>
                  </a:lnTo>
                  <a:lnTo>
                    <a:pt x="393514" y="2647829"/>
                  </a:lnTo>
                  <a:lnTo>
                    <a:pt x="334241" y="2684114"/>
                  </a:lnTo>
                  <a:lnTo>
                    <a:pt x="274187" y="2719111"/>
                  </a:lnTo>
                  <a:lnTo>
                    <a:pt x="213392" y="2752784"/>
                  </a:lnTo>
                  <a:lnTo>
                    <a:pt x="151873" y="2785134"/>
                  </a:lnTo>
                  <a:lnTo>
                    <a:pt x="89675" y="2816125"/>
                  </a:lnTo>
                  <a:lnTo>
                    <a:pt x="26809" y="2845768"/>
                  </a:lnTo>
                  <a:lnTo>
                    <a:pt x="0" y="2857887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930159" y="2388919"/>
              <a:ext cx="15093315" cy="1278255"/>
            </a:xfrm>
            <a:custGeom>
              <a:rect b="b" l="l" r="r" t="t"/>
              <a:pathLst>
                <a:path extrusionOk="0" h="1278254" w="15093315">
                  <a:moveTo>
                    <a:pt x="14931011" y="1278107"/>
                  </a:moveTo>
                  <a:lnTo>
                    <a:pt x="161925" y="1278107"/>
                  </a:lnTo>
                  <a:lnTo>
                    <a:pt x="118878" y="1272323"/>
                  </a:lnTo>
                  <a:lnTo>
                    <a:pt x="80198" y="1256000"/>
                  </a:lnTo>
                  <a:lnTo>
                    <a:pt x="47426" y="1230681"/>
                  </a:lnTo>
                  <a:lnTo>
                    <a:pt x="22107" y="1197910"/>
                  </a:lnTo>
                  <a:lnTo>
                    <a:pt x="5784" y="1159229"/>
                  </a:lnTo>
                  <a:lnTo>
                    <a:pt x="0" y="1116182"/>
                  </a:lnTo>
                  <a:lnTo>
                    <a:pt x="0" y="161925"/>
                  </a:lnTo>
                  <a:lnTo>
                    <a:pt x="5784" y="118879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14931011" y="0"/>
                  </a:lnTo>
                  <a:lnTo>
                    <a:pt x="14974055" y="5784"/>
                  </a:lnTo>
                  <a:lnTo>
                    <a:pt x="15012733" y="22107"/>
                  </a:lnTo>
                  <a:lnTo>
                    <a:pt x="15045501" y="47426"/>
                  </a:lnTo>
                  <a:lnTo>
                    <a:pt x="15070817" y="80198"/>
                  </a:lnTo>
                  <a:lnTo>
                    <a:pt x="15087137" y="118879"/>
                  </a:lnTo>
                  <a:lnTo>
                    <a:pt x="15092702" y="160301"/>
                  </a:lnTo>
                  <a:lnTo>
                    <a:pt x="15092702" y="1117805"/>
                  </a:lnTo>
                  <a:lnTo>
                    <a:pt x="15087137" y="1159229"/>
                  </a:lnTo>
                  <a:lnTo>
                    <a:pt x="15070817" y="1197910"/>
                  </a:lnTo>
                  <a:lnTo>
                    <a:pt x="15045501" y="1230681"/>
                  </a:lnTo>
                  <a:lnTo>
                    <a:pt x="15012733" y="1256000"/>
                  </a:lnTo>
                  <a:lnTo>
                    <a:pt x="14974055" y="1272323"/>
                  </a:lnTo>
                  <a:lnTo>
                    <a:pt x="14931011" y="1278107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24"/>
          <p:cNvSpPr txBox="1"/>
          <p:nvPr>
            <p:ph type="title"/>
          </p:nvPr>
        </p:nvSpPr>
        <p:spPr>
          <a:xfrm>
            <a:off x="6569903" y="136087"/>
            <a:ext cx="43434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1F2A5B"/>
                </a:solidFill>
              </a:rPr>
              <a:t>ADICIONAR PRODUTO</a:t>
            </a:r>
            <a:endParaRPr sz="3000"/>
          </a:p>
        </p:txBody>
      </p:sp>
      <p:sp>
        <p:nvSpPr>
          <p:cNvPr id="681" name="Google Shape;681;p24"/>
          <p:cNvSpPr/>
          <p:nvPr/>
        </p:nvSpPr>
        <p:spPr>
          <a:xfrm>
            <a:off x="1930150" y="4652250"/>
            <a:ext cx="6318884" cy="1460405"/>
          </a:xfrm>
          <a:custGeom>
            <a:rect b="b" l="l" r="r" t="t"/>
            <a:pathLst>
              <a:path extrusionOk="0" h="1278254" w="6318884">
                <a:moveTo>
                  <a:pt x="6156465" y="1278108"/>
                </a:moveTo>
                <a:lnTo>
                  <a:pt x="161918" y="1278108"/>
                </a:lnTo>
                <a:lnTo>
                  <a:pt x="118878" y="1272325"/>
                </a:lnTo>
                <a:lnTo>
                  <a:pt x="80198" y="1256002"/>
                </a:lnTo>
                <a:lnTo>
                  <a:pt x="47426" y="1230682"/>
                </a:lnTo>
                <a:lnTo>
                  <a:pt x="22107" y="1197911"/>
                </a:lnTo>
                <a:lnTo>
                  <a:pt x="5784" y="1159230"/>
                </a:lnTo>
                <a:lnTo>
                  <a:pt x="0" y="1116184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5"/>
                </a:lnTo>
                <a:lnTo>
                  <a:pt x="6318368" y="1116184"/>
                </a:lnTo>
                <a:lnTo>
                  <a:pt x="6312585" y="1159230"/>
                </a:lnTo>
                <a:lnTo>
                  <a:pt x="6296264" y="1197911"/>
                </a:lnTo>
                <a:lnTo>
                  <a:pt x="6270949" y="1230682"/>
                </a:lnTo>
                <a:lnTo>
                  <a:pt x="6238181" y="1256002"/>
                </a:lnTo>
                <a:lnTo>
                  <a:pt x="6199503" y="1272325"/>
                </a:lnTo>
                <a:lnTo>
                  <a:pt x="6156465" y="127810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4"/>
          <p:cNvSpPr txBox="1"/>
          <p:nvPr/>
        </p:nvSpPr>
        <p:spPr>
          <a:xfrm>
            <a:off x="2652652" y="4790834"/>
            <a:ext cx="506920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165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1- Preencher o formulário do sistema.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2 - Salvar e adicionar as informações inseridas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3" name="Google Shape;683;p24"/>
          <p:cNvSpPr txBox="1"/>
          <p:nvPr/>
        </p:nvSpPr>
        <p:spPr>
          <a:xfrm>
            <a:off x="9649308" y="6577206"/>
            <a:ext cx="58851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ALTERNATIVO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o ator não preencha todas as informações 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8110" marR="110489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formulário, o sistema irá notificá-lo e não permitir o cadastro a não ser que todos os dados sejam preenchidos.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262255" marR="7175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o ator cancele a ação, o sistema encerrará o formulário sem adicionar os dados ao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4" name="Google Shape;684;p24"/>
          <p:cNvSpPr/>
          <p:nvPr/>
        </p:nvSpPr>
        <p:spPr>
          <a:xfrm>
            <a:off x="1930159" y="6438625"/>
            <a:ext cx="6317615" cy="3128010"/>
          </a:xfrm>
          <a:custGeom>
            <a:rect b="b" l="l" r="r" t="t"/>
            <a:pathLst>
              <a:path extrusionOk="0" h="3128009" w="6317615">
                <a:moveTo>
                  <a:pt x="6156460" y="3127979"/>
                </a:moveTo>
                <a:lnTo>
                  <a:pt x="161923" y="3127979"/>
                </a:lnTo>
                <a:lnTo>
                  <a:pt x="118878" y="3122196"/>
                </a:lnTo>
                <a:lnTo>
                  <a:pt x="80198" y="3105875"/>
                </a:lnTo>
                <a:lnTo>
                  <a:pt x="47426" y="3080559"/>
                </a:lnTo>
                <a:lnTo>
                  <a:pt x="22107" y="3047789"/>
                </a:lnTo>
                <a:lnTo>
                  <a:pt x="5784" y="3009109"/>
                </a:lnTo>
                <a:lnTo>
                  <a:pt x="0" y="296606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7068" y="152247"/>
                </a:lnTo>
                <a:lnTo>
                  <a:pt x="6317068" y="2975738"/>
                </a:lnTo>
                <a:lnTo>
                  <a:pt x="6296264" y="3047789"/>
                </a:lnTo>
                <a:lnTo>
                  <a:pt x="6270949" y="3080559"/>
                </a:lnTo>
                <a:lnTo>
                  <a:pt x="6238181" y="3105875"/>
                </a:lnTo>
                <a:lnTo>
                  <a:pt x="6199503" y="3122196"/>
                </a:lnTo>
                <a:lnTo>
                  <a:pt x="6156460" y="312797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4"/>
          <p:cNvSpPr txBox="1"/>
          <p:nvPr/>
        </p:nvSpPr>
        <p:spPr>
          <a:xfrm>
            <a:off x="2283729" y="6577206"/>
            <a:ext cx="5807075" cy="278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PRINCIPAL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50165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acessa a função "Adicionar Produto"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494030" marR="30353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exibe o formulário para adição de produtos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386715" marR="19685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insere todas as informações requeridas para o cadastro de produtos.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confirma as informações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94945" marR="508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valida e adiciona os dados ao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6" name="Google Shape;686;p24"/>
          <p:cNvSpPr/>
          <p:nvPr/>
        </p:nvSpPr>
        <p:spPr>
          <a:xfrm>
            <a:off x="5747779" y="914299"/>
            <a:ext cx="5480050" cy="970280"/>
          </a:xfrm>
          <a:custGeom>
            <a:rect b="b" l="l" r="r" t="t"/>
            <a:pathLst>
              <a:path extrusionOk="0" h="970280" w="5480050">
                <a:moveTo>
                  <a:pt x="5317972" y="969794"/>
                </a:moveTo>
                <a:lnTo>
                  <a:pt x="161907" y="969794"/>
                </a:lnTo>
                <a:lnTo>
                  <a:pt x="118878" y="964012"/>
                </a:lnTo>
                <a:lnTo>
                  <a:pt x="80198" y="947689"/>
                </a:lnTo>
                <a:lnTo>
                  <a:pt x="47426" y="922369"/>
                </a:lnTo>
                <a:lnTo>
                  <a:pt x="22107" y="889598"/>
                </a:lnTo>
                <a:lnTo>
                  <a:pt x="5784" y="850917"/>
                </a:lnTo>
                <a:lnTo>
                  <a:pt x="0" y="807871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5317954" y="0"/>
                </a:lnTo>
                <a:lnTo>
                  <a:pt x="5361001" y="5784"/>
                </a:lnTo>
                <a:lnTo>
                  <a:pt x="5399685" y="22107"/>
                </a:lnTo>
                <a:lnTo>
                  <a:pt x="5432460" y="47426"/>
                </a:lnTo>
                <a:lnTo>
                  <a:pt x="5457783" y="80198"/>
                </a:lnTo>
                <a:lnTo>
                  <a:pt x="5474109" y="118878"/>
                </a:lnTo>
                <a:lnTo>
                  <a:pt x="5479895" y="161924"/>
                </a:lnTo>
                <a:lnTo>
                  <a:pt x="5479895" y="807871"/>
                </a:lnTo>
                <a:lnTo>
                  <a:pt x="5474109" y="850917"/>
                </a:lnTo>
                <a:lnTo>
                  <a:pt x="5457783" y="889598"/>
                </a:lnTo>
                <a:lnTo>
                  <a:pt x="5432460" y="922369"/>
                </a:lnTo>
                <a:lnTo>
                  <a:pt x="5399685" y="947689"/>
                </a:lnTo>
                <a:lnTo>
                  <a:pt x="5361001" y="964012"/>
                </a:lnTo>
                <a:lnTo>
                  <a:pt x="5317972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4"/>
          <p:cNvSpPr txBox="1"/>
          <p:nvPr/>
        </p:nvSpPr>
        <p:spPr>
          <a:xfrm>
            <a:off x="6381409" y="1052886"/>
            <a:ext cx="4382770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26464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PRÉ-CONDIÇÃO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deve estar logado no sistema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8" name="Google Shape;688;p24"/>
          <p:cNvSpPr/>
          <p:nvPr/>
        </p:nvSpPr>
        <p:spPr>
          <a:xfrm>
            <a:off x="9334725" y="4652255"/>
            <a:ext cx="6318885" cy="1586865"/>
          </a:xfrm>
          <a:custGeom>
            <a:rect b="b" l="l" r="r" t="t"/>
            <a:pathLst>
              <a:path extrusionOk="0" h="1586864" w="6318884">
                <a:moveTo>
                  <a:pt x="6156473" y="1586419"/>
                </a:moveTo>
                <a:lnTo>
                  <a:pt x="161912" y="1586419"/>
                </a:lnTo>
                <a:lnTo>
                  <a:pt x="118878" y="1580636"/>
                </a:lnTo>
                <a:lnTo>
                  <a:pt x="80198" y="1564313"/>
                </a:lnTo>
                <a:lnTo>
                  <a:pt x="47426" y="1538994"/>
                </a:lnTo>
                <a:lnTo>
                  <a:pt x="22107" y="1506222"/>
                </a:lnTo>
                <a:lnTo>
                  <a:pt x="5784" y="1467541"/>
                </a:lnTo>
                <a:lnTo>
                  <a:pt x="0" y="1424495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60" y="0"/>
                </a:lnTo>
                <a:lnTo>
                  <a:pt x="6199504" y="5784"/>
                </a:lnTo>
                <a:lnTo>
                  <a:pt x="6238182" y="22107"/>
                </a:lnTo>
                <a:lnTo>
                  <a:pt x="6270950" y="47426"/>
                </a:lnTo>
                <a:lnTo>
                  <a:pt x="6296266" y="80198"/>
                </a:lnTo>
                <a:lnTo>
                  <a:pt x="6312586" y="118878"/>
                </a:lnTo>
                <a:lnTo>
                  <a:pt x="6318369" y="161925"/>
                </a:lnTo>
                <a:lnTo>
                  <a:pt x="6318369" y="1424495"/>
                </a:lnTo>
                <a:lnTo>
                  <a:pt x="6312586" y="1467541"/>
                </a:lnTo>
                <a:lnTo>
                  <a:pt x="6296266" y="1506222"/>
                </a:lnTo>
                <a:lnTo>
                  <a:pt x="6270950" y="1538994"/>
                </a:lnTo>
                <a:lnTo>
                  <a:pt x="6238182" y="1564313"/>
                </a:lnTo>
                <a:lnTo>
                  <a:pt x="6199504" y="1580636"/>
                </a:lnTo>
                <a:lnTo>
                  <a:pt x="6156473" y="158641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4"/>
          <p:cNvSpPr txBox="1"/>
          <p:nvPr/>
        </p:nvSpPr>
        <p:spPr>
          <a:xfrm>
            <a:off x="9760556" y="4790834"/>
            <a:ext cx="5604510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29539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Exibir o formulário para ao usuário.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Exigir que todos os campos sejam preenchidos.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240029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Adicionar os produtos ao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0" name="Google Shape;690;p24"/>
          <p:cNvSpPr txBox="1"/>
          <p:nvPr/>
        </p:nvSpPr>
        <p:spPr>
          <a:xfrm>
            <a:off x="2729170" y="2527505"/>
            <a:ext cx="13108305" cy="941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Os funcionários acessam o sistema para cadastrar produtos, inserindo dados referentes aos medicamentos e produtos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vendidos como: código, descrição, preço, quantidade, fornecedor, contra indicações.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1" name="Google Shape;691;p24"/>
          <p:cNvSpPr/>
          <p:nvPr/>
        </p:nvSpPr>
        <p:spPr>
          <a:xfrm>
            <a:off x="11356761" y="910786"/>
            <a:ext cx="5681345" cy="970280"/>
          </a:xfrm>
          <a:custGeom>
            <a:rect b="b" l="l" r="r" t="t"/>
            <a:pathLst>
              <a:path extrusionOk="0" h="970280" w="5681344">
                <a:moveTo>
                  <a:pt x="5519200" y="969794"/>
                </a:moveTo>
                <a:lnTo>
                  <a:pt x="161916" y="969794"/>
                </a:lnTo>
                <a:lnTo>
                  <a:pt x="118879" y="964011"/>
                </a:lnTo>
                <a:lnTo>
                  <a:pt x="80198" y="947687"/>
                </a:lnTo>
                <a:lnTo>
                  <a:pt x="47426" y="922368"/>
                </a:lnTo>
                <a:lnTo>
                  <a:pt x="22107" y="889597"/>
                </a:lnTo>
                <a:lnTo>
                  <a:pt x="5784" y="850916"/>
                </a:lnTo>
                <a:lnTo>
                  <a:pt x="0" y="80787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9" y="5784"/>
                </a:lnTo>
                <a:lnTo>
                  <a:pt x="161925" y="0"/>
                </a:lnTo>
                <a:lnTo>
                  <a:pt x="5519191" y="0"/>
                </a:lnTo>
                <a:lnTo>
                  <a:pt x="5562236" y="5784"/>
                </a:lnTo>
                <a:lnTo>
                  <a:pt x="5600913" y="22107"/>
                </a:lnTo>
                <a:lnTo>
                  <a:pt x="5633681" y="47426"/>
                </a:lnTo>
                <a:lnTo>
                  <a:pt x="5658997" y="80198"/>
                </a:lnTo>
                <a:lnTo>
                  <a:pt x="5675318" y="118878"/>
                </a:lnTo>
                <a:lnTo>
                  <a:pt x="5681101" y="161924"/>
                </a:lnTo>
                <a:lnTo>
                  <a:pt x="5681101" y="807870"/>
                </a:lnTo>
                <a:lnTo>
                  <a:pt x="5675318" y="850916"/>
                </a:lnTo>
                <a:lnTo>
                  <a:pt x="5658997" y="889597"/>
                </a:lnTo>
                <a:lnTo>
                  <a:pt x="5633681" y="922368"/>
                </a:lnTo>
                <a:lnTo>
                  <a:pt x="5600913" y="947687"/>
                </a:lnTo>
                <a:lnTo>
                  <a:pt x="5562236" y="964011"/>
                </a:lnTo>
                <a:lnTo>
                  <a:pt x="5519200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4"/>
          <p:cNvSpPr txBox="1"/>
          <p:nvPr/>
        </p:nvSpPr>
        <p:spPr>
          <a:xfrm>
            <a:off x="11116787" y="892564"/>
            <a:ext cx="6113780" cy="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342265" rtl="0" algn="ctr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PÓS-CONDIÇÃO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Os produtos são adicionados com sucesso ao banco de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dados do sistema.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3" name="Google Shape;693;p24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95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694" name="Google Shape;694;p24"/>
          <p:cNvSpPr txBox="1"/>
          <p:nvPr/>
        </p:nvSpPr>
        <p:spPr>
          <a:xfrm>
            <a:off x="8045707" y="3962653"/>
            <a:ext cx="13912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AÇÕES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5"/>
          <p:cNvSpPr/>
          <p:nvPr/>
        </p:nvSpPr>
        <p:spPr>
          <a:xfrm>
            <a:off x="1894853" y="910786"/>
            <a:ext cx="3659504" cy="970280"/>
          </a:xfrm>
          <a:custGeom>
            <a:rect b="b" l="l" r="r" t="t"/>
            <a:pathLst>
              <a:path extrusionOk="0" h="970280" w="3659504">
                <a:moveTo>
                  <a:pt x="3498804" y="969794"/>
                </a:moveTo>
                <a:lnTo>
                  <a:pt x="161916" y="969794"/>
                </a:lnTo>
                <a:lnTo>
                  <a:pt x="118878" y="964011"/>
                </a:lnTo>
                <a:lnTo>
                  <a:pt x="80198" y="947687"/>
                </a:lnTo>
                <a:lnTo>
                  <a:pt x="47426" y="922368"/>
                </a:lnTo>
                <a:lnTo>
                  <a:pt x="22107" y="889597"/>
                </a:lnTo>
                <a:lnTo>
                  <a:pt x="5784" y="850916"/>
                </a:lnTo>
                <a:lnTo>
                  <a:pt x="0" y="80787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3498795" y="0"/>
                </a:lnTo>
                <a:lnTo>
                  <a:pt x="3541842" y="5784"/>
                </a:lnTo>
                <a:lnTo>
                  <a:pt x="3580525" y="22107"/>
                </a:lnTo>
                <a:lnTo>
                  <a:pt x="3613301" y="47426"/>
                </a:lnTo>
                <a:lnTo>
                  <a:pt x="3638624" y="80198"/>
                </a:lnTo>
                <a:lnTo>
                  <a:pt x="3654950" y="118878"/>
                </a:lnTo>
                <a:lnTo>
                  <a:pt x="3659466" y="152481"/>
                </a:lnTo>
                <a:lnTo>
                  <a:pt x="3659466" y="817313"/>
                </a:lnTo>
                <a:lnTo>
                  <a:pt x="3638624" y="889597"/>
                </a:lnTo>
                <a:lnTo>
                  <a:pt x="3613301" y="922368"/>
                </a:lnTo>
                <a:lnTo>
                  <a:pt x="3580525" y="947687"/>
                </a:lnTo>
                <a:lnTo>
                  <a:pt x="3541842" y="964011"/>
                </a:lnTo>
                <a:lnTo>
                  <a:pt x="3498804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5"/>
          <p:cNvSpPr txBox="1"/>
          <p:nvPr/>
        </p:nvSpPr>
        <p:spPr>
          <a:xfrm>
            <a:off x="2397637" y="1034305"/>
            <a:ext cx="2713355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16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Farmacêutico e Gerente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01" name="Google Shape;701;p25"/>
          <p:cNvGrpSpPr/>
          <p:nvPr/>
        </p:nvGrpSpPr>
        <p:grpSpPr>
          <a:xfrm>
            <a:off x="9334726" y="6438625"/>
            <a:ext cx="8953754" cy="3848865"/>
            <a:chOff x="9334726" y="6438625"/>
            <a:chExt cx="8953754" cy="3848865"/>
          </a:xfrm>
        </p:grpSpPr>
        <p:sp>
          <p:nvSpPr>
            <p:cNvPr id="702" name="Google Shape;702;p25"/>
            <p:cNvSpPr/>
            <p:nvPr/>
          </p:nvSpPr>
          <p:spPr>
            <a:xfrm>
              <a:off x="12894155" y="6724505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9334726" y="6438625"/>
              <a:ext cx="6318885" cy="2820035"/>
            </a:xfrm>
            <a:custGeom>
              <a:rect b="b" l="l" r="r" t="t"/>
              <a:pathLst>
                <a:path extrusionOk="0" h="2820034" w="6318884">
                  <a:moveTo>
                    <a:pt x="6156478" y="2819672"/>
                  </a:moveTo>
                  <a:lnTo>
                    <a:pt x="161906" y="2819672"/>
                  </a:lnTo>
                  <a:lnTo>
                    <a:pt x="118878" y="2813890"/>
                  </a:lnTo>
                  <a:lnTo>
                    <a:pt x="80198" y="2797567"/>
                  </a:lnTo>
                  <a:lnTo>
                    <a:pt x="47426" y="2772247"/>
                  </a:lnTo>
                  <a:lnTo>
                    <a:pt x="22107" y="2739476"/>
                  </a:lnTo>
                  <a:lnTo>
                    <a:pt x="5784" y="2700795"/>
                  </a:lnTo>
                  <a:lnTo>
                    <a:pt x="0" y="2657749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6156460" y="0"/>
                  </a:lnTo>
                  <a:lnTo>
                    <a:pt x="6199505" y="5784"/>
                  </a:lnTo>
                  <a:lnTo>
                    <a:pt x="6238182" y="22107"/>
                  </a:lnTo>
                  <a:lnTo>
                    <a:pt x="6270950" y="47426"/>
                  </a:lnTo>
                  <a:lnTo>
                    <a:pt x="6296266" y="80198"/>
                  </a:lnTo>
                  <a:lnTo>
                    <a:pt x="6312586" y="118878"/>
                  </a:lnTo>
                  <a:lnTo>
                    <a:pt x="6318370" y="161924"/>
                  </a:lnTo>
                  <a:lnTo>
                    <a:pt x="6318370" y="2657749"/>
                  </a:lnTo>
                  <a:lnTo>
                    <a:pt x="6312586" y="2700795"/>
                  </a:lnTo>
                  <a:lnTo>
                    <a:pt x="6296266" y="2739476"/>
                  </a:lnTo>
                  <a:lnTo>
                    <a:pt x="6270950" y="2772247"/>
                  </a:lnTo>
                  <a:lnTo>
                    <a:pt x="6238182" y="2797567"/>
                  </a:lnTo>
                  <a:lnTo>
                    <a:pt x="6199505" y="2813890"/>
                  </a:lnTo>
                  <a:lnTo>
                    <a:pt x="6156478" y="2819672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25"/>
          <p:cNvGrpSpPr/>
          <p:nvPr/>
        </p:nvGrpSpPr>
        <p:grpSpPr>
          <a:xfrm>
            <a:off x="0" y="0"/>
            <a:ext cx="17023474" cy="3667174"/>
            <a:chOff x="0" y="0"/>
            <a:chExt cx="17023474" cy="3667174"/>
          </a:xfrm>
        </p:grpSpPr>
        <p:sp>
          <p:nvSpPr>
            <p:cNvPr id="705" name="Google Shape;705;p25"/>
            <p:cNvSpPr/>
            <p:nvPr/>
          </p:nvSpPr>
          <p:spPr>
            <a:xfrm>
              <a:off x="0" y="0"/>
              <a:ext cx="1891664" cy="2858135"/>
            </a:xfrm>
            <a:custGeom>
              <a:rect b="b" l="l" r="r" t="t"/>
              <a:pathLst>
                <a:path extrusionOk="0" h="2858135" w="1891664">
                  <a:moveTo>
                    <a:pt x="0" y="2857887"/>
                  </a:moveTo>
                  <a:lnTo>
                    <a:pt x="0" y="1882972"/>
                  </a:lnTo>
                  <a:lnTo>
                    <a:pt x="8373" y="1878121"/>
                  </a:lnTo>
                  <a:lnTo>
                    <a:pt x="51449" y="1852116"/>
                  </a:lnTo>
                  <a:lnTo>
                    <a:pt x="94035" y="1825346"/>
                  </a:lnTo>
                  <a:lnTo>
                    <a:pt x="136129" y="1797812"/>
                  </a:lnTo>
                  <a:lnTo>
                    <a:pt x="177733" y="1769513"/>
                  </a:lnTo>
                  <a:lnTo>
                    <a:pt x="218819" y="1740467"/>
                  </a:lnTo>
                  <a:lnTo>
                    <a:pt x="259360" y="1710695"/>
                  </a:lnTo>
                  <a:lnTo>
                    <a:pt x="299357" y="1680194"/>
                  </a:lnTo>
                  <a:lnTo>
                    <a:pt x="338811" y="1648967"/>
                  </a:lnTo>
                  <a:lnTo>
                    <a:pt x="377693" y="1617031"/>
                  </a:lnTo>
                  <a:lnTo>
                    <a:pt x="415980" y="1584410"/>
                  </a:lnTo>
                  <a:lnTo>
                    <a:pt x="453672" y="1551102"/>
                  </a:lnTo>
                  <a:lnTo>
                    <a:pt x="490768" y="1517107"/>
                  </a:lnTo>
                  <a:lnTo>
                    <a:pt x="527245" y="1482449"/>
                  </a:lnTo>
                  <a:lnTo>
                    <a:pt x="563078" y="1447150"/>
                  </a:lnTo>
                  <a:lnTo>
                    <a:pt x="598267" y="1411208"/>
                  </a:lnTo>
                  <a:lnTo>
                    <a:pt x="632813" y="1374626"/>
                  </a:lnTo>
                  <a:lnTo>
                    <a:pt x="666693" y="1337426"/>
                  </a:lnTo>
                  <a:lnTo>
                    <a:pt x="699885" y="1299632"/>
                  </a:lnTo>
                  <a:lnTo>
                    <a:pt x="732388" y="1261245"/>
                  </a:lnTo>
                  <a:lnTo>
                    <a:pt x="764204" y="1222264"/>
                  </a:lnTo>
                  <a:lnTo>
                    <a:pt x="795310" y="1182716"/>
                  </a:lnTo>
                  <a:lnTo>
                    <a:pt x="825687" y="1142626"/>
                  </a:lnTo>
                  <a:lnTo>
                    <a:pt x="855336" y="1101993"/>
                  </a:lnTo>
                  <a:lnTo>
                    <a:pt x="884255" y="1060818"/>
                  </a:lnTo>
                  <a:lnTo>
                    <a:pt x="912427" y="1019127"/>
                  </a:lnTo>
                  <a:lnTo>
                    <a:pt x="939833" y="976948"/>
                  </a:lnTo>
                  <a:lnTo>
                    <a:pt x="966471" y="934281"/>
                  </a:lnTo>
                  <a:lnTo>
                    <a:pt x="992342" y="891127"/>
                  </a:lnTo>
                  <a:lnTo>
                    <a:pt x="1017432" y="847511"/>
                  </a:lnTo>
                  <a:lnTo>
                    <a:pt x="1041721" y="803465"/>
                  </a:lnTo>
                  <a:lnTo>
                    <a:pt x="1065210" y="758987"/>
                  </a:lnTo>
                  <a:lnTo>
                    <a:pt x="1087899" y="714076"/>
                  </a:lnTo>
                  <a:lnTo>
                    <a:pt x="1109775" y="668764"/>
                  </a:lnTo>
                  <a:lnTo>
                    <a:pt x="1130822" y="623080"/>
                  </a:lnTo>
                  <a:lnTo>
                    <a:pt x="1151041" y="577022"/>
                  </a:lnTo>
                  <a:lnTo>
                    <a:pt x="1170429" y="530591"/>
                  </a:lnTo>
                  <a:lnTo>
                    <a:pt x="1188979" y="483819"/>
                  </a:lnTo>
                  <a:lnTo>
                    <a:pt x="1206674" y="436735"/>
                  </a:lnTo>
                  <a:lnTo>
                    <a:pt x="1223516" y="389339"/>
                  </a:lnTo>
                  <a:lnTo>
                    <a:pt x="1239503" y="341631"/>
                  </a:lnTo>
                  <a:lnTo>
                    <a:pt x="1254627" y="293641"/>
                  </a:lnTo>
                  <a:lnTo>
                    <a:pt x="1268878" y="245402"/>
                  </a:lnTo>
                  <a:lnTo>
                    <a:pt x="1282254" y="196913"/>
                  </a:lnTo>
                  <a:lnTo>
                    <a:pt x="1294756" y="148176"/>
                  </a:lnTo>
                  <a:lnTo>
                    <a:pt x="1306377" y="99219"/>
                  </a:lnTo>
                  <a:lnTo>
                    <a:pt x="1317109" y="50077"/>
                  </a:lnTo>
                  <a:lnTo>
                    <a:pt x="1326951" y="750"/>
                  </a:lnTo>
                  <a:lnTo>
                    <a:pt x="1327087" y="0"/>
                  </a:lnTo>
                  <a:lnTo>
                    <a:pt x="1891642" y="0"/>
                  </a:lnTo>
                  <a:lnTo>
                    <a:pt x="1890566" y="42890"/>
                  </a:lnTo>
                  <a:lnTo>
                    <a:pt x="1887546" y="112331"/>
                  </a:lnTo>
                  <a:lnTo>
                    <a:pt x="1883018" y="181681"/>
                  </a:lnTo>
                  <a:lnTo>
                    <a:pt x="1876982" y="250926"/>
                  </a:lnTo>
                  <a:lnTo>
                    <a:pt x="1869445" y="320014"/>
                  </a:lnTo>
                  <a:lnTo>
                    <a:pt x="1860346" y="389339"/>
                  </a:lnTo>
                  <a:lnTo>
                    <a:pt x="1849874" y="457624"/>
                  </a:lnTo>
                  <a:lnTo>
                    <a:pt x="1837850" y="526082"/>
                  </a:lnTo>
                  <a:lnTo>
                    <a:pt x="1824343" y="594255"/>
                  </a:lnTo>
                  <a:lnTo>
                    <a:pt x="1809355" y="662126"/>
                  </a:lnTo>
                  <a:lnTo>
                    <a:pt x="1792898" y="729648"/>
                  </a:lnTo>
                  <a:lnTo>
                    <a:pt x="1774976" y="796804"/>
                  </a:lnTo>
                  <a:lnTo>
                    <a:pt x="1755600" y="863547"/>
                  </a:lnTo>
                  <a:lnTo>
                    <a:pt x="1734776" y="929859"/>
                  </a:lnTo>
                  <a:lnTo>
                    <a:pt x="1712519" y="995696"/>
                  </a:lnTo>
                  <a:lnTo>
                    <a:pt x="1688833" y="1061043"/>
                  </a:lnTo>
                  <a:lnTo>
                    <a:pt x="1663737" y="1125851"/>
                  </a:lnTo>
                  <a:lnTo>
                    <a:pt x="1637234" y="1190107"/>
                  </a:lnTo>
                  <a:lnTo>
                    <a:pt x="1609344" y="1253763"/>
                  </a:lnTo>
                  <a:lnTo>
                    <a:pt x="1580073" y="1316804"/>
                  </a:lnTo>
                  <a:lnTo>
                    <a:pt x="1549444" y="1379189"/>
                  </a:lnTo>
                  <a:lnTo>
                    <a:pt x="1517463" y="1440900"/>
                  </a:lnTo>
                  <a:lnTo>
                    <a:pt x="1484152" y="1501894"/>
                  </a:lnTo>
                  <a:lnTo>
                    <a:pt x="1449520" y="1562157"/>
                  </a:lnTo>
                  <a:lnTo>
                    <a:pt x="1413589" y="1621646"/>
                  </a:lnTo>
                  <a:lnTo>
                    <a:pt x="1376370" y="1680346"/>
                  </a:lnTo>
                  <a:lnTo>
                    <a:pt x="1337888" y="1738219"/>
                  </a:lnTo>
                  <a:lnTo>
                    <a:pt x="1298154" y="1795247"/>
                  </a:lnTo>
                  <a:lnTo>
                    <a:pt x="1257195" y="1851392"/>
                  </a:lnTo>
                  <a:lnTo>
                    <a:pt x="1215020" y="1906641"/>
                  </a:lnTo>
                  <a:lnTo>
                    <a:pt x="1171659" y="1960952"/>
                  </a:lnTo>
                  <a:lnTo>
                    <a:pt x="1127122" y="2014315"/>
                  </a:lnTo>
                  <a:lnTo>
                    <a:pt x="1081442" y="2066691"/>
                  </a:lnTo>
                  <a:lnTo>
                    <a:pt x="1034630" y="2118068"/>
                  </a:lnTo>
                  <a:lnTo>
                    <a:pt x="986718" y="2168409"/>
                  </a:lnTo>
                  <a:lnTo>
                    <a:pt x="937717" y="2217704"/>
                  </a:lnTo>
                  <a:lnTo>
                    <a:pt x="887663" y="2265919"/>
                  </a:lnTo>
                  <a:lnTo>
                    <a:pt x="836567" y="2313031"/>
                  </a:lnTo>
                  <a:lnTo>
                    <a:pt x="784464" y="2359029"/>
                  </a:lnTo>
                  <a:lnTo>
                    <a:pt x="731368" y="2403880"/>
                  </a:lnTo>
                  <a:lnTo>
                    <a:pt x="677316" y="2447564"/>
                  </a:lnTo>
                  <a:lnTo>
                    <a:pt x="622321" y="2490068"/>
                  </a:lnTo>
                  <a:lnTo>
                    <a:pt x="566423" y="2531357"/>
                  </a:lnTo>
                  <a:lnTo>
                    <a:pt x="509633" y="2571439"/>
                  </a:lnTo>
                  <a:lnTo>
                    <a:pt x="451991" y="2610256"/>
                  </a:lnTo>
                  <a:lnTo>
                    <a:pt x="393514" y="2647829"/>
                  </a:lnTo>
                  <a:lnTo>
                    <a:pt x="334241" y="2684114"/>
                  </a:lnTo>
                  <a:lnTo>
                    <a:pt x="274187" y="2719111"/>
                  </a:lnTo>
                  <a:lnTo>
                    <a:pt x="213392" y="2752784"/>
                  </a:lnTo>
                  <a:lnTo>
                    <a:pt x="151873" y="2785134"/>
                  </a:lnTo>
                  <a:lnTo>
                    <a:pt x="89675" y="2816125"/>
                  </a:lnTo>
                  <a:lnTo>
                    <a:pt x="26809" y="2845768"/>
                  </a:lnTo>
                  <a:lnTo>
                    <a:pt x="0" y="2857887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1930159" y="2388919"/>
              <a:ext cx="15093315" cy="1278255"/>
            </a:xfrm>
            <a:custGeom>
              <a:rect b="b" l="l" r="r" t="t"/>
              <a:pathLst>
                <a:path extrusionOk="0" h="1278254" w="15093315">
                  <a:moveTo>
                    <a:pt x="14931011" y="1278107"/>
                  </a:moveTo>
                  <a:lnTo>
                    <a:pt x="161925" y="1278107"/>
                  </a:lnTo>
                  <a:lnTo>
                    <a:pt x="118878" y="1272323"/>
                  </a:lnTo>
                  <a:lnTo>
                    <a:pt x="80198" y="1256000"/>
                  </a:lnTo>
                  <a:lnTo>
                    <a:pt x="47426" y="1230681"/>
                  </a:lnTo>
                  <a:lnTo>
                    <a:pt x="22107" y="1197910"/>
                  </a:lnTo>
                  <a:lnTo>
                    <a:pt x="5784" y="1159229"/>
                  </a:lnTo>
                  <a:lnTo>
                    <a:pt x="0" y="1116182"/>
                  </a:lnTo>
                  <a:lnTo>
                    <a:pt x="0" y="161925"/>
                  </a:lnTo>
                  <a:lnTo>
                    <a:pt x="5784" y="118879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14931011" y="0"/>
                  </a:lnTo>
                  <a:lnTo>
                    <a:pt x="14974055" y="5784"/>
                  </a:lnTo>
                  <a:lnTo>
                    <a:pt x="15012733" y="22107"/>
                  </a:lnTo>
                  <a:lnTo>
                    <a:pt x="15045501" y="47426"/>
                  </a:lnTo>
                  <a:lnTo>
                    <a:pt x="15070817" y="80198"/>
                  </a:lnTo>
                  <a:lnTo>
                    <a:pt x="15087137" y="118879"/>
                  </a:lnTo>
                  <a:lnTo>
                    <a:pt x="15092702" y="160301"/>
                  </a:lnTo>
                  <a:lnTo>
                    <a:pt x="15092702" y="1117805"/>
                  </a:lnTo>
                  <a:lnTo>
                    <a:pt x="15087137" y="1159229"/>
                  </a:lnTo>
                  <a:lnTo>
                    <a:pt x="15070817" y="1197910"/>
                  </a:lnTo>
                  <a:lnTo>
                    <a:pt x="15045501" y="1230681"/>
                  </a:lnTo>
                  <a:lnTo>
                    <a:pt x="15012733" y="1256000"/>
                  </a:lnTo>
                  <a:lnTo>
                    <a:pt x="14974055" y="1272323"/>
                  </a:lnTo>
                  <a:lnTo>
                    <a:pt x="14931011" y="1278107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25"/>
          <p:cNvSpPr txBox="1"/>
          <p:nvPr>
            <p:ph type="title"/>
          </p:nvPr>
        </p:nvSpPr>
        <p:spPr>
          <a:xfrm>
            <a:off x="6967273" y="136087"/>
            <a:ext cx="3548379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1F2A5B"/>
                </a:solidFill>
              </a:rPr>
              <a:t>EDITAR PRODUTO</a:t>
            </a:r>
            <a:endParaRPr sz="3000"/>
          </a:p>
        </p:txBody>
      </p:sp>
      <p:sp>
        <p:nvSpPr>
          <p:cNvPr id="708" name="Google Shape;708;p25"/>
          <p:cNvSpPr/>
          <p:nvPr/>
        </p:nvSpPr>
        <p:spPr>
          <a:xfrm>
            <a:off x="1930159" y="4652255"/>
            <a:ext cx="6318885" cy="1278255"/>
          </a:xfrm>
          <a:custGeom>
            <a:rect b="b" l="l" r="r" t="t"/>
            <a:pathLst>
              <a:path extrusionOk="0" h="1278254" w="6318884">
                <a:moveTo>
                  <a:pt x="6156465" y="1278108"/>
                </a:moveTo>
                <a:lnTo>
                  <a:pt x="161918" y="1278108"/>
                </a:lnTo>
                <a:lnTo>
                  <a:pt x="118878" y="1272325"/>
                </a:lnTo>
                <a:lnTo>
                  <a:pt x="80198" y="1256002"/>
                </a:lnTo>
                <a:lnTo>
                  <a:pt x="47426" y="1230682"/>
                </a:lnTo>
                <a:lnTo>
                  <a:pt x="22107" y="1197911"/>
                </a:lnTo>
                <a:lnTo>
                  <a:pt x="5784" y="1159230"/>
                </a:lnTo>
                <a:lnTo>
                  <a:pt x="0" y="1116184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5"/>
                </a:lnTo>
                <a:lnTo>
                  <a:pt x="6318368" y="1116184"/>
                </a:lnTo>
                <a:lnTo>
                  <a:pt x="6312585" y="1159230"/>
                </a:lnTo>
                <a:lnTo>
                  <a:pt x="6296264" y="1197911"/>
                </a:lnTo>
                <a:lnTo>
                  <a:pt x="6270949" y="1230682"/>
                </a:lnTo>
                <a:lnTo>
                  <a:pt x="6238181" y="1256002"/>
                </a:lnTo>
                <a:lnTo>
                  <a:pt x="6199503" y="1272325"/>
                </a:lnTo>
                <a:lnTo>
                  <a:pt x="6156465" y="127810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5"/>
          <p:cNvSpPr txBox="1"/>
          <p:nvPr/>
        </p:nvSpPr>
        <p:spPr>
          <a:xfrm>
            <a:off x="2652652" y="4790834"/>
            <a:ext cx="506920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165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1- Preencher o formulário do sistema.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2 - Salvar e adicionar as informações inseridas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0" name="Google Shape;710;p25"/>
          <p:cNvSpPr txBox="1"/>
          <p:nvPr/>
        </p:nvSpPr>
        <p:spPr>
          <a:xfrm>
            <a:off x="9649308" y="6577206"/>
            <a:ext cx="58851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ALTERNATIVO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o ator não preencha todas as informações 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00965" marR="9334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formulário ou tenha informações incompletas, o sistema irá notificá-lo e não permitir a edição, a não ser que todos os dados sejam preenchidos.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262255" marR="7175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o ator cancele a ação, o sistema encerrará o formulário sem adicionar os dados ao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1" name="Google Shape;711;p25"/>
          <p:cNvSpPr/>
          <p:nvPr/>
        </p:nvSpPr>
        <p:spPr>
          <a:xfrm>
            <a:off x="1930159" y="6438625"/>
            <a:ext cx="6318885" cy="2820035"/>
          </a:xfrm>
          <a:custGeom>
            <a:rect b="b" l="l" r="r" t="t"/>
            <a:pathLst>
              <a:path extrusionOk="0" h="2820034" w="6318884">
                <a:moveTo>
                  <a:pt x="6156476" y="2819672"/>
                </a:moveTo>
                <a:lnTo>
                  <a:pt x="161906" y="2819672"/>
                </a:lnTo>
                <a:lnTo>
                  <a:pt x="118878" y="2813890"/>
                </a:lnTo>
                <a:lnTo>
                  <a:pt x="80198" y="2797567"/>
                </a:lnTo>
                <a:lnTo>
                  <a:pt x="47426" y="2772247"/>
                </a:lnTo>
                <a:lnTo>
                  <a:pt x="22107" y="2739476"/>
                </a:lnTo>
                <a:lnTo>
                  <a:pt x="5784" y="2700795"/>
                </a:lnTo>
                <a:lnTo>
                  <a:pt x="0" y="2657749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4"/>
                </a:lnTo>
                <a:lnTo>
                  <a:pt x="6318368" y="2657749"/>
                </a:lnTo>
                <a:lnTo>
                  <a:pt x="6312585" y="2700795"/>
                </a:lnTo>
                <a:lnTo>
                  <a:pt x="6296264" y="2739476"/>
                </a:lnTo>
                <a:lnTo>
                  <a:pt x="6270949" y="2772247"/>
                </a:lnTo>
                <a:lnTo>
                  <a:pt x="6238181" y="2797567"/>
                </a:lnTo>
                <a:lnTo>
                  <a:pt x="6199503" y="2813890"/>
                </a:lnTo>
                <a:lnTo>
                  <a:pt x="6156476" y="2819672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5"/>
          <p:cNvSpPr txBox="1"/>
          <p:nvPr/>
        </p:nvSpPr>
        <p:spPr>
          <a:xfrm>
            <a:off x="2283729" y="6577206"/>
            <a:ext cx="5807075" cy="2475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PRINCIPAL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4953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acessa a função "Editar Produto"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485140" marR="29464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exibe o formulário para Edição de produtos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realiza as mudanças.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marR="50165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confirma as informações.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94945" marR="508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valida e adiciona os dados ao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3" name="Google Shape;713;p25"/>
          <p:cNvSpPr/>
          <p:nvPr/>
        </p:nvSpPr>
        <p:spPr>
          <a:xfrm>
            <a:off x="5747778" y="914300"/>
            <a:ext cx="5480050" cy="1278255"/>
          </a:xfrm>
          <a:custGeom>
            <a:rect b="b" l="l" r="r" t="t"/>
            <a:pathLst>
              <a:path extrusionOk="0" h="1278255" w="5480050">
                <a:moveTo>
                  <a:pt x="5317954" y="1278108"/>
                </a:moveTo>
                <a:lnTo>
                  <a:pt x="161925" y="1278108"/>
                </a:lnTo>
                <a:lnTo>
                  <a:pt x="118878" y="1272323"/>
                </a:lnTo>
                <a:lnTo>
                  <a:pt x="80198" y="1256000"/>
                </a:lnTo>
                <a:lnTo>
                  <a:pt x="47426" y="1230681"/>
                </a:lnTo>
                <a:lnTo>
                  <a:pt x="22107" y="1197909"/>
                </a:lnTo>
                <a:lnTo>
                  <a:pt x="5784" y="1159228"/>
                </a:lnTo>
                <a:lnTo>
                  <a:pt x="0" y="1116183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5317954" y="0"/>
                </a:lnTo>
                <a:lnTo>
                  <a:pt x="5361001" y="5784"/>
                </a:lnTo>
                <a:lnTo>
                  <a:pt x="5399685" y="22107"/>
                </a:lnTo>
                <a:lnTo>
                  <a:pt x="5432460" y="47426"/>
                </a:lnTo>
                <a:lnTo>
                  <a:pt x="5457783" y="80198"/>
                </a:lnTo>
                <a:lnTo>
                  <a:pt x="5474109" y="118878"/>
                </a:lnTo>
                <a:lnTo>
                  <a:pt x="5479895" y="161924"/>
                </a:lnTo>
                <a:lnTo>
                  <a:pt x="5479895" y="1116183"/>
                </a:lnTo>
                <a:lnTo>
                  <a:pt x="5474109" y="1159228"/>
                </a:lnTo>
                <a:lnTo>
                  <a:pt x="5457783" y="1197909"/>
                </a:lnTo>
                <a:lnTo>
                  <a:pt x="5432460" y="1230681"/>
                </a:lnTo>
                <a:lnTo>
                  <a:pt x="5399685" y="1256000"/>
                </a:lnTo>
                <a:lnTo>
                  <a:pt x="5361001" y="1272323"/>
                </a:lnTo>
                <a:lnTo>
                  <a:pt x="5317954" y="127810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5"/>
          <p:cNvSpPr txBox="1"/>
          <p:nvPr/>
        </p:nvSpPr>
        <p:spPr>
          <a:xfrm>
            <a:off x="6357995" y="1052886"/>
            <a:ext cx="442912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49960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PRÉ-CONDIÇÃO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deve estar logado no sistema,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produtos registrados no sistema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5" name="Google Shape;715;p25"/>
          <p:cNvSpPr/>
          <p:nvPr/>
        </p:nvSpPr>
        <p:spPr>
          <a:xfrm>
            <a:off x="9334725" y="4652255"/>
            <a:ext cx="6318885" cy="1586865"/>
          </a:xfrm>
          <a:custGeom>
            <a:rect b="b" l="l" r="r" t="t"/>
            <a:pathLst>
              <a:path extrusionOk="0" h="1586864" w="6318884">
                <a:moveTo>
                  <a:pt x="6156473" y="1586419"/>
                </a:moveTo>
                <a:lnTo>
                  <a:pt x="161912" y="1586419"/>
                </a:lnTo>
                <a:lnTo>
                  <a:pt x="118878" y="1580636"/>
                </a:lnTo>
                <a:lnTo>
                  <a:pt x="80198" y="1564313"/>
                </a:lnTo>
                <a:lnTo>
                  <a:pt x="47426" y="1538994"/>
                </a:lnTo>
                <a:lnTo>
                  <a:pt x="22107" y="1506222"/>
                </a:lnTo>
                <a:lnTo>
                  <a:pt x="5784" y="1467541"/>
                </a:lnTo>
                <a:lnTo>
                  <a:pt x="0" y="1424495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60" y="0"/>
                </a:lnTo>
                <a:lnTo>
                  <a:pt x="6199504" y="5784"/>
                </a:lnTo>
                <a:lnTo>
                  <a:pt x="6238182" y="22107"/>
                </a:lnTo>
                <a:lnTo>
                  <a:pt x="6270950" y="47426"/>
                </a:lnTo>
                <a:lnTo>
                  <a:pt x="6296266" y="80198"/>
                </a:lnTo>
                <a:lnTo>
                  <a:pt x="6312586" y="118878"/>
                </a:lnTo>
                <a:lnTo>
                  <a:pt x="6318369" y="161925"/>
                </a:lnTo>
                <a:lnTo>
                  <a:pt x="6318369" y="1424495"/>
                </a:lnTo>
                <a:lnTo>
                  <a:pt x="6312586" y="1467541"/>
                </a:lnTo>
                <a:lnTo>
                  <a:pt x="6296266" y="1506222"/>
                </a:lnTo>
                <a:lnTo>
                  <a:pt x="6270950" y="1538994"/>
                </a:lnTo>
                <a:lnTo>
                  <a:pt x="6238182" y="1564313"/>
                </a:lnTo>
                <a:lnTo>
                  <a:pt x="6199504" y="1580636"/>
                </a:lnTo>
                <a:lnTo>
                  <a:pt x="6156473" y="158641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5"/>
          <p:cNvSpPr txBox="1"/>
          <p:nvPr/>
        </p:nvSpPr>
        <p:spPr>
          <a:xfrm>
            <a:off x="9789573" y="4790834"/>
            <a:ext cx="5604510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96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57555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 Exibir o formulário para ao usuário.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Exigir que todos os campos sejam preenchidos.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240029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Salvar as mudanças no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7" name="Google Shape;717;p25"/>
          <p:cNvSpPr txBox="1"/>
          <p:nvPr/>
        </p:nvSpPr>
        <p:spPr>
          <a:xfrm>
            <a:off x="2286418" y="2527505"/>
            <a:ext cx="13993494" cy="941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Os funcionários acessam o sistema para editar os produtos alterando a quantidade no estoque, devido as vendas realizadas ou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editar informações do produto.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8" name="Google Shape;718;p25"/>
          <p:cNvSpPr/>
          <p:nvPr/>
        </p:nvSpPr>
        <p:spPr>
          <a:xfrm>
            <a:off x="11356761" y="910786"/>
            <a:ext cx="5681345" cy="970280"/>
          </a:xfrm>
          <a:custGeom>
            <a:rect b="b" l="l" r="r" t="t"/>
            <a:pathLst>
              <a:path extrusionOk="0" h="970280" w="5681344">
                <a:moveTo>
                  <a:pt x="5519200" y="969794"/>
                </a:moveTo>
                <a:lnTo>
                  <a:pt x="161916" y="969794"/>
                </a:lnTo>
                <a:lnTo>
                  <a:pt x="118879" y="964011"/>
                </a:lnTo>
                <a:lnTo>
                  <a:pt x="80198" y="947687"/>
                </a:lnTo>
                <a:lnTo>
                  <a:pt x="47426" y="922368"/>
                </a:lnTo>
                <a:lnTo>
                  <a:pt x="22107" y="889597"/>
                </a:lnTo>
                <a:lnTo>
                  <a:pt x="5784" y="850916"/>
                </a:lnTo>
                <a:lnTo>
                  <a:pt x="0" y="80787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9" y="5784"/>
                </a:lnTo>
                <a:lnTo>
                  <a:pt x="161925" y="0"/>
                </a:lnTo>
                <a:lnTo>
                  <a:pt x="5519191" y="0"/>
                </a:lnTo>
                <a:lnTo>
                  <a:pt x="5562236" y="5784"/>
                </a:lnTo>
                <a:lnTo>
                  <a:pt x="5600913" y="22107"/>
                </a:lnTo>
                <a:lnTo>
                  <a:pt x="5633681" y="47426"/>
                </a:lnTo>
                <a:lnTo>
                  <a:pt x="5658997" y="80198"/>
                </a:lnTo>
                <a:lnTo>
                  <a:pt x="5675318" y="118878"/>
                </a:lnTo>
                <a:lnTo>
                  <a:pt x="5681101" y="161924"/>
                </a:lnTo>
                <a:lnTo>
                  <a:pt x="5681101" y="807870"/>
                </a:lnTo>
                <a:lnTo>
                  <a:pt x="5675318" y="850916"/>
                </a:lnTo>
                <a:lnTo>
                  <a:pt x="5658997" y="889597"/>
                </a:lnTo>
                <a:lnTo>
                  <a:pt x="5633681" y="922368"/>
                </a:lnTo>
                <a:lnTo>
                  <a:pt x="5600913" y="947687"/>
                </a:lnTo>
                <a:lnTo>
                  <a:pt x="5562236" y="964011"/>
                </a:lnTo>
                <a:lnTo>
                  <a:pt x="5519200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11729604" y="892564"/>
            <a:ext cx="4888230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081405" marR="0" rtl="0" algn="l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PÓS-CONDIÇÃO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 mudanças são salvas no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0" name="Google Shape;720;p25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95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24</a:t>
            </a:r>
            <a:endParaRPr/>
          </a:p>
        </p:txBody>
      </p:sp>
      <p:sp>
        <p:nvSpPr>
          <p:cNvPr id="721" name="Google Shape;721;p25"/>
          <p:cNvSpPr txBox="1"/>
          <p:nvPr/>
        </p:nvSpPr>
        <p:spPr>
          <a:xfrm>
            <a:off x="8045707" y="3962653"/>
            <a:ext cx="13912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AÇÕES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6"/>
          <p:cNvSpPr/>
          <p:nvPr/>
        </p:nvSpPr>
        <p:spPr>
          <a:xfrm>
            <a:off x="1894853" y="910786"/>
            <a:ext cx="3659504" cy="970280"/>
          </a:xfrm>
          <a:custGeom>
            <a:rect b="b" l="l" r="r" t="t"/>
            <a:pathLst>
              <a:path extrusionOk="0" h="970280" w="3659504">
                <a:moveTo>
                  <a:pt x="3498804" y="969794"/>
                </a:moveTo>
                <a:lnTo>
                  <a:pt x="161916" y="969794"/>
                </a:lnTo>
                <a:lnTo>
                  <a:pt x="118878" y="964011"/>
                </a:lnTo>
                <a:lnTo>
                  <a:pt x="80198" y="947687"/>
                </a:lnTo>
                <a:lnTo>
                  <a:pt x="47426" y="922368"/>
                </a:lnTo>
                <a:lnTo>
                  <a:pt x="22107" y="889597"/>
                </a:lnTo>
                <a:lnTo>
                  <a:pt x="5784" y="850916"/>
                </a:lnTo>
                <a:lnTo>
                  <a:pt x="0" y="80787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3498795" y="0"/>
                </a:lnTo>
                <a:lnTo>
                  <a:pt x="3541842" y="5784"/>
                </a:lnTo>
                <a:lnTo>
                  <a:pt x="3580525" y="22107"/>
                </a:lnTo>
                <a:lnTo>
                  <a:pt x="3613301" y="47426"/>
                </a:lnTo>
                <a:lnTo>
                  <a:pt x="3638624" y="80198"/>
                </a:lnTo>
                <a:lnTo>
                  <a:pt x="3654950" y="118878"/>
                </a:lnTo>
                <a:lnTo>
                  <a:pt x="3659466" y="152481"/>
                </a:lnTo>
                <a:lnTo>
                  <a:pt x="3659466" y="817313"/>
                </a:lnTo>
                <a:lnTo>
                  <a:pt x="3638624" y="889597"/>
                </a:lnTo>
                <a:lnTo>
                  <a:pt x="3613301" y="922368"/>
                </a:lnTo>
                <a:lnTo>
                  <a:pt x="3580525" y="947687"/>
                </a:lnTo>
                <a:lnTo>
                  <a:pt x="3541842" y="964011"/>
                </a:lnTo>
                <a:lnTo>
                  <a:pt x="3498804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6"/>
          <p:cNvSpPr txBox="1"/>
          <p:nvPr/>
        </p:nvSpPr>
        <p:spPr>
          <a:xfrm>
            <a:off x="2368733" y="1034305"/>
            <a:ext cx="2713355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Farmacêutico e Gerente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28" name="Google Shape;728;p26"/>
          <p:cNvGrpSpPr/>
          <p:nvPr/>
        </p:nvGrpSpPr>
        <p:grpSpPr>
          <a:xfrm>
            <a:off x="9334726" y="6211961"/>
            <a:ext cx="8953754" cy="4075529"/>
            <a:chOff x="9334726" y="6211961"/>
            <a:chExt cx="8953754" cy="4075529"/>
          </a:xfrm>
        </p:grpSpPr>
        <p:sp>
          <p:nvSpPr>
            <p:cNvPr id="729" name="Google Shape;729;p26"/>
            <p:cNvSpPr/>
            <p:nvPr/>
          </p:nvSpPr>
          <p:spPr>
            <a:xfrm>
              <a:off x="12894155" y="6724505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9334726" y="6211961"/>
              <a:ext cx="6318885" cy="2820035"/>
            </a:xfrm>
            <a:custGeom>
              <a:rect b="b" l="l" r="r" t="t"/>
              <a:pathLst>
                <a:path extrusionOk="0" h="2820034" w="6318884">
                  <a:moveTo>
                    <a:pt x="6156469" y="2819672"/>
                  </a:moveTo>
                  <a:lnTo>
                    <a:pt x="161915" y="2819672"/>
                  </a:lnTo>
                  <a:lnTo>
                    <a:pt x="118878" y="2813889"/>
                  </a:lnTo>
                  <a:lnTo>
                    <a:pt x="80198" y="2797565"/>
                  </a:lnTo>
                  <a:lnTo>
                    <a:pt x="47426" y="2772246"/>
                  </a:lnTo>
                  <a:lnTo>
                    <a:pt x="22107" y="2739474"/>
                  </a:lnTo>
                  <a:lnTo>
                    <a:pt x="5784" y="2700794"/>
                  </a:lnTo>
                  <a:lnTo>
                    <a:pt x="0" y="2657748"/>
                  </a:lnTo>
                  <a:lnTo>
                    <a:pt x="0" y="161925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6156460" y="0"/>
                  </a:lnTo>
                  <a:lnTo>
                    <a:pt x="6199505" y="5784"/>
                  </a:lnTo>
                  <a:lnTo>
                    <a:pt x="6238182" y="22107"/>
                  </a:lnTo>
                  <a:lnTo>
                    <a:pt x="6270950" y="47426"/>
                  </a:lnTo>
                  <a:lnTo>
                    <a:pt x="6296266" y="80198"/>
                  </a:lnTo>
                  <a:lnTo>
                    <a:pt x="6312586" y="118878"/>
                  </a:lnTo>
                  <a:lnTo>
                    <a:pt x="6318370" y="161925"/>
                  </a:lnTo>
                  <a:lnTo>
                    <a:pt x="6318370" y="2657748"/>
                  </a:lnTo>
                  <a:lnTo>
                    <a:pt x="6312586" y="2700794"/>
                  </a:lnTo>
                  <a:lnTo>
                    <a:pt x="6296266" y="2739474"/>
                  </a:lnTo>
                  <a:lnTo>
                    <a:pt x="6270950" y="2772246"/>
                  </a:lnTo>
                  <a:lnTo>
                    <a:pt x="6238182" y="2797565"/>
                  </a:lnTo>
                  <a:lnTo>
                    <a:pt x="6199505" y="2813889"/>
                  </a:lnTo>
                  <a:lnTo>
                    <a:pt x="6156469" y="2819672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Google Shape;731;p26"/>
          <p:cNvGrpSpPr/>
          <p:nvPr/>
        </p:nvGrpSpPr>
        <p:grpSpPr>
          <a:xfrm>
            <a:off x="0" y="0"/>
            <a:ext cx="17022839" cy="3359199"/>
            <a:chOff x="0" y="0"/>
            <a:chExt cx="17022839" cy="3359199"/>
          </a:xfrm>
        </p:grpSpPr>
        <p:sp>
          <p:nvSpPr>
            <p:cNvPr id="732" name="Google Shape;732;p26"/>
            <p:cNvSpPr/>
            <p:nvPr/>
          </p:nvSpPr>
          <p:spPr>
            <a:xfrm>
              <a:off x="0" y="0"/>
              <a:ext cx="1891664" cy="2858135"/>
            </a:xfrm>
            <a:custGeom>
              <a:rect b="b" l="l" r="r" t="t"/>
              <a:pathLst>
                <a:path extrusionOk="0" h="2858135" w="1891664">
                  <a:moveTo>
                    <a:pt x="0" y="2857887"/>
                  </a:moveTo>
                  <a:lnTo>
                    <a:pt x="0" y="1882972"/>
                  </a:lnTo>
                  <a:lnTo>
                    <a:pt x="8373" y="1878121"/>
                  </a:lnTo>
                  <a:lnTo>
                    <a:pt x="51449" y="1852116"/>
                  </a:lnTo>
                  <a:lnTo>
                    <a:pt x="94035" y="1825346"/>
                  </a:lnTo>
                  <a:lnTo>
                    <a:pt x="136129" y="1797812"/>
                  </a:lnTo>
                  <a:lnTo>
                    <a:pt x="177733" y="1769513"/>
                  </a:lnTo>
                  <a:lnTo>
                    <a:pt x="218819" y="1740467"/>
                  </a:lnTo>
                  <a:lnTo>
                    <a:pt x="259360" y="1710695"/>
                  </a:lnTo>
                  <a:lnTo>
                    <a:pt x="299357" y="1680194"/>
                  </a:lnTo>
                  <a:lnTo>
                    <a:pt x="338811" y="1648967"/>
                  </a:lnTo>
                  <a:lnTo>
                    <a:pt x="377693" y="1617031"/>
                  </a:lnTo>
                  <a:lnTo>
                    <a:pt x="415980" y="1584410"/>
                  </a:lnTo>
                  <a:lnTo>
                    <a:pt x="453672" y="1551102"/>
                  </a:lnTo>
                  <a:lnTo>
                    <a:pt x="490768" y="1517107"/>
                  </a:lnTo>
                  <a:lnTo>
                    <a:pt x="527245" y="1482449"/>
                  </a:lnTo>
                  <a:lnTo>
                    <a:pt x="563078" y="1447150"/>
                  </a:lnTo>
                  <a:lnTo>
                    <a:pt x="598267" y="1411208"/>
                  </a:lnTo>
                  <a:lnTo>
                    <a:pt x="632813" y="1374626"/>
                  </a:lnTo>
                  <a:lnTo>
                    <a:pt x="666693" y="1337426"/>
                  </a:lnTo>
                  <a:lnTo>
                    <a:pt x="699885" y="1299632"/>
                  </a:lnTo>
                  <a:lnTo>
                    <a:pt x="732388" y="1261245"/>
                  </a:lnTo>
                  <a:lnTo>
                    <a:pt x="764204" y="1222264"/>
                  </a:lnTo>
                  <a:lnTo>
                    <a:pt x="795310" y="1182716"/>
                  </a:lnTo>
                  <a:lnTo>
                    <a:pt x="825687" y="1142626"/>
                  </a:lnTo>
                  <a:lnTo>
                    <a:pt x="855336" y="1101993"/>
                  </a:lnTo>
                  <a:lnTo>
                    <a:pt x="884255" y="1060818"/>
                  </a:lnTo>
                  <a:lnTo>
                    <a:pt x="912427" y="1019127"/>
                  </a:lnTo>
                  <a:lnTo>
                    <a:pt x="939833" y="976948"/>
                  </a:lnTo>
                  <a:lnTo>
                    <a:pt x="966471" y="934281"/>
                  </a:lnTo>
                  <a:lnTo>
                    <a:pt x="992342" y="891127"/>
                  </a:lnTo>
                  <a:lnTo>
                    <a:pt x="1017432" y="847511"/>
                  </a:lnTo>
                  <a:lnTo>
                    <a:pt x="1041721" y="803465"/>
                  </a:lnTo>
                  <a:lnTo>
                    <a:pt x="1065210" y="758987"/>
                  </a:lnTo>
                  <a:lnTo>
                    <a:pt x="1087899" y="714076"/>
                  </a:lnTo>
                  <a:lnTo>
                    <a:pt x="1109775" y="668764"/>
                  </a:lnTo>
                  <a:lnTo>
                    <a:pt x="1130822" y="623080"/>
                  </a:lnTo>
                  <a:lnTo>
                    <a:pt x="1151041" y="577022"/>
                  </a:lnTo>
                  <a:lnTo>
                    <a:pt x="1170429" y="530591"/>
                  </a:lnTo>
                  <a:lnTo>
                    <a:pt x="1188979" y="483819"/>
                  </a:lnTo>
                  <a:lnTo>
                    <a:pt x="1206674" y="436735"/>
                  </a:lnTo>
                  <a:lnTo>
                    <a:pt x="1223516" y="389339"/>
                  </a:lnTo>
                  <a:lnTo>
                    <a:pt x="1239503" y="341631"/>
                  </a:lnTo>
                  <a:lnTo>
                    <a:pt x="1254627" y="293641"/>
                  </a:lnTo>
                  <a:lnTo>
                    <a:pt x="1268878" y="245402"/>
                  </a:lnTo>
                  <a:lnTo>
                    <a:pt x="1282254" y="196913"/>
                  </a:lnTo>
                  <a:lnTo>
                    <a:pt x="1294756" y="148176"/>
                  </a:lnTo>
                  <a:lnTo>
                    <a:pt x="1306377" y="99219"/>
                  </a:lnTo>
                  <a:lnTo>
                    <a:pt x="1317109" y="50077"/>
                  </a:lnTo>
                  <a:lnTo>
                    <a:pt x="1326951" y="750"/>
                  </a:lnTo>
                  <a:lnTo>
                    <a:pt x="1327087" y="0"/>
                  </a:lnTo>
                  <a:lnTo>
                    <a:pt x="1891642" y="0"/>
                  </a:lnTo>
                  <a:lnTo>
                    <a:pt x="1890566" y="42890"/>
                  </a:lnTo>
                  <a:lnTo>
                    <a:pt x="1887546" y="112331"/>
                  </a:lnTo>
                  <a:lnTo>
                    <a:pt x="1883018" y="181681"/>
                  </a:lnTo>
                  <a:lnTo>
                    <a:pt x="1876982" y="250926"/>
                  </a:lnTo>
                  <a:lnTo>
                    <a:pt x="1869445" y="320014"/>
                  </a:lnTo>
                  <a:lnTo>
                    <a:pt x="1860346" y="389339"/>
                  </a:lnTo>
                  <a:lnTo>
                    <a:pt x="1849874" y="457624"/>
                  </a:lnTo>
                  <a:lnTo>
                    <a:pt x="1837850" y="526082"/>
                  </a:lnTo>
                  <a:lnTo>
                    <a:pt x="1824343" y="594255"/>
                  </a:lnTo>
                  <a:lnTo>
                    <a:pt x="1809355" y="662126"/>
                  </a:lnTo>
                  <a:lnTo>
                    <a:pt x="1792898" y="729648"/>
                  </a:lnTo>
                  <a:lnTo>
                    <a:pt x="1774976" y="796804"/>
                  </a:lnTo>
                  <a:lnTo>
                    <a:pt x="1755600" y="863547"/>
                  </a:lnTo>
                  <a:lnTo>
                    <a:pt x="1734776" y="929859"/>
                  </a:lnTo>
                  <a:lnTo>
                    <a:pt x="1712519" y="995696"/>
                  </a:lnTo>
                  <a:lnTo>
                    <a:pt x="1688833" y="1061043"/>
                  </a:lnTo>
                  <a:lnTo>
                    <a:pt x="1663737" y="1125851"/>
                  </a:lnTo>
                  <a:lnTo>
                    <a:pt x="1637234" y="1190107"/>
                  </a:lnTo>
                  <a:lnTo>
                    <a:pt x="1609344" y="1253763"/>
                  </a:lnTo>
                  <a:lnTo>
                    <a:pt x="1580073" y="1316804"/>
                  </a:lnTo>
                  <a:lnTo>
                    <a:pt x="1549444" y="1379189"/>
                  </a:lnTo>
                  <a:lnTo>
                    <a:pt x="1517463" y="1440900"/>
                  </a:lnTo>
                  <a:lnTo>
                    <a:pt x="1484152" y="1501894"/>
                  </a:lnTo>
                  <a:lnTo>
                    <a:pt x="1449520" y="1562157"/>
                  </a:lnTo>
                  <a:lnTo>
                    <a:pt x="1413589" y="1621646"/>
                  </a:lnTo>
                  <a:lnTo>
                    <a:pt x="1376370" y="1680346"/>
                  </a:lnTo>
                  <a:lnTo>
                    <a:pt x="1337888" y="1738219"/>
                  </a:lnTo>
                  <a:lnTo>
                    <a:pt x="1298154" y="1795247"/>
                  </a:lnTo>
                  <a:lnTo>
                    <a:pt x="1257195" y="1851392"/>
                  </a:lnTo>
                  <a:lnTo>
                    <a:pt x="1215020" y="1906641"/>
                  </a:lnTo>
                  <a:lnTo>
                    <a:pt x="1171659" y="1960952"/>
                  </a:lnTo>
                  <a:lnTo>
                    <a:pt x="1127122" y="2014315"/>
                  </a:lnTo>
                  <a:lnTo>
                    <a:pt x="1081442" y="2066691"/>
                  </a:lnTo>
                  <a:lnTo>
                    <a:pt x="1034630" y="2118068"/>
                  </a:lnTo>
                  <a:lnTo>
                    <a:pt x="986718" y="2168409"/>
                  </a:lnTo>
                  <a:lnTo>
                    <a:pt x="937717" y="2217704"/>
                  </a:lnTo>
                  <a:lnTo>
                    <a:pt x="887663" y="2265919"/>
                  </a:lnTo>
                  <a:lnTo>
                    <a:pt x="836567" y="2313031"/>
                  </a:lnTo>
                  <a:lnTo>
                    <a:pt x="784464" y="2359029"/>
                  </a:lnTo>
                  <a:lnTo>
                    <a:pt x="731368" y="2403880"/>
                  </a:lnTo>
                  <a:lnTo>
                    <a:pt x="677316" y="2447564"/>
                  </a:lnTo>
                  <a:lnTo>
                    <a:pt x="622321" y="2490068"/>
                  </a:lnTo>
                  <a:lnTo>
                    <a:pt x="566423" y="2531357"/>
                  </a:lnTo>
                  <a:lnTo>
                    <a:pt x="509633" y="2571439"/>
                  </a:lnTo>
                  <a:lnTo>
                    <a:pt x="451991" y="2610256"/>
                  </a:lnTo>
                  <a:lnTo>
                    <a:pt x="393514" y="2647829"/>
                  </a:lnTo>
                  <a:lnTo>
                    <a:pt x="334241" y="2684114"/>
                  </a:lnTo>
                  <a:lnTo>
                    <a:pt x="274187" y="2719111"/>
                  </a:lnTo>
                  <a:lnTo>
                    <a:pt x="213392" y="2752784"/>
                  </a:lnTo>
                  <a:lnTo>
                    <a:pt x="151873" y="2785134"/>
                  </a:lnTo>
                  <a:lnTo>
                    <a:pt x="89675" y="2816125"/>
                  </a:lnTo>
                  <a:lnTo>
                    <a:pt x="26809" y="2845768"/>
                  </a:lnTo>
                  <a:lnTo>
                    <a:pt x="0" y="2857887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1930159" y="2388919"/>
              <a:ext cx="15092680" cy="970280"/>
            </a:xfrm>
            <a:custGeom>
              <a:rect b="b" l="l" r="r" t="t"/>
              <a:pathLst>
                <a:path extrusionOk="0" h="970279" w="15092680">
                  <a:moveTo>
                    <a:pt x="14931022" y="969794"/>
                  </a:moveTo>
                  <a:lnTo>
                    <a:pt x="161913" y="969794"/>
                  </a:lnTo>
                  <a:lnTo>
                    <a:pt x="118878" y="964011"/>
                  </a:lnTo>
                  <a:lnTo>
                    <a:pt x="80198" y="947688"/>
                  </a:lnTo>
                  <a:lnTo>
                    <a:pt x="47426" y="922369"/>
                  </a:lnTo>
                  <a:lnTo>
                    <a:pt x="22107" y="889597"/>
                  </a:lnTo>
                  <a:lnTo>
                    <a:pt x="5784" y="850916"/>
                  </a:lnTo>
                  <a:lnTo>
                    <a:pt x="0" y="807870"/>
                  </a:lnTo>
                  <a:lnTo>
                    <a:pt x="0" y="161925"/>
                  </a:lnTo>
                  <a:lnTo>
                    <a:pt x="5784" y="118879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14931010" y="0"/>
                  </a:lnTo>
                  <a:lnTo>
                    <a:pt x="14974044" y="5784"/>
                  </a:lnTo>
                  <a:lnTo>
                    <a:pt x="15012719" y="22107"/>
                  </a:lnTo>
                  <a:lnTo>
                    <a:pt x="15045489" y="47426"/>
                  </a:lnTo>
                  <a:lnTo>
                    <a:pt x="15070809" y="80198"/>
                  </a:lnTo>
                  <a:lnTo>
                    <a:pt x="15087135" y="118879"/>
                  </a:lnTo>
                  <a:lnTo>
                    <a:pt x="15092458" y="158489"/>
                  </a:lnTo>
                  <a:lnTo>
                    <a:pt x="15092458" y="811306"/>
                  </a:lnTo>
                  <a:lnTo>
                    <a:pt x="15087135" y="850916"/>
                  </a:lnTo>
                  <a:lnTo>
                    <a:pt x="15070809" y="889597"/>
                  </a:lnTo>
                  <a:lnTo>
                    <a:pt x="15045489" y="922369"/>
                  </a:lnTo>
                  <a:lnTo>
                    <a:pt x="15012719" y="947688"/>
                  </a:lnTo>
                  <a:lnTo>
                    <a:pt x="14974044" y="964011"/>
                  </a:lnTo>
                  <a:lnTo>
                    <a:pt x="14931022" y="969794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4" name="Google Shape;734;p26"/>
          <p:cNvSpPr txBox="1"/>
          <p:nvPr>
            <p:ph type="title"/>
          </p:nvPr>
        </p:nvSpPr>
        <p:spPr>
          <a:xfrm>
            <a:off x="6853718" y="136087"/>
            <a:ext cx="377571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1F2A5B"/>
                </a:solidFill>
              </a:rPr>
              <a:t>EXCLUIR PRODUTO</a:t>
            </a:r>
            <a:endParaRPr sz="3000"/>
          </a:p>
        </p:txBody>
      </p:sp>
      <p:sp>
        <p:nvSpPr>
          <p:cNvPr id="735" name="Google Shape;735;p26"/>
          <p:cNvSpPr/>
          <p:nvPr/>
        </p:nvSpPr>
        <p:spPr>
          <a:xfrm>
            <a:off x="1930159" y="4320740"/>
            <a:ext cx="6318885" cy="1278255"/>
          </a:xfrm>
          <a:custGeom>
            <a:rect b="b" l="l" r="r" t="t"/>
            <a:pathLst>
              <a:path extrusionOk="0" h="1278254" w="6318884">
                <a:moveTo>
                  <a:pt x="6156463" y="1278108"/>
                </a:moveTo>
                <a:lnTo>
                  <a:pt x="161920" y="1278108"/>
                </a:lnTo>
                <a:lnTo>
                  <a:pt x="118878" y="1272325"/>
                </a:lnTo>
                <a:lnTo>
                  <a:pt x="80198" y="1256001"/>
                </a:lnTo>
                <a:lnTo>
                  <a:pt x="47426" y="1230682"/>
                </a:lnTo>
                <a:lnTo>
                  <a:pt x="22107" y="1197910"/>
                </a:lnTo>
                <a:lnTo>
                  <a:pt x="5784" y="1159230"/>
                </a:lnTo>
                <a:lnTo>
                  <a:pt x="0" y="1116184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5"/>
                </a:lnTo>
                <a:lnTo>
                  <a:pt x="6318368" y="1116184"/>
                </a:lnTo>
                <a:lnTo>
                  <a:pt x="6312585" y="1159230"/>
                </a:lnTo>
                <a:lnTo>
                  <a:pt x="6296264" y="1197910"/>
                </a:lnTo>
                <a:lnTo>
                  <a:pt x="6270949" y="1230682"/>
                </a:lnTo>
                <a:lnTo>
                  <a:pt x="6238181" y="1256001"/>
                </a:lnTo>
                <a:lnTo>
                  <a:pt x="6199503" y="1272325"/>
                </a:lnTo>
                <a:lnTo>
                  <a:pt x="6156463" y="127810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6"/>
          <p:cNvSpPr txBox="1"/>
          <p:nvPr/>
        </p:nvSpPr>
        <p:spPr>
          <a:xfrm>
            <a:off x="3126998" y="4459334"/>
            <a:ext cx="4062729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29539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1-Escolhe qual produto será excluído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7785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2 - Confirma a exclusão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7" name="Google Shape;737;p26"/>
          <p:cNvSpPr txBox="1"/>
          <p:nvPr/>
        </p:nvSpPr>
        <p:spPr>
          <a:xfrm>
            <a:off x="9649308" y="6350557"/>
            <a:ext cx="5885180" cy="2475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ALTERNATIVO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o ator não preencha todas as informações 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1920" marR="11430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formulário, o sistema irá notifica-lo e não permitir a edição, a não ser que todos os dados sejam preenchidos.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262255" marR="7175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o ator cancele a ação, o sistema encerrará o formulário sem adicionar os dados ao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8" name="Google Shape;738;p26"/>
          <p:cNvSpPr/>
          <p:nvPr/>
        </p:nvSpPr>
        <p:spPr>
          <a:xfrm>
            <a:off x="1930159" y="6211961"/>
            <a:ext cx="6318250" cy="2511425"/>
          </a:xfrm>
          <a:custGeom>
            <a:rect b="b" l="l" r="r" t="t"/>
            <a:pathLst>
              <a:path extrusionOk="0" h="2511425" w="6318250">
                <a:moveTo>
                  <a:pt x="6156474" y="2511359"/>
                </a:moveTo>
                <a:lnTo>
                  <a:pt x="161908" y="2511359"/>
                </a:lnTo>
                <a:lnTo>
                  <a:pt x="118878" y="2505577"/>
                </a:lnTo>
                <a:lnTo>
                  <a:pt x="80198" y="2489254"/>
                </a:lnTo>
                <a:lnTo>
                  <a:pt x="47426" y="2463935"/>
                </a:lnTo>
                <a:lnTo>
                  <a:pt x="22107" y="2431163"/>
                </a:lnTo>
                <a:lnTo>
                  <a:pt x="5784" y="2392482"/>
                </a:lnTo>
                <a:lnTo>
                  <a:pt x="0" y="2349436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0" y="22107"/>
                </a:lnTo>
                <a:lnTo>
                  <a:pt x="6270948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7651" y="156592"/>
                </a:lnTo>
                <a:lnTo>
                  <a:pt x="6317651" y="2354769"/>
                </a:lnTo>
                <a:lnTo>
                  <a:pt x="6296264" y="2431163"/>
                </a:lnTo>
                <a:lnTo>
                  <a:pt x="6270948" y="2463935"/>
                </a:lnTo>
                <a:lnTo>
                  <a:pt x="6238180" y="2489254"/>
                </a:lnTo>
                <a:lnTo>
                  <a:pt x="6199503" y="2505577"/>
                </a:lnTo>
                <a:lnTo>
                  <a:pt x="6156474" y="251135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6"/>
          <p:cNvSpPr txBox="1"/>
          <p:nvPr/>
        </p:nvSpPr>
        <p:spPr>
          <a:xfrm>
            <a:off x="2348372" y="6350557"/>
            <a:ext cx="57354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24574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PRINCIPAL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10795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acessa a função "Excluir Produto"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10795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exibe a lista de produtos.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10795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realiza a Exclusão do produto desejável.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marR="5016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confirma a exclusão.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94310" marR="508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valida e excluir o produto do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0" name="Google Shape;740;p26"/>
          <p:cNvSpPr/>
          <p:nvPr/>
        </p:nvSpPr>
        <p:spPr>
          <a:xfrm>
            <a:off x="5747778" y="914300"/>
            <a:ext cx="5480050" cy="1278255"/>
          </a:xfrm>
          <a:custGeom>
            <a:rect b="b" l="l" r="r" t="t"/>
            <a:pathLst>
              <a:path extrusionOk="0" h="1278255" w="5480050">
                <a:moveTo>
                  <a:pt x="5317954" y="1278108"/>
                </a:moveTo>
                <a:lnTo>
                  <a:pt x="161925" y="1278108"/>
                </a:lnTo>
                <a:lnTo>
                  <a:pt x="118878" y="1272323"/>
                </a:lnTo>
                <a:lnTo>
                  <a:pt x="80198" y="1256000"/>
                </a:lnTo>
                <a:lnTo>
                  <a:pt x="47426" y="1230681"/>
                </a:lnTo>
                <a:lnTo>
                  <a:pt x="22107" y="1197909"/>
                </a:lnTo>
                <a:lnTo>
                  <a:pt x="5784" y="1159228"/>
                </a:lnTo>
                <a:lnTo>
                  <a:pt x="0" y="1116183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5317954" y="0"/>
                </a:lnTo>
                <a:lnTo>
                  <a:pt x="5361001" y="5784"/>
                </a:lnTo>
                <a:lnTo>
                  <a:pt x="5399685" y="22107"/>
                </a:lnTo>
                <a:lnTo>
                  <a:pt x="5432460" y="47426"/>
                </a:lnTo>
                <a:lnTo>
                  <a:pt x="5457783" y="80198"/>
                </a:lnTo>
                <a:lnTo>
                  <a:pt x="5474109" y="118878"/>
                </a:lnTo>
                <a:lnTo>
                  <a:pt x="5479895" y="161924"/>
                </a:lnTo>
                <a:lnTo>
                  <a:pt x="5479895" y="1116183"/>
                </a:lnTo>
                <a:lnTo>
                  <a:pt x="5474109" y="1159228"/>
                </a:lnTo>
                <a:lnTo>
                  <a:pt x="5457783" y="1197909"/>
                </a:lnTo>
                <a:lnTo>
                  <a:pt x="5432460" y="1230681"/>
                </a:lnTo>
                <a:lnTo>
                  <a:pt x="5399685" y="1256000"/>
                </a:lnTo>
                <a:lnTo>
                  <a:pt x="5361001" y="1272323"/>
                </a:lnTo>
                <a:lnTo>
                  <a:pt x="5317954" y="127810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6"/>
          <p:cNvSpPr txBox="1"/>
          <p:nvPr/>
        </p:nvSpPr>
        <p:spPr>
          <a:xfrm>
            <a:off x="6357995" y="1052886"/>
            <a:ext cx="442912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49960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PRÉ-CONDIÇÃO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deve estar logado no sistema,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produtos registrados no sistema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9334725" y="4320740"/>
            <a:ext cx="6318885" cy="1586865"/>
          </a:xfrm>
          <a:custGeom>
            <a:rect b="b" l="l" r="r" t="t"/>
            <a:pathLst>
              <a:path extrusionOk="0" h="1586864" w="6318884">
                <a:moveTo>
                  <a:pt x="6156470" y="1586419"/>
                </a:moveTo>
                <a:lnTo>
                  <a:pt x="161914" y="1586419"/>
                </a:lnTo>
                <a:lnTo>
                  <a:pt x="118878" y="1580636"/>
                </a:lnTo>
                <a:lnTo>
                  <a:pt x="80198" y="1564312"/>
                </a:lnTo>
                <a:lnTo>
                  <a:pt x="47426" y="1538993"/>
                </a:lnTo>
                <a:lnTo>
                  <a:pt x="22107" y="1506222"/>
                </a:lnTo>
                <a:lnTo>
                  <a:pt x="5784" y="1467541"/>
                </a:lnTo>
                <a:lnTo>
                  <a:pt x="0" y="1424495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60" y="0"/>
                </a:lnTo>
                <a:lnTo>
                  <a:pt x="6199504" y="5784"/>
                </a:lnTo>
                <a:lnTo>
                  <a:pt x="6238182" y="22107"/>
                </a:lnTo>
                <a:lnTo>
                  <a:pt x="6270950" y="47426"/>
                </a:lnTo>
                <a:lnTo>
                  <a:pt x="6296266" y="80198"/>
                </a:lnTo>
                <a:lnTo>
                  <a:pt x="6312586" y="118878"/>
                </a:lnTo>
                <a:lnTo>
                  <a:pt x="6318369" y="161925"/>
                </a:lnTo>
                <a:lnTo>
                  <a:pt x="6318369" y="1424495"/>
                </a:lnTo>
                <a:lnTo>
                  <a:pt x="6312586" y="1467541"/>
                </a:lnTo>
                <a:lnTo>
                  <a:pt x="6296266" y="1506222"/>
                </a:lnTo>
                <a:lnTo>
                  <a:pt x="6270950" y="1538993"/>
                </a:lnTo>
                <a:lnTo>
                  <a:pt x="6238182" y="1564312"/>
                </a:lnTo>
                <a:lnTo>
                  <a:pt x="6199504" y="1580636"/>
                </a:lnTo>
                <a:lnTo>
                  <a:pt x="6156470" y="158641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6"/>
          <p:cNvSpPr txBox="1"/>
          <p:nvPr/>
        </p:nvSpPr>
        <p:spPr>
          <a:xfrm>
            <a:off x="9679669" y="4459334"/>
            <a:ext cx="5824220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96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405255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 Exibir a lista de produtos.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Exibir uma mensagem solicitando a confirmação.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Realizar a exclusão do produto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4" name="Google Shape;744;p26"/>
          <p:cNvSpPr txBox="1"/>
          <p:nvPr/>
        </p:nvSpPr>
        <p:spPr>
          <a:xfrm>
            <a:off x="5375156" y="2527505"/>
            <a:ext cx="7816215" cy="633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Os funcionários acessam o sistema para fazer a exclusão dos produtos.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5" name="Google Shape;745;p26"/>
          <p:cNvSpPr/>
          <p:nvPr/>
        </p:nvSpPr>
        <p:spPr>
          <a:xfrm>
            <a:off x="11356761" y="910786"/>
            <a:ext cx="5681345" cy="970280"/>
          </a:xfrm>
          <a:custGeom>
            <a:rect b="b" l="l" r="r" t="t"/>
            <a:pathLst>
              <a:path extrusionOk="0" h="970280" w="5681344">
                <a:moveTo>
                  <a:pt x="5519200" y="969794"/>
                </a:moveTo>
                <a:lnTo>
                  <a:pt x="161916" y="969794"/>
                </a:lnTo>
                <a:lnTo>
                  <a:pt x="118879" y="964011"/>
                </a:lnTo>
                <a:lnTo>
                  <a:pt x="80198" y="947687"/>
                </a:lnTo>
                <a:lnTo>
                  <a:pt x="47426" y="922368"/>
                </a:lnTo>
                <a:lnTo>
                  <a:pt x="22107" y="889597"/>
                </a:lnTo>
                <a:lnTo>
                  <a:pt x="5784" y="850916"/>
                </a:lnTo>
                <a:lnTo>
                  <a:pt x="0" y="80787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9" y="5784"/>
                </a:lnTo>
                <a:lnTo>
                  <a:pt x="161925" y="0"/>
                </a:lnTo>
                <a:lnTo>
                  <a:pt x="5519191" y="0"/>
                </a:lnTo>
                <a:lnTo>
                  <a:pt x="5562236" y="5784"/>
                </a:lnTo>
                <a:lnTo>
                  <a:pt x="5600913" y="22107"/>
                </a:lnTo>
                <a:lnTo>
                  <a:pt x="5633681" y="47426"/>
                </a:lnTo>
                <a:lnTo>
                  <a:pt x="5658997" y="80198"/>
                </a:lnTo>
                <a:lnTo>
                  <a:pt x="5675318" y="118878"/>
                </a:lnTo>
                <a:lnTo>
                  <a:pt x="5681101" y="161924"/>
                </a:lnTo>
                <a:lnTo>
                  <a:pt x="5681101" y="807870"/>
                </a:lnTo>
                <a:lnTo>
                  <a:pt x="5675318" y="850916"/>
                </a:lnTo>
                <a:lnTo>
                  <a:pt x="5658997" y="889597"/>
                </a:lnTo>
                <a:lnTo>
                  <a:pt x="5633681" y="922368"/>
                </a:lnTo>
                <a:lnTo>
                  <a:pt x="5600913" y="947687"/>
                </a:lnTo>
                <a:lnTo>
                  <a:pt x="5562236" y="964011"/>
                </a:lnTo>
                <a:lnTo>
                  <a:pt x="5519200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6"/>
          <p:cNvSpPr txBox="1"/>
          <p:nvPr/>
        </p:nvSpPr>
        <p:spPr>
          <a:xfrm>
            <a:off x="12523358" y="892564"/>
            <a:ext cx="3300729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87655" marR="0" rtl="0" algn="l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PÓS-CONDIÇÃO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Remoção do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7" name="Google Shape;747;p26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6034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748" name="Google Shape;748;p26"/>
          <p:cNvSpPr txBox="1"/>
          <p:nvPr/>
        </p:nvSpPr>
        <p:spPr>
          <a:xfrm>
            <a:off x="8045707" y="3546053"/>
            <a:ext cx="13912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AÇÕES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7"/>
          <p:cNvSpPr/>
          <p:nvPr/>
        </p:nvSpPr>
        <p:spPr>
          <a:xfrm>
            <a:off x="1894853" y="910786"/>
            <a:ext cx="3659504" cy="970280"/>
          </a:xfrm>
          <a:custGeom>
            <a:rect b="b" l="l" r="r" t="t"/>
            <a:pathLst>
              <a:path extrusionOk="0" h="970280" w="3659504">
                <a:moveTo>
                  <a:pt x="3498804" y="969794"/>
                </a:moveTo>
                <a:lnTo>
                  <a:pt x="161916" y="969794"/>
                </a:lnTo>
                <a:lnTo>
                  <a:pt x="118878" y="964011"/>
                </a:lnTo>
                <a:lnTo>
                  <a:pt x="80198" y="947687"/>
                </a:lnTo>
                <a:lnTo>
                  <a:pt x="47426" y="922368"/>
                </a:lnTo>
                <a:lnTo>
                  <a:pt x="22107" y="889597"/>
                </a:lnTo>
                <a:lnTo>
                  <a:pt x="5784" y="850916"/>
                </a:lnTo>
                <a:lnTo>
                  <a:pt x="0" y="807870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3498795" y="0"/>
                </a:lnTo>
                <a:lnTo>
                  <a:pt x="3541842" y="5784"/>
                </a:lnTo>
                <a:lnTo>
                  <a:pt x="3580525" y="22107"/>
                </a:lnTo>
                <a:lnTo>
                  <a:pt x="3613301" y="47426"/>
                </a:lnTo>
                <a:lnTo>
                  <a:pt x="3638624" y="80198"/>
                </a:lnTo>
                <a:lnTo>
                  <a:pt x="3654950" y="118878"/>
                </a:lnTo>
                <a:lnTo>
                  <a:pt x="3659466" y="152481"/>
                </a:lnTo>
                <a:lnTo>
                  <a:pt x="3659466" y="817313"/>
                </a:lnTo>
                <a:lnTo>
                  <a:pt x="3638624" y="889597"/>
                </a:lnTo>
                <a:lnTo>
                  <a:pt x="3613301" y="922368"/>
                </a:lnTo>
                <a:lnTo>
                  <a:pt x="3580525" y="947687"/>
                </a:lnTo>
                <a:lnTo>
                  <a:pt x="3541842" y="964011"/>
                </a:lnTo>
                <a:lnTo>
                  <a:pt x="3498804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7"/>
          <p:cNvSpPr txBox="1"/>
          <p:nvPr/>
        </p:nvSpPr>
        <p:spPr>
          <a:xfrm>
            <a:off x="2693740" y="1034305"/>
            <a:ext cx="2063114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Sistema e Gerente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55" name="Google Shape;755;p27"/>
          <p:cNvGrpSpPr/>
          <p:nvPr/>
        </p:nvGrpSpPr>
        <p:grpSpPr>
          <a:xfrm>
            <a:off x="9334725" y="6438625"/>
            <a:ext cx="8953754" cy="3848865"/>
            <a:chOff x="9334725" y="6438625"/>
            <a:chExt cx="8953754" cy="3848865"/>
          </a:xfrm>
        </p:grpSpPr>
        <p:sp>
          <p:nvSpPr>
            <p:cNvPr id="756" name="Google Shape;756;p27"/>
            <p:cNvSpPr/>
            <p:nvPr/>
          </p:nvSpPr>
          <p:spPr>
            <a:xfrm>
              <a:off x="12894154" y="6724505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9334725" y="6438625"/>
              <a:ext cx="6318885" cy="1278255"/>
            </a:xfrm>
            <a:custGeom>
              <a:rect b="b" l="l" r="r" t="t"/>
              <a:pathLst>
                <a:path extrusionOk="0" h="1278254" w="6318884">
                  <a:moveTo>
                    <a:pt x="6156462" y="1278108"/>
                  </a:moveTo>
                  <a:lnTo>
                    <a:pt x="161923" y="1278108"/>
                  </a:lnTo>
                  <a:lnTo>
                    <a:pt x="118879" y="1272324"/>
                  </a:lnTo>
                  <a:lnTo>
                    <a:pt x="80198" y="1256001"/>
                  </a:lnTo>
                  <a:lnTo>
                    <a:pt x="47426" y="1230682"/>
                  </a:lnTo>
                  <a:lnTo>
                    <a:pt x="22107" y="1197910"/>
                  </a:lnTo>
                  <a:lnTo>
                    <a:pt x="5784" y="1159229"/>
                  </a:lnTo>
                  <a:lnTo>
                    <a:pt x="0" y="1116183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9" y="5784"/>
                  </a:lnTo>
                  <a:lnTo>
                    <a:pt x="161925" y="0"/>
                  </a:lnTo>
                  <a:lnTo>
                    <a:pt x="6156460" y="0"/>
                  </a:lnTo>
                  <a:lnTo>
                    <a:pt x="6199505" y="5784"/>
                  </a:lnTo>
                  <a:lnTo>
                    <a:pt x="6238182" y="22107"/>
                  </a:lnTo>
                  <a:lnTo>
                    <a:pt x="6270950" y="47426"/>
                  </a:lnTo>
                  <a:lnTo>
                    <a:pt x="6296266" y="80198"/>
                  </a:lnTo>
                  <a:lnTo>
                    <a:pt x="6312586" y="118878"/>
                  </a:lnTo>
                  <a:lnTo>
                    <a:pt x="6318369" y="161924"/>
                  </a:lnTo>
                  <a:lnTo>
                    <a:pt x="6318369" y="1116183"/>
                  </a:lnTo>
                  <a:lnTo>
                    <a:pt x="6312586" y="1159229"/>
                  </a:lnTo>
                  <a:lnTo>
                    <a:pt x="6296266" y="1197910"/>
                  </a:lnTo>
                  <a:lnTo>
                    <a:pt x="6270950" y="1230682"/>
                  </a:lnTo>
                  <a:lnTo>
                    <a:pt x="6238182" y="1256001"/>
                  </a:lnTo>
                  <a:lnTo>
                    <a:pt x="6199505" y="1272324"/>
                  </a:lnTo>
                  <a:lnTo>
                    <a:pt x="6156462" y="1278108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27"/>
          <p:cNvGrpSpPr/>
          <p:nvPr/>
        </p:nvGrpSpPr>
        <p:grpSpPr>
          <a:xfrm>
            <a:off x="0" y="0"/>
            <a:ext cx="17038077" cy="3667327"/>
            <a:chOff x="0" y="0"/>
            <a:chExt cx="17038077" cy="3667327"/>
          </a:xfrm>
        </p:grpSpPr>
        <p:sp>
          <p:nvSpPr>
            <p:cNvPr id="759" name="Google Shape;759;p27"/>
            <p:cNvSpPr/>
            <p:nvPr/>
          </p:nvSpPr>
          <p:spPr>
            <a:xfrm>
              <a:off x="0" y="0"/>
              <a:ext cx="1891664" cy="2858135"/>
            </a:xfrm>
            <a:custGeom>
              <a:rect b="b" l="l" r="r" t="t"/>
              <a:pathLst>
                <a:path extrusionOk="0" h="2858135" w="1891664">
                  <a:moveTo>
                    <a:pt x="0" y="2857887"/>
                  </a:moveTo>
                  <a:lnTo>
                    <a:pt x="0" y="1882972"/>
                  </a:lnTo>
                  <a:lnTo>
                    <a:pt x="8373" y="1878121"/>
                  </a:lnTo>
                  <a:lnTo>
                    <a:pt x="51449" y="1852116"/>
                  </a:lnTo>
                  <a:lnTo>
                    <a:pt x="94035" y="1825346"/>
                  </a:lnTo>
                  <a:lnTo>
                    <a:pt x="136129" y="1797812"/>
                  </a:lnTo>
                  <a:lnTo>
                    <a:pt x="177733" y="1769513"/>
                  </a:lnTo>
                  <a:lnTo>
                    <a:pt x="218819" y="1740467"/>
                  </a:lnTo>
                  <a:lnTo>
                    <a:pt x="259360" y="1710695"/>
                  </a:lnTo>
                  <a:lnTo>
                    <a:pt x="299357" y="1680194"/>
                  </a:lnTo>
                  <a:lnTo>
                    <a:pt x="338811" y="1648967"/>
                  </a:lnTo>
                  <a:lnTo>
                    <a:pt x="377693" y="1617031"/>
                  </a:lnTo>
                  <a:lnTo>
                    <a:pt x="415980" y="1584410"/>
                  </a:lnTo>
                  <a:lnTo>
                    <a:pt x="453672" y="1551102"/>
                  </a:lnTo>
                  <a:lnTo>
                    <a:pt x="490768" y="1517107"/>
                  </a:lnTo>
                  <a:lnTo>
                    <a:pt x="527245" y="1482449"/>
                  </a:lnTo>
                  <a:lnTo>
                    <a:pt x="563078" y="1447150"/>
                  </a:lnTo>
                  <a:lnTo>
                    <a:pt x="598267" y="1411208"/>
                  </a:lnTo>
                  <a:lnTo>
                    <a:pt x="632813" y="1374626"/>
                  </a:lnTo>
                  <a:lnTo>
                    <a:pt x="666693" y="1337426"/>
                  </a:lnTo>
                  <a:lnTo>
                    <a:pt x="699885" y="1299632"/>
                  </a:lnTo>
                  <a:lnTo>
                    <a:pt x="732388" y="1261245"/>
                  </a:lnTo>
                  <a:lnTo>
                    <a:pt x="764204" y="1222264"/>
                  </a:lnTo>
                  <a:lnTo>
                    <a:pt x="795310" y="1182716"/>
                  </a:lnTo>
                  <a:lnTo>
                    <a:pt x="825687" y="1142626"/>
                  </a:lnTo>
                  <a:lnTo>
                    <a:pt x="855336" y="1101993"/>
                  </a:lnTo>
                  <a:lnTo>
                    <a:pt x="884255" y="1060818"/>
                  </a:lnTo>
                  <a:lnTo>
                    <a:pt x="912427" y="1019127"/>
                  </a:lnTo>
                  <a:lnTo>
                    <a:pt x="939833" y="976948"/>
                  </a:lnTo>
                  <a:lnTo>
                    <a:pt x="966471" y="934281"/>
                  </a:lnTo>
                  <a:lnTo>
                    <a:pt x="992342" y="891127"/>
                  </a:lnTo>
                  <a:lnTo>
                    <a:pt x="1017432" y="847511"/>
                  </a:lnTo>
                  <a:lnTo>
                    <a:pt x="1041721" y="803465"/>
                  </a:lnTo>
                  <a:lnTo>
                    <a:pt x="1065210" y="758987"/>
                  </a:lnTo>
                  <a:lnTo>
                    <a:pt x="1087899" y="714076"/>
                  </a:lnTo>
                  <a:lnTo>
                    <a:pt x="1109775" y="668764"/>
                  </a:lnTo>
                  <a:lnTo>
                    <a:pt x="1130822" y="623080"/>
                  </a:lnTo>
                  <a:lnTo>
                    <a:pt x="1151041" y="577022"/>
                  </a:lnTo>
                  <a:lnTo>
                    <a:pt x="1170429" y="530591"/>
                  </a:lnTo>
                  <a:lnTo>
                    <a:pt x="1188979" y="483819"/>
                  </a:lnTo>
                  <a:lnTo>
                    <a:pt x="1206674" y="436735"/>
                  </a:lnTo>
                  <a:lnTo>
                    <a:pt x="1223516" y="389339"/>
                  </a:lnTo>
                  <a:lnTo>
                    <a:pt x="1239503" y="341631"/>
                  </a:lnTo>
                  <a:lnTo>
                    <a:pt x="1254627" y="293641"/>
                  </a:lnTo>
                  <a:lnTo>
                    <a:pt x="1268878" y="245402"/>
                  </a:lnTo>
                  <a:lnTo>
                    <a:pt x="1282254" y="196913"/>
                  </a:lnTo>
                  <a:lnTo>
                    <a:pt x="1294756" y="148176"/>
                  </a:lnTo>
                  <a:lnTo>
                    <a:pt x="1306377" y="99219"/>
                  </a:lnTo>
                  <a:lnTo>
                    <a:pt x="1317109" y="50077"/>
                  </a:lnTo>
                  <a:lnTo>
                    <a:pt x="1326951" y="750"/>
                  </a:lnTo>
                  <a:lnTo>
                    <a:pt x="1327087" y="0"/>
                  </a:lnTo>
                  <a:lnTo>
                    <a:pt x="1891642" y="0"/>
                  </a:lnTo>
                  <a:lnTo>
                    <a:pt x="1890566" y="42890"/>
                  </a:lnTo>
                  <a:lnTo>
                    <a:pt x="1887546" y="112331"/>
                  </a:lnTo>
                  <a:lnTo>
                    <a:pt x="1883018" y="181681"/>
                  </a:lnTo>
                  <a:lnTo>
                    <a:pt x="1876982" y="250926"/>
                  </a:lnTo>
                  <a:lnTo>
                    <a:pt x="1869445" y="320014"/>
                  </a:lnTo>
                  <a:lnTo>
                    <a:pt x="1860346" y="389339"/>
                  </a:lnTo>
                  <a:lnTo>
                    <a:pt x="1849874" y="457624"/>
                  </a:lnTo>
                  <a:lnTo>
                    <a:pt x="1837850" y="526082"/>
                  </a:lnTo>
                  <a:lnTo>
                    <a:pt x="1824343" y="594255"/>
                  </a:lnTo>
                  <a:lnTo>
                    <a:pt x="1809355" y="662126"/>
                  </a:lnTo>
                  <a:lnTo>
                    <a:pt x="1792898" y="729648"/>
                  </a:lnTo>
                  <a:lnTo>
                    <a:pt x="1774976" y="796804"/>
                  </a:lnTo>
                  <a:lnTo>
                    <a:pt x="1755600" y="863547"/>
                  </a:lnTo>
                  <a:lnTo>
                    <a:pt x="1734776" y="929859"/>
                  </a:lnTo>
                  <a:lnTo>
                    <a:pt x="1712519" y="995696"/>
                  </a:lnTo>
                  <a:lnTo>
                    <a:pt x="1688833" y="1061043"/>
                  </a:lnTo>
                  <a:lnTo>
                    <a:pt x="1663737" y="1125851"/>
                  </a:lnTo>
                  <a:lnTo>
                    <a:pt x="1637234" y="1190107"/>
                  </a:lnTo>
                  <a:lnTo>
                    <a:pt x="1609344" y="1253763"/>
                  </a:lnTo>
                  <a:lnTo>
                    <a:pt x="1580073" y="1316804"/>
                  </a:lnTo>
                  <a:lnTo>
                    <a:pt x="1549444" y="1379189"/>
                  </a:lnTo>
                  <a:lnTo>
                    <a:pt x="1517463" y="1440900"/>
                  </a:lnTo>
                  <a:lnTo>
                    <a:pt x="1484152" y="1501894"/>
                  </a:lnTo>
                  <a:lnTo>
                    <a:pt x="1449520" y="1562157"/>
                  </a:lnTo>
                  <a:lnTo>
                    <a:pt x="1413589" y="1621646"/>
                  </a:lnTo>
                  <a:lnTo>
                    <a:pt x="1376370" y="1680346"/>
                  </a:lnTo>
                  <a:lnTo>
                    <a:pt x="1337888" y="1738219"/>
                  </a:lnTo>
                  <a:lnTo>
                    <a:pt x="1298154" y="1795247"/>
                  </a:lnTo>
                  <a:lnTo>
                    <a:pt x="1257195" y="1851392"/>
                  </a:lnTo>
                  <a:lnTo>
                    <a:pt x="1215020" y="1906641"/>
                  </a:lnTo>
                  <a:lnTo>
                    <a:pt x="1171659" y="1960952"/>
                  </a:lnTo>
                  <a:lnTo>
                    <a:pt x="1127122" y="2014315"/>
                  </a:lnTo>
                  <a:lnTo>
                    <a:pt x="1081442" y="2066691"/>
                  </a:lnTo>
                  <a:lnTo>
                    <a:pt x="1034630" y="2118068"/>
                  </a:lnTo>
                  <a:lnTo>
                    <a:pt x="986718" y="2168409"/>
                  </a:lnTo>
                  <a:lnTo>
                    <a:pt x="937717" y="2217704"/>
                  </a:lnTo>
                  <a:lnTo>
                    <a:pt x="887663" y="2265919"/>
                  </a:lnTo>
                  <a:lnTo>
                    <a:pt x="836567" y="2313031"/>
                  </a:lnTo>
                  <a:lnTo>
                    <a:pt x="784464" y="2359029"/>
                  </a:lnTo>
                  <a:lnTo>
                    <a:pt x="731368" y="2403880"/>
                  </a:lnTo>
                  <a:lnTo>
                    <a:pt x="677316" y="2447564"/>
                  </a:lnTo>
                  <a:lnTo>
                    <a:pt x="622321" y="2490068"/>
                  </a:lnTo>
                  <a:lnTo>
                    <a:pt x="566423" y="2531357"/>
                  </a:lnTo>
                  <a:lnTo>
                    <a:pt x="509633" y="2571439"/>
                  </a:lnTo>
                  <a:lnTo>
                    <a:pt x="451991" y="2610256"/>
                  </a:lnTo>
                  <a:lnTo>
                    <a:pt x="393514" y="2647829"/>
                  </a:lnTo>
                  <a:lnTo>
                    <a:pt x="334241" y="2684114"/>
                  </a:lnTo>
                  <a:lnTo>
                    <a:pt x="274187" y="2719111"/>
                  </a:lnTo>
                  <a:lnTo>
                    <a:pt x="213392" y="2752784"/>
                  </a:lnTo>
                  <a:lnTo>
                    <a:pt x="151873" y="2785134"/>
                  </a:lnTo>
                  <a:lnTo>
                    <a:pt x="89675" y="2816125"/>
                  </a:lnTo>
                  <a:lnTo>
                    <a:pt x="26809" y="2845768"/>
                  </a:lnTo>
                  <a:lnTo>
                    <a:pt x="0" y="2857887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1930158" y="910792"/>
              <a:ext cx="15107919" cy="2756535"/>
            </a:xfrm>
            <a:custGeom>
              <a:rect b="b" l="l" r="r" t="t"/>
              <a:pathLst>
                <a:path extrusionOk="0" h="2756535" w="15107919">
                  <a:moveTo>
                    <a:pt x="15092693" y="1638439"/>
                  </a:moveTo>
                  <a:lnTo>
                    <a:pt x="15087130" y="1597012"/>
                  </a:lnTo>
                  <a:lnTo>
                    <a:pt x="15070811" y="1558328"/>
                  </a:lnTo>
                  <a:lnTo>
                    <a:pt x="15045500" y="1525562"/>
                  </a:lnTo>
                  <a:lnTo>
                    <a:pt x="15012734" y="1500238"/>
                  </a:lnTo>
                  <a:lnTo>
                    <a:pt x="14974050" y="1483918"/>
                  </a:lnTo>
                  <a:lnTo>
                    <a:pt x="14931009" y="1478127"/>
                  </a:lnTo>
                  <a:lnTo>
                    <a:pt x="161925" y="1478127"/>
                  </a:lnTo>
                  <a:lnTo>
                    <a:pt x="118872" y="1483918"/>
                  </a:lnTo>
                  <a:lnTo>
                    <a:pt x="80187" y="1500238"/>
                  </a:lnTo>
                  <a:lnTo>
                    <a:pt x="47421" y="1525562"/>
                  </a:lnTo>
                  <a:lnTo>
                    <a:pt x="22098" y="1558328"/>
                  </a:lnTo>
                  <a:lnTo>
                    <a:pt x="5778" y="1597012"/>
                  </a:lnTo>
                  <a:lnTo>
                    <a:pt x="0" y="1640052"/>
                  </a:lnTo>
                  <a:lnTo>
                    <a:pt x="0" y="2594318"/>
                  </a:lnTo>
                  <a:lnTo>
                    <a:pt x="5778" y="2637358"/>
                  </a:lnTo>
                  <a:lnTo>
                    <a:pt x="22098" y="2676042"/>
                  </a:lnTo>
                  <a:lnTo>
                    <a:pt x="47421" y="2708821"/>
                  </a:lnTo>
                  <a:lnTo>
                    <a:pt x="80187" y="2734132"/>
                  </a:lnTo>
                  <a:lnTo>
                    <a:pt x="118872" y="2750451"/>
                  </a:lnTo>
                  <a:lnTo>
                    <a:pt x="161925" y="2756243"/>
                  </a:lnTo>
                  <a:lnTo>
                    <a:pt x="14931009" y="2756243"/>
                  </a:lnTo>
                  <a:lnTo>
                    <a:pt x="14974050" y="2750451"/>
                  </a:lnTo>
                  <a:lnTo>
                    <a:pt x="15012734" y="2734132"/>
                  </a:lnTo>
                  <a:lnTo>
                    <a:pt x="15045500" y="2708821"/>
                  </a:lnTo>
                  <a:lnTo>
                    <a:pt x="15070811" y="2676042"/>
                  </a:lnTo>
                  <a:lnTo>
                    <a:pt x="15087130" y="2637358"/>
                  </a:lnTo>
                  <a:lnTo>
                    <a:pt x="15092693" y="2595943"/>
                  </a:lnTo>
                  <a:lnTo>
                    <a:pt x="15092693" y="1638439"/>
                  </a:lnTo>
                  <a:close/>
                </a:path>
                <a:path extrusionOk="0" h="2756535" w="15107919">
                  <a:moveTo>
                    <a:pt x="15107692" y="161925"/>
                  </a:moveTo>
                  <a:lnTo>
                    <a:pt x="15101913" y="118884"/>
                  </a:lnTo>
                  <a:lnTo>
                    <a:pt x="15085594" y="80200"/>
                  </a:lnTo>
                  <a:lnTo>
                    <a:pt x="15060283" y="47421"/>
                  </a:lnTo>
                  <a:lnTo>
                    <a:pt x="15027517" y="22110"/>
                  </a:lnTo>
                  <a:lnTo>
                    <a:pt x="14988832" y="5778"/>
                  </a:lnTo>
                  <a:lnTo>
                    <a:pt x="14945792" y="0"/>
                  </a:lnTo>
                  <a:lnTo>
                    <a:pt x="9588525" y="0"/>
                  </a:lnTo>
                  <a:lnTo>
                    <a:pt x="9545472" y="5778"/>
                  </a:lnTo>
                  <a:lnTo>
                    <a:pt x="9506801" y="22110"/>
                  </a:lnTo>
                  <a:lnTo>
                    <a:pt x="9474022" y="47421"/>
                  </a:lnTo>
                  <a:lnTo>
                    <a:pt x="9448698" y="80200"/>
                  </a:lnTo>
                  <a:lnTo>
                    <a:pt x="9432379" y="118884"/>
                  </a:lnTo>
                  <a:lnTo>
                    <a:pt x="9426600" y="161925"/>
                  </a:lnTo>
                  <a:lnTo>
                    <a:pt x="9426600" y="807872"/>
                  </a:lnTo>
                  <a:lnTo>
                    <a:pt x="9432379" y="850912"/>
                  </a:lnTo>
                  <a:lnTo>
                    <a:pt x="9448698" y="889596"/>
                  </a:lnTo>
                  <a:lnTo>
                    <a:pt x="9474022" y="922362"/>
                  </a:lnTo>
                  <a:lnTo>
                    <a:pt x="9506801" y="947686"/>
                  </a:lnTo>
                  <a:lnTo>
                    <a:pt x="9545472" y="964006"/>
                  </a:lnTo>
                  <a:lnTo>
                    <a:pt x="9588513" y="969797"/>
                  </a:lnTo>
                  <a:lnTo>
                    <a:pt x="14945792" y="969797"/>
                  </a:lnTo>
                  <a:lnTo>
                    <a:pt x="14988832" y="964006"/>
                  </a:lnTo>
                  <a:lnTo>
                    <a:pt x="15027517" y="947686"/>
                  </a:lnTo>
                  <a:lnTo>
                    <a:pt x="15060283" y="922362"/>
                  </a:lnTo>
                  <a:lnTo>
                    <a:pt x="15085594" y="889596"/>
                  </a:lnTo>
                  <a:lnTo>
                    <a:pt x="15101913" y="850912"/>
                  </a:lnTo>
                  <a:lnTo>
                    <a:pt x="15107692" y="807872"/>
                  </a:lnTo>
                  <a:lnTo>
                    <a:pt x="15107692" y="161925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1" name="Google Shape;761;p27"/>
          <p:cNvSpPr txBox="1"/>
          <p:nvPr>
            <p:ph type="title"/>
          </p:nvPr>
        </p:nvSpPr>
        <p:spPr>
          <a:xfrm>
            <a:off x="6437297" y="136087"/>
            <a:ext cx="460819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1F2A5B"/>
                </a:solidFill>
              </a:rPr>
              <a:t>PEDIDO DE REPOSIÇÃO</a:t>
            </a:r>
            <a:endParaRPr sz="3000"/>
          </a:p>
        </p:txBody>
      </p:sp>
      <p:sp>
        <p:nvSpPr>
          <p:cNvPr id="762" name="Google Shape;762;p27"/>
          <p:cNvSpPr/>
          <p:nvPr/>
        </p:nvSpPr>
        <p:spPr>
          <a:xfrm>
            <a:off x="1930159" y="4320740"/>
            <a:ext cx="6318885" cy="1894839"/>
          </a:xfrm>
          <a:custGeom>
            <a:rect b="b" l="l" r="r" t="t"/>
            <a:pathLst>
              <a:path extrusionOk="0" h="1894839" w="6318884">
                <a:moveTo>
                  <a:pt x="6156462" y="1894734"/>
                </a:moveTo>
                <a:lnTo>
                  <a:pt x="161920" y="1894734"/>
                </a:lnTo>
                <a:lnTo>
                  <a:pt x="118878" y="1888950"/>
                </a:lnTo>
                <a:lnTo>
                  <a:pt x="80198" y="1872627"/>
                </a:lnTo>
                <a:lnTo>
                  <a:pt x="47426" y="1847307"/>
                </a:lnTo>
                <a:lnTo>
                  <a:pt x="22107" y="1814536"/>
                </a:lnTo>
                <a:lnTo>
                  <a:pt x="5784" y="1775855"/>
                </a:lnTo>
                <a:lnTo>
                  <a:pt x="0" y="173280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0" y="22107"/>
                </a:lnTo>
                <a:lnTo>
                  <a:pt x="6270948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5"/>
                </a:lnTo>
                <a:lnTo>
                  <a:pt x="6318368" y="1732809"/>
                </a:lnTo>
                <a:lnTo>
                  <a:pt x="6312585" y="1775855"/>
                </a:lnTo>
                <a:lnTo>
                  <a:pt x="6296264" y="1814536"/>
                </a:lnTo>
                <a:lnTo>
                  <a:pt x="6270948" y="1847307"/>
                </a:lnTo>
                <a:lnTo>
                  <a:pt x="6238180" y="1872627"/>
                </a:lnTo>
                <a:lnTo>
                  <a:pt x="6199503" y="1888950"/>
                </a:lnTo>
                <a:lnTo>
                  <a:pt x="6156462" y="189473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7"/>
          <p:cNvSpPr txBox="1"/>
          <p:nvPr/>
        </p:nvSpPr>
        <p:spPr>
          <a:xfrm>
            <a:off x="2449313" y="4459334"/>
            <a:ext cx="54756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165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1- O sistema monitora o nível de estoque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065" marR="508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2 - Quando atingir um nível mínimo solicitar um pedido de reposição para o Gerente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3- Gerente confirma o pedido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4" name="Google Shape;764;p27"/>
          <p:cNvSpPr txBox="1"/>
          <p:nvPr/>
        </p:nvSpPr>
        <p:spPr>
          <a:xfrm>
            <a:off x="9822175" y="6577206"/>
            <a:ext cx="553910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ALTERNATIVO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Caso o gerente não confirme a reposição não será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enviado o pedido ao fornecedor.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5" name="Google Shape;765;p27"/>
          <p:cNvSpPr/>
          <p:nvPr/>
        </p:nvSpPr>
        <p:spPr>
          <a:xfrm>
            <a:off x="1930159" y="6415500"/>
            <a:ext cx="6318250" cy="2511425"/>
          </a:xfrm>
          <a:custGeom>
            <a:rect b="b" l="l" r="r" t="t"/>
            <a:pathLst>
              <a:path extrusionOk="0" h="2511425" w="6318250">
                <a:moveTo>
                  <a:pt x="6156458" y="2511359"/>
                </a:moveTo>
                <a:lnTo>
                  <a:pt x="161925" y="2511359"/>
                </a:lnTo>
                <a:lnTo>
                  <a:pt x="118878" y="2505575"/>
                </a:lnTo>
                <a:lnTo>
                  <a:pt x="80198" y="2489252"/>
                </a:lnTo>
                <a:lnTo>
                  <a:pt x="47426" y="2463932"/>
                </a:lnTo>
                <a:lnTo>
                  <a:pt x="22107" y="2431161"/>
                </a:lnTo>
                <a:lnTo>
                  <a:pt x="5784" y="2392480"/>
                </a:lnTo>
                <a:lnTo>
                  <a:pt x="0" y="2349434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0" y="22107"/>
                </a:lnTo>
                <a:lnTo>
                  <a:pt x="6270948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7651" y="156592"/>
                </a:lnTo>
                <a:lnTo>
                  <a:pt x="6317651" y="2354767"/>
                </a:lnTo>
                <a:lnTo>
                  <a:pt x="6296264" y="2431161"/>
                </a:lnTo>
                <a:lnTo>
                  <a:pt x="6270948" y="2463932"/>
                </a:lnTo>
                <a:lnTo>
                  <a:pt x="6238180" y="2489252"/>
                </a:lnTo>
                <a:lnTo>
                  <a:pt x="6199503" y="2505575"/>
                </a:lnTo>
                <a:lnTo>
                  <a:pt x="6156458" y="251135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7"/>
          <p:cNvSpPr txBox="1"/>
          <p:nvPr/>
        </p:nvSpPr>
        <p:spPr>
          <a:xfrm>
            <a:off x="2367417" y="6554072"/>
            <a:ext cx="5606415" cy="216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5430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PRINCIPAL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9225" lvl="0" marL="17018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faz um monitoramento constante 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714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estoque.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17145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Nível de estoque mínimo atingido.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1714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Envia uma notificação de reposição ao gerente.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marR="17145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Gerente confirma a reposição.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214629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Pedido de reposição é enviado ao fornecedor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7" name="Google Shape;767;p27"/>
          <p:cNvSpPr/>
          <p:nvPr/>
        </p:nvSpPr>
        <p:spPr>
          <a:xfrm>
            <a:off x="5747778" y="914300"/>
            <a:ext cx="5480050" cy="1278255"/>
          </a:xfrm>
          <a:custGeom>
            <a:rect b="b" l="l" r="r" t="t"/>
            <a:pathLst>
              <a:path extrusionOk="0" h="1278255" w="5480050">
                <a:moveTo>
                  <a:pt x="5317954" y="1278108"/>
                </a:moveTo>
                <a:lnTo>
                  <a:pt x="161925" y="1278108"/>
                </a:lnTo>
                <a:lnTo>
                  <a:pt x="118878" y="1272323"/>
                </a:lnTo>
                <a:lnTo>
                  <a:pt x="80198" y="1256000"/>
                </a:lnTo>
                <a:lnTo>
                  <a:pt x="47426" y="1230681"/>
                </a:lnTo>
                <a:lnTo>
                  <a:pt x="22107" y="1197909"/>
                </a:lnTo>
                <a:lnTo>
                  <a:pt x="5784" y="1159228"/>
                </a:lnTo>
                <a:lnTo>
                  <a:pt x="0" y="1116183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5317954" y="0"/>
                </a:lnTo>
                <a:lnTo>
                  <a:pt x="5361001" y="5784"/>
                </a:lnTo>
                <a:lnTo>
                  <a:pt x="5399685" y="22107"/>
                </a:lnTo>
                <a:lnTo>
                  <a:pt x="5432460" y="47426"/>
                </a:lnTo>
                <a:lnTo>
                  <a:pt x="5457783" y="80198"/>
                </a:lnTo>
                <a:lnTo>
                  <a:pt x="5474109" y="118878"/>
                </a:lnTo>
                <a:lnTo>
                  <a:pt x="5479895" y="161924"/>
                </a:lnTo>
                <a:lnTo>
                  <a:pt x="5479895" y="1116183"/>
                </a:lnTo>
                <a:lnTo>
                  <a:pt x="5474109" y="1159228"/>
                </a:lnTo>
                <a:lnTo>
                  <a:pt x="5457783" y="1197909"/>
                </a:lnTo>
                <a:lnTo>
                  <a:pt x="5432460" y="1230681"/>
                </a:lnTo>
                <a:lnTo>
                  <a:pt x="5399685" y="1256000"/>
                </a:lnTo>
                <a:lnTo>
                  <a:pt x="5361001" y="1272323"/>
                </a:lnTo>
                <a:lnTo>
                  <a:pt x="5317954" y="127810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7"/>
          <p:cNvSpPr txBox="1"/>
          <p:nvPr/>
        </p:nvSpPr>
        <p:spPr>
          <a:xfrm>
            <a:off x="6357995" y="1052886"/>
            <a:ext cx="442912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49960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PRÉ-CONDIÇÃO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deve estar logado no sistema,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produtos registrados no sistema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9" name="Google Shape;769;p27"/>
          <p:cNvSpPr/>
          <p:nvPr/>
        </p:nvSpPr>
        <p:spPr>
          <a:xfrm>
            <a:off x="9334725" y="4320740"/>
            <a:ext cx="6318885" cy="1586865"/>
          </a:xfrm>
          <a:custGeom>
            <a:rect b="b" l="l" r="r" t="t"/>
            <a:pathLst>
              <a:path extrusionOk="0" h="1586864" w="6318884">
                <a:moveTo>
                  <a:pt x="6156470" y="1586419"/>
                </a:moveTo>
                <a:lnTo>
                  <a:pt x="161914" y="1586419"/>
                </a:lnTo>
                <a:lnTo>
                  <a:pt x="118878" y="1580636"/>
                </a:lnTo>
                <a:lnTo>
                  <a:pt x="80198" y="1564312"/>
                </a:lnTo>
                <a:lnTo>
                  <a:pt x="47426" y="1538993"/>
                </a:lnTo>
                <a:lnTo>
                  <a:pt x="22107" y="1506222"/>
                </a:lnTo>
                <a:lnTo>
                  <a:pt x="5784" y="1467541"/>
                </a:lnTo>
                <a:lnTo>
                  <a:pt x="0" y="1424495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60" y="0"/>
                </a:lnTo>
                <a:lnTo>
                  <a:pt x="6199504" y="5784"/>
                </a:lnTo>
                <a:lnTo>
                  <a:pt x="6238182" y="22107"/>
                </a:lnTo>
                <a:lnTo>
                  <a:pt x="6270950" y="47426"/>
                </a:lnTo>
                <a:lnTo>
                  <a:pt x="6296266" y="80198"/>
                </a:lnTo>
                <a:lnTo>
                  <a:pt x="6312586" y="118878"/>
                </a:lnTo>
                <a:lnTo>
                  <a:pt x="6318369" y="161925"/>
                </a:lnTo>
                <a:lnTo>
                  <a:pt x="6318369" y="1424495"/>
                </a:lnTo>
                <a:lnTo>
                  <a:pt x="6312586" y="1467541"/>
                </a:lnTo>
                <a:lnTo>
                  <a:pt x="6296266" y="1506222"/>
                </a:lnTo>
                <a:lnTo>
                  <a:pt x="6270950" y="1538993"/>
                </a:lnTo>
                <a:lnTo>
                  <a:pt x="6238182" y="1564312"/>
                </a:lnTo>
                <a:lnTo>
                  <a:pt x="6199504" y="1580636"/>
                </a:lnTo>
                <a:lnTo>
                  <a:pt x="6156470" y="158641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7"/>
          <p:cNvSpPr txBox="1"/>
          <p:nvPr/>
        </p:nvSpPr>
        <p:spPr>
          <a:xfrm>
            <a:off x="9671491" y="4459334"/>
            <a:ext cx="58407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96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 Após a confirmação do gerente o sistema manda 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35454" lvl="0" marL="2310765" marR="56769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solicitação de reposição do produto para o fornecedor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1" name="Google Shape;771;p27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6034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26</a:t>
            </a:r>
            <a:endParaRPr/>
          </a:p>
        </p:txBody>
      </p:sp>
      <p:sp>
        <p:nvSpPr>
          <p:cNvPr id="772" name="Google Shape;772;p27"/>
          <p:cNvSpPr txBox="1"/>
          <p:nvPr/>
        </p:nvSpPr>
        <p:spPr>
          <a:xfrm>
            <a:off x="11306346" y="892564"/>
            <a:ext cx="5734685" cy="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342265" rtl="0" algn="ctr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PÓS-CONDIÇÃO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 mudanças são salvas no banco de dados. Pedido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feito ao fornecedor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3" name="Google Shape;773;p27"/>
          <p:cNvSpPr txBox="1"/>
          <p:nvPr/>
        </p:nvSpPr>
        <p:spPr>
          <a:xfrm>
            <a:off x="2520902" y="2527505"/>
            <a:ext cx="13524865" cy="160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sistema monitora o níveis mínimos de estoque e lança um aviso de reposição para o gerente, onde o mesmo confirma 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requerimento e o sistema manda um pedido de reposição para o fornecedor.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75690" rtl="0" algn="ctr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AÇÕES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8"/>
          <p:cNvSpPr/>
          <p:nvPr/>
        </p:nvSpPr>
        <p:spPr>
          <a:xfrm>
            <a:off x="1894853" y="756630"/>
            <a:ext cx="3660140" cy="1278255"/>
          </a:xfrm>
          <a:custGeom>
            <a:rect b="b" l="l" r="r" t="t"/>
            <a:pathLst>
              <a:path extrusionOk="0" h="1278255" w="3660140">
                <a:moveTo>
                  <a:pt x="3498795" y="1278107"/>
                </a:moveTo>
                <a:lnTo>
                  <a:pt x="161924" y="1278107"/>
                </a:lnTo>
                <a:lnTo>
                  <a:pt x="118878" y="1272323"/>
                </a:lnTo>
                <a:lnTo>
                  <a:pt x="80198" y="1256000"/>
                </a:lnTo>
                <a:lnTo>
                  <a:pt x="47426" y="1230680"/>
                </a:lnTo>
                <a:lnTo>
                  <a:pt x="22107" y="1197909"/>
                </a:lnTo>
                <a:lnTo>
                  <a:pt x="5784" y="1159228"/>
                </a:lnTo>
                <a:lnTo>
                  <a:pt x="0" y="1116182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3498795" y="0"/>
                </a:lnTo>
                <a:lnTo>
                  <a:pt x="3541842" y="5784"/>
                </a:lnTo>
                <a:lnTo>
                  <a:pt x="3580526" y="22107"/>
                </a:lnTo>
                <a:lnTo>
                  <a:pt x="3613301" y="47426"/>
                </a:lnTo>
                <a:lnTo>
                  <a:pt x="3638624" y="80198"/>
                </a:lnTo>
                <a:lnTo>
                  <a:pt x="3654950" y="118878"/>
                </a:lnTo>
                <a:lnTo>
                  <a:pt x="3659593" y="153424"/>
                </a:lnTo>
                <a:lnTo>
                  <a:pt x="3659593" y="1124682"/>
                </a:lnTo>
                <a:lnTo>
                  <a:pt x="3638624" y="1197909"/>
                </a:lnTo>
                <a:lnTo>
                  <a:pt x="3613301" y="1230680"/>
                </a:lnTo>
                <a:lnTo>
                  <a:pt x="3580526" y="1256000"/>
                </a:lnTo>
                <a:lnTo>
                  <a:pt x="3541842" y="1272323"/>
                </a:lnTo>
                <a:lnTo>
                  <a:pt x="3498795" y="1278107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8"/>
          <p:cNvSpPr txBox="1"/>
          <p:nvPr/>
        </p:nvSpPr>
        <p:spPr>
          <a:xfrm>
            <a:off x="2846664" y="880147"/>
            <a:ext cx="1757680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Farmacêutico 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Atendente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80" name="Google Shape;780;p28"/>
          <p:cNvGrpSpPr/>
          <p:nvPr/>
        </p:nvGrpSpPr>
        <p:grpSpPr>
          <a:xfrm>
            <a:off x="9144000" y="6724505"/>
            <a:ext cx="9144480" cy="3562985"/>
            <a:chOff x="9144000" y="6724505"/>
            <a:chExt cx="9144480" cy="3562985"/>
          </a:xfrm>
        </p:grpSpPr>
        <p:sp>
          <p:nvSpPr>
            <p:cNvPr id="781" name="Google Shape;781;p28"/>
            <p:cNvSpPr/>
            <p:nvPr/>
          </p:nvSpPr>
          <p:spPr>
            <a:xfrm>
              <a:off x="12894155" y="6724505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9144000" y="6810416"/>
              <a:ext cx="8834120" cy="2820035"/>
            </a:xfrm>
            <a:custGeom>
              <a:rect b="b" l="l" r="r" t="t"/>
              <a:pathLst>
                <a:path extrusionOk="0" h="2820034" w="8834119">
                  <a:moveTo>
                    <a:pt x="8671943" y="2819672"/>
                  </a:moveTo>
                  <a:lnTo>
                    <a:pt x="161906" y="2819672"/>
                  </a:lnTo>
                  <a:lnTo>
                    <a:pt x="118878" y="2813890"/>
                  </a:lnTo>
                  <a:lnTo>
                    <a:pt x="80198" y="2797566"/>
                  </a:lnTo>
                  <a:lnTo>
                    <a:pt x="47426" y="2772247"/>
                  </a:lnTo>
                  <a:lnTo>
                    <a:pt x="22107" y="2739476"/>
                  </a:lnTo>
                  <a:lnTo>
                    <a:pt x="5784" y="2700795"/>
                  </a:lnTo>
                  <a:lnTo>
                    <a:pt x="0" y="2657749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5" y="0"/>
                  </a:lnTo>
                  <a:lnTo>
                    <a:pt x="8671925" y="0"/>
                  </a:lnTo>
                  <a:lnTo>
                    <a:pt x="8714970" y="5784"/>
                  </a:lnTo>
                  <a:lnTo>
                    <a:pt x="8753648" y="22107"/>
                  </a:lnTo>
                  <a:lnTo>
                    <a:pt x="8786416" y="47426"/>
                  </a:lnTo>
                  <a:lnTo>
                    <a:pt x="8811731" y="80198"/>
                  </a:lnTo>
                  <a:lnTo>
                    <a:pt x="8828052" y="118878"/>
                  </a:lnTo>
                  <a:lnTo>
                    <a:pt x="8833504" y="159458"/>
                  </a:lnTo>
                  <a:lnTo>
                    <a:pt x="8833504" y="2660216"/>
                  </a:lnTo>
                  <a:lnTo>
                    <a:pt x="8828052" y="2700795"/>
                  </a:lnTo>
                  <a:lnTo>
                    <a:pt x="8811731" y="2739476"/>
                  </a:lnTo>
                  <a:lnTo>
                    <a:pt x="8786416" y="2772247"/>
                  </a:lnTo>
                  <a:lnTo>
                    <a:pt x="8753648" y="2797566"/>
                  </a:lnTo>
                  <a:lnTo>
                    <a:pt x="8714970" y="2813890"/>
                  </a:lnTo>
                  <a:lnTo>
                    <a:pt x="8671943" y="2819672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28"/>
          <p:cNvGrpSpPr/>
          <p:nvPr/>
        </p:nvGrpSpPr>
        <p:grpSpPr>
          <a:xfrm>
            <a:off x="0" y="0"/>
            <a:ext cx="16987533" cy="3114503"/>
            <a:chOff x="0" y="0"/>
            <a:chExt cx="16987533" cy="3114503"/>
          </a:xfrm>
        </p:grpSpPr>
        <p:sp>
          <p:nvSpPr>
            <p:cNvPr id="784" name="Google Shape;784;p28"/>
            <p:cNvSpPr/>
            <p:nvPr/>
          </p:nvSpPr>
          <p:spPr>
            <a:xfrm>
              <a:off x="0" y="0"/>
              <a:ext cx="1891664" cy="2858135"/>
            </a:xfrm>
            <a:custGeom>
              <a:rect b="b" l="l" r="r" t="t"/>
              <a:pathLst>
                <a:path extrusionOk="0" h="2858135" w="1891664">
                  <a:moveTo>
                    <a:pt x="0" y="2857887"/>
                  </a:moveTo>
                  <a:lnTo>
                    <a:pt x="0" y="1882972"/>
                  </a:lnTo>
                  <a:lnTo>
                    <a:pt x="8373" y="1878121"/>
                  </a:lnTo>
                  <a:lnTo>
                    <a:pt x="51449" y="1852116"/>
                  </a:lnTo>
                  <a:lnTo>
                    <a:pt x="94035" y="1825346"/>
                  </a:lnTo>
                  <a:lnTo>
                    <a:pt x="136129" y="1797812"/>
                  </a:lnTo>
                  <a:lnTo>
                    <a:pt x="177733" y="1769513"/>
                  </a:lnTo>
                  <a:lnTo>
                    <a:pt x="218819" y="1740467"/>
                  </a:lnTo>
                  <a:lnTo>
                    <a:pt x="259360" y="1710695"/>
                  </a:lnTo>
                  <a:lnTo>
                    <a:pt x="299357" y="1680194"/>
                  </a:lnTo>
                  <a:lnTo>
                    <a:pt x="338811" y="1648967"/>
                  </a:lnTo>
                  <a:lnTo>
                    <a:pt x="377693" y="1617031"/>
                  </a:lnTo>
                  <a:lnTo>
                    <a:pt x="415980" y="1584410"/>
                  </a:lnTo>
                  <a:lnTo>
                    <a:pt x="453672" y="1551102"/>
                  </a:lnTo>
                  <a:lnTo>
                    <a:pt x="490768" y="1517107"/>
                  </a:lnTo>
                  <a:lnTo>
                    <a:pt x="527245" y="1482449"/>
                  </a:lnTo>
                  <a:lnTo>
                    <a:pt x="563078" y="1447150"/>
                  </a:lnTo>
                  <a:lnTo>
                    <a:pt x="598267" y="1411208"/>
                  </a:lnTo>
                  <a:lnTo>
                    <a:pt x="632813" y="1374626"/>
                  </a:lnTo>
                  <a:lnTo>
                    <a:pt x="666693" y="1337426"/>
                  </a:lnTo>
                  <a:lnTo>
                    <a:pt x="699885" y="1299632"/>
                  </a:lnTo>
                  <a:lnTo>
                    <a:pt x="732388" y="1261245"/>
                  </a:lnTo>
                  <a:lnTo>
                    <a:pt x="764204" y="1222264"/>
                  </a:lnTo>
                  <a:lnTo>
                    <a:pt x="795310" y="1182716"/>
                  </a:lnTo>
                  <a:lnTo>
                    <a:pt x="825687" y="1142626"/>
                  </a:lnTo>
                  <a:lnTo>
                    <a:pt x="855336" y="1101993"/>
                  </a:lnTo>
                  <a:lnTo>
                    <a:pt x="884255" y="1060818"/>
                  </a:lnTo>
                  <a:lnTo>
                    <a:pt x="912427" y="1019127"/>
                  </a:lnTo>
                  <a:lnTo>
                    <a:pt x="939833" y="976948"/>
                  </a:lnTo>
                  <a:lnTo>
                    <a:pt x="966471" y="934281"/>
                  </a:lnTo>
                  <a:lnTo>
                    <a:pt x="992342" y="891127"/>
                  </a:lnTo>
                  <a:lnTo>
                    <a:pt x="1017432" y="847511"/>
                  </a:lnTo>
                  <a:lnTo>
                    <a:pt x="1041721" y="803465"/>
                  </a:lnTo>
                  <a:lnTo>
                    <a:pt x="1065210" y="758987"/>
                  </a:lnTo>
                  <a:lnTo>
                    <a:pt x="1087899" y="714076"/>
                  </a:lnTo>
                  <a:lnTo>
                    <a:pt x="1109775" y="668764"/>
                  </a:lnTo>
                  <a:lnTo>
                    <a:pt x="1130822" y="623080"/>
                  </a:lnTo>
                  <a:lnTo>
                    <a:pt x="1151041" y="577022"/>
                  </a:lnTo>
                  <a:lnTo>
                    <a:pt x="1170429" y="530591"/>
                  </a:lnTo>
                  <a:lnTo>
                    <a:pt x="1188979" y="483819"/>
                  </a:lnTo>
                  <a:lnTo>
                    <a:pt x="1206674" y="436735"/>
                  </a:lnTo>
                  <a:lnTo>
                    <a:pt x="1223516" y="389339"/>
                  </a:lnTo>
                  <a:lnTo>
                    <a:pt x="1239503" y="341631"/>
                  </a:lnTo>
                  <a:lnTo>
                    <a:pt x="1254627" y="293641"/>
                  </a:lnTo>
                  <a:lnTo>
                    <a:pt x="1268878" y="245402"/>
                  </a:lnTo>
                  <a:lnTo>
                    <a:pt x="1282254" y="196913"/>
                  </a:lnTo>
                  <a:lnTo>
                    <a:pt x="1294756" y="148176"/>
                  </a:lnTo>
                  <a:lnTo>
                    <a:pt x="1306377" y="99219"/>
                  </a:lnTo>
                  <a:lnTo>
                    <a:pt x="1317109" y="50077"/>
                  </a:lnTo>
                  <a:lnTo>
                    <a:pt x="1326951" y="750"/>
                  </a:lnTo>
                  <a:lnTo>
                    <a:pt x="1327087" y="0"/>
                  </a:lnTo>
                  <a:lnTo>
                    <a:pt x="1891642" y="0"/>
                  </a:lnTo>
                  <a:lnTo>
                    <a:pt x="1890566" y="42890"/>
                  </a:lnTo>
                  <a:lnTo>
                    <a:pt x="1887546" y="112331"/>
                  </a:lnTo>
                  <a:lnTo>
                    <a:pt x="1883018" y="181681"/>
                  </a:lnTo>
                  <a:lnTo>
                    <a:pt x="1876982" y="250926"/>
                  </a:lnTo>
                  <a:lnTo>
                    <a:pt x="1869445" y="320014"/>
                  </a:lnTo>
                  <a:lnTo>
                    <a:pt x="1860346" y="389339"/>
                  </a:lnTo>
                  <a:lnTo>
                    <a:pt x="1849874" y="457624"/>
                  </a:lnTo>
                  <a:lnTo>
                    <a:pt x="1837850" y="526082"/>
                  </a:lnTo>
                  <a:lnTo>
                    <a:pt x="1824343" y="594255"/>
                  </a:lnTo>
                  <a:lnTo>
                    <a:pt x="1809355" y="662126"/>
                  </a:lnTo>
                  <a:lnTo>
                    <a:pt x="1792898" y="729648"/>
                  </a:lnTo>
                  <a:lnTo>
                    <a:pt x="1774976" y="796804"/>
                  </a:lnTo>
                  <a:lnTo>
                    <a:pt x="1755600" y="863547"/>
                  </a:lnTo>
                  <a:lnTo>
                    <a:pt x="1734776" y="929859"/>
                  </a:lnTo>
                  <a:lnTo>
                    <a:pt x="1712519" y="995696"/>
                  </a:lnTo>
                  <a:lnTo>
                    <a:pt x="1688833" y="1061043"/>
                  </a:lnTo>
                  <a:lnTo>
                    <a:pt x="1663737" y="1125851"/>
                  </a:lnTo>
                  <a:lnTo>
                    <a:pt x="1637234" y="1190107"/>
                  </a:lnTo>
                  <a:lnTo>
                    <a:pt x="1609344" y="1253763"/>
                  </a:lnTo>
                  <a:lnTo>
                    <a:pt x="1580073" y="1316804"/>
                  </a:lnTo>
                  <a:lnTo>
                    <a:pt x="1549444" y="1379189"/>
                  </a:lnTo>
                  <a:lnTo>
                    <a:pt x="1517463" y="1440900"/>
                  </a:lnTo>
                  <a:lnTo>
                    <a:pt x="1484152" y="1501894"/>
                  </a:lnTo>
                  <a:lnTo>
                    <a:pt x="1449520" y="1562157"/>
                  </a:lnTo>
                  <a:lnTo>
                    <a:pt x="1413589" y="1621646"/>
                  </a:lnTo>
                  <a:lnTo>
                    <a:pt x="1376370" y="1680346"/>
                  </a:lnTo>
                  <a:lnTo>
                    <a:pt x="1337888" y="1738219"/>
                  </a:lnTo>
                  <a:lnTo>
                    <a:pt x="1298154" y="1795247"/>
                  </a:lnTo>
                  <a:lnTo>
                    <a:pt x="1257195" y="1851392"/>
                  </a:lnTo>
                  <a:lnTo>
                    <a:pt x="1215020" y="1906641"/>
                  </a:lnTo>
                  <a:lnTo>
                    <a:pt x="1171659" y="1960952"/>
                  </a:lnTo>
                  <a:lnTo>
                    <a:pt x="1127122" y="2014315"/>
                  </a:lnTo>
                  <a:lnTo>
                    <a:pt x="1081442" y="2066691"/>
                  </a:lnTo>
                  <a:lnTo>
                    <a:pt x="1034630" y="2118068"/>
                  </a:lnTo>
                  <a:lnTo>
                    <a:pt x="986718" y="2168409"/>
                  </a:lnTo>
                  <a:lnTo>
                    <a:pt x="937717" y="2217704"/>
                  </a:lnTo>
                  <a:lnTo>
                    <a:pt x="887663" y="2265919"/>
                  </a:lnTo>
                  <a:lnTo>
                    <a:pt x="836567" y="2313031"/>
                  </a:lnTo>
                  <a:lnTo>
                    <a:pt x="784464" y="2359029"/>
                  </a:lnTo>
                  <a:lnTo>
                    <a:pt x="731368" y="2403880"/>
                  </a:lnTo>
                  <a:lnTo>
                    <a:pt x="677316" y="2447564"/>
                  </a:lnTo>
                  <a:lnTo>
                    <a:pt x="622321" y="2490068"/>
                  </a:lnTo>
                  <a:lnTo>
                    <a:pt x="566423" y="2531357"/>
                  </a:lnTo>
                  <a:lnTo>
                    <a:pt x="509633" y="2571439"/>
                  </a:lnTo>
                  <a:lnTo>
                    <a:pt x="451991" y="2610256"/>
                  </a:lnTo>
                  <a:lnTo>
                    <a:pt x="393514" y="2647829"/>
                  </a:lnTo>
                  <a:lnTo>
                    <a:pt x="334241" y="2684114"/>
                  </a:lnTo>
                  <a:lnTo>
                    <a:pt x="274187" y="2719111"/>
                  </a:lnTo>
                  <a:lnTo>
                    <a:pt x="213392" y="2752784"/>
                  </a:lnTo>
                  <a:lnTo>
                    <a:pt x="151873" y="2785134"/>
                  </a:lnTo>
                  <a:lnTo>
                    <a:pt x="89675" y="2816125"/>
                  </a:lnTo>
                  <a:lnTo>
                    <a:pt x="26809" y="2845768"/>
                  </a:lnTo>
                  <a:lnTo>
                    <a:pt x="0" y="2857887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894853" y="2144223"/>
              <a:ext cx="15092680" cy="970280"/>
            </a:xfrm>
            <a:custGeom>
              <a:rect b="b" l="l" r="r" t="t"/>
              <a:pathLst>
                <a:path extrusionOk="0" h="970280" w="15092680">
                  <a:moveTo>
                    <a:pt x="14931000" y="969794"/>
                  </a:moveTo>
                  <a:lnTo>
                    <a:pt x="161914" y="969794"/>
                  </a:lnTo>
                  <a:lnTo>
                    <a:pt x="118878" y="964011"/>
                  </a:lnTo>
                  <a:lnTo>
                    <a:pt x="80198" y="947688"/>
                  </a:lnTo>
                  <a:lnTo>
                    <a:pt x="47426" y="922368"/>
                  </a:lnTo>
                  <a:lnTo>
                    <a:pt x="22107" y="889597"/>
                  </a:lnTo>
                  <a:lnTo>
                    <a:pt x="5784" y="850916"/>
                  </a:lnTo>
                  <a:lnTo>
                    <a:pt x="0" y="807870"/>
                  </a:lnTo>
                  <a:lnTo>
                    <a:pt x="0" y="161924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4" y="0"/>
                  </a:lnTo>
                  <a:lnTo>
                    <a:pt x="14930990" y="0"/>
                  </a:lnTo>
                  <a:lnTo>
                    <a:pt x="14974037" y="5784"/>
                  </a:lnTo>
                  <a:lnTo>
                    <a:pt x="15012720" y="22107"/>
                  </a:lnTo>
                  <a:lnTo>
                    <a:pt x="15045495" y="47426"/>
                  </a:lnTo>
                  <a:lnTo>
                    <a:pt x="15070818" y="80198"/>
                  </a:lnTo>
                  <a:lnTo>
                    <a:pt x="15087144" y="118878"/>
                  </a:lnTo>
                  <a:lnTo>
                    <a:pt x="15092458" y="158415"/>
                  </a:lnTo>
                  <a:lnTo>
                    <a:pt x="15092458" y="811379"/>
                  </a:lnTo>
                  <a:lnTo>
                    <a:pt x="15087144" y="850916"/>
                  </a:lnTo>
                  <a:lnTo>
                    <a:pt x="15070818" y="889597"/>
                  </a:lnTo>
                  <a:lnTo>
                    <a:pt x="15045495" y="922368"/>
                  </a:lnTo>
                  <a:lnTo>
                    <a:pt x="15012720" y="947688"/>
                  </a:lnTo>
                  <a:lnTo>
                    <a:pt x="14974037" y="964011"/>
                  </a:lnTo>
                  <a:lnTo>
                    <a:pt x="14931000" y="969794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6" name="Google Shape;786;p28"/>
          <p:cNvSpPr txBox="1"/>
          <p:nvPr>
            <p:ph type="title"/>
          </p:nvPr>
        </p:nvSpPr>
        <p:spPr>
          <a:xfrm>
            <a:off x="6981115" y="136087"/>
            <a:ext cx="352044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1F2A5B"/>
                </a:solidFill>
              </a:rPr>
              <a:t>REALIZAR VENDA</a:t>
            </a:r>
            <a:endParaRPr sz="3000"/>
          </a:p>
        </p:txBody>
      </p:sp>
      <p:sp>
        <p:nvSpPr>
          <p:cNvPr id="787" name="Google Shape;787;p28"/>
          <p:cNvSpPr/>
          <p:nvPr/>
        </p:nvSpPr>
        <p:spPr>
          <a:xfrm>
            <a:off x="1930159" y="3815915"/>
            <a:ext cx="6318885" cy="1586865"/>
          </a:xfrm>
          <a:custGeom>
            <a:rect b="b" l="l" r="r" t="t"/>
            <a:pathLst>
              <a:path extrusionOk="0" h="1586864" w="6318884">
                <a:moveTo>
                  <a:pt x="6156469" y="1586419"/>
                </a:moveTo>
                <a:lnTo>
                  <a:pt x="161914" y="1586419"/>
                </a:lnTo>
                <a:lnTo>
                  <a:pt x="118878" y="1580636"/>
                </a:lnTo>
                <a:lnTo>
                  <a:pt x="80198" y="1564312"/>
                </a:lnTo>
                <a:lnTo>
                  <a:pt x="47426" y="1538993"/>
                </a:lnTo>
                <a:lnTo>
                  <a:pt x="22107" y="1506222"/>
                </a:lnTo>
                <a:lnTo>
                  <a:pt x="5784" y="1467541"/>
                </a:lnTo>
                <a:lnTo>
                  <a:pt x="0" y="1424495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5"/>
                </a:lnTo>
                <a:lnTo>
                  <a:pt x="6318368" y="1424495"/>
                </a:lnTo>
                <a:lnTo>
                  <a:pt x="6312585" y="1467541"/>
                </a:lnTo>
                <a:lnTo>
                  <a:pt x="6296264" y="1506222"/>
                </a:lnTo>
                <a:lnTo>
                  <a:pt x="6270949" y="1538993"/>
                </a:lnTo>
                <a:lnTo>
                  <a:pt x="6238181" y="1564312"/>
                </a:lnTo>
                <a:lnTo>
                  <a:pt x="6199503" y="1580636"/>
                </a:lnTo>
                <a:lnTo>
                  <a:pt x="6156469" y="158641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8"/>
          <p:cNvSpPr txBox="1"/>
          <p:nvPr/>
        </p:nvSpPr>
        <p:spPr>
          <a:xfrm>
            <a:off x="3126998" y="3954493"/>
            <a:ext cx="4120515" cy="124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0979" lvl="0" marL="220979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Acessar a aba "Realizar Venda"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1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Inserir os dados do cliente.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1" marL="182245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Inserir produtos a serem vendidos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9" name="Google Shape;789;p28"/>
          <p:cNvSpPr txBox="1"/>
          <p:nvPr/>
        </p:nvSpPr>
        <p:spPr>
          <a:xfrm>
            <a:off x="9593402" y="6949001"/>
            <a:ext cx="82086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26543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ALTERNATIVO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informa que não existem dados referentes aos filtros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16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solicitados.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257175" marR="6604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o produto não seja encontrado o sistema notifica avisando que o produto não está disponível para venda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94945" marR="508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usuário pode cancelar a venda, assim a venda nao sera registrada e o estoque nao sera atualizado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tenha estoque insuficiente o sistema irá notificar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0" name="Google Shape;790;p28"/>
          <p:cNvSpPr/>
          <p:nvPr/>
        </p:nvSpPr>
        <p:spPr>
          <a:xfrm>
            <a:off x="0" y="5497586"/>
            <a:ext cx="8978265" cy="4361815"/>
          </a:xfrm>
          <a:custGeom>
            <a:rect b="b" l="l" r="r" t="t"/>
            <a:pathLst>
              <a:path extrusionOk="0" h="4361815" w="8978265">
                <a:moveTo>
                  <a:pt x="8821886" y="4361229"/>
                </a:moveTo>
                <a:lnTo>
                  <a:pt x="161924" y="4361229"/>
                </a:lnTo>
                <a:lnTo>
                  <a:pt x="118878" y="4355446"/>
                </a:lnTo>
                <a:lnTo>
                  <a:pt x="80198" y="4339126"/>
                </a:lnTo>
                <a:lnTo>
                  <a:pt x="47426" y="4313810"/>
                </a:lnTo>
                <a:lnTo>
                  <a:pt x="22107" y="4281042"/>
                </a:lnTo>
                <a:lnTo>
                  <a:pt x="5784" y="4242364"/>
                </a:lnTo>
                <a:lnTo>
                  <a:pt x="0" y="419931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8821886" y="0"/>
                </a:lnTo>
                <a:lnTo>
                  <a:pt x="8864931" y="5784"/>
                </a:lnTo>
                <a:lnTo>
                  <a:pt x="8903609" y="22107"/>
                </a:lnTo>
                <a:lnTo>
                  <a:pt x="8936377" y="47426"/>
                </a:lnTo>
                <a:lnTo>
                  <a:pt x="8961692" y="80198"/>
                </a:lnTo>
                <a:lnTo>
                  <a:pt x="8978013" y="118878"/>
                </a:lnTo>
                <a:lnTo>
                  <a:pt x="8978013" y="4242364"/>
                </a:lnTo>
                <a:lnTo>
                  <a:pt x="8961692" y="4281042"/>
                </a:lnTo>
                <a:lnTo>
                  <a:pt x="8936377" y="4313810"/>
                </a:lnTo>
                <a:lnTo>
                  <a:pt x="8903609" y="4339126"/>
                </a:lnTo>
                <a:lnTo>
                  <a:pt x="8864931" y="4355446"/>
                </a:lnTo>
                <a:lnTo>
                  <a:pt x="8821886" y="4361229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8"/>
          <p:cNvSpPr txBox="1"/>
          <p:nvPr/>
        </p:nvSpPr>
        <p:spPr>
          <a:xfrm>
            <a:off x="512659" y="5636166"/>
            <a:ext cx="8236584" cy="401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27051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PRINCIPAL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50165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acessa a função "Realizar venda"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exibe o formulário para inserir informações do cliente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insere todas as informações solicitadas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marR="5016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valida as informações do cliente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94310" marR="508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é levado para a segunda página para inserir os produtos a serem vendidos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1770" lvl="0" marL="257175" marR="5778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verifica dados como quantidade em estoque do produto, ID do produto, valor.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7325" lvl="0" marL="187325" marR="50165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exibe possíveis descontos e formas de pagamento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8120" lvl="0" marL="446405" marR="24130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Ao finalizar a compra o sistema emite uma mensagem de sucesso, decrementa a quantidade de itens retirados do estoque atualizando 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2" name="Google Shape;792;p28"/>
          <p:cNvSpPr/>
          <p:nvPr/>
        </p:nvSpPr>
        <p:spPr>
          <a:xfrm>
            <a:off x="5811902" y="756630"/>
            <a:ext cx="5480050" cy="970280"/>
          </a:xfrm>
          <a:custGeom>
            <a:rect b="b" l="l" r="r" t="t"/>
            <a:pathLst>
              <a:path extrusionOk="0" h="970280" w="5480050">
                <a:moveTo>
                  <a:pt x="5317976" y="969794"/>
                </a:moveTo>
                <a:lnTo>
                  <a:pt x="161909" y="969794"/>
                </a:lnTo>
                <a:lnTo>
                  <a:pt x="118878" y="964012"/>
                </a:lnTo>
                <a:lnTo>
                  <a:pt x="80198" y="947688"/>
                </a:lnTo>
                <a:lnTo>
                  <a:pt x="47426" y="922369"/>
                </a:lnTo>
                <a:lnTo>
                  <a:pt x="22107" y="889597"/>
                </a:lnTo>
                <a:lnTo>
                  <a:pt x="5784" y="850917"/>
                </a:lnTo>
                <a:lnTo>
                  <a:pt x="0" y="807871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5317961" y="0"/>
                </a:lnTo>
                <a:lnTo>
                  <a:pt x="5361005" y="5784"/>
                </a:lnTo>
                <a:lnTo>
                  <a:pt x="5399683" y="22107"/>
                </a:lnTo>
                <a:lnTo>
                  <a:pt x="5432451" y="47426"/>
                </a:lnTo>
                <a:lnTo>
                  <a:pt x="5457767" y="80198"/>
                </a:lnTo>
                <a:lnTo>
                  <a:pt x="5474087" y="118878"/>
                </a:lnTo>
                <a:lnTo>
                  <a:pt x="5479870" y="161925"/>
                </a:lnTo>
                <a:lnTo>
                  <a:pt x="5479870" y="807871"/>
                </a:lnTo>
                <a:lnTo>
                  <a:pt x="5474087" y="850917"/>
                </a:lnTo>
                <a:lnTo>
                  <a:pt x="5457767" y="889597"/>
                </a:lnTo>
                <a:lnTo>
                  <a:pt x="5432451" y="922369"/>
                </a:lnTo>
                <a:lnTo>
                  <a:pt x="5399683" y="947688"/>
                </a:lnTo>
                <a:lnTo>
                  <a:pt x="5361005" y="964012"/>
                </a:lnTo>
                <a:lnTo>
                  <a:pt x="5317976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8"/>
          <p:cNvSpPr txBox="1"/>
          <p:nvPr/>
        </p:nvSpPr>
        <p:spPr>
          <a:xfrm>
            <a:off x="6445539" y="895216"/>
            <a:ext cx="4382770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26464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PRÉ-CONDIÇÃO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deve estar logado no sistema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4" name="Google Shape;794;p28"/>
          <p:cNvSpPr/>
          <p:nvPr/>
        </p:nvSpPr>
        <p:spPr>
          <a:xfrm>
            <a:off x="9144000" y="3815915"/>
            <a:ext cx="8690610" cy="2820035"/>
          </a:xfrm>
          <a:custGeom>
            <a:rect b="b" l="l" r="r" t="t"/>
            <a:pathLst>
              <a:path extrusionOk="0" h="2820034" w="8690610">
                <a:moveTo>
                  <a:pt x="8532195" y="2819672"/>
                </a:moveTo>
                <a:lnTo>
                  <a:pt x="161904" y="2819672"/>
                </a:lnTo>
                <a:lnTo>
                  <a:pt x="118878" y="2813890"/>
                </a:lnTo>
                <a:lnTo>
                  <a:pt x="80198" y="2797567"/>
                </a:lnTo>
                <a:lnTo>
                  <a:pt x="47426" y="2772248"/>
                </a:lnTo>
                <a:lnTo>
                  <a:pt x="22107" y="2739476"/>
                </a:lnTo>
                <a:lnTo>
                  <a:pt x="5784" y="2700795"/>
                </a:lnTo>
                <a:lnTo>
                  <a:pt x="0" y="265774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8532175" y="0"/>
                </a:lnTo>
                <a:lnTo>
                  <a:pt x="8575219" y="5784"/>
                </a:lnTo>
                <a:lnTo>
                  <a:pt x="8613897" y="22107"/>
                </a:lnTo>
                <a:lnTo>
                  <a:pt x="8646665" y="47426"/>
                </a:lnTo>
                <a:lnTo>
                  <a:pt x="8671981" y="80198"/>
                </a:lnTo>
                <a:lnTo>
                  <a:pt x="8688301" y="118878"/>
                </a:lnTo>
                <a:lnTo>
                  <a:pt x="8690317" y="133884"/>
                </a:lnTo>
                <a:lnTo>
                  <a:pt x="8690317" y="2685790"/>
                </a:lnTo>
                <a:lnTo>
                  <a:pt x="8671981" y="2739476"/>
                </a:lnTo>
                <a:lnTo>
                  <a:pt x="8646665" y="2772248"/>
                </a:lnTo>
                <a:lnTo>
                  <a:pt x="8613897" y="2797567"/>
                </a:lnTo>
                <a:lnTo>
                  <a:pt x="8575219" y="2813890"/>
                </a:lnTo>
                <a:lnTo>
                  <a:pt x="8532195" y="2819672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8"/>
          <p:cNvSpPr txBox="1"/>
          <p:nvPr/>
        </p:nvSpPr>
        <p:spPr>
          <a:xfrm>
            <a:off x="9610091" y="3954493"/>
            <a:ext cx="80307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260984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50165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Verifica se os dados do cliente são válidos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94945" marR="508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Consulta a base de dados e verifica se os produtos selecionados estão disponíveis em estoque.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5016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Faz o cálculo total da compra.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marR="50165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Exibe as opções de pagamento e possíveis descontos.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5016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Emite cupom fiscal.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1770" lvl="0" marL="191770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Faz a atualização do estoque após a compra.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6" name="Google Shape;796;p28"/>
          <p:cNvSpPr txBox="1"/>
          <p:nvPr/>
        </p:nvSpPr>
        <p:spPr>
          <a:xfrm>
            <a:off x="6464658" y="2282809"/>
            <a:ext cx="55086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7785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ator será capaz de realizar a venda do produto.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7" name="Google Shape;797;p28"/>
          <p:cNvSpPr/>
          <p:nvPr/>
        </p:nvSpPr>
        <p:spPr>
          <a:xfrm>
            <a:off x="11540629" y="756630"/>
            <a:ext cx="5258435" cy="970280"/>
          </a:xfrm>
          <a:custGeom>
            <a:rect b="b" l="l" r="r" t="t"/>
            <a:pathLst>
              <a:path extrusionOk="0" h="970280" w="5258434">
                <a:moveTo>
                  <a:pt x="5096498" y="969794"/>
                </a:moveTo>
                <a:lnTo>
                  <a:pt x="161909" y="969794"/>
                </a:lnTo>
                <a:lnTo>
                  <a:pt x="118878" y="964012"/>
                </a:lnTo>
                <a:lnTo>
                  <a:pt x="80198" y="947688"/>
                </a:lnTo>
                <a:lnTo>
                  <a:pt x="47426" y="922369"/>
                </a:lnTo>
                <a:lnTo>
                  <a:pt x="22107" y="889597"/>
                </a:lnTo>
                <a:lnTo>
                  <a:pt x="5784" y="850917"/>
                </a:lnTo>
                <a:lnTo>
                  <a:pt x="0" y="807871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5096482" y="0"/>
                </a:lnTo>
                <a:lnTo>
                  <a:pt x="5139529" y="5784"/>
                </a:lnTo>
                <a:lnTo>
                  <a:pt x="5178213" y="22107"/>
                </a:lnTo>
                <a:lnTo>
                  <a:pt x="5210988" y="47426"/>
                </a:lnTo>
                <a:lnTo>
                  <a:pt x="5236311" y="80198"/>
                </a:lnTo>
                <a:lnTo>
                  <a:pt x="5252637" y="118878"/>
                </a:lnTo>
                <a:lnTo>
                  <a:pt x="5258115" y="159639"/>
                </a:lnTo>
                <a:lnTo>
                  <a:pt x="5258115" y="810157"/>
                </a:lnTo>
                <a:lnTo>
                  <a:pt x="5252637" y="850917"/>
                </a:lnTo>
                <a:lnTo>
                  <a:pt x="5236311" y="889597"/>
                </a:lnTo>
                <a:lnTo>
                  <a:pt x="5210988" y="922369"/>
                </a:lnTo>
                <a:lnTo>
                  <a:pt x="5178213" y="947688"/>
                </a:lnTo>
                <a:lnTo>
                  <a:pt x="5139529" y="964012"/>
                </a:lnTo>
                <a:lnTo>
                  <a:pt x="5096498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8"/>
          <p:cNvSpPr txBox="1"/>
          <p:nvPr/>
        </p:nvSpPr>
        <p:spPr>
          <a:xfrm>
            <a:off x="11463814" y="738409"/>
            <a:ext cx="5368290" cy="92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316230" rtl="0" algn="ctr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PÓS-CONDIÇÃO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Extração de relatório de vendas dos produtos de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venda efetuada com sucesso.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9" name="Google Shape;799;p28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6034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27</a:t>
            </a:r>
            <a:endParaRPr/>
          </a:p>
        </p:txBody>
      </p:sp>
      <p:sp>
        <p:nvSpPr>
          <p:cNvPr id="800" name="Google Shape;800;p28"/>
          <p:cNvSpPr txBox="1"/>
          <p:nvPr/>
        </p:nvSpPr>
        <p:spPr>
          <a:xfrm>
            <a:off x="8045707" y="3193612"/>
            <a:ext cx="13912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AÇÕES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9"/>
          <p:cNvSpPr/>
          <p:nvPr/>
        </p:nvSpPr>
        <p:spPr>
          <a:xfrm>
            <a:off x="1894853" y="756630"/>
            <a:ext cx="3659504" cy="970280"/>
          </a:xfrm>
          <a:custGeom>
            <a:rect b="b" l="l" r="r" t="t"/>
            <a:pathLst>
              <a:path extrusionOk="0" h="970280" w="3659504">
                <a:moveTo>
                  <a:pt x="3498811" y="969794"/>
                </a:moveTo>
                <a:lnTo>
                  <a:pt x="161909" y="969794"/>
                </a:lnTo>
                <a:lnTo>
                  <a:pt x="118878" y="964012"/>
                </a:lnTo>
                <a:lnTo>
                  <a:pt x="80198" y="947688"/>
                </a:lnTo>
                <a:lnTo>
                  <a:pt x="47426" y="922369"/>
                </a:lnTo>
                <a:lnTo>
                  <a:pt x="22107" y="889597"/>
                </a:lnTo>
                <a:lnTo>
                  <a:pt x="5784" y="850917"/>
                </a:lnTo>
                <a:lnTo>
                  <a:pt x="0" y="807871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3498795" y="0"/>
                </a:lnTo>
                <a:lnTo>
                  <a:pt x="3541842" y="5784"/>
                </a:lnTo>
                <a:lnTo>
                  <a:pt x="3580525" y="22107"/>
                </a:lnTo>
                <a:lnTo>
                  <a:pt x="3613301" y="47426"/>
                </a:lnTo>
                <a:lnTo>
                  <a:pt x="3638624" y="80198"/>
                </a:lnTo>
                <a:lnTo>
                  <a:pt x="3654950" y="118878"/>
                </a:lnTo>
                <a:lnTo>
                  <a:pt x="3659466" y="152481"/>
                </a:lnTo>
                <a:lnTo>
                  <a:pt x="3659466" y="817314"/>
                </a:lnTo>
                <a:lnTo>
                  <a:pt x="3638624" y="889597"/>
                </a:lnTo>
                <a:lnTo>
                  <a:pt x="3613301" y="922369"/>
                </a:lnTo>
                <a:lnTo>
                  <a:pt x="3580525" y="947688"/>
                </a:lnTo>
                <a:lnTo>
                  <a:pt x="3541842" y="964012"/>
                </a:lnTo>
                <a:lnTo>
                  <a:pt x="3498811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9"/>
          <p:cNvSpPr txBox="1"/>
          <p:nvPr/>
        </p:nvSpPr>
        <p:spPr>
          <a:xfrm>
            <a:off x="2296920" y="880147"/>
            <a:ext cx="2856865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Atendente, Farmacêutico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07" name="Google Shape;807;p29"/>
          <p:cNvGrpSpPr/>
          <p:nvPr/>
        </p:nvGrpSpPr>
        <p:grpSpPr>
          <a:xfrm>
            <a:off x="9074125" y="5669036"/>
            <a:ext cx="9214354" cy="4618453"/>
            <a:chOff x="9074125" y="5669036"/>
            <a:chExt cx="9214354" cy="4618453"/>
          </a:xfrm>
        </p:grpSpPr>
        <p:sp>
          <p:nvSpPr>
            <p:cNvPr id="808" name="Google Shape;808;p29"/>
            <p:cNvSpPr/>
            <p:nvPr/>
          </p:nvSpPr>
          <p:spPr>
            <a:xfrm>
              <a:off x="12894154" y="6724504"/>
              <a:ext cx="5394325" cy="3562985"/>
            </a:xfrm>
            <a:custGeom>
              <a:rect b="b" l="l" r="r" t="t"/>
              <a:pathLst>
                <a:path extrusionOk="0" h="3562984" w="5394325">
                  <a:moveTo>
                    <a:pt x="5393845" y="0"/>
                  </a:moveTo>
                  <a:lnTo>
                    <a:pt x="5393845" y="1640869"/>
                  </a:lnTo>
                  <a:lnTo>
                    <a:pt x="5371002" y="1640406"/>
                  </a:lnTo>
                  <a:lnTo>
                    <a:pt x="5323271" y="1639869"/>
                  </a:lnTo>
                  <a:lnTo>
                    <a:pt x="5275533" y="1639763"/>
                  </a:lnTo>
                  <a:lnTo>
                    <a:pt x="5227796" y="1640088"/>
                  </a:lnTo>
                  <a:lnTo>
                    <a:pt x="5180069" y="1640845"/>
                  </a:lnTo>
                  <a:lnTo>
                    <a:pt x="5132351" y="1642033"/>
                  </a:lnTo>
                  <a:lnTo>
                    <a:pt x="5084642" y="1643650"/>
                  </a:lnTo>
                  <a:lnTo>
                    <a:pt x="5036948" y="1645700"/>
                  </a:lnTo>
                  <a:lnTo>
                    <a:pt x="4989278" y="1648180"/>
                  </a:lnTo>
                  <a:lnTo>
                    <a:pt x="4941632" y="1651089"/>
                  </a:lnTo>
                  <a:lnTo>
                    <a:pt x="4894010" y="1654430"/>
                  </a:lnTo>
                  <a:lnTo>
                    <a:pt x="4846422" y="1658198"/>
                  </a:lnTo>
                  <a:lnTo>
                    <a:pt x="4798873" y="1662397"/>
                  </a:lnTo>
                  <a:lnTo>
                    <a:pt x="4751363" y="1667025"/>
                  </a:lnTo>
                  <a:lnTo>
                    <a:pt x="4703893" y="1672082"/>
                  </a:lnTo>
                  <a:lnTo>
                    <a:pt x="4656472" y="1677568"/>
                  </a:lnTo>
                  <a:lnTo>
                    <a:pt x="4609106" y="1683482"/>
                  </a:lnTo>
                  <a:lnTo>
                    <a:pt x="4561795" y="1689822"/>
                  </a:lnTo>
                  <a:lnTo>
                    <a:pt x="4514538" y="1696588"/>
                  </a:lnTo>
                  <a:lnTo>
                    <a:pt x="4467347" y="1703782"/>
                  </a:lnTo>
                  <a:lnTo>
                    <a:pt x="4420226" y="1711402"/>
                  </a:lnTo>
                  <a:lnTo>
                    <a:pt x="4373175" y="1719447"/>
                  </a:lnTo>
                  <a:lnTo>
                    <a:pt x="4326195" y="1727917"/>
                  </a:lnTo>
                  <a:lnTo>
                    <a:pt x="4279293" y="1736811"/>
                  </a:lnTo>
                  <a:lnTo>
                    <a:pt x="4232478" y="1746128"/>
                  </a:lnTo>
                  <a:lnTo>
                    <a:pt x="4185748" y="1755866"/>
                  </a:lnTo>
                  <a:lnTo>
                    <a:pt x="4139103" y="1766028"/>
                  </a:lnTo>
                  <a:lnTo>
                    <a:pt x="4092553" y="1776610"/>
                  </a:lnTo>
                  <a:lnTo>
                    <a:pt x="4046104" y="1787611"/>
                  </a:lnTo>
                  <a:lnTo>
                    <a:pt x="3999757" y="1799032"/>
                  </a:lnTo>
                  <a:lnTo>
                    <a:pt x="3953508" y="1810872"/>
                  </a:lnTo>
                  <a:lnTo>
                    <a:pt x="3907370" y="1823127"/>
                  </a:lnTo>
                  <a:lnTo>
                    <a:pt x="3861349" y="1835798"/>
                  </a:lnTo>
                  <a:lnTo>
                    <a:pt x="3815445" y="1848884"/>
                  </a:lnTo>
                  <a:lnTo>
                    <a:pt x="3769656" y="1862386"/>
                  </a:lnTo>
                  <a:lnTo>
                    <a:pt x="3723992" y="1876300"/>
                  </a:lnTo>
                  <a:lnTo>
                    <a:pt x="3678458" y="1890623"/>
                  </a:lnTo>
                  <a:lnTo>
                    <a:pt x="3633055" y="1905358"/>
                  </a:lnTo>
                  <a:lnTo>
                    <a:pt x="3587781" y="1920503"/>
                  </a:lnTo>
                  <a:lnTo>
                    <a:pt x="3542648" y="1936056"/>
                  </a:lnTo>
                  <a:lnTo>
                    <a:pt x="3497661" y="1952016"/>
                  </a:lnTo>
                  <a:lnTo>
                    <a:pt x="3452821" y="1968382"/>
                  </a:lnTo>
                  <a:lnTo>
                    <a:pt x="3408128" y="1985152"/>
                  </a:lnTo>
                  <a:lnTo>
                    <a:pt x="3363584" y="2002325"/>
                  </a:lnTo>
                  <a:lnTo>
                    <a:pt x="3319203" y="2019899"/>
                  </a:lnTo>
                  <a:lnTo>
                    <a:pt x="3274982" y="2037874"/>
                  </a:lnTo>
                  <a:lnTo>
                    <a:pt x="3230921" y="2056247"/>
                  </a:lnTo>
                  <a:lnTo>
                    <a:pt x="3187029" y="2075017"/>
                  </a:lnTo>
                  <a:lnTo>
                    <a:pt x="3143312" y="2094181"/>
                  </a:lnTo>
                  <a:lnTo>
                    <a:pt x="3099768" y="2113739"/>
                  </a:lnTo>
                  <a:lnTo>
                    <a:pt x="3056398" y="2133692"/>
                  </a:lnTo>
                  <a:lnTo>
                    <a:pt x="3013213" y="2154035"/>
                  </a:lnTo>
                  <a:lnTo>
                    <a:pt x="2970216" y="2174765"/>
                  </a:lnTo>
                  <a:lnTo>
                    <a:pt x="2927409" y="2195883"/>
                  </a:lnTo>
                  <a:lnTo>
                    <a:pt x="2884791" y="2217389"/>
                  </a:lnTo>
                  <a:lnTo>
                    <a:pt x="2842368" y="2239278"/>
                  </a:lnTo>
                  <a:lnTo>
                    <a:pt x="2800148" y="2261548"/>
                  </a:lnTo>
                  <a:lnTo>
                    <a:pt x="2758129" y="2284200"/>
                  </a:lnTo>
                  <a:lnTo>
                    <a:pt x="2716314" y="2307233"/>
                  </a:lnTo>
                  <a:lnTo>
                    <a:pt x="2674706" y="2330638"/>
                  </a:lnTo>
                  <a:lnTo>
                    <a:pt x="2633317" y="2354417"/>
                  </a:lnTo>
                  <a:lnTo>
                    <a:pt x="2592145" y="2378569"/>
                  </a:lnTo>
                  <a:lnTo>
                    <a:pt x="2551190" y="2403095"/>
                  </a:lnTo>
                  <a:lnTo>
                    <a:pt x="2510456" y="2427988"/>
                  </a:lnTo>
                  <a:lnTo>
                    <a:pt x="2469953" y="2453247"/>
                  </a:lnTo>
                  <a:lnTo>
                    <a:pt x="2429680" y="2478870"/>
                  </a:lnTo>
                  <a:lnTo>
                    <a:pt x="2389635" y="2504858"/>
                  </a:lnTo>
                  <a:lnTo>
                    <a:pt x="2349829" y="2531209"/>
                  </a:lnTo>
                  <a:lnTo>
                    <a:pt x="2310265" y="2557915"/>
                  </a:lnTo>
                  <a:lnTo>
                    <a:pt x="2270943" y="2584978"/>
                  </a:lnTo>
                  <a:lnTo>
                    <a:pt x="2231863" y="2612395"/>
                  </a:lnTo>
                  <a:lnTo>
                    <a:pt x="2193033" y="2640163"/>
                  </a:lnTo>
                  <a:lnTo>
                    <a:pt x="2154459" y="2668279"/>
                  </a:lnTo>
                  <a:lnTo>
                    <a:pt x="2116140" y="2696743"/>
                  </a:lnTo>
                  <a:lnTo>
                    <a:pt x="2078076" y="2725555"/>
                  </a:lnTo>
                  <a:lnTo>
                    <a:pt x="2040274" y="2754707"/>
                  </a:lnTo>
                  <a:lnTo>
                    <a:pt x="2002740" y="2784198"/>
                  </a:lnTo>
                  <a:lnTo>
                    <a:pt x="1965473" y="2814028"/>
                  </a:lnTo>
                  <a:lnTo>
                    <a:pt x="1928474" y="2844196"/>
                  </a:lnTo>
                  <a:lnTo>
                    <a:pt x="1891749" y="2874695"/>
                  </a:lnTo>
                  <a:lnTo>
                    <a:pt x="1855303" y="2905521"/>
                  </a:lnTo>
                  <a:lnTo>
                    <a:pt x="1819138" y="2936675"/>
                  </a:lnTo>
                  <a:lnTo>
                    <a:pt x="1783251" y="2968157"/>
                  </a:lnTo>
                  <a:lnTo>
                    <a:pt x="1747654" y="2999963"/>
                  </a:lnTo>
                  <a:lnTo>
                    <a:pt x="1712347" y="3032087"/>
                  </a:lnTo>
                  <a:lnTo>
                    <a:pt x="1677331" y="3064527"/>
                  </a:lnTo>
                  <a:lnTo>
                    <a:pt x="1642606" y="3097281"/>
                  </a:lnTo>
                  <a:lnTo>
                    <a:pt x="1608179" y="3130353"/>
                  </a:lnTo>
                  <a:lnTo>
                    <a:pt x="1574054" y="3163730"/>
                  </a:lnTo>
                  <a:lnTo>
                    <a:pt x="1540231" y="3197415"/>
                  </a:lnTo>
                  <a:lnTo>
                    <a:pt x="1506712" y="3231405"/>
                  </a:lnTo>
                  <a:lnTo>
                    <a:pt x="1473501" y="3265696"/>
                  </a:lnTo>
                  <a:lnTo>
                    <a:pt x="1440604" y="3300283"/>
                  </a:lnTo>
                  <a:lnTo>
                    <a:pt x="1408021" y="3335167"/>
                  </a:lnTo>
                  <a:lnTo>
                    <a:pt x="1375752" y="3370348"/>
                  </a:lnTo>
                  <a:lnTo>
                    <a:pt x="1343799" y="3405816"/>
                  </a:lnTo>
                  <a:lnTo>
                    <a:pt x="1312171" y="3441570"/>
                  </a:lnTo>
                  <a:lnTo>
                    <a:pt x="1280869" y="3477607"/>
                  </a:lnTo>
                  <a:lnTo>
                    <a:pt x="1249593" y="3514286"/>
                  </a:lnTo>
                  <a:lnTo>
                    <a:pt x="1219242" y="3550526"/>
                  </a:lnTo>
                  <a:lnTo>
                    <a:pt x="1209402" y="3562495"/>
                  </a:lnTo>
                  <a:lnTo>
                    <a:pt x="0" y="3562495"/>
                  </a:lnTo>
                  <a:lnTo>
                    <a:pt x="32641" y="3491493"/>
                  </a:lnTo>
                  <a:lnTo>
                    <a:pt x="53895" y="3446594"/>
                  </a:lnTo>
                  <a:lnTo>
                    <a:pt x="75519" y="3401866"/>
                  </a:lnTo>
                  <a:lnTo>
                    <a:pt x="97514" y="3357307"/>
                  </a:lnTo>
                  <a:lnTo>
                    <a:pt x="119879" y="3312918"/>
                  </a:lnTo>
                  <a:lnTo>
                    <a:pt x="142616" y="3268700"/>
                  </a:lnTo>
                  <a:lnTo>
                    <a:pt x="165722" y="3224651"/>
                  </a:lnTo>
                  <a:lnTo>
                    <a:pt x="189200" y="3180772"/>
                  </a:lnTo>
                  <a:lnTo>
                    <a:pt x="214498" y="3134468"/>
                  </a:lnTo>
                  <a:lnTo>
                    <a:pt x="240194" y="3088392"/>
                  </a:lnTo>
                  <a:lnTo>
                    <a:pt x="266289" y="3042543"/>
                  </a:lnTo>
                  <a:lnTo>
                    <a:pt x="293015" y="2996526"/>
                  </a:lnTo>
                  <a:lnTo>
                    <a:pt x="319674" y="2951522"/>
                  </a:lnTo>
                  <a:lnTo>
                    <a:pt x="346959" y="2906363"/>
                  </a:lnTo>
                  <a:lnTo>
                    <a:pt x="374633" y="2861447"/>
                  </a:lnTo>
                  <a:lnTo>
                    <a:pt x="402696" y="2816775"/>
                  </a:lnTo>
                  <a:lnTo>
                    <a:pt x="431147" y="2772347"/>
                  </a:lnTo>
                  <a:lnTo>
                    <a:pt x="459987" y="2728161"/>
                  </a:lnTo>
                  <a:lnTo>
                    <a:pt x="489212" y="2684230"/>
                  </a:lnTo>
                  <a:lnTo>
                    <a:pt x="518813" y="2640559"/>
                  </a:lnTo>
                  <a:lnTo>
                    <a:pt x="548790" y="2597148"/>
                  </a:lnTo>
                  <a:lnTo>
                    <a:pt x="579145" y="2553999"/>
                  </a:lnTo>
                  <a:lnTo>
                    <a:pt x="609877" y="2511111"/>
                  </a:lnTo>
                  <a:lnTo>
                    <a:pt x="640980" y="2468489"/>
                  </a:lnTo>
                  <a:lnTo>
                    <a:pt x="672449" y="2426145"/>
                  </a:lnTo>
                  <a:lnTo>
                    <a:pt x="704285" y="2384079"/>
                  </a:lnTo>
                  <a:lnTo>
                    <a:pt x="736486" y="2342290"/>
                  </a:lnTo>
                  <a:lnTo>
                    <a:pt x="769052" y="2300776"/>
                  </a:lnTo>
                  <a:lnTo>
                    <a:pt x="801979" y="2259548"/>
                  </a:lnTo>
                  <a:lnTo>
                    <a:pt x="835259" y="2218612"/>
                  </a:lnTo>
                  <a:lnTo>
                    <a:pt x="868892" y="2177968"/>
                  </a:lnTo>
                  <a:lnTo>
                    <a:pt x="902878" y="2137615"/>
                  </a:lnTo>
                  <a:lnTo>
                    <a:pt x="937218" y="2097554"/>
                  </a:lnTo>
                  <a:lnTo>
                    <a:pt x="971906" y="2057797"/>
                  </a:lnTo>
                  <a:lnTo>
                    <a:pt x="1006934" y="2018346"/>
                  </a:lnTo>
                  <a:lnTo>
                    <a:pt x="1042301" y="1979202"/>
                  </a:lnTo>
                  <a:lnTo>
                    <a:pt x="1078277" y="1940079"/>
                  </a:lnTo>
                  <a:lnTo>
                    <a:pt x="1114057" y="1901836"/>
                  </a:lnTo>
                  <a:lnTo>
                    <a:pt x="1150439" y="1863621"/>
                  </a:lnTo>
                  <a:lnTo>
                    <a:pt x="1187148" y="1825728"/>
                  </a:lnTo>
                  <a:lnTo>
                    <a:pt x="1224183" y="1788157"/>
                  </a:lnTo>
                  <a:lnTo>
                    <a:pt x="1261546" y="1750909"/>
                  </a:lnTo>
                  <a:lnTo>
                    <a:pt x="1299236" y="1713983"/>
                  </a:lnTo>
                  <a:lnTo>
                    <a:pt x="1337242" y="1677388"/>
                  </a:lnTo>
                  <a:lnTo>
                    <a:pt x="1375561" y="1641127"/>
                  </a:lnTo>
                  <a:lnTo>
                    <a:pt x="1414193" y="1605202"/>
                  </a:lnTo>
                  <a:lnTo>
                    <a:pt x="1453139" y="1569613"/>
                  </a:lnTo>
                  <a:lnTo>
                    <a:pt x="1492398" y="1534360"/>
                  </a:lnTo>
                  <a:lnTo>
                    <a:pt x="1531960" y="1499448"/>
                  </a:lnTo>
                  <a:lnTo>
                    <a:pt x="1571819" y="1464886"/>
                  </a:lnTo>
                  <a:lnTo>
                    <a:pt x="1611976" y="1430672"/>
                  </a:lnTo>
                  <a:lnTo>
                    <a:pt x="1652430" y="1396808"/>
                  </a:lnTo>
                  <a:lnTo>
                    <a:pt x="1693181" y="1363293"/>
                  </a:lnTo>
                  <a:lnTo>
                    <a:pt x="1734225" y="1330134"/>
                  </a:lnTo>
                  <a:lnTo>
                    <a:pt x="1775549" y="1297337"/>
                  </a:lnTo>
                  <a:lnTo>
                    <a:pt x="1817155" y="1264901"/>
                  </a:lnTo>
                  <a:lnTo>
                    <a:pt x="1859042" y="1232828"/>
                  </a:lnTo>
                  <a:lnTo>
                    <a:pt x="1901213" y="1201117"/>
                  </a:lnTo>
                  <a:lnTo>
                    <a:pt x="1943658" y="1169775"/>
                  </a:lnTo>
                  <a:lnTo>
                    <a:pt x="1986368" y="1138804"/>
                  </a:lnTo>
                  <a:lnTo>
                    <a:pt x="2029344" y="1108207"/>
                  </a:lnTo>
                  <a:lnTo>
                    <a:pt x="2072585" y="1077983"/>
                  </a:lnTo>
                  <a:lnTo>
                    <a:pt x="2116092" y="1048133"/>
                  </a:lnTo>
                  <a:lnTo>
                    <a:pt x="2159859" y="1018663"/>
                  </a:lnTo>
                  <a:lnTo>
                    <a:pt x="2203875" y="989578"/>
                  </a:lnTo>
                  <a:lnTo>
                    <a:pt x="2248140" y="960878"/>
                  </a:lnTo>
                  <a:lnTo>
                    <a:pt x="2292654" y="932562"/>
                  </a:lnTo>
                  <a:lnTo>
                    <a:pt x="2337416" y="904631"/>
                  </a:lnTo>
                  <a:lnTo>
                    <a:pt x="2382422" y="877090"/>
                  </a:lnTo>
                  <a:lnTo>
                    <a:pt x="2427661" y="849945"/>
                  </a:lnTo>
                  <a:lnTo>
                    <a:pt x="2473131" y="823196"/>
                  </a:lnTo>
                  <a:lnTo>
                    <a:pt x="2518833" y="796843"/>
                  </a:lnTo>
                  <a:lnTo>
                    <a:pt x="2564767" y="770883"/>
                  </a:lnTo>
                  <a:lnTo>
                    <a:pt x="2610927" y="745325"/>
                  </a:lnTo>
                  <a:lnTo>
                    <a:pt x="2657303" y="720171"/>
                  </a:lnTo>
                  <a:lnTo>
                    <a:pt x="2703893" y="695422"/>
                  </a:lnTo>
                  <a:lnTo>
                    <a:pt x="2750698" y="671079"/>
                  </a:lnTo>
                  <a:lnTo>
                    <a:pt x="2797718" y="647141"/>
                  </a:lnTo>
                  <a:lnTo>
                    <a:pt x="2844944" y="623611"/>
                  </a:lnTo>
                  <a:lnTo>
                    <a:pt x="2892367" y="600496"/>
                  </a:lnTo>
                  <a:lnTo>
                    <a:pt x="2939989" y="577795"/>
                  </a:lnTo>
                  <a:lnTo>
                    <a:pt x="2987808" y="555508"/>
                  </a:lnTo>
                  <a:lnTo>
                    <a:pt x="3035825" y="533636"/>
                  </a:lnTo>
                  <a:lnTo>
                    <a:pt x="3084029" y="512180"/>
                  </a:lnTo>
                  <a:lnTo>
                    <a:pt x="3132412" y="491147"/>
                  </a:lnTo>
                  <a:lnTo>
                    <a:pt x="3180975" y="470537"/>
                  </a:lnTo>
                  <a:lnTo>
                    <a:pt x="3229717" y="450350"/>
                  </a:lnTo>
                  <a:lnTo>
                    <a:pt x="3278640" y="430586"/>
                  </a:lnTo>
                  <a:lnTo>
                    <a:pt x="3327729" y="411247"/>
                  </a:lnTo>
                  <a:lnTo>
                    <a:pt x="3376981" y="392337"/>
                  </a:lnTo>
                  <a:lnTo>
                    <a:pt x="3426393" y="373857"/>
                  </a:lnTo>
                  <a:lnTo>
                    <a:pt x="3475966" y="355807"/>
                  </a:lnTo>
                  <a:lnTo>
                    <a:pt x="3525699" y="338187"/>
                  </a:lnTo>
                  <a:lnTo>
                    <a:pt x="3575583" y="320998"/>
                  </a:lnTo>
                  <a:lnTo>
                    <a:pt x="3625610" y="304245"/>
                  </a:lnTo>
                  <a:lnTo>
                    <a:pt x="3675777" y="287929"/>
                  </a:lnTo>
                  <a:lnTo>
                    <a:pt x="3726087" y="272051"/>
                  </a:lnTo>
                  <a:lnTo>
                    <a:pt x="3776538" y="256611"/>
                  </a:lnTo>
                  <a:lnTo>
                    <a:pt x="3827123" y="241605"/>
                  </a:lnTo>
                  <a:lnTo>
                    <a:pt x="3877834" y="227037"/>
                  </a:lnTo>
                  <a:lnTo>
                    <a:pt x="3928666" y="212914"/>
                  </a:lnTo>
                  <a:lnTo>
                    <a:pt x="3979616" y="199239"/>
                  </a:lnTo>
                  <a:lnTo>
                    <a:pt x="4030682" y="186018"/>
                  </a:lnTo>
                  <a:lnTo>
                    <a:pt x="4081874" y="173220"/>
                  </a:lnTo>
                  <a:lnTo>
                    <a:pt x="4133168" y="160872"/>
                  </a:lnTo>
                  <a:lnTo>
                    <a:pt x="4184566" y="148971"/>
                  </a:lnTo>
                  <a:lnTo>
                    <a:pt x="4236068" y="137514"/>
                  </a:lnTo>
                  <a:lnTo>
                    <a:pt x="4287676" y="126498"/>
                  </a:lnTo>
                  <a:lnTo>
                    <a:pt x="4339366" y="115957"/>
                  </a:lnTo>
                  <a:lnTo>
                    <a:pt x="4391143" y="105860"/>
                  </a:lnTo>
                  <a:lnTo>
                    <a:pt x="4443007" y="96207"/>
                  </a:lnTo>
                  <a:lnTo>
                    <a:pt x="4494959" y="86999"/>
                  </a:lnTo>
                  <a:lnTo>
                    <a:pt x="4546998" y="78235"/>
                  </a:lnTo>
                  <a:lnTo>
                    <a:pt x="4599097" y="69949"/>
                  </a:lnTo>
                  <a:lnTo>
                    <a:pt x="4651262" y="62111"/>
                  </a:lnTo>
                  <a:lnTo>
                    <a:pt x="4703495" y="54723"/>
                  </a:lnTo>
                  <a:lnTo>
                    <a:pt x="4755794" y="47784"/>
                  </a:lnTo>
                  <a:lnTo>
                    <a:pt x="4808161" y="41295"/>
                  </a:lnTo>
                  <a:lnTo>
                    <a:pt x="4860582" y="35263"/>
                  </a:lnTo>
                  <a:lnTo>
                    <a:pt x="4913043" y="29695"/>
                  </a:lnTo>
                  <a:lnTo>
                    <a:pt x="4965546" y="24589"/>
                  </a:lnTo>
                  <a:lnTo>
                    <a:pt x="5018092" y="19941"/>
                  </a:lnTo>
                  <a:lnTo>
                    <a:pt x="5070684" y="15749"/>
                  </a:lnTo>
                  <a:lnTo>
                    <a:pt x="5123322" y="11988"/>
                  </a:lnTo>
                  <a:lnTo>
                    <a:pt x="5175980" y="8695"/>
                  </a:lnTo>
                  <a:lnTo>
                    <a:pt x="5228658" y="5868"/>
                  </a:lnTo>
                  <a:lnTo>
                    <a:pt x="5281359" y="3504"/>
                  </a:lnTo>
                  <a:lnTo>
                    <a:pt x="5334082" y="1601"/>
                  </a:lnTo>
                  <a:lnTo>
                    <a:pt x="5386833" y="132"/>
                  </a:lnTo>
                  <a:lnTo>
                    <a:pt x="5393845" y="0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9074125" y="5669036"/>
              <a:ext cx="8834120" cy="2203450"/>
            </a:xfrm>
            <a:custGeom>
              <a:rect b="b" l="l" r="r" t="t"/>
              <a:pathLst>
                <a:path extrusionOk="0" h="2203450" w="8834119">
                  <a:moveTo>
                    <a:pt x="8671909" y="2203047"/>
                  </a:moveTo>
                  <a:lnTo>
                    <a:pt x="161924" y="2203047"/>
                  </a:lnTo>
                  <a:lnTo>
                    <a:pt x="118878" y="2197263"/>
                  </a:lnTo>
                  <a:lnTo>
                    <a:pt x="80198" y="2180940"/>
                  </a:lnTo>
                  <a:lnTo>
                    <a:pt x="47426" y="2155620"/>
                  </a:lnTo>
                  <a:lnTo>
                    <a:pt x="22107" y="2122849"/>
                  </a:lnTo>
                  <a:lnTo>
                    <a:pt x="5784" y="2084168"/>
                  </a:lnTo>
                  <a:lnTo>
                    <a:pt x="0" y="2041122"/>
                  </a:lnTo>
                  <a:lnTo>
                    <a:pt x="0" y="161925"/>
                  </a:lnTo>
                  <a:lnTo>
                    <a:pt x="5784" y="118878"/>
                  </a:lnTo>
                  <a:lnTo>
                    <a:pt x="22107" y="80198"/>
                  </a:lnTo>
                  <a:lnTo>
                    <a:pt x="47426" y="47426"/>
                  </a:lnTo>
                  <a:lnTo>
                    <a:pt x="80198" y="22107"/>
                  </a:lnTo>
                  <a:lnTo>
                    <a:pt x="118878" y="5784"/>
                  </a:lnTo>
                  <a:lnTo>
                    <a:pt x="161924" y="0"/>
                  </a:lnTo>
                  <a:lnTo>
                    <a:pt x="8671909" y="0"/>
                  </a:lnTo>
                  <a:lnTo>
                    <a:pt x="8714956" y="5784"/>
                  </a:lnTo>
                  <a:lnTo>
                    <a:pt x="8753639" y="22107"/>
                  </a:lnTo>
                  <a:lnTo>
                    <a:pt x="8786414" y="47426"/>
                  </a:lnTo>
                  <a:lnTo>
                    <a:pt x="8811737" y="80198"/>
                  </a:lnTo>
                  <a:lnTo>
                    <a:pt x="8828064" y="118878"/>
                  </a:lnTo>
                  <a:lnTo>
                    <a:pt x="8833849" y="161925"/>
                  </a:lnTo>
                  <a:lnTo>
                    <a:pt x="8833849" y="2041122"/>
                  </a:lnTo>
                  <a:lnTo>
                    <a:pt x="8828064" y="2084168"/>
                  </a:lnTo>
                  <a:lnTo>
                    <a:pt x="8811737" y="2122849"/>
                  </a:lnTo>
                  <a:lnTo>
                    <a:pt x="8786414" y="2155620"/>
                  </a:lnTo>
                  <a:lnTo>
                    <a:pt x="8753639" y="2180940"/>
                  </a:lnTo>
                  <a:lnTo>
                    <a:pt x="8714956" y="2197263"/>
                  </a:lnTo>
                  <a:lnTo>
                    <a:pt x="8671909" y="2203047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29"/>
          <p:cNvGrpSpPr/>
          <p:nvPr/>
        </p:nvGrpSpPr>
        <p:grpSpPr>
          <a:xfrm>
            <a:off x="0" y="0"/>
            <a:ext cx="16988167" cy="3268699"/>
            <a:chOff x="0" y="0"/>
            <a:chExt cx="16988167" cy="3268699"/>
          </a:xfrm>
        </p:grpSpPr>
        <p:sp>
          <p:nvSpPr>
            <p:cNvPr id="811" name="Google Shape;811;p29"/>
            <p:cNvSpPr/>
            <p:nvPr/>
          </p:nvSpPr>
          <p:spPr>
            <a:xfrm>
              <a:off x="0" y="0"/>
              <a:ext cx="1891664" cy="2858135"/>
            </a:xfrm>
            <a:custGeom>
              <a:rect b="b" l="l" r="r" t="t"/>
              <a:pathLst>
                <a:path extrusionOk="0" h="2858135" w="1891664">
                  <a:moveTo>
                    <a:pt x="0" y="2857887"/>
                  </a:moveTo>
                  <a:lnTo>
                    <a:pt x="0" y="1882972"/>
                  </a:lnTo>
                  <a:lnTo>
                    <a:pt x="8373" y="1878121"/>
                  </a:lnTo>
                  <a:lnTo>
                    <a:pt x="51449" y="1852116"/>
                  </a:lnTo>
                  <a:lnTo>
                    <a:pt x="94035" y="1825346"/>
                  </a:lnTo>
                  <a:lnTo>
                    <a:pt x="136129" y="1797812"/>
                  </a:lnTo>
                  <a:lnTo>
                    <a:pt x="177733" y="1769513"/>
                  </a:lnTo>
                  <a:lnTo>
                    <a:pt x="218819" y="1740467"/>
                  </a:lnTo>
                  <a:lnTo>
                    <a:pt x="259360" y="1710695"/>
                  </a:lnTo>
                  <a:lnTo>
                    <a:pt x="299357" y="1680194"/>
                  </a:lnTo>
                  <a:lnTo>
                    <a:pt x="338811" y="1648967"/>
                  </a:lnTo>
                  <a:lnTo>
                    <a:pt x="377693" y="1617031"/>
                  </a:lnTo>
                  <a:lnTo>
                    <a:pt x="415980" y="1584410"/>
                  </a:lnTo>
                  <a:lnTo>
                    <a:pt x="453672" y="1551102"/>
                  </a:lnTo>
                  <a:lnTo>
                    <a:pt x="490768" y="1517107"/>
                  </a:lnTo>
                  <a:lnTo>
                    <a:pt x="527245" y="1482449"/>
                  </a:lnTo>
                  <a:lnTo>
                    <a:pt x="563078" y="1447150"/>
                  </a:lnTo>
                  <a:lnTo>
                    <a:pt x="598267" y="1411208"/>
                  </a:lnTo>
                  <a:lnTo>
                    <a:pt x="632813" y="1374626"/>
                  </a:lnTo>
                  <a:lnTo>
                    <a:pt x="666693" y="1337426"/>
                  </a:lnTo>
                  <a:lnTo>
                    <a:pt x="699885" y="1299632"/>
                  </a:lnTo>
                  <a:lnTo>
                    <a:pt x="732388" y="1261245"/>
                  </a:lnTo>
                  <a:lnTo>
                    <a:pt x="764204" y="1222264"/>
                  </a:lnTo>
                  <a:lnTo>
                    <a:pt x="795310" y="1182716"/>
                  </a:lnTo>
                  <a:lnTo>
                    <a:pt x="825687" y="1142626"/>
                  </a:lnTo>
                  <a:lnTo>
                    <a:pt x="855336" y="1101993"/>
                  </a:lnTo>
                  <a:lnTo>
                    <a:pt x="884255" y="1060818"/>
                  </a:lnTo>
                  <a:lnTo>
                    <a:pt x="912427" y="1019127"/>
                  </a:lnTo>
                  <a:lnTo>
                    <a:pt x="939833" y="976948"/>
                  </a:lnTo>
                  <a:lnTo>
                    <a:pt x="966471" y="934281"/>
                  </a:lnTo>
                  <a:lnTo>
                    <a:pt x="992342" y="891127"/>
                  </a:lnTo>
                  <a:lnTo>
                    <a:pt x="1017432" y="847511"/>
                  </a:lnTo>
                  <a:lnTo>
                    <a:pt x="1041721" y="803465"/>
                  </a:lnTo>
                  <a:lnTo>
                    <a:pt x="1065210" y="758987"/>
                  </a:lnTo>
                  <a:lnTo>
                    <a:pt x="1087899" y="714076"/>
                  </a:lnTo>
                  <a:lnTo>
                    <a:pt x="1109775" y="668764"/>
                  </a:lnTo>
                  <a:lnTo>
                    <a:pt x="1130822" y="623080"/>
                  </a:lnTo>
                  <a:lnTo>
                    <a:pt x="1151041" y="577022"/>
                  </a:lnTo>
                  <a:lnTo>
                    <a:pt x="1170429" y="530591"/>
                  </a:lnTo>
                  <a:lnTo>
                    <a:pt x="1188979" y="483819"/>
                  </a:lnTo>
                  <a:lnTo>
                    <a:pt x="1206674" y="436735"/>
                  </a:lnTo>
                  <a:lnTo>
                    <a:pt x="1223516" y="389339"/>
                  </a:lnTo>
                  <a:lnTo>
                    <a:pt x="1239503" y="341631"/>
                  </a:lnTo>
                  <a:lnTo>
                    <a:pt x="1254627" y="293641"/>
                  </a:lnTo>
                  <a:lnTo>
                    <a:pt x="1268878" y="245402"/>
                  </a:lnTo>
                  <a:lnTo>
                    <a:pt x="1282254" y="196913"/>
                  </a:lnTo>
                  <a:lnTo>
                    <a:pt x="1294756" y="148176"/>
                  </a:lnTo>
                  <a:lnTo>
                    <a:pt x="1306377" y="99219"/>
                  </a:lnTo>
                  <a:lnTo>
                    <a:pt x="1317109" y="50077"/>
                  </a:lnTo>
                  <a:lnTo>
                    <a:pt x="1326951" y="750"/>
                  </a:lnTo>
                  <a:lnTo>
                    <a:pt x="1327087" y="0"/>
                  </a:lnTo>
                  <a:lnTo>
                    <a:pt x="1891642" y="0"/>
                  </a:lnTo>
                  <a:lnTo>
                    <a:pt x="1890566" y="42890"/>
                  </a:lnTo>
                  <a:lnTo>
                    <a:pt x="1887546" y="112331"/>
                  </a:lnTo>
                  <a:lnTo>
                    <a:pt x="1883018" y="181681"/>
                  </a:lnTo>
                  <a:lnTo>
                    <a:pt x="1876982" y="250926"/>
                  </a:lnTo>
                  <a:lnTo>
                    <a:pt x="1869445" y="320014"/>
                  </a:lnTo>
                  <a:lnTo>
                    <a:pt x="1860346" y="389339"/>
                  </a:lnTo>
                  <a:lnTo>
                    <a:pt x="1849874" y="457624"/>
                  </a:lnTo>
                  <a:lnTo>
                    <a:pt x="1837850" y="526082"/>
                  </a:lnTo>
                  <a:lnTo>
                    <a:pt x="1824343" y="594255"/>
                  </a:lnTo>
                  <a:lnTo>
                    <a:pt x="1809355" y="662126"/>
                  </a:lnTo>
                  <a:lnTo>
                    <a:pt x="1792898" y="729648"/>
                  </a:lnTo>
                  <a:lnTo>
                    <a:pt x="1774976" y="796804"/>
                  </a:lnTo>
                  <a:lnTo>
                    <a:pt x="1755600" y="863547"/>
                  </a:lnTo>
                  <a:lnTo>
                    <a:pt x="1734776" y="929859"/>
                  </a:lnTo>
                  <a:lnTo>
                    <a:pt x="1712519" y="995696"/>
                  </a:lnTo>
                  <a:lnTo>
                    <a:pt x="1688833" y="1061043"/>
                  </a:lnTo>
                  <a:lnTo>
                    <a:pt x="1663737" y="1125851"/>
                  </a:lnTo>
                  <a:lnTo>
                    <a:pt x="1637234" y="1190107"/>
                  </a:lnTo>
                  <a:lnTo>
                    <a:pt x="1609344" y="1253763"/>
                  </a:lnTo>
                  <a:lnTo>
                    <a:pt x="1580073" y="1316804"/>
                  </a:lnTo>
                  <a:lnTo>
                    <a:pt x="1549444" y="1379189"/>
                  </a:lnTo>
                  <a:lnTo>
                    <a:pt x="1517463" y="1440900"/>
                  </a:lnTo>
                  <a:lnTo>
                    <a:pt x="1484152" y="1501894"/>
                  </a:lnTo>
                  <a:lnTo>
                    <a:pt x="1449520" y="1562157"/>
                  </a:lnTo>
                  <a:lnTo>
                    <a:pt x="1413589" y="1621646"/>
                  </a:lnTo>
                  <a:lnTo>
                    <a:pt x="1376370" y="1680346"/>
                  </a:lnTo>
                  <a:lnTo>
                    <a:pt x="1337888" y="1738219"/>
                  </a:lnTo>
                  <a:lnTo>
                    <a:pt x="1298154" y="1795247"/>
                  </a:lnTo>
                  <a:lnTo>
                    <a:pt x="1257195" y="1851392"/>
                  </a:lnTo>
                  <a:lnTo>
                    <a:pt x="1215020" y="1906641"/>
                  </a:lnTo>
                  <a:lnTo>
                    <a:pt x="1171659" y="1960952"/>
                  </a:lnTo>
                  <a:lnTo>
                    <a:pt x="1127122" y="2014315"/>
                  </a:lnTo>
                  <a:lnTo>
                    <a:pt x="1081442" y="2066691"/>
                  </a:lnTo>
                  <a:lnTo>
                    <a:pt x="1034630" y="2118068"/>
                  </a:lnTo>
                  <a:lnTo>
                    <a:pt x="986718" y="2168409"/>
                  </a:lnTo>
                  <a:lnTo>
                    <a:pt x="937717" y="2217704"/>
                  </a:lnTo>
                  <a:lnTo>
                    <a:pt x="887663" y="2265919"/>
                  </a:lnTo>
                  <a:lnTo>
                    <a:pt x="836567" y="2313031"/>
                  </a:lnTo>
                  <a:lnTo>
                    <a:pt x="784464" y="2359029"/>
                  </a:lnTo>
                  <a:lnTo>
                    <a:pt x="731368" y="2403880"/>
                  </a:lnTo>
                  <a:lnTo>
                    <a:pt x="677316" y="2447564"/>
                  </a:lnTo>
                  <a:lnTo>
                    <a:pt x="622321" y="2490068"/>
                  </a:lnTo>
                  <a:lnTo>
                    <a:pt x="566423" y="2531357"/>
                  </a:lnTo>
                  <a:lnTo>
                    <a:pt x="509633" y="2571439"/>
                  </a:lnTo>
                  <a:lnTo>
                    <a:pt x="451991" y="2610256"/>
                  </a:lnTo>
                  <a:lnTo>
                    <a:pt x="393514" y="2647829"/>
                  </a:lnTo>
                  <a:lnTo>
                    <a:pt x="334241" y="2684114"/>
                  </a:lnTo>
                  <a:lnTo>
                    <a:pt x="274187" y="2719111"/>
                  </a:lnTo>
                  <a:lnTo>
                    <a:pt x="213392" y="2752784"/>
                  </a:lnTo>
                  <a:lnTo>
                    <a:pt x="151873" y="2785134"/>
                  </a:lnTo>
                  <a:lnTo>
                    <a:pt x="89675" y="2816125"/>
                  </a:lnTo>
                  <a:lnTo>
                    <a:pt x="26809" y="2845768"/>
                  </a:lnTo>
                  <a:lnTo>
                    <a:pt x="0" y="2857887"/>
                  </a:lnTo>
                  <a:close/>
                </a:path>
              </a:pathLst>
            </a:custGeom>
            <a:solidFill>
              <a:srgbClr val="386BCC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894852" y="756639"/>
              <a:ext cx="15093315" cy="2512060"/>
            </a:xfrm>
            <a:custGeom>
              <a:rect b="b" l="l" r="r" t="t"/>
              <a:pathLst>
                <a:path extrusionOk="0" h="2512060" w="15093315">
                  <a:moveTo>
                    <a:pt x="14903882" y="159639"/>
                  </a:moveTo>
                  <a:lnTo>
                    <a:pt x="14898408" y="118872"/>
                  </a:lnTo>
                  <a:lnTo>
                    <a:pt x="14882076" y="80200"/>
                  </a:lnTo>
                  <a:lnTo>
                    <a:pt x="14856765" y="47421"/>
                  </a:lnTo>
                  <a:lnTo>
                    <a:pt x="14823986" y="22098"/>
                  </a:lnTo>
                  <a:lnTo>
                    <a:pt x="14785302" y="5778"/>
                  </a:lnTo>
                  <a:lnTo>
                    <a:pt x="14742249" y="0"/>
                  </a:lnTo>
                  <a:lnTo>
                    <a:pt x="9807702" y="0"/>
                  </a:lnTo>
                  <a:lnTo>
                    <a:pt x="9764649" y="5778"/>
                  </a:lnTo>
                  <a:lnTo>
                    <a:pt x="9725965" y="22098"/>
                  </a:lnTo>
                  <a:lnTo>
                    <a:pt x="9693199" y="47421"/>
                  </a:lnTo>
                  <a:lnTo>
                    <a:pt x="9667875" y="80200"/>
                  </a:lnTo>
                  <a:lnTo>
                    <a:pt x="9651555" y="118872"/>
                  </a:lnTo>
                  <a:lnTo>
                    <a:pt x="9645764" y="161925"/>
                  </a:lnTo>
                  <a:lnTo>
                    <a:pt x="9645764" y="807872"/>
                  </a:lnTo>
                  <a:lnTo>
                    <a:pt x="9651555" y="850912"/>
                  </a:lnTo>
                  <a:lnTo>
                    <a:pt x="9667875" y="889596"/>
                  </a:lnTo>
                  <a:lnTo>
                    <a:pt x="9693199" y="922362"/>
                  </a:lnTo>
                  <a:lnTo>
                    <a:pt x="9725965" y="947686"/>
                  </a:lnTo>
                  <a:lnTo>
                    <a:pt x="9764649" y="964006"/>
                  </a:lnTo>
                  <a:lnTo>
                    <a:pt x="9807677" y="969784"/>
                  </a:lnTo>
                  <a:lnTo>
                    <a:pt x="14742275" y="969784"/>
                  </a:lnTo>
                  <a:lnTo>
                    <a:pt x="14785302" y="964006"/>
                  </a:lnTo>
                  <a:lnTo>
                    <a:pt x="14823986" y="947686"/>
                  </a:lnTo>
                  <a:lnTo>
                    <a:pt x="14856765" y="922362"/>
                  </a:lnTo>
                  <a:lnTo>
                    <a:pt x="14882076" y="889596"/>
                  </a:lnTo>
                  <a:lnTo>
                    <a:pt x="14898408" y="850912"/>
                  </a:lnTo>
                  <a:lnTo>
                    <a:pt x="14903882" y="810158"/>
                  </a:lnTo>
                  <a:lnTo>
                    <a:pt x="14903882" y="159639"/>
                  </a:lnTo>
                  <a:close/>
                </a:path>
                <a:path extrusionOk="0" h="2512060" w="15093315">
                  <a:moveTo>
                    <a:pt x="15092693" y="1393659"/>
                  </a:moveTo>
                  <a:lnTo>
                    <a:pt x="15087143" y="1352308"/>
                  </a:lnTo>
                  <a:lnTo>
                    <a:pt x="15070811" y="1313637"/>
                  </a:lnTo>
                  <a:lnTo>
                    <a:pt x="15045487" y="1280858"/>
                  </a:lnTo>
                  <a:lnTo>
                    <a:pt x="15012721" y="1255534"/>
                  </a:lnTo>
                  <a:lnTo>
                    <a:pt x="14974037" y="1239215"/>
                  </a:lnTo>
                  <a:lnTo>
                    <a:pt x="14930984" y="1233436"/>
                  </a:lnTo>
                  <a:lnTo>
                    <a:pt x="161925" y="1233436"/>
                  </a:lnTo>
                  <a:lnTo>
                    <a:pt x="118872" y="1239215"/>
                  </a:lnTo>
                  <a:lnTo>
                    <a:pt x="80187" y="1255534"/>
                  </a:lnTo>
                  <a:lnTo>
                    <a:pt x="47421" y="1280858"/>
                  </a:lnTo>
                  <a:lnTo>
                    <a:pt x="22098" y="1313637"/>
                  </a:lnTo>
                  <a:lnTo>
                    <a:pt x="5778" y="1352308"/>
                  </a:lnTo>
                  <a:lnTo>
                    <a:pt x="0" y="1395361"/>
                  </a:lnTo>
                  <a:lnTo>
                    <a:pt x="0" y="2349614"/>
                  </a:lnTo>
                  <a:lnTo>
                    <a:pt x="5778" y="2392667"/>
                  </a:lnTo>
                  <a:lnTo>
                    <a:pt x="22098" y="2431338"/>
                  </a:lnTo>
                  <a:lnTo>
                    <a:pt x="47421" y="2464117"/>
                  </a:lnTo>
                  <a:lnTo>
                    <a:pt x="80187" y="2489428"/>
                  </a:lnTo>
                  <a:lnTo>
                    <a:pt x="118872" y="2505760"/>
                  </a:lnTo>
                  <a:lnTo>
                    <a:pt x="161925" y="2511539"/>
                  </a:lnTo>
                  <a:lnTo>
                    <a:pt x="14930984" y="2511539"/>
                  </a:lnTo>
                  <a:lnTo>
                    <a:pt x="14974037" y="2505760"/>
                  </a:lnTo>
                  <a:lnTo>
                    <a:pt x="15012721" y="2489428"/>
                  </a:lnTo>
                  <a:lnTo>
                    <a:pt x="15045487" y="2464117"/>
                  </a:lnTo>
                  <a:lnTo>
                    <a:pt x="15070811" y="2431338"/>
                  </a:lnTo>
                  <a:lnTo>
                    <a:pt x="15087143" y="2392667"/>
                  </a:lnTo>
                  <a:lnTo>
                    <a:pt x="15092693" y="2351316"/>
                  </a:lnTo>
                  <a:lnTo>
                    <a:pt x="15092693" y="1393659"/>
                  </a:lnTo>
                  <a:close/>
                </a:path>
              </a:pathLst>
            </a:custGeom>
            <a:solidFill>
              <a:srgbClr val="E3EDFF">
                <a:alpha val="5647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3" name="Google Shape;813;p29"/>
          <p:cNvSpPr txBox="1"/>
          <p:nvPr>
            <p:ph type="title"/>
          </p:nvPr>
        </p:nvSpPr>
        <p:spPr>
          <a:xfrm>
            <a:off x="6506800" y="136087"/>
            <a:ext cx="44691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1F2A5B"/>
                </a:solidFill>
              </a:rPr>
              <a:t>CADASTRAR CLIENTES</a:t>
            </a:r>
            <a:endParaRPr sz="3000"/>
          </a:p>
        </p:txBody>
      </p:sp>
      <p:sp>
        <p:nvSpPr>
          <p:cNvPr id="814" name="Google Shape;814;p29"/>
          <p:cNvSpPr/>
          <p:nvPr/>
        </p:nvSpPr>
        <p:spPr>
          <a:xfrm>
            <a:off x="1930159" y="3815915"/>
            <a:ext cx="6318885" cy="970280"/>
          </a:xfrm>
          <a:custGeom>
            <a:rect b="b" l="l" r="r" t="t"/>
            <a:pathLst>
              <a:path extrusionOk="0" h="970279" w="6318884">
                <a:moveTo>
                  <a:pt x="6156463" y="969794"/>
                </a:moveTo>
                <a:lnTo>
                  <a:pt x="161920" y="969794"/>
                </a:lnTo>
                <a:lnTo>
                  <a:pt x="118878" y="964010"/>
                </a:lnTo>
                <a:lnTo>
                  <a:pt x="80198" y="947687"/>
                </a:lnTo>
                <a:lnTo>
                  <a:pt x="47426" y="922368"/>
                </a:lnTo>
                <a:lnTo>
                  <a:pt x="22107" y="889596"/>
                </a:lnTo>
                <a:lnTo>
                  <a:pt x="5784" y="850915"/>
                </a:lnTo>
                <a:lnTo>
                  <a:pt x="0" y="807869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8368" y="161925"/>
                </a:lnTo>
                <a:lnTo>
                  <a:pt x="6318368" y="807869"/>
                </a:lnTo>
                <a:lnTo>
                  <a:pt x="6312585" y="850915"/>
                </a:lnTo>
                <a:lnTo>
                  <a:pt x="6296264" y="889596"/>
                </a:lnTo>
                <a:lnTo>
                  <a:pt x="6270949" y="922368"/>
                </a:lnTo>
                <a:lnTo>
                  <a:pt x="6238181" y="947687"/>
                </a:lnTo>
                <a:lnTo>
                  <a:pt x="6199503" y="964010"/>
                </a:lnTo>
                <a:lnTo>
                  <a:pt x="6156463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9"/>
          <p:cNvSpPr txBox="1"/>
          <p:nvPr/>
        </p:nvSpPr>
        <p:spPr>
          <a:xfrm>
            <a:off x="3137530" y="3954493"/>
            <a:ext cx="4099560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ATOR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1 - Insere informações sobre o cliente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6" name="Google Shape;816;p29"/>
          <p:cNvSpPr txBox="1"/>
          <p:nvPr/>
        </p:nvSpPr>
        <p:spPr>
          <a:xfrm>
            <a:off x="9725648" y="5807616"/>
            <a:ext cx="7804800" cy="19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265430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ALTERNATIVO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algum dado seja invalido o sistema informa que os dados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165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inseridos são inválidos e solicita uma nova tentativa.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50165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cancela a operação e o processo é encerrado.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94945" marR="508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 startAt="2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Caso o cliente já tenha cadastro, o sistema retorna uma mensagem informando a existência do cadastro e cancela a operação.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7" name="Google Shape;817;p29"/>
          <p:cNvSpPr/>
          <p:nvPr/>
        </p:nvSpPr>
        <p:spPr>
          <a:xfrm>
            <a:off x="1930159" y="5554736"/>
            <a:ext cx="6317615" cy="3128010"/>
          </a:xfrm>
          <a:custGeom>
            <a:rect b="b" l="l" r="r" t="t"/>
            <a:pathLst>
              <a:path extrusionOk="0" h="3128009" w="6317615">
                <a:moveTo>
                  <a:pt x="6156458" y="3127978"/>
                </a:moveTo>
                <a:lnTo>
                  <a:pt x="161925" y="3127978"/>
                </a:lnTo>
                <a:lnTo>
                  <a:pt x="118878" y="3122195"/>
                </a:lnTo>
                <a:lnTo>
                  <a:pt x="80198" y="3105874"/>
                </a:lnTo>
                <a:lnTo>
                  <a:pt x="47426" y="3080558"/>
                </a:lnTo>
                <a:lnTo>
                  <a:pt x="22107" y="3047789"/>
                </a:lnTo>
                <a:lnTo>
                  <a:pt x="5784" y="3009110"/>
                </a:lnTo>
                <a:lnTo>
                  <a:pt x="0" y="2966062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6156458" y="0"/>
                </a:lnTo>
                <a:lnTo>
                  <a:pt x="6199503" y="5784"/>
                </a:lnTo>
                <a:lnTo>
                  <a:pt x="6238181" y="22107"/>
                </a:lnTo>
                <a:lnTo>
                  <a:pt x="6270949" y="47426"/>
                </a:lnTo>
                <a:lnTo>
                  <a:pt x="6296264" y="80198"/>
                </a:lnTo>
                <a:lnTo>
                  <a:pt x="6312585" y="118878"/>
                </a:lnTo>
                <a:lnTo>
                  <a:pt x="6317068" y="152247"/>
                </a:lnTo>
                <a:lnTo>
                  <a:pt x="6317068" y="2975740"/>
                </a:lnTo>
                <a:lnTo>
                  <a:pt x="6296264" y="3047789"/>
                </a:lnTo>
                <a:lnTo>
                  <a:pt x="6270949" y="3080558"/>
                </a:lnTo>
                <a:lnTo>
                  <a:pt x="6238181" y="3105874"/>
                </a:lnTo>
                <a:lnTo>
                  <a:pt x="6199503" y="3122195"/>
                </a:lnTo>
                <a:lnTo>
                  <a:pt x="6156458" y="312797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9"/>
          <p:cNvSpPr txBox="1"/>
          <p:nvPr/>
        </p:nvSpPr>
        <p:spPr>
          <a:xfrm>
            <a:off x="2468919" y="5693316"/>
            <a:ext cx="5436300" cy="29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87325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FLUXO PRINCIPAL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acessa a função "Cadastrar Cliente"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240665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exibe a página com o formulário.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182245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insere todas as informações solicitadas.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198" lvl="0" marL="286385" marR="75565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ator confirma as informações e confirmar o cadastro.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245" lvl="0" marL="402590" marR="15494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valida e exibe as informações de vendas.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1770" lvl="0" marL="19177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O sistema salva no banco de dados.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9" name="Google Shape;819;p29"/>
          <p:cNvSpPr/>
          <p:nvPr/>
        </p:nvSpPr>
        <p:spPr>
          <a:xfrm>
            <a:off x="5811902" y="756630"/>
            <a:ext cx="5480050" cy="970280"/>
          </a:xfrm>
          <a:custGeom>
            <a:rect b="b" l="l" r="r" t="t"/>
            <a:pathLst>
              <a:path extrusionOk="0" h="970280" w="5480050">
                <a:moveTo>
                  <a:pt x="5317976" y="969794"/>
                </a:moveTo>
                <a:lnTo>
                  <a:pt x="161909" y="969794"/>
                </a:lnTo>
                <a:lnTo>
                  <a:pt x="118878" y="964012"/>
                </a:lnTo>
                <a:lnTo>
                  <a:pt x="80198" y="947688"/>
                </a:lnTo>
                <a:lnTo>
                  <a:pt x="47426" y="922369"/>
                </a:lnTo>
                <a:lnTo>
                  <a:pt x="22107" y="889597"/>
                </a:lnTo>
                <a:lnTo>
                  <a:pt x="5784" y="850917"/>
                </a:lnTo>
                <a:lnTo>
                  <a:pt x="0" y="807871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5317961" y="0"/>
                </a:lnTo>
                <a:lnTo>
                  <a:pt x="5361005" y="5784"/>
                </a:lnTo>
                <a:lnTo>
                  <a:pt x="5399683" y="22107"/>
                </a:lnTo>
                <a:lnTo>
                  <a:pt x="5432451" y="47426"/>
                </a:lnTo>
                <a:lnTo>
                  <a:pt x="5457767" y="80198"/>
                </a:lnTo>
                <a:lnTo>
                  <a:pt x="5474087" y="118878"/>
                </a:lnTo>
                <a:lnTo>
                  <a:pt x="5479870" y="161925"/>
                </a:lnTo>
                <a:lnTo>
                  <a:pt x="5479870" y="807871"/>
                </a:lnTo>
                <a:lnTo>
                  <a:pt x="5474087" y="850917"/>
                </a:lnTo>
                <a:lnTo>
                  <a:pt x="5457767" y="889597"/>
                </a:lnTo>
                <a:lnTo>
                  <a:pt x="5432451" y="922369"/>
                </a:lnTo>
                <a:lnTo>
                  <a:pt x="5399683" y="947688"/>
                </a:lnTo>
                <a:lnTo>
                  <a:pt x="5361005" y="964012"/>
                </a:lnTo>
                <a:lnTo>
                  <a:pt x="5317976" y="969794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9"/>
          <p:cNvSpPr txBox="1"/>
          <p:nvPr/>
        </p:nvSpPr>
        <p:spPr>
          <a:xfrm>
            <a:off x="6445539" y="895216"/>
            <a:ext cx="4382770" cy="62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926464" marR="0" rtl="0" algn="l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PRÉ-CONDIÇÃO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usuário deve estar logado no sistema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1" name="Google Shape;821;p29"/>
          <p:cNvSpPr/>
          <p:nvPr/>
        </p:nvSpPr>
        <p:spPr>
          <a:xfrm>
            <a:off x="9144000" y="3815915"/>
            <a:ext cx="8692515" cy="1278255"/>
          </a:xfrm>
          <a:custGeom>
            <a:rect b="b" l="l" r="r" t="t"/>
            <a:pathLst>
              <a:path extrusionOk="0" h="1278254" w="8692515">
                <a:moveTo>
                  <a:pt x="8532179" y="1278108"/>
                </a:moveTo>
                <a:lnTo>
                  <a:pt x="161920" y="1278108"/>
                </a:lnTo>
                <a:lnTo>
                  <a:pt x="118878" y="1272325"/>
                </a:lnTo>
                <a:lnTo>
                  <a:pt x="80198" y="1256001"/>
                </a:lnTo>
                <a:lnTo>
                  <a:pt x="47426" y="1230682"/>
                </a:lnTo>
                <a:lnTo>
                  <a:pt x="22107" y="1197910"/>
                </a:lnTo>
                <a:lnTo>
                  <a:pt x="5784" y="1159230"/>
                </a:lnTo>
                <a:lnTo>
                  <a:pt x="0" y="1116184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8532175" y="0"/>
                </a:lnTo>
                <a:lnTo>
                  <a:pt x="8575220" y="5784"/>
                </a:lnTo>
                <a:lnTo>
                  <a:pt x="8613897" y="22107"/>
                </a:lnTo>
                <a:lnTo>
                  <a:pt x="8646665" y="47426"/>
                </a:lnTo>
                <a:lnTo>
                  <a:pt x="8671981" y="80198"/>
                </a:lnTo>
                <a:lnTo>
                  <a:pt x="8688301" y="118878"/>
                </a:lnTo>
                <a:lnTo>
                  <a:pt x="8692158" y="147586"/>
                </a:lnTo>
                <a:lnTo>
                  <a:pt x="8692158" y="1130523"/>
                </a:lnTo>
                <a:lnTo>
                  <a:pt x="8671981" y="1197910"/>
                </a:lnTo>
                <a:lnTo>
                  <a:pt x="8646665" y="1230682"/>
                </a:lnTo>
                <a:lnTo>
                  <a:pt x="8613897" y="1256001"/>
                </a:lnTo>
                <a:lnTo>
                  <a:pt x="8575220" y="1272325"/>
                </a:lnTo>
                <a:lnTo>
                  <a:pt x="8532179" y="1278108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9"/>
          <p:cNvSpPr txBox="1"/>
          <p:nvPr/>
        </p:nvSpPr>
        <p:spPr>
          <a:xfrm>
            <a:off x="11100010" y="3954493"/>
            <a:ext cx="5051425" cy="93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260984" rtl="0" algn="ctr">
              <a:lnSpc>
                <a:spcPct val="1182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7160" lvl="0" marL="13716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Verifica se os dados informados são válidos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82880" lvl="0" marL="18288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Verdana"/>
              <a:buAutoNum type="arabicPlain"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- Exibe mensagem de sucesso.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3" name="Google Shape;823;p29"/>
          <p:cNvSpPr txBox="1"/>
          <p:nvPr/>
        </p:nvSpPr>
        <p:spPr>
          <a:xfrm>
            <a:off x="320094" y="9839381"/>
            <a:ext cx="51943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28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4" name="Google Shape;824;p29"/>
          <p:cNvSpPr txBox="1"/>
          <p:nvPr/>
        </p:nvSpPr>
        <p:spPr>
          <a:xfrm>
            <a:off x="11279745" y="738409"/>
            <a:ext cx="5736590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316230" rtl="0" algn="ctr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PÓS-CONDIÇÃO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Cliente cadastrado com sucesso ao banco de dados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5" name="Google Shape;825;p29"/>
          <p:cNvSpPr txBox="1"/>
          <p:nvPr/>
        </p:nvSpPr>
        <p:spPr>
          <a:xfrm>
            <a:off x="2521335" y="2128653"/>
            <a:ext cx="13453110" cy="1548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1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ator será capaz de cadastrar clientes no ato da compra de qualquer produto, solicitando dados mínimos ao cliente para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agilizar o processo, como: CPF e telefone.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1005205" rtl="0" algn="ctr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AÇÕES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0" y="0"/>
            <a:ext cx="2902585" cy="5817235"/>
          </a:xfrm>
          <a:custGeom>
            <a:rect b="b" l="l" r="r" t="t"/>
            <a:pathLst>
              <a:path extrusionOk="0" h="5817235" w="2902585">
                <a:moveTo>
                  <a:pt x="0" y="5816776"/>
                </a:moveTo>
                <a:lnTo>
                  <a:pt x="0" y="3848023"/>
                </a:lnTo>
                <a:lnTo>
                  <a:pt x="28378" y="3824499"/>
                </a:lnTo>
                <a:lnTo>
                  <a:pt x="64852" y="3793706"/>
                </a:lnTo>
                <a:lnTo>
                  <a:pt x="101049" y="3762582"/>
                </a:lnTo>
                <a:lnTo>
                  <a:pt x="136964" y="3731132"/>
                </a:lnTo>
                <a:lnTo>
                  <a:pt x="172589" y="3699362"/>
                </a:lnTo>
                <a:lnTo>
                  <a:pt x="207926" y="3667271"/>
                </a:lnTo>
                <a:lnTo>
                  <a:pt x="242976" y="3634859"/>
                </a:lnTo>
                <a:lnTo>
                  <a:pt x="277732" y="3602134"/>
                </a:lnTo>
                <a:lnTo>
                  <a:pt x="312187" y="3569098"/>
                </a:lnTo>
                <a:lnTo>
                  <a:pt x="346342" y="3535753"/>
                </a:lnTo>
                <a:lnTo>
                  <a:pt x="380197" y="3502098"/>
                </a:lnTo>
                <a:lnTo>
                  <a:pt x="413748" y="3468139"/>
                </a:lnTo>
                <a:lnTo>
                  <a:pt x="446988" y="3433882"/>
                </a:lnTo>
                <a:lnTo>
                  <a:pt x="479919" y="3399325"/>
                </a:lnTo>
                <a:lnTo>
                  <a:pt x="512539" y="3364469"/>
                </a:lnTo>
                <a:lnTo>
                  <a:pt x="544842" y="3329321"/>
                </a:lnTo>
                <a:lnTo>
                  <a:pt x="576823" y="3293885"/>
                </a:lnTo>
                <a:lnTo>
                  <a:pt x="608482" y="3258161"/>
                </a:lnTo>
                <a:lnTo>
                  <a:pt x="639819" y="3222152"/>
                </a:lnTo>
                <a:lnTo>
                  <a:pt x="670833" y="3185858"/>
                </a:lnTo>
                <a:lnTo>
                  <a:pt x="701515" y="3149290"/>
                </a:lnTo>
                <a:lnTo>
                  <a:pt x="731864" y="3112446"/>
                </a:lnTo>
                <a:lnTo>
                  <a:pt x="761882" y="3075327"/>
                </a:lnTo>
                <a:lnTo>
                  <a:pt x="791564" y="3037939"/>
                </a:lnTo>
                <a:lnTo>
                  <a:pt x="820904" y="3000288"/>
                </a:lnTo>
                <a:lnTo>
                  <a:pt x="849904" y="2962373"/>
                </a:lnTo>
                <a:lnTo>
                  <a:pt x="878564" y="2924193"/>
                </a:lnTo>
                <a:lnTo>
                  <a:pt x="906875" y="2885758"/>
                </a:lnTo>
                <a:lnTo>
                  <a:pt x="934836" y="2847072"/>
                </a:lnTo>
                <a:lnTo>
                  <a:pt x="962447" y="2808136"/>
                </a:lnTo>
                <a:lnTo>
                  <a:pt x="989707" y="2768947"/>
                </a:lnTo>
                <a:lnTo>
                  <a:pt x="1016612" y="2729515"/>
                </a:lnTo>
                <a:lnTo>
                  <a:pt x="1043158" y="2689843"/>
                </a:lnTo>
                <a:lnTo>
                  <a:pt x="1069345" y="2649933"/>
                </a:lnTo>
                <a:lnTo>
                  <a:pt x="1095172" y="2609783"/>
                </a:lnTo>
                <a:lnTo>
                  <a:pt x="1120639" y="2569404"/>
                </a:lnTo>
                <a:lnTo>
                  <a:pt x="1145737" y="2528801"/>
                </a:lnTo>
                <a:lnTo>
                  <a:pt x="1170466" y="2487973"/>
                </a:lnTo>
                <a:lnTo>
                  <a:pt x="1194826" y="2446920"/>
                </a:lnTo>
                <a:lnTo>
                  <a:pt x="1218817" y="2405648"/>
                </a:lnTo>
                <a:lnTo>
                  <a:pt x="1242431" y="2364165"/>
                </a:lnTo>
                <a:lnTo>
                  <a:pt x="1265669" y="2322470"/>
                </a:lnTo>
                <a:lnTo>
                  <a:pt x="1288533" y="2280563"/>
                </a:lnTo>
                <a:lnTo>
                  <a:pt x="1311015" y="2238451"/>
                </a:lnTo>
                <a:lnTo>
                  <a:pt x="1333115" y="2196140"/>
                </a:lnTo>
                <a:lnTo>
                  <a:pt x="1354832" y="2153632"/>
                </a:lnTo>
                <a:lnTo>
                  <a:pt x="1376167" y="2110927"/>
                </a:lnTo>
                <a:lnTo>
                  <a:pt x="1397116" y="2068032"/>
                </a:lnTo>
                <a:lnTo>
                  <a:pt x="1417674" y="2024953"/>
                </a:lnTo>
                <a:lnTo>
                  <a:pt x="1437842" y="1981689"/>
                </a:lnTo>
                <a:lnTo>
                  <a:pt x="1457622" y="1938240"/>
                </a:lnTo>
                <a:lnTo>
                  <a:pt x="1477008" y="1894617"/>
                </a:lnTo>
                <a:lnTo>
                  <a:pt x="1495997" y="1850822"/>
                </a:lnTo>
                <a:lnTo>
                  <a:pt x="1514590" y="1806857"/>
                </a:lnTo>
                <a:lnTo>
                  <a:pt x="1532787" y="1762722"/>
                </a:lnTo>
                <a:lnTo>
                  <a:pt x="1550585" y="1718426"/>
                </a:lnTo>
                <a:lnTo>
                  <a:pt x="1567982" y="1673975"/>
                </a:lnTo>
                <a:lnTo>
                  <a:pt x="1584977" y="1629369"/>
                </a:lnTo>
                <a:lnTo>
                  <a:pt x="1601569" y="1584608"/>
                </a:lnTo>
                <a:lnTo>
                  <a:pt x="1617754" y="1539698"/>
                </a:lnTo>
                <a:lnTo>
                  <a:pt x="1633532" y="1494648"/>
                </a:lnTo>
                <a:lnTo>
                  <a:pt x="1648904" y="1449457"/>
                </a:lnTo>
                <a:lnTo>
                  <a:pt x="1663870" y="1404128"/>
                </a:lnTo>
                <a:lnTo>
                  <a:pt x="1678423" y="1358663"/>
                </a:lnTo>
                <a:lnTo>
                  <a:pt x="1692565" y="1313071"/>
                </a:lnTo>
                <a:lnTo>
                  <a:pt x="1706296" y="1267354"/>
                </a:lnTo>
                <a:lnTo>
                  <a:pt x="1719614" y="1221512"/>
                </a:lnTo>
                <a:lnTo>
                  <a:pt x="1732517" y="1175552"/>
                </a:lnTo>
                <a:lnTo>
                  <a:pt x="1745003" y="1129480"/>
                </a:lnTo>
                <a:lnTo>
                  <a:pt x="1757072" y="1083297"/>
                </a:lnTo>
                <a:lnTo>
                  <a:pt x="1768724" y="1037003"/>
                </a:lnTo>
                <a:lnTo>
                  <a:pt x="1779961" y="990605"/>
                </a:lnTo>
                <a:lnTo>
                  <a:pt x="1790777" y="944111"/>
                </a:lnTo>
                <a:lnTo>
                  <a:pt x="1801171" y="897523"/>
                </a:lnTo>
                <a:lnTo>
                  <a:pt x="1811237" y="850383"/>
                </a:lnTo>
                <a:lnTo>
                  <a:pt x="1820697" y="804069"/>
                </a:lnTo>
                <a:lnTo>
                  <a:pt x="1829825" y="757215"/>
                </a:lnTo>
                <a:lnTo>
                  <a:pt x="1838530" y="710281"/>
                </a:lnTo>
                <a:lnTo>
                  <a:pt x="1846813" y="663268"/>
                </a:lnTo>
                <a:lnTo>
                  <a:pt x="1855076" y="613980"/>
                </a:lnTo>
                <a:lnTo>
                  <a:pt x="1862872" y="564647"/>
                </a:lnTo>
                <a:lnTo>
                  <a:pt x="1870200" y="515269"/>
                </a:lnTo>
                <a:lnTo>
                  <a:pt x="1877062" y="465847"/>
                </a:lnTo>
                <a:lnTo>
                  <a:pt x="1883457" y="416379"/>
                </a:lnTo>
                <a:lnTo>
                  <a:pt x="1889385" y="366867"/>
                </a:lnTo>
                <a:lnTo>
                  <a:pt x="1894846" y="317310"/>
                </a:lnTo>
                <a:lnTo>
                  <a:pt x="1899840" y="267708"/>
                </a:lnTo>
                <a:lnTo>
                  <a:pt x="1904367" y="218062"/>
                </a:lnTo>
                <a:lnTo>
                  <a:pt x="1908427" y="168370"/>
                </a:lnTo>
                <a:lnTo>
                  <a:pt x="1912020" y="118634"/>
                </a:lnTo>
                <a:lnTo>
                  <a:pt x="1915146" y="68854"/>
                </a:lnTo>
                <a:lnTo>
                  <a:pt x="1917805" y="19028"/>
                </a:lnTo>
                <a:lnTo>
                  <a:pt x="1918642" y="0"/>
                </a:lnTo>
                <a:lnTo>
                  <a:pt x="2868614" y="0"/>
                </a:lnTo>
                <a:lnTo>
                  <a:pt x="2873153" y="43988"/>
                </a:lnTo>
                <a:lnTo>
                  <a:pt x="2877847" y="93458"/>
                </a:lnTo>
                <a:lnTo>
                  <a:pt x="2882135" y="142954"/>
                </a:lnTo>
                <a:lnTo>
                  <a:pt x="2886015" y="192477"/>
                </a:lnTo>
                <a:lnTo>
                  <a:pt x="2889489" y="242027"/>
                </a:lnTo>
                <a:lnTo>
                  <a:pt x="2892556" y="291604"/>
                </a:lnTo>
                <a:lnTo>
                  <a:pt x="2895216" y="341207"/>
                </a:lnTo>
                <a:lnTo>
                  <a:pt x="2897469" y="390837"/>
                </a:lnTo>
                <a:lnTo>
                  <a:pt x="2899315" y="440495"/>
                </a:lnTo>
                <a:lnTo>
                  <a:pt x="2900755" y="490178"/>
                </a:lnTo>
                <a:lnTo>
                  <a:pt x="2901787" y="539889"/>
                </a:lnTo>
                <a:lnTo>
                  <a:pt x="2902413" y="589627"/>
                </a:lnTo>
                <a:lnTo>
                  <a:pt x="2902520" y="613980"/>
                </a:lnTo>
                <a:lnTo>
                  <a:pt x="2902402" y="692154"/>
                </a:lnTo>
                <a:lnTo>
                  <a:pt x="2901715" y="744907"/>
                </a:lnTo>
                <a:lnTo>
                  <a:pt x="2900569" y="797649"/>
                </a:lnTo>
                <a:lnTo>
                  <a:pt x="2898946" y="850840"/>
                </a:lnTo>
                <a:lnTo>
                  <a:pt x="2896901" y="903107"/>
                </a:lnTo>
                <a:lnTo>
                  <a:pt x="2894380" y="955808"/>
                </a:lnTo>
                <a:lnTo>
                  <a:pt x="2891400" y="1008481"/>
                </a:lnTo>
                <a:lnTo>
                  <a:pt x="2887963" y="1061124"/>
                </a:lnTo>
                <a:lnTo>
                  <a:pt x="2884068" y="1113737"/>
                </a:lnTo>
                <a:lnTo>
                  <a:pt x="2879716" y="1166322"/>
                </a:lnTo>
                <a:lnTo>
                  <a:pt x="2874904" y="1218866"/>
                </a:lnTo>
                <a:lnTo>
                  <a:pt x="2869638" y="1271360"/>
                </a:lnTo>
                <a:lnTo>
                  <a:pt x="2863916" y="1323804"/>
                </a:lnTo>
                <a:lnTo>
                  <a:pt x="2857738" y="1376198"/>
                </a:lnTo>
                <a:lnTo>
                  <a:pt x="2851104" y="1428541"/>
                </a:lnTo>
                <a:lnTo>
                  <a:pt x="2844018" y="1480827"/>
                </a:lnTo>
                <a:lnTo>
                  <a:pt x="2836476" y="1533042"/>
                </a:lnTo>
                <a:lnTo>
                  <a:pt x="2828481" y="1585187"/>
                </a:lnTo>
                <a:lnTo>
                  <a:pt x="2820032" y="1637263"/>
                </a:lnTo>
                <a:lnTo>
                  <a:pt x="2811131" y="1689269"/>
                </a:lnTo>
                <a:lnTo>
                  <a:pt x="2801777" y="1741197"/>
                </a:lnTo>
                <a:lnTo>
                  <a:pt x="2791973" y="1793035"/>
                </a:lnTo>
                <a:lnTo>
                  <a:pt x="2781720" y="1844785"/>
                </a:lnTo>
                <a:lnTo>
                  <a:pt x="2771018" y="1896445"/>
                </a:lnTo>
                <a:lnTo>
                  <a:pt x="2759866" y="1948018"/>
                </a:lnTo>
                <a:lnTo>
                  <a:pt x="2748263" y="1999489"/>
                </a:lnTo>
                <a:lnTo>
                  <a:pt x="2736216" y="2050852"/>
                </a:lnTo>
                <a:lnTo>
                  <a:pt x="2723723" y="2102107"/>
                </a:lnTo>
                <a:lnTo>
                  <a:pt x="2710686" y="2153632"/>
                </a:lnTo>
                <a:lnTo>
                  <a:pt x="2697402" y="2204291"/>
                </a:lnTo>
                <a:lnTo>
                  <a:pt x="2683576" y="2255211"/>
                </a:lnTo>
                <a:lnTo>
                  <a:pt x="2669309" y="2306003"/>
                </a:lnTo>
                <a:lnTo>
                  <a:pt x="2654601" y="2356667"/>
                </a:lnTo>
                <a:lnTo>
                  <a:pt x="2639452" y="2407204"/>
                </a:lnTo>
                <a:lnTo>
                  <a:pt x="2623862" y="2457612"/>
                </a:lnTo>
                <a:lnTo>
                  <a:pt x="2607837" y="2507880"/>
                </a:lnTo>
                <a:lnTo>
                  <a:pt x="2591377" y="2558002"/>
                </a:lnTo>
                <a:lnTo>
                  <a:pt x="2574482" y="2607978"/>
                </a:lnTo>
                <a:lnTo>
                  <a:pt x="2557151" y="2657808"/>
                </a:lnTo>
                <a:lnTo>
                  <a:pt x="2539385" y="2707491"/>
                </a:lnTo>
                <a:lnTo>
                  <a:pt x="2521190" y="2757018"/>
                </a:lnTo>
                <a:lnTo>
                  <a:pt x="2502567" y="2806379"/>
                </a:lnTo>
                <a:lnTo>
                  <a:pt x="2483517" y="2855574"/>
                </a:lnTo>
                <a:lnTo>
                  <a:pt x="2464039" y="2904604"/>
                </a:lnTo>
                <a:lnTo>
                  <a:pt x="2444134" y="2953468"/>
                </a:lnTo>
                <a:lnTo>
                  <a:pt x="2423802" y="3002158"/>
                </a:lnTo>
                <a:lnTo>
                  <a:pt x="2403051" y="3050663"/>
                </a:lnTo>
                <a:lnTo>
                  <a:pt x="2381881" y="3098984"/>
                </a:lnTo>
                <a:lnTo>
                  <a:pt x="2360290" y="3147120"/>
                </a:lnTo>
                <a:lnTo>
                  <a:pt x="2338278" y="3195072"/>
                </a:lnTo>
                <a:lnTo>
                  <a:pt x="2315850" y="3242831"/>
                </a:lnTo>
                <a:lnTo>
                  <a:pt x="2293011" y="3290388"/>
                </a:lnTo>
                <a:lnTo>
                  <a:pt x="2269760" y="3337743"/>
                </a:lnTo>
                <a:lnTo>
                  <a:pt x="2246099" y="3384897"/>
                </a:lnTo>
                <a:lnTo>
                  <a:pt x="2222027" y="3431848"/>
                </a:lnTo>
                <a:lnTo>
                  <a:pt x="2197545" y="3478588"/>
                </a:lnTo>
                <a:lnTo>
                  <a:pt x="2172661" y="3525108"/>
                </a:lnTo>
                <a:lnTo>
                  <a:pt x="2147375" y="3571408"/>
                </a:lnTo>
                <a:lnTo>
                  <a:pt x="2121687" y="3617488"/>
                </a:lnTo>
                <a:lnTo>
                  <a:pt x="2095597" y="3663348"/>
                </a:lnTo>
                <a:lnTo>
                  <a:pt x="2069107" y="3708981"/>
                </a:lnTo>
                <a:lnTo>
                  <a:pt x="2042225" y="3754375"/>
                </a:lnTo>
                <a:lnTo>
                  <a:pt x="2014950" y="3799532"/>
                </a:lnTo>
                <a:lnTo>
                  <a:pt x="1987284" y="3844452"/>
                </a:lnTo>
                <a:lnTo>
                  <a:pt x="1959226" y="3889134"/>
                </a:lnTo>
                <a:lnTo>
                  <a:pt x="1930778" y="3933572"/>
                </a:lnTo>
                <a:lnTo>
                  <a:pt x="1901948" y="3977757"/>
                </a:lnTo>
                <a:lnTo>
                  <a:pt x="1872737" y="4021687"/>
                </a:lnTo>
                <a:lnTo>
                  <a:pt x="1843144" y="4065363"/>
                </a:lnTo>
                <a:lnTo>
                  <a:pt x="1813170" y="4108783"/>
                </a:lnTo>
                <a:lnTo>
                  <a:pt x="1782820" y="4151944"/>
                </a:lnTo>
                <a:lnTo>
                  <a:pt x="1752099" y="4194833"/>
                </a:lnTo>
                <a:lnTo>
                  <a:pt x="1721007" y="4237453"/>
                </a:lnTo>
                <a:lnTo>
                  <a:pt x="1689544" y="4279801"/>
                </a:lnTo>
                <a:lnTo>
                  <a:pt x="1657709" y="4321880"/>
                </a:lnTo>
                <a:lnTo>
                  <a:pt x="1625512" y="4363681"/>
                </a:lnTo>
                <a:lnTo>
                  <a:pt x="1592957" y="4405195"/>
                </a:lnTo>
                <a:lnTo>
                  <a:pt x="1560042" y="4446423"/>
                </a:lnTo>
                <a:lnTo>
                  <a:pt x="1526767" y="4487364"/>
                </a:lnTo>
                <a:lnTo>
                  <a:pt x="1493134" y="4528018"/>
                </a:lnTo>
                <a:lnTo>
                  <a:pt x="1459151" y="4568379"/>
                </a:lnTo>
                <a:lnTo>
                  <a:pt x="1424822" y="4608439"/>
                </a:lnTo>
                <a:lnTo>
                  <a:pt x="1390147" y="4648197"/>
                </a:lnTo>
                <a:lnTo>
                  <a:pt x="1355126" y="4687654"/>
                </a:lnTo>
                <a:lnTo>
                  <a:pt x="1319760" y="4726807"/>
                </a:lnTo>
                <a:lnTo>
                  <a:pt x="1284055" y="4765654"/>
                </a:lnTo>
                <a:lnTo>
                  <a:pt x="1248018" y="4804185"/>
                </a:lnTo>
                <a:lnTo>
                  <a:pt x="1211649" y="4842399"/>
                </a:lnTo>
                <a:lnTo>
                  <a:pt x="1174947" y="4880295"/>
                </a:lnTo>
                <a:lnTo>
                  <a:pt x="1137912" y="4917873"/>
                </a:lnTo>
                <a:lnTo>
                  <a:pt x="1100553" y="4955134"/>
                </a:lnTo>
                <a:lnTo>
                  <a:pt x="1062875" y="4992068"/>
                </a:lnTo>
                <a:lnTo>
                  <a:pt x="1024879" y="5028669"/>
                </a:lnTo>
                <a:lnTo>
                  <a:pt x="986565" y="5064932"/>
                </a:lnTo>
                <a:lnTo>
                  <a:pt x="947934" y="5100851"/>
                </a:lnTo>
                <a:lnTo>
                  <a:pt x="908991" y="5136457"/>
                </a:lnTo>
                <a:lnTo>
                  <a:pt x="869743" y="5171716"/>
                </a:lnTo>
                <a:lnTo>
                  <a:pt x="830193" y="5206632"/>
                </a:lnTo>
                <a:lnTo>
                  <a:pt x="790339" y="5241206"/>
                </a:lnTo>
                <a:lnTo>
                  <a:pt x="750182" y="5275442"/>
                </a:lnTo>
                <a:lnTo>
                  <a:pt x="709727" y="5309301"/>
                </a:lnTo>
                <a:lnTo>
                  <a:pt x="668984" y="5342810"/>
                </a:lnTo>
                <a:lnTo>
                  <a:pt x="627954" y="5375969"/>
                </a:lnTo>
                <a:lnTo>
                  <a:pt x="586636" y="5408780"/>
                </a:lnTo>
                <a:lnTo>
                  <a:pt x="545029" y="5441240"/>
                </a:lnTo>
                <a:lnTo>
                  <a:pt x="503141" y="5473310"/>
                </a:lnTo>
                <a:lnTo>
                  <a:pt x="460982" y="5505016"/>
                </a:lnTo>
                <a:lnTo>
                  <a:pt x="418551" y="5536358"/>
                </a:lnTo>
                <a:lnTo>
                  <a:pt x="375847" y="5567338"/>
                </a:lnTo>
                <a:lnTo>
                  <a:pt x="332869" y="5597953"/>
                </a:lnTo>
                <a:lnTo>
                  <a:pt x="289627" y="5628192"/>
                </a:lnTo>
                <a:lnTo>
                  <a:pt x="246128" y="5658043"/>
                </a:lnTo>
                <a:lnTo>
                  <a:pt x="202373" y="5687507"/>
                </a:lnTo>
                <a:lnTo>
                  <a:pt x="158362" y="5716589"/>
                </a:lnTo>
                <a:lnTo>
                  <a:pt x="114094" y="5745291"/>
                </a:lnTo>
                <a:lnTo>
                  <a:pt x="69580" y="5773636"/>
                </a:lnTo>
                <a:lnTo>
                  <a:pt x="24827" y="5801578"/>
                </a:lnTo>
                <a:lnTo>
                  <a:pt x="0" y="5816776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3"/>
          <p:cNvGrpSpPr/>
          <p:nvPr/>
        </p:nvGrpSpPr>
        <p:grpSpPr>
          <a:xfrm>
            <a:off x="13686617" y="1"/>
            <a:ext cx="4601845" cy="3849370"/>
            <a:chOff x="13686617" y="1"/>
            <a:chExt cx="4601845" cy="3849370"/>
          </a:xfrm>
        </p:grpSpPr>
        <p:sp>
          <p:nvSpPr>
            <p:cNvPr id="141" name="Google Shape;141;p3"/>
            <p:cNvSpPr/>
            <p:nvPr/>
          </p:nvSpPr>
          <p:spPr>
            <a:xfrm>
              <a:off x="13686617" y="1"/>
              <a:ext cx="4601845" cy="3849370"/>
            </a:xfrm>
            <a:custGeom>
              <a:rect b="b" l="l" r="r" t="t"/>
              <a:pathLst>
                <a:path extrusionOk="0" h="3849370" w="4601844">
                  <a:moveTo>
                    <a:pt x="162428" y="3849266"/>
                  </a:moveTo>
                  <a:lnTo>
                    <a:pt x="99570" y="3837584"/>
                  </a:lnTo>
                  <a:lnTo>
                    <a:pt x="46725" y="3802540"/>
                  </a:lnTo>
                  <a:lnTo>
                    <a:pt x="11681" y="3750808"/>
                  </a:lnTo>
                  <a:lnTo>
                    <a:pt x="0" y="3689062"/>
                  </a:lnTo>
                  <a:lnTo>
                    <a:pt x="2920" y="3656591"/>
                  </a:lnTo>
                  <a:lnTo>
                    <a:pt x="26283" y="3598322"/>
                  </a:lnTo>
                  <a:lnTo>
                    <a:pt x="72626" y="3552917"/>
                  </a:lnTo>
                  <a:lnTo>
                    <a:pt x="130269" y="3529555"/>
                  </a:lnTo>
                  <a:lnTo>
                    <a:pt x="162428" y="3526634"/>
                  </a:lnTo>
                  <a:lnTo>
                    <a:pt x="194552" y="3529555"/>
                  </a:lnTo>
                  <a:lnTo>
                    <a:pt x="251291" y="3552917"/>
                  </a:lnTo>
                  <a:lnTo>
                    <a:pt x="296348" y="3599261"/>
                  </a:lnTo>
                  <a:lnTo>
                    <a:pt x="319711" y="3656904"/>
                  </a:lnTo>
                  <a:lnTo>
                    <a:pt x="322631" y="3689062"/>
                  </a:lnTo>
                  <a:lnTo>
                    <a:pt x="319711" y="3721187"/>
                  </a:lnTo>
                  <a:lnTo>
                    <a:pt x="296348" y="3777925"/>
                  </a:lnTo>
                  <a:lnTo>
                    <a:pt x="251291" y="3822982"/>
                  </a:lnTo>
                  <a:lnTo>
                    <a:pt x="194552" y="3846345"/>
                  </a:lnTo>
                  <a:lnTo>
                    <a:pt x="162428" y="3849266"/>
                  </a:lnTo>
                  <a:close/>
                </a:path>
                <a:path extrusionOk="0" h="3849370" w="4601844">
                  <a:moveTo>
                    <a:pt x="3172915" y="3753589"/>
                  </a:moveTo>
                  <a:lnTo>
                    <a:pt x="3121634" y="3753066"/>
                  </a:lnTo>
                  <a:lnTo>
                    <a:pt x="3070778" y="3751497"/>
                  </a:lnTo>
                  <a:lnTo>
                    <a:pt x="3020347" y="3748882"/>
                  </a:lnTo>
                  <a:lnTo>
                    <a:pt x="2970343" y="3745222"/>
                  </a:lnTo>
                  <a:lnTo>
                    <a:pt x="2920765" y="3740517"/>
                  </a:lnTo>
                  <a:lnTo>
                    <a:pt x="2871613" y="3734768"/>
                  </a:lnTo>
                  <a:lnTo>
                    <a:pt x="2822889" y="3727974"/>
                  </a:lnTo>
                  <a:lnTo>
                    <a:pt x="2774591" y="3720136"/>
                  </a:lnTo>
                  <a:lnTo>
                    <a:pt x="2726721" y="3711255"/>
                  </a:lnTo>
                  <a:lnTo>
                    <a:pt x="2679279" y="3701329"/>
                  </a:lnTo>
                  <a:lnTo>
                    <a:pt x="2632265" y="3690361"/>
                  </a:lnTo>
                  <a:lnTo>
                    <a:pt x="2585680" y="3678350"/>
                  </a:lnTo>
                  <a:lnTo>
                    <a:pt x="2539523" y="3665297"/>
                  </a:lnTo>
                  <a:lnTo>
                    <a:pt x="2493795" y="3651201"/>
                  </a:lnTo>
                  <a:lnTo>
                    <a:pt x="2448497" y="3636064"/>
                  </a:lnTo>
                  <a:lnTo>
                    <a:pt x="2403629" y="3619885"/>
                  </a:lnTo>
                  <a:lnTo>
                    <a:pt x="2359190" y="3602664"/>
                  </a:lnTo>
                  <a:lnTo>
                    <a:pt x="2315182" y="3584403"/>
                  </a:lnTo>
                  <a:lnTo>
                    <a:pt x="2271604" y="3565101"/>
                  </a:lnTo>
                  <a:lnTo>
                    <a:pt x="2228458" y="3544759"/>
                  </a:lnTo>
                  <a:lnTo>
                    <a:pt x="2185742" y="3523377"/>
                  </a:lnTo>
                  <a:lnTo>
                    <a:pt x="2143458" y="3500955"/>
                  </a:lnTo>
                  <a:lnTo>
                    <a:pt x="2101607" y="3477494"/>
                  </a:lnTo>
                  <a:lnTo>
                    <a:pt x="2060187" y="3452993"/>
                  </a:lnTo>
                  <a:lnTo>
                    <a:pt x="2019200" y="3427454"/>
                  </a:lnTo>
                  <a:lnTo>
                    <a:pt x="1978645" y="3400877"/>
                  </a:lnTo>
                  <a:lnTo>
                    <a:pt x="1938524" y="3373261"/>
                  </a:lnTo>
                  <a:lnTo>
                    <a:pt x="1898836" y="3344608"/>
                  </a:lnTo>
                  <a:lnTo>
                    <a:pt x="1859582" y="3314917"/>
                  </a:lnTo>
                  <a:lnTo>
                    <a:pt x="1820762" y="3284188"/>
                  </a:lnTo>
                  <a:lnTo>
                    <a:pt x="1782376" y="3252423"/>
                  </a:lnTo>
                  <a:lnTo>
                    <a:pt x="1744425" y="3219622"/>
                  </a:lnTo>
                  <a:lnTo>
                    <a:pt x="1706909" y="3185784"/>
                  </a:lnTo>
                  <a:lnTo>
                    <a:pt x="1669828" y="3150910"/>
                  </a:lnTo>
                  <a:lnTo>
                    <a:pt x="1633183" y="3115001"/>
                  </a:lnTo>
                  <a:lnTo>
                    <a:pt x="1597279" y="3078361"/>
                  </a:lnTo>
                  <a:lnTo>
                    <a:pt x="1562421" y="3041296"/>
                  </a:lnTo>
                  <a:lnTo>
                    <a:pt x="1528608" y="3003805"/>
                  </a:lnTo>
                  <a:lnTo>
                    <a:pt x="1495841" y="2965888"/>
                  </a:lnTo>
                  <a:lnTo>
                    <a:pt x="1464119" y="2927545"/>
                  </a:lnTo>
                  <a:lnTo>
                    <a:pt x="1433441" y="2888776"/>
                  </a:lnTo>
                  <a:lnTo>
                    <a:pt x="1403808" y="2849579"/>
                  </a:lnTo>
                  <a:lnTo>
                    <a:pt x="1375218" y="2809956"/>
                  </a:lnTo>
                  <a:lnTo>
                    <a:pt x="1347673" y="2769904"/>
                  </a:lnTo>
                  <a:lnTo>
                    <a:pt x="1321171" y="2729425"/>
                  </a:lnTo>
                  <a:lnTo>
                    <a:pt x="1295712" y="2688518"/>
                  </a:lnTo>
                  <a:lnTo>
                    <a:pt x="1271296" y="2647183"/>
                  </a:lnTo>
                  <a:lnTo>
                    <a:pt x="1247922" y="2605418"/>
                  </a:lnTo>
                  <a:lnTo>
                    <a:pt x="1225590" y="2563225"/>
                  </a:lnTo>
                  <a:lnTo>
                    <a:pt x="1204301" y="2520602"/>
                  </a:lnTo>
                  <a:lnTo>
                    <a:pt x="1184053" y="2477549"/>
                  </a:lnTo>
                  <a:lnTo>
                    <a:pt x="1164846" y="2434067"/>
                  </a:lnTo>
                  <a:lnTo>
                    <a:pt x="1146680" y="2390154"/>
                  </a:lnTo>
                  <a:lnTo>
                    <a:pt x="1129555" y="2345810"/>
                  </a:lnTo>
                  <a:lnTo>
                    <a:pt x="1113470" y="2301036"/>
                  </a:lnTo>
                  <a:lnTo>
                    <a:pt x="1098425" y="2255830"/>
                  </a:lnTo>
                  <a:lnTo>
                    <a:pt x="1084419" y="2210193"/>
                  </a:lnTo>
                  <a:lnTo>
                    <a:pt x="1071453" y="2164124"/>
                  </a:lnTo>
                  <a:lnTo>
                    <a:pt x="1059526" y="2117622"/>
                  </a:lnTo>
                  <a:lnTo>
                    <a:pt x="1048638" y="2070689"/>
                  </a:lnTo>
                  <a:lnTo>
                    <a:pt x="1038789" y="2023322"/>
                  </a:lnTo>
                  <a:lnTo>
                    <a:pt x="1029977" y="1975522"/>
                  </a:lnTo>
                  <a:lnTo>
                    <a:pt x="1022203" y="1927289"/>
                  </a:lnTo>
                  <a:lnTo>
                    <a:pt x="1015467" y="1878622"/>
                  </a:lnTo>
                  <a:lnTo>
                    <a:pt x="1009768" y="1829521"/>
                  </a:lnTo>
                  <a:lnTo>
                    <a:pt x="1005106" y="1779985"/>
                  </a:lnTo>
                  <a:lnTo>
                    <a:pt x="1001480" y="1730015"/>
                  </a:lnTo>
                  <a:lnTo>
                    <a:pt x="998891" y="1679610"/>
                  </a:lnTo>
                  <a:lnTo>
                    <a:pt x="997338" y="1628770"/>
                  </a:lnTo>
                  <a:lnTo>
                    <a:pt x="996820" y="1577494"/>
                  </a:lnTo>
                  <a:lnTo>
                    <a:pt x="997338" y="1526213"/>
                  </a:lnTo>
                  <a:lnTo>
                    <a:pt x="998891" y="1475357"/>
                  </a:lnTo>
                  <a:lnTo>
                    <a:pt x="1001480" y="1424926"/>
                  </a:lnTo>
                  <a:lnTo>
                    <a:pt x="1005106" y="1374922"/>
                  </a:lnTo>
                  <a:lnTo>
                    <a:pt x="1009768" y="1325344"/>
                  </a:lnTo>
                  <a:lnTo>
                    <a:pt x="1015467" y="1276192"/>
                  </a:lnTo>
                  <a:lnTo>
                    <a:pt x="1022203" y="1227467"/>
                  </a:lnTo>
                  <a:lnTo>
                    <a:pt x="1029977" y="1179170"/>
                  </a:lnTo>
                  <a:lnTo>
                    <a:pt x="1038789" y="1131300"/>
                  </a:lnTo>
                  <a:lnTo>
                    <a:pt x="1048638" y="1083858"/>
                  </a:lnTo>
                  <a:lnTo>
                    <a:pt x="1059526" y="1036844"/>
                  </a:lnTo>
                  <a:lnTo>
                    <a:pt x="1071453" y="990259"/>
                  </a:lnTo>
                  <a:lnTo>
                    <a:pt x="1084419" y="944102"/>
                  </a:lnTo>
                  <a:lnTo>
                    <a:pt x="1098425" y="898374"/>
                  </a:lnTo>
                  <a:lnTo>
                    <a:pt x="1113470" y="853076"/>
                  </a:lnTo>
                  <a:lnTo>
                    <a:pt x="1129555" y="808207"/>
                  </a:lnTo>
                  <a:lnTo>
                    <a:pt x="1146680" y="763769"/>
                  </a:lnTo>
                  <a:lnTo>
                    <a:pt x="1164846" y="719761"/>
                  </a:lnTo>
                  <a:lnTo>
                    <a:pt x="1184053" y="676183"/>
                  </a:lnTo>
                  <a:lnTo>
                    <a:pt x="1204301" y="633036"/>
                  </a:lnTo>
                  <a:lnTo>
                    <a:pt x="1225590" y="590321"/>
                  </a:lnTo>
                  <a:lnTo>
                    <a:pt x="1247922" y="548037"/>
                  </a:lnTo>
                  <a:lnTo>
                    <a:pt x="1271296" y="506185"/>
                  </a:lnTo>
                  <a:lnTo>
                    <a:pt x="1295712" y="464766"/>
                  </a:lnTo>
                  <a:lnTo>
                    <a:pt x="1321171" y="423778"/>
                  </a:lnTo>
                  <a:lnTo>
                    <a:pt x="1347673" y="383224"/>
                  </a:lnTo>
                  <a:lnTo>
                    <a:pt x="1375218" y="343103"/>
                  </a:lnTo>
                  <a:lnTo>
                    <a:pt x="1403808" y="303415"/>
                  </a:lnTo>
                  <a:lnTo>
                    <a:pt x="1433441" y="264161"/>
                  </a:lnTo>
                  <a:lnTo>
                    <a:pt x="1464119" y="225341"/>
                  </a:lnTo>
                  <a:lnTo>
                    <a:pt x="1495841" y="186955"/>
                  </a:lnTo>
                  <a:lnTo>
                    <a:pt x="1528608" y="149004"/>
                  </a:lnTo>
                  <a:lnTo>
                    <a:pt x="1562421" y="111488"/>
                  </a:lnTo>
                  <a:lnTo>
                    <a:pt x="1597279" y="74407"/>
                  </a:lnTo>
                  <a:lnTo>
                    <a:pt x="1633183" y="37762"/>
                  </a:lnTo>
                  <a:lnTo>
                    <a:pt x="1669823" y="1858"/>
                  </a:lnTo>
                  <a:lnTo>
                    <a:pt x="1671799" y="0"/>
                  </a:lnTo>
                  <a:lnTo>
                    <a:pt x="4601380" y="0"/>
                  </a:lnTo>
                  <a:lnTo>
                    <a:pt x="4601380" y="3217677"/>
                  </a:lnTo>
                  <a:lnTo>
                    <a:pt x="4599226" y="3219622"/>
                  </a:lnTo>
                  <a:lnTo>
                    <a:pt x="4561310" y="3252423"/>
                  </a:lnTo>
                  <a:lnTo>
                    <a:pt x="4522967" y="3284188"/>
                  </a:lnTo>
                  <a:lnTo>
                    <a:pt x="4484197" y="3314917"/>
                  </a:lnTo>
                  <a:lnTo>
                    <a:pt x="4445001" y="3344608"/>
                  </a:lnTo>
                  <a:lnTo>
                    <a:pt x="4405377" y="3373261"/>
                  </a:lnTo>
                  <a:lnTo>
                    <a:pt x="4365326" y="3400877"/>
                  </a:lnTo>
                  <a:lnTo>
                    <a:pt x="4324847" y="3427454"/>
                  </a:lnTo>
                  <a:lnTo>
                    <a:pt x="4283939" y="3452993"/>
                  </a:lnTo>
                  <a:lnTo>
                    <a:pt x="4242604" y="3477494"/>
                  </a:lnTo>
                  <a:lnTo>
                    <a:pt x="4200839" y="3500955"/>
                  </a:lnTo>
                  <a:lnTo>
                    <a:pt x="4158646" y="3523377"/>
                  </a:lnTo>
                  <a:lnTo>
                    <a:pt x="4116023" y="3544759"/>
                  </a:lnTo>
                  <a:lnTo>
                    <a:pt x="4072971" y="3565101"/>
                  </a:lnTo>
                  <a:lnTo>
                    <a:pt x="4029488" y="3584403"/>
                  </a:lnTo>
                  <a:lnTo>
                    <a:pt x="3985575" y="3602664"/>
                  </a:lnTo>
                  <a:lnTo>
                    <a:pt x="3941232" y="3619885"/>
                  </a:lnTo>
                  <a:lnTo>
                    <a:pt x="3896457" y="3636064"/>
                  </a:lnTo>
                  <a:lnTo>
                    <a:pt x="3851251" y="3651201"/>
                  </a:lnTo>
                  <a:lnTo>
                    <a:pt x="3805614" y="3665297"/>
                  </a:lnTo>
                  <a:lnTo>
                    <a:pt x="3759545" y="3678350"/>
                  </a:lnTo>
                  <a:lnTo>
                    <a:pt x="3713044" y="3690361"/>
                  </a:lnTo>
                  <a:lnTo>
                    <a:pt x="3666110" y="3701329"/>
                  </a:lnTo>
                  <a:lnTo>
                    <a:pt x="3618743" y="3711255"/>
                  </a:lnTo>
                  <a:lnTo>
                    <a:pt x="3570943" y="3720136"/>
                  </a:lnTo>
                  <a:lnTo>
                    <a:pt x="3522710" y="3727974"/>
                  </a:lnTo>
                  <a:lnTo>
                    <a:pt x="3474043" y="3734768"/>
                  </a:lnTo>
                  <a:lnTo>
                    <a:pt x="3424942" y="3740517"/>
                  </a:lnTo>
                  <a:lnTo>
                    <a:pt x="3375407" y="3745222"/>
                  </a:lnTo>
                  <a:lnTo>
                    <a:pt x="3325437" y="3748882"/>
                  </a:lnTo>
                  <a:lnTo>
                    <a:pt x="3275031" y="3751497"/>
                  </a:lnTo>
                  <a:lnTo>
                    <a:pt x="3224191" y="3753066"/>
                  </a:lnTo>
                  <a:lnTo>
                    <a:pt x="3172915" y="3753589"/>
                  </a:lnTo>
                  <a:close/>
                </a:path>
                <a:path extrusionOk="0" h="3849370" w="4601844">
                  <a:moveTo>
                    <a:pt x="805466" y="3573360"/>
                  </a:moveTo>
                  <a:lnTo>
                    <a:pt x="754465" y="3570373"/>
                  </a:lnTo>
                  <a:lnTo>
                    <a:pt x="705998" y="3561328"/>
                  </a:lnTo>
                  <a:lnTo>
                    <a:pt x="660004" y="3546103"/>
                  </a:lnTo>
                  <a:lnTo>
                    <a:pt x="616420" y="3524574"/>
                  </a:lnTo>
                  <a:lnTo>
                    <a:pt x="575184" y="3496617"/>
                  </a:lnTo>
                  <a:lnTo>
                    <a:pt x="536236" y="3462108"/>
                  </a:lnTo>
                  <a:lnTo>
                    <a:pt x="502499" y="3423932"/>
                  </a:lnTo>
                  <a:lnTo>
                    <a:pt x="474758" y="3382913"/>
                  </a:lnTo>
                  <a:lnTo>
                    <a:pt x="453074" y="3339174"/>
                  </a:lnTo>
                  <a:lnTo>
                    <a:pt x="437509" y="3292839"/>
                  </a:lnTo>
                  <a:lnTo>
                    <a:pt x="428125" y="3244033"/>
                  </a:lnTo>
                  <a:lnTo>
                    <a:pt x="424983" y="3192877"/>
                  </a:lnTo>
                  <a:lnTo>
                    <a:pt x="427971" y="3140939"/>
                  </a:lnTo>
                  <a:lnTo>
                    <a:pt x="437015" y="3091844"/>
                  </a:lnTo>
                  <a:lnTo>
                    <a:pt x="452240" y="3045468"/>
                  </a:lnTo>
                  <a:lnTo>
                    <a:pt x="473769" y="3001688"/>
                  </a:lnTo>
                  <a:lnTo>
                    <a:pt x="501727" y="2960381"/>
                  </a:lnTo>
                  <a:lnTo>
                    <a:pt x="536236" y="2921422"/>
                  </a:lnTo>
                  <a:lnTo>
                    <a:pt x="574412" y="2887685"/>
                  </a:lnTo>
                  <a:lnTo>
                    <a:pt x="615431" y="2859944"/>
                  </a:lnTo>
                  <a:lnTo>
                    <a:pt x="659169" y="2838261"/>
                  </a:lnTo>
                  <a:lnTo>
                    <a:pt x="705504" y="2822696"/>
                  </a:lnTo>
                  <a:lnTo>
                    <a:pt x="754311" y="2813311"/>
                  </a:lnTo>
                  <a:lnTo>
                    <a:pt x="805466" y="2810169"/>
                  </a:lnTo>
                  <a:lnTo>
                    <a:pt x="856622" y="2813311"/>
                  </a:lnTo>
                  <a:lnTo>
                    <a:pt x="905428" y="2822696"/>
                  </a:lnTo>
                  <a:lnTo>
                    <a:pt x="951763" y="2838261"/>
                  </a:lnTo>
                  <a:lnTo>
                    <a:pt x="995502" y="2859944"/>
                  </a:lnTo>
                  <a:lnTo>
                    <a:pt x="1036521" y="2887685"/>
                  </a:lnTo>
                  <a:lnTo>
                    <a:pt x="1074697" y="2921422"/>
                  </a:lnTo>
                  <a:lnTo>
                    <a:pt x="1108433" y="2960381"/>
                  </a:lnTo>
                  <a:lnTo>
                    <a:pt x="1136174" y="3001688"/>
                  </a:lnTo>
                  <a:lnTo>
                    <a:pt x="1157858" y="3045468"/>
                  </a:lnTo>
                  <a:lnTo>
                    <a:pt x="1173423" y="3091844"/>
                  </a:lnTo>
                  <a:lnTo>
                    <a:pt x="1182807" y="3140939"/>
                  </a:lnTo>
                  <a:lnTo>
                    <a:pt x="1185949" y="3192877"/>
                  </a:lnTo>
                  <a:lnTo>
                    <a:pt x="1182807" y="3243878"/>
                  </a:lnTo>
                  <a:lnTo>
                    <a:pt x="1173423" y="3292345"/>
                  </a:lnTo>
                  <a:lnTo>
                    <a:pt x="1157858" y="3338340"/>
                  </a:lnTo>
                  <a:lnTo>
                    <a:pt x="1136174" y="3381924"/>
                  </a:lnTo>
                  <a:lnTo>
                    <a:pt x="1108433" y="3423159"/>
                  </a:lnTo>
                  <a:lnTo>
                    <a:pt x="1074697" y="3462108"/>
                  </a:lnTo>
                  <a:lnTo>
                    <a:pt x="1036675" y="3495844"/>
                  </a:lnTo>
                  <a:lnTo>
                    <a:pt x="995996" y="3523585"/>
                  </a:lnTo>
                  <a:lnTo>
                    <a:pt x="952597" y="3545269"/>
                  </a:lnTo>
                  <a:lnTo>
                    <a:pt x="906417" y="3560834"/>
                  </a:lnTo>
                  <a:lnTo>
                    <a:pt x="857394" y="3570218"/>
                  </a:lnTo>
                  <a:lnTo>
                    <a:pt x="805466" y="3573360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5604085" y="340579"/>
              <a:ext cx="2629535" cy="2218055"/>
            </a:xfrm>
            <a:custGeom>
              <a:rect b="b" l="l" r="r" t="t"/>
              <a:pathLst>
                <a:path extrusionOk="0" h="2218055" w="2629534">
                  <a:moveTo>
                    <a:pt x="965484" y="400431"/>
                  </a:moveTo>
                  <a:lnTo>
                    <a:pt x="745247" y="400431"/>
                  </a:lnTo>
                  <a:lnTo>
                    <a:pt x="745247" y="269178"/>
                  </a:lnTo>
                  <a:lnTo>
                    <a:pt x="747919" y="217854"/>
                  </a:lnTo>
                  <a:lnTo>
                    <a:pt x="755943" y="171989"/>
                  </a:lnTo>
                  <a:lnTo>
                    <a:pt x="769333" y="131570"/>
                  </a:lnTo>
                  <a:lnTo>
                    <a:pt x="788102" y="96584"/>
                  </a:lnTo>
                  <a:lnTo>
                    <a:pt x="812264" y="67016"/>
                  </a:lnTo>
                  <a:lnTo>
                    <a:pt x="841831" y="42855"/>
                  </a:lnTo>
                  <a:lnTo>
                    <a:pt x="876818" y="24085"/>
                  </a:lnTo>
                  <a:lnTo>
                    <a:pt x="917237" y="10695"/>
                  </a:lnTo>
                  <a:lnTo>
                    <a:pt x="963102" y="2671"/>
                  </a:lnTo>
                  <a:lnTo>
                    <a:pt x="1014426" y="0"/>
                  </a:lnTo>
                  <a:lnTo>
                    <a:pt x="1626196" y="0"/>
                  </a:lnTo>
                  <a:lnTo>
                    <a:pt x="1677520" y="2671"/>
                  </a:lnTo>
                  <a:lnTo>
                    <a:pt x="1723385" y="10695"/>
                  </a:lnTo>
                  <a:lnTo>
                    <a:pt x="1763805" y="24085"/>
                  </a:lnTo>
                  <a:lnTo>
                    <a:pt x="1798791" y="42855"/>
                  </a:lnTo>
                  <a:lnTo>
                    <a:pt x="1828359" y="67016"/>
                  </a:lnTo>
                  <a:lnTo>
                    <a:pt x="1852520" y="96584"/>
                  </a:lnTo>
                  <a:lnTo>
                    <a:pt x="1871289" y="131570"/>
                  </a:lnTo>
                  <a:lnTo>
                    <a:pt x="1882975" y="166846"/>
                  </a:lnTo>
                  <a:lnTo>
                    <a:pt x="1156802" y="166846"/>
                  </a:lnTo>
                  <a:lnTo>
                    <a:pt x="1093551" y="173271"/>
                  </a:lnTo>
                  <a:lnTo>
                    <a:pt x="1042687" y="187277"/>
                  </a:lnTo>
                  <a:lnTo>
                    <a:pt x="1004317" y="208971"/>
                  </a:lnTo>
                  <a:lnTo>
                    <a:pt x="978547" y="238461"/>
                  </a:lnTo>
                  <a:lnTo>
                    <a:pt x="965484" y="275852"/>
                  </a:lnTo>
                  <a:lnTo>
                    <a:pt x="965484" y="400431"/>
                  </a:lnTo>
                  <a:close/>
                </a:path>
                <a:path extrusionOk="0" h="2218055" w="2629534">
                  <a:moveTo>
                    <a:pt x="1895375" y="400431"/>
                  </a:moveTo>
                  <a:lnTo>
                    <a:pt x="1686261" y="400431"/>
                  </a:lnTo>
                  <a:lnTo>
                    <a:pt x="1686261" y="264729"/>
                  </a:lnTo>
                  <a:lnTo>
                    <a:pt x="1675868" y="228708"/>
                  </a:lnTo>
                  <a:lnTo>
                    <a:pt x="1652767" y="200803"/>
                  </a:lnTo>
                  <a:lnTo>
                    <a:pt x="1617066" y="181119"/>
                  </a:lnTo>
                  <a:lnTo>
                    <a:pt x="1568872" y="169765"/>
                  </a:lnTo>
                  <a:lnTo>
                    <a:pt x="1508291" y="166846"/>
                  </a:lnTo>
                  <a:lnTo>
                    <a:pt x="1882975" y="166846"/>
                  </a:lnTo>
                  <a:lnTo>
                    <a:pt x="1884679" y="171989"/>
                  </a:lnTo>
                  <a:lnTo>
                    <a:pt x="1892703" y="217854"/>
                  </a:lnTo>
                  <a:lnTo>
                    <a:pt x="1895375" y="269178"/>
                  </a:lnTo>
                  <a:lnTo>
                    <a:pt x="1895375" y="400431"/>
                  </a:lnTo>
                  <a:close/>
                </a:path>
                <a:path extrusionOk="0" h="2218055" w="2629534">
                  <a:moveTo>
                    <a:pt x="2249090" y="2217945"/>
                  </a:moveTo>
                  <a:lnTo>
                    <a:pt x="380409" y="2217945"/>
                  </a:lnTo>
                  <a:lnTo>
                    <a:pt x="328006" y="2216004"/>
                  </a:lnTo>
                  <a:lnTo>
                    <a:pt x="279484" y="2210182"/>
                  </a:lnTo>
                  <a:lnTo>
                    <a:pt x="234844" y="2200477"/>
                  </a:lnTo>
                  <a:lnTo>
                    <a:pt x="194086" y="2186891"/>
                  </a:lnTo>
                  <a:lnTo>
                    <a:pt x="157210" y="2169423"/>
                  </a:lnTo>
                  <a:lnTo>
                    <a:pt x="124215" y="2148074"/>
                  </a:lnTo>
                  <a:lnTo>
                    <a:pt x="95102" y="2122843"/>
                  </a:lnTo>
                  <a:lnTo>
                    <a:pt x="69871" y="2093730"/>
                  </a:lnTo>
                  <a:lnTo>
                    <a:pt x="48521" y="2060735"/>
                  </a:lnTo>
                  <a:lnTo>
                    <a:pt x="31053" y="2023858"/>
                  </a:lnTo>
                  <a:lnTo>
                    <a:pt x="17467" y="1983100"/>
                  </a:lnTo>
                  <a:lnTo>
                    <a:pt x="7763" y="1938460"/>
                  </a:lnTo>
                  <a:lnTo>
                    <a:pt x="1940" y="1889939"/>
                  </a:lnTo>
                  <a:lnTo>
                    <a:pt x="0" y="1837535"/>
                  </a:lnTo>
                  <a:lnTo>
                    <a:pt x="0" y="780841"/>
                  </a:lnTo>
                  <a:lnTo>
                    <a:pt x="1940" y="728437"/>
                  </a:lnTo>
                  <a:lnTo>
                    <a:pt x="7763" y="679916"/>
                  </a:lnTo>
                  <a:lnTo>
                    <a:pt x="17467" y="635276"/>
                  </a:lnTo>
                  <a:lnTo>
                    <a:pt x="31053" y="594518"/>
                  </a:lnTo>
                  <a:lnTo>
                    <a:pt x="48521" y="557641"/>
                  </a:lnTo>
                  <a:lnTo>
                    <a:pt x="69871" y="524646"/>
                  </a:lnTo>
                  <a:lnTo>
                    <a:pt x="95102" y="495533"/>
                  </a:lnTo>
                  <a:lnTo>
                    <a:pt x="124215" y="470302"/>
                  </a:lnTo>
                  <a:lnTo>
                    <a:pt x="157210" y="448953"/>
                  </a:lnTo>
                  <a:lnTo>
                    <a:pt x="194086" y="431485"/>
                  </a:lnTo>
                  <a:lnTo>
                    <a:pt x="234844" y="417899"/>
                  </a:lnTo>
                  <a:lnTo>
                    <a:pt x="279484" y="408194"/>
                  </a:lnTo>
                  <a:lnTo>
                    <a:pt x="328006" y="402372"/>
                  </a:lnTo>
                  <a:lnTo>
                    <a:pt x="380409" y="400431"/>
                  </a:lnTo>
                  <a:lnTo>
                    <a:pt x="2249090" y="400431"/>
                  </a:lnTo>
                  <a:lnTo>
                    <a:pt x="2301493" y="402372"/>
                  </a:lnTo>
                  <a:lnTo>
                    <a:pt x="2350015" y="408194"/>
                  </a:lnTo>
                  <a:lnTo>
                    <a:pt x="2394655" y="417899"/>
                  </a:lnTo>
                  <a:lnTo>
                    <a:pt x="2435413" y="431485"/>
                  </a:lnTo>
                  <a:lnTo>
                    <a:pt x="2472289" y="448953"/>
                  </a:lnTo>
                  <a:lnTo>
                    <a:pt x="2505284" y="470302"/>
                  </a:lnTo>
                  <a:lnTo>
                    <a:pt x="2534397" y="495533"/>
                  </a:lnTo>
                  <a:lnTo>
                    <a:pt x="2559628" y="524646"/>
                  </a:lnTo>
                  <a:lnTo>
                    <a:pt x="2580978" y="557641"/>
                  </a:lnTo>
                  <a:lnTo>
                    <a:pt x="2598446" y="594518"/>
                  </a:lnTo>
                  <a:lnTo>
                    <a:pt x="2612032" y="635276"/>
                  </a:lnTo>
                  <a:lnTo>
                    <a:pt x="2621736" y="679916"/>
                  </a:lnTo>
                  <a:lnTo>
                    <a:pt x="2627559" y="728437"/>
                  </a:lnTo>
                  <a:lnTo>
                    <a:pt x="2629500" y="780841"/>
                  </a:lnTo>
                  <a:lnTo>
                    <a:pt x="2629500" y="1837535"/>
                  </a:lnTo>
                  <a:lnTo>
                    <a:pt x="2627559" y="1889939"/>
                  </a:lnTo>
                  <a:lnTo>
                    <a:pt x="2621736" y="1938460"/>
                  </a:lnTo>
                  <a:lnTo>
                    <a:pt x="2612032" y="1983100"/>
                  </a:lnTo>
                  <a:lnTo>
                    <a:pt x="2598446" y="2023858"/>
                  </a:lnTo>
                  <a:lnTo>
                    <a:pt x="2580978" y="2060735"/>
                  </a:lnTo>
                  <a:lnTo>
                    <a:pt x="2559628" y="2093730"/>
                  </a:lnTo>
                  <a:lnTo>
                    <a:pt x="2534397" y="2122843"/>
                  </a:lnTo>
                  <a:lnTo>
                    <a:pt x="2505284" y="2148074"/>
                  </a:lnTo>
                  <a:lnTo>
                    <a:pt x="2472289" y="2169423"/>
                  </a:lnTo>
                  <a:lnTo>
                    <a:pt x="2435413" y="2186891"/>
                  </a:lnTo>
                  <a:lnTo>
                    <a:pt x="2394655" y="2200477"/>
                  </a:lnTo>
                  <a:lnTo>
                    <a:pt x="2350015" y="2210182"/>
                  </a:lnTo>
                  <a:lnTo>
                    <a:pt x="2301493" y="2216004"/>
                  </a:lnTo>
                  <a:lnTo>
                    <a:pt x="2249090" y="2217945"/>
                  </a:lnTo>
                  <a:close/>
                </a:path>
              </a:pathLst>
            </a:custGeom>
            <a:solidFill>
              <a:srgbClr val="3A75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354488" y="1097608"/>
              <a:ext cx="1114425" cy="1109980"/>
            </a:xfrm>
            <a:custGeom>
              <a:rect b="b" l="l" r="r" t="t"/>
              <a:pathLst>
                <a:path extrusionOk="0" h="1109980" w="1114425">
                  <a:moveTo>
                    <a:pt x="742755" y="1109685"/>
                  </a:moveTo>
                  <a:lnTo>
                    <a:pt x="371377" y="1109685"/>
                  </a:lnTo>
                  <a:lnTo>
                    <a:pt x="346394" y="1105967"/>
                  </a:lnTo>
                  <a:lnTo>
                    <a:pt x="328291" y="1094952"/>
                  </a:lnTo>
                  <a:lnTo>
                    <a:pt x="317276" y="1076848"/>
                  </a:lnTo>
                  <a:lnTo>
                    <a:pt x="313558" y="1051865"/>
                  </a:lnTo>
                  <a:lnTo>
                    <a:pt x="313558" y="796126"/>
                  </a:lnTo>
                  <a:lnTo>
                    <a:pt x="57819" y="796126"/>
                  </a:lnTo>
                  <a:lnTo>
                    <a:pt x="32836" y="792756"/>
                  </a:lnTo>
                  <a:lnTo>
                    <a:pt x="14732" y="782505"/>
                  </a:lnTo>
                  <a:lnTo>
                    <a:pt x="3717" y="765167"/>
                  </a:lnTo>
                  <a:lnTo>
                    <a:pt x="0" y="740531"/>
                  </a:lnTo>
                  <a:lnTo>
                    <a:pt x="0" y="369153"/>
                  </a:lnTo>
                  <a:lnTo>
                    <a:pt x="3717" y="344170"/>
                  </a:lnTo>
                  <a:lnTo>
                    <a:pt x="14732" y="326067"/>
                  </a:lnTo>
                  <a:lnTo>
                    <a:pt x="32836" y="315052"/>
                  </a:lnTo>
                  <a:lnTo>
                    <a:pt x="57819" y="311334"/>
                  </a:lnTo>
                  <a:lnTo>
                    <a:pt x="313558" y="311334"/>
                  </a:lnTo>
                  <a:lnTo>
                    <a:pt x="313558" y="55595"/>
                  </a:lnTo>
                  <a:lnTo>
                    <a:pt x="317276" y="30959"/>
                  </a:lnTo>
                  <a:lnTo>
                    <a:pt x="328291" y="13620"/>
                  </a:lnTo>
                  <a:lnTo>
                    <a:pt x="346394" y="3370"/>
                  </a:lnTo>
                  <a:lnTo>
                    <a:pt x="371377" y="0"/>
                  </a:lnTo>
                  <a:lnTo>
                    <a:pt x="742755" y="0"/>
                  </a:lnTo>
                  <a:lnTo>
                    <a:pt x="767738" y="3370"/>
                  </a:lnTo>
                  <a:lnTo>
                    <a:pt x="785841" y="13620"/>
                  </a:lnTo>
                  <a:lnTo>
                    <a:pt x="796856" y="30959"/>
                  </a:lnTo>
                  <a:lnTo>
                    <a:pt x="800574" y="55595"/>
                  </a:lnTo>
                  <a:lnTo>
                    <a:pt x="800574" y="311334"/>
                  </a:lnTo>
                  <a:lnTo>
                    <a:pt x="1056313" y="311334"/>
                  </a:lnTo>
                  <a:lnTo>
                    <a:pt x="1081296" y="315052"/>
                  </a:lnTo>
                  <a:lnTo>
                    <a:pt x="1099399" y="326067"/>
                  </a:lnTo>
                  <a:lnTo>
                    <a:pt x="1110414" y="344170"/>
                  </a:lnTo>
                  <a:lnTo>
                    <a:pt x="1114132" y="369153"/>
                  </a:lnTo>
                  <a:lnTo>
                    <a:pt x="1114132" y="740531"/>
                  </a:lnTo>
                  <a:lnTo>
                    <a:pt x="1110414" y="765167"/>
                  </a:lnTo>
                  <a:lnTo>
                    <a:pt x="1099399" y="782505"/>
                  </a:lnTo>
                  <a:lnTo>
                    <a:pt x="1081296" y="792756"/>
                  </a:lnTo>
                  <a:lnTo>
                    <a:pt x="1056313" y="796126"/>
                  </a:lnTo>
                  <a:lnTo>
                    <a:pt x="800574" y="796126"/>
                  </a:lnTo>
                  <a:lnTo>
                    <a:pt x="800574" y="1051865"/>
                  </a:lnTo>
                  <a:lnTo>
                    <a:pt x="796856" y="1076848"/>
                  </a:lnTo>
                  <a:lnTo>
                    <a:pt x="785841" y="1094952"/>
                  </a:lnTo>
                  <a:lnTo>
                    <a:pt x="767738" y="1105967"/>
                  </a:lnTo>
                  <a:lnTo>
                    <a:pt x="742755" y="11096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3"/>
          <p:cNvSpPr txBox="1"/>
          <p:nvPr/>
        </p:nvSpPr>
        <p:spPr>
          <a:xfrm>
            <a:off x="2764797" y="2022250"/>
            <a:ext cx="216408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160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1016000" y="324286"/>
            <a:ext cx="39052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SUMÁRIO</a:t>
            </a:r>
            <a:endParaRPr b="0" i="0" sz="6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2674310" y="3093500"/>
            <a:ext cx="244792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11809" lvl="0" marL="523875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Estrutura do projeto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1709705" y="7936846"/>
            <a:ext cx="787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b="0" i="0" sz="9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1614403" y="1464381"/>
            <a:ext cx="32919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67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b="0" i="0" sz="9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8100" marR="0" rtl="0" algn="l">
              <a:lnSpc>
                <a:spcPct val="97771"/>
              </a:lnSpc>
              <a:spcBef>
                <a:spcPts val="545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i="0" sz="9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6355" marR="0" rtl="0" algn="l">
              <a:lnSpc>
                <a:spcPct val="628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baseline="-25000" i="0" lang="en-US" sz="138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3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Análise de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31265" marR="0" rtl="0" algn="l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Requisitos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2674300" y="6838703"/>
            <a:ext cx="3229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Modelagem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3"/>
          <p:cNvSpPr txBox="1"/>
          <p:nvPr>
            <p:ph type="title"/>
          </p:nvPr>
        </p:nvSpPr>
        <p:spPr>
          <a:xfrm>
            <a:off x="7336791" y="1420653"/>
            <a:ext cx="802640" cy="284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200"/>
              <a:t>6</a:t>
            </a:r>
            <a:endParaRPr sz="9200"/>
          </a:p>
          <a:p>
            <a:pPr indent="0" lvl="0" marL="2413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1400"/>
              <a:buNone/>
            </a:pPr>
            <a:r>
              <a:rPr lang="en-US" sz="9200"/>
              <a:t>7</a:t>
            </a:r>
            <a:endParaRPr sz="9200"/>
          </a:p>
        </p:txBody>
      </p:sp>
      <p:sp>
        <p:nvSpPr>
          <p:cNvPr id="152" name="Google Shape;152;p3"/>
          <p:cNvSpPr txBox="1"/>
          <p:nvPr/>
        </p:nvSpPr>
        <p:spPr>
          <a:xfrm>
            <a:off x="8457290" y="1679350"/>
            <a:ext cx="2547620" cy="237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065" marR="508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Diagrama de Classe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065" marR="5080" rtl="0" algn="ctr">
              <a:lnSpc>
                <a:spcPct val="116700"/>
              </a:lnSpc>
              <a:spcBef>
                <a:spcPts val="171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Diagrama de Sequência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7338125" y="4328421"/>
            <a:ext cx="800100" cy="142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b="0" i="0" sz="9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8457290" y="4533132"/>
            <a:ext cx="254762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44475" lvl="0" marL="25654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Diagrama de Atividades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1614405" y="6325746"/>
            <a:ext cx="787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0" i="0" sz="9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2907175" y="8334791"/>
            <a:ext cx="3229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32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Diagrama de</a:t>
            </a:r>
            <a:endParaRPr b="0" i="0" sz="3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caso de uso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0"/>
          <p:cNvSpPr/>
          <p:nvPr/>
        </p:nvSpPr>
        <p:spPr>
          <a:xfrm>
            <a:off x="0" y="7316377"/>
            <a:ext cx="3518535" cy="2971165"/>
          </a:xfrm>
          <a:custGeom>
            <a:rect b="b" l="l" r="r" t="t"/>
            <a:pathLst>
              <a:path extrusionOk="0" h="2971165" w="3518535">
                <a:moveTo>
                  <a:pt x="3468215" y="2970621"/>
                </a:moveTo>
                <a:lnTo>
                  <a:pt x="0" y="2970621"/>
                </a:lnTo>
                <a:lnTo>
                  <a:pt x="0" y="698282"/>
                </a:lnTo>
                <a:lnTo>
                  <a:pt x="37387" y="714893"/>
                </a:lnTo>
                <a:lnTo>
                  <a:pt x="89267" y="736480"/>
                </a:lnTo>
                <a:lnTo>
                  <a:pt x="140536" y="756347"/>
                </a:lnTo>
                <a:lnTo>
                  <a:pt x="191193" y="774508"/>
                </a:lnTo>
                <a:lnTo>
                  <a:pt x="241239" y="790977"/>
                </a:lnTo>
                <a:lnTo>
                  <a:pt x="290672" y="805768"/>
                </a:lnTo>
                <a:lnTo>
                  <a:pt x="339494" y="818896"/>
                </a:lnTo>
                <a:lnTo>
                  <a:pt x="387705" y="830375"/>
                </a:lnTo>
                <a:lnTo>
                  <a:pt x="435303" y="840220"/>
                </a:lnTo>
                <a:lnTo>
                  <a:pt x="482289" y="848445"/>
                </a:lnTo>
                <a:lnTo>
                  <a:pt x="528663" y="855064"/>
                </a:lnTo>
                <a:lnTo>
                  <a:pt x="574425" y="860092"/>
                </a:lnTo>
                <a:lnTo>
                  <a:pt x="619574" y="863543"/>
                </a:lnTo>
                <a:lnTo>
                  <a:pt x="664111" y="865432"/>
                </a:lnTo>
                <a:lnTo>
                  <a:pt x="708036" y="865773"/>
                </a:lnTo>
                <a:lnTo>
                  <a:pt x="751348" y="864580"/>
                </a:lnTo>
                <a:lnTo>
                  <a:pt x="794048" y="861867"/>
                </a:lnTo>
                <a:lnTo>
                  <a:pt x="842971" y="854161"/>
                </a:lnTo>
                <a:lnTo>
                  <a:pt x="891272" y="845018"/>
                </a:lnTo>
                <a:lnTo>
                  <a:pt x="938955" y="834433"/>
                </a:lnTo>
                <a:lnTo>
                  <a:pt x="986025" y="822402"/>
                </a:lnTo>
                <a:lnTo>
                  <a:pt x="1032486" y="808918"/>
                </a:lnTo>
                <a:lnTo>
                  <a:pt x="1078341" y="793976"/>
                </a:lnTo>
                <a:lnTo>
                  <a:pt x="1123596" y="777571"/>
                </a:lnTo>
                <a:lnTo>
                  <a:pt x="1168253" y="759696"/>
                </a:lnTo>
                <a:lnTo>
                  <a:pt x="1212318" y="740348"/>
                </a:lnTo>
                <a:lnTo>
                  <a:pt x="1255795" y="719519"/>
                </a:lnTo>
                <a:lnTo>
                  <a:pt x="2679044" y="18160"/>
                </a:lnTo>
                <a:lnTo>
                  <a:pt x="2685162" y="19340"/>
                </a:lnTo>
                <a:lnTo>
                  <a:pt x="2729617" y="29987"/>
                </a:lnTo>
                <a:lnTo>
                  <a:pt x="2772798" y="42465"/>
                </a:lnTo>
                <a:lnTo>
                  <a:pt x="2814711" y="56776"/>
                </a:lnTo>
                <a:lnTo>
                  <a:pt x="2855358" y="72921"/>
                </a:lnTo>
                <a:lnTo>
                  <a:pt x="2894745" y="90901"/>
                </a:lnTo>
                <a:lnTo>
                  <a:pt x="2932875" y="110717"/>
                </a:lnTo>
                <a:lnTo>
                  <a:pt x="2969752" y="132372"/>
                </a:lnTo>
                <a:lnTo>
                  <a:pt x="3005380" y="155866"/>
                </a:lnTo>
                <a:lnTo>
                  <a:pt x="3039764" y="181201"/>
                </a:lnTo>
                <a:lnTo>
                  <a:pt x="3072908" y="208379"/>
                </a:lnTo>
                <a:lnTo>
                  <a:pt x="3104815" y="237400"/>
                </a:lnTo>
                <a:lnTo>
                  <a:pt x="3135490" y="268266"/>
                </a:lnTo>
                <a:lnTo>
                  <a:pt x="3164937" y="300979"/>
                </a:lnTo>
                <a:lnTo>
                  <a:pt x="3193161" y="335539"/>
                </a:lnTo>
                <a:lnTo>
                  <a:pt x="3220164" y="371949"/>
                </a:lnTo>
                <a:lnTo>
                  <a:pt x="3245952" y="410210"/>
                </a:lnTo>
                <a:lnTo>
                  <a:pt x="3270528" y="450322"/>
                </a:lnTo>
                <a:lnTo>
                  <a:pt x="3293897" y="492289"/>
                </a:lnTo>
                <a:lnTo>
                  <a:pt x="3316062" y="536110"/>
                </a:lnTo>
                <a:lnTo>
                  <a:pt x="3337029" y="581787"/>
                </a:lnTo>
                <a:lnTo>
                  <a:pt x="3356800" y="629322"/>
                </a:lnTo>
                <a:lnTo>
                  <a:pt x="3375380" y="678716"/>
                </a:lnTo>
                <a:lnTo>
                  <a:pt x="3392773" y="729971"/>
                </a:lnTo>
                <a:lnTo>
                  <a:pt x="3408984" y="783087"/>
                </a:lnTo>
                <a:lnTo>
                  <a:pt x="3424016" y="838067"/>
                </a:lnTo>
                <a:lnTo>
                  <a:pt x="3437874" y="894912"/>
                </a:lnTo>
                <a:lnTo>
                  <a:pt x="3450561" y="953622"/>
                </a:lnTo>
                <a:lnTo>
                  <a:pt x="3460237" y="996109"/>
                </a:lnTo>
                <a:lnTo>
                  <a:pt x="3469175" y="1039046"/>
                </a:lnTo>
                <a:lnTo>
                  <a:pt x="3477373" y="1082431"/>
                </a:lnTo>
                <a:lnTo>
                  <a:pt x="3484827" y="1126266"/>
                </a:lnTo>
                <a:lnTo>
                  <a:pt x="3491535" y="1170550"/>
                </a:lnTo>
                <a:lnTo>
                  <a:pt x="3497493" y="1215283"/>
                </a:lnTo>
                <a:lnTo>
                  <a:pt x="3502700" y="1260465"/>
                </a:lnTo>
                <a:lnTo>
                  <a:pt x="3507152" y="1306097"/>
                </a:lnTo>
                <a:lnTo>
                  <a:pt x="3510846" y="1352177"/>
                </a:lnTo>
                <a:lnTo>
                  <a:pt x="3513780" y="1398707"/>
                </a:lnTo>
                <a:lnTo>
                  <a:pt x="3515951" y="1445686"/>
                </a:lnTo>
                <a:lnTo>
                  <a:pt x="3517355" y="1493114"/>
                </a:lnTo>
                <a:lnTo>
                  <a:pt x="3517991" y="1540991"/>
                </a:lnTo>
                <a:lnTo>
                  <a:pt x="3517855" y="1589317"/>
                </a:lnTo>
                <a:lnTo>
                  <a:pt x="3516945" y="1638092"/>
                </a:lnTo>
                <a:lnTo>
                  <a:pt x="3515257" y="1687316"/>
                </a:lnTo>
                <a:lnTo>
                  <a:pt x="3512789" y="1736989"/>
                </a:lnTo>
                <a:lnTo>
                  <a:pt x="3509539" y="1787111"/>
                </a:lnTo>
                <a:lnTo>
                  <a:pt x="3505502" y="1837682"/>
                </a:lnTo>
                <a:lnTo>
                  <a:pt x="3500677" y="1888702"/>
                </a:lnTo>
                <a:lnTo>
                  <a:pt x="3495061" y="1940170"/>
                </a:lnTo>
                <a:lnTo>
                  <a:pt x="3488651" y="1992088"/>
                </a:lnTo>
                <a:lnTo>
                  <a:pt x="3481443" y="2044455"/>
                </a:lnTo>
                <a:lnTo>
                  <a:pt x="3473436" y="2097270"/>
                </a:lnTo>
                <a:lnTo>
                  <a:pt x="3464626" y="2150535"/>
                </a:lnTo>
                <a:lnTo>
                  <a:pt x="3455011" y="2204248"/>
                </a:lnTo>
                <a:lnTo>
                  <a:pt x="3444587" y="2258410"/>
                </a:lnTo>
                <a:lnTo>
                  <a:pt x="3433353" y="2313021"/>
                </a:lnTo>
                <a:lnTo>
                  <a:pt x="3421305" y="2368080"/>
                </a:lnTo>
                <a:lnTo>
                  <a:pt x="3408439" y="2423589"/>
                </a:lnTo>
                <a:lnTo>
                  <a:pt x="3394755" y="2479546"/>
                </a:lnTo>
                <a:lnTo>
                  <a:pt x="3402772" y="2524750"/>
                </a:lnTo>
                <a:lnTo>
                  <a:pt x="3410550" y="2570086"/>
                </a:lnTo>
                <a:lnTo>
                  <a:pt x="3418091" y="2615553"/>
                </a:lnTo>
                <a:lnTo>
                  <a:pt x="3425393" y="2661152"/>
                </a:lnTo>
                <a:lnTo>
                  <a:pt x="3432457" y="2706882"/>
                </a:lnTo>
                <a:lnTo>
                  <a:pt x="3439283" y="2752744"/>
                </a:lnTo>
                <a:lnTo>
                  <a:pt x="3445870" y="2798738"/>
                </a:lnTo>
                <a:lnTo>
                  <a:pt x="3452220" y="2844862"/>
                </a:lnTo>
                <a:lnTo>
                  <a:pt x="3458331" y="2891119"/>
                </a:lnTo>
                <a:lnTo>
                  <a:pt x="3464204" y="2937506"/>
                </a:lnTo>
                <a:lnTo>
                  <a:pt x="3468215" y="2970621"/>
                </a:lnTo>
                <a:close/>
              </a:path>
              <a:path extrusionOk="0" h="2971165" w="3518535">
                <a:moveTo>
                  <a:pt x="2679044" y="18160"/>
                </a:moveTo>
                <a:lnTo>
                  <a:pt x="1255795" y="719519"/>
                </a:lnTo>
                <a:lnTo>
                  <a:pt x="1298687" y="697204"/>
                </a:lnTo>
                <a:lnTo>
                  <a:pt x="1340999" y="673399"/>
                </a:lnTo>
                <a:lnTo>
                  <a:pt x="1382734" y="648097"/>
                </a:lnTo>
                <a:lnTo>
                  <a:pt x="1423898" y="621294"/>
                </a:lnTo>
                <a:lnTo>
                  <a:pt x="1464495" y="592983"/>
                </a:lnTo>
                <a:lnTo>
                  <a:pt x="1504527" y="563159"/>
                </a:lnTo>
                <a:lnTo>
                  <a:pt x="1544001" y="531816"/>
                </a:lnTo>
                <a:lnTo>
                  <a:pt x="1582919" y="498950"/>
                </a:lnTo>
                <a:lnTo>
                  <a:pt x="1621286" y="464554"/>
                </a:lnTo>
                <a:lnTo>
                  <a:pt x="1659106" y="428624"/>
                </a:lnTo>
                <a:lnTo>
                  <a:pt x="1696383" y="391153"/>
                </a:lnTo>
                <a:lnTo>
                  <a:pt x="1733122" y="352136"/>
                </a:lnTo>
                <a:lnTo>
                  <a:pt x="1769327" y="311568"/>
                </a:lnTo>
                <a:lnTo>
                  <a:pt x="1801489" y="276200"/>
                </a:lnTo>
                <a:lnTo>
                  <a:pt x="1834933" y="242974"/>
                </a:lnTo>
                <a:lnTo>
                  <a:pt x="1869651" y="211888"/>
                </a:lnTo>
                <a:lnTo>
                  <a:pt x="1905636" y="182940"/>
                </a:lnTo>
                <a:lnTo>
                  <a:pt x="1942879" y="156126"/>
                </a:lnTo>
                <a:lnTo>
                  <a:pt x="1981375" y="131446"/>
                </a:lnTo>
                <a:lnTo>
                  <a:pt x="2021115" y="108895"/>
                </a:lnTo>
                <a:lnTo>
                  <a:pt x="2062093" y="88472"/>
                </a:lnTo>
                <a:lnTo>
                  <a:pt x="2104300" y="70175"/>
                </a:lnTo>
                <a:lnTo>
                  <a:pt x="2147731" y="54000"/>
                </a:lnTo>
                <a:lnTo>
                  <a:pt x="2192376" y="39945"/>
                </a:lnTo>
                <a:lnTo>
                  <a:pt x="2238230" y="28008"/>
                </a:lnTo>
                <a:lnTo>
                  <a:pt x="2285284" y="18186"/>
                </a:lnTo>
                <a:lnTo>
                  <a:pt x="2333532" y="10476"/>
                </a:lnTo>
                <a:lnTo>
                  <a:pt x="2382966" y="4877"/>
                </a:lnTo>
                <a:lnTo>
                  <a:pt x="2433578" y="1386"/>
                </a:lnTo>
                <a:lnTo>
                  <a:pt x="2485362" y="0"/>
                </a:lnTo>
                <a:lnTo>
                  <a:pt x="2538310" y="716"/>
                </a:lnTo>
                <a:lnTo>
                  <a:pt x="2592415" y="3533"/>
                </a:lnTo>
                <a:lnTo>
                  <a:pt x="2639429" y="10522"/>
                </a:lnTo>
                <a:lnTo>
                  <a:pt x="2679044" y="18160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0"/>
          <p:cNvSpPr txBox="1"/>
          <p:nvPr>
            <p:ph type="title"/>
          </p:nvPr>
        </p:nvSpPr>
        <p:spPr>
          <a:xfrm>
            <a:off x="3638133" y="1584204"/>
            <a:ext cx="1068514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6.1 DIAGRAMA DE CLASSE</a:t>
            </a:r>
            <a:endParaRPr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11667028" y="1"/>
            <a:ext cx="6621141" cy="3560211"/>
            <a:chOff x="11667028" y="1"/>
            <a:chExt cx="6621141" cy="3560211"/>
          </a:xfrm>
        </p:grpSpPr>
        <p:sp>
          <p:nvSpPr>
            <p:cNvPr id="834" name="Google Shape;834;p30"/>
            <p:cNvSpPr/>
            <p:nvPr/>
          </p:nvSpPr>
          <p:spPr>
            <a:xfrm>
              <a:off x="14706769" y="1"/>
              <a:ext cx="3581400" cy="922019"/>
            </a:xfrm>
            <a:custGeom>
              <a:rect b="b" l="l" r="r" t="t"/>
              <a:pathLst>
                <a:path extrusionOk="0" h="922019" w="3581400">
                  <a:moveTo>
                    <a:pt x="3581229" y="921712"/>
                  </a:moveTo>
                  <a:lnTo>
                    <a:pt x="2250400" y="760698"/>
                  </a:lnTo>
                  <a:lnTo>
                    <a:pt x="0" y="0"/>
                  </a:lnTo>
                  <a:lnTo>
                    <a:pt x="3581229" y="0"/>
                  </a:lnTo>
                  <a:lnTo>
                    <a:pt x="3581229" y="921712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5" name="Google Shape;835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667028" y="1"/>
              <a:ext cx="6620970" cy="35602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6" name="Google Shape;836;p30"/>
          <p:cNvSpPr/>
          <p:nvPr/>
        </p:nvSpPr>
        <p:spPr>
          <a:xfrm>
            <a:off x="6588935" y="0"/>
            <a:ext cx="3052445" cy="1099820"/>
          </a:xfrm>
          <a:custGeom>
            <a:rect b="b" l="l" r="r" t="t"/>
            <a:pathLst>
              <a:path extrusionOk="0" h="1099820" w="3052445">
                <a:moveTo>
                  <a:pt x="927784" y="1082218"/>
                </a:moveTo>
                <a:lnTo>
                  <a:pt x="894216" y="1093957"/>
                </a:lnTo>
                <a:lnTo>
                  <a:pt x="860239" y="1099503"/>
                </a:lnTo>
                <a:lnTo>
                  <a:pt x="825830" y="1098884"/>
                </a:lnTo>
                <a:lnTo>
                  <a:pt x="755625" y="1079280"/>
                </a:lnTo>
                <a:lnTo>
                  <a:pt x="719782" y="1060354"/>
                </a:lnTo>
                <a:lnTo>
                  <a:pt x="683415" y="1035387"/>
                </a:lnTo>
                <a:lnTo>
                  <a:pt x="646501" y="1004408"/>
                </a:lnTo>
                <a:lnTo>
                  <a:pt x="609017" y="967448"/>
                </a:lnTo>
                <a:lnTo>
                  <a:pt x="570940" y="924537"/>
                </a:lnTo>
                <a:lnTo>
                  <a:pt x="532246" y="875706"/>
                </a:lnTo>
                <a:lnTo>
                  <a:pt x="492913" y="820986"/>
                </a:lnTo>
                <a:lnTo>
                  <a:pt x="462501" y="773872"/>
                </a:lnTo>
                <a:lnTo>
                  <a:pt x="432363" y="726785"/>
                </a:lnTo>
                <a:lnTo>
                  <a:pt x="402499" y="679726"/>
                </a:lnTo>
                <a:lnTo>
                  <a:pt x="372909" y="632693"/>
                </a:lnTo>
                <a:lnTo>
                  <a:pt x="343593" y="585688"/>
                </a:lnTo>
                <a:lnTo>
                  <a:pt x="314550" y="538711"/>
                </a:lnTo>
                <a:lnTo>
                  <a:pt x="285781" y="491760"/>
                </a:lnTo>
                <a:lnTo>
                  <a:pt x="256936" y="444256"/>
                </a:lnTo>
                <a:lnTo>
                  <a:pt x="229064" y="397942"/>
                </a:lnTo>
                <a:lnTo>
                  <a:pt x="201116" y="351074"/>
                </a:lnTo>
                <a:lnTo>
                  <a:pt x="173441" y="304234"/>
                </a:lnTo>
                <a:lnTo>
                  <a:pt x="146040" y="257421"/>
                </a:lnTo>
                <a:lnTo>
                  <a:pt x="118911" y="210635"/>
                </a:lnTo>
                <a:lnTo>
                  <a:pt x="92056" y="163878"/>
                </a:lnTo>
                <a:lnTo>
                  <a:pt x="65474" y="117148"/>
                </a:lnTo>
                <a:lnTo>
                  <a:pt x="39165" y="70445"/>
                </a:lnTo>
                <a:lnTo>
                  <a:pt x="13128" y="23770"/>
                </a:lnTo>
                <a:lnTo>
                  <a:pt x="0" y="0"/>
                </a:lnTo>
                <a:lnTo>
                  <a:pt x="1158454" y="0"/>
                </a:lnTo>
                <a:lnTo>
                  <a:pt x="1164975" y="56227"/>
                </a:lnTo>
                <a:lnTo>
                  <a:pt x="1171531" y="121175"/>
                </a:lnTo>
                <a:lnTo>
                  <a:pt x="1176870" y="184046"/>
                </a:lnTo>
                <a:lnTo>
                  <a:pt x="1180990" y="244842"/>
                </a:lnTo>
                <a:lnTo>
                  <a:pt x="1183890" y="303566"/>
                </a:lnTo>
                <a:lnTo>
                  <a:pt x="1185569" y="360223"/>
                </a:lnTo>
                <a:lnTo>
                  <a:pt x="1186026" y="414815"/>
                </a:lnTo>
                <a:lnTo>
                  <a:pt x="1185259" y="467345"/>
                </a:lnTo>
                <a:lnTo>
                  <a:pt x="1183268" y="517818"/>
                </a:lnTo>
                <a:lnTo>
                  <a:pt x="1180052" y="566236"/>
                </a:lnTo>
                <a:lnTo>
                  <a:pt x="1175608" y="612603"/>
                </a:lnTo>
                <a:lnTo>
                  <a:pt x="1169937" y="656922"/>
                </a:lnTo>
                <a:lnTo>
                  <a:pt x="1163036" y="699196"/>
                </a:lnTo>
                <a:lnTo>
                  <a:pt x="1154906" y="739430"/>
                </a:lnTo>
                <a:lnTo>
                  <a:pt x="1145544" y="777625"/>
                </a:lnTo>
                <a:lnTo>
                  <a:pt x="1123121" y="847917"/>
                </a:lnTo>
                <a:lnTo>
                  <a:pt x="1095760" y="910099"/>
                </a:lnTo>
                <a:lnTo>
                  <a:pt x="1063450" y="964197"/>
                </a:lnTo>
                <a:lnTo>
                  <a:pt x="1026182" y="1010239"/>
                </a:lnTo>
                <a:lnTo>
                  <a:pt x="983948" y="1048251"/>
                </a:lnTo>
                <a:lnTo>
                  <a:pt x="927784" y="1082218"/>
                </a:lnTo>
                <a:close/>
              </a:path>
              <a:path extrusionOk="0" h="1099820" w="3052445">
                <a:moveTo>
                  <a:pt x="2791558" y="720416"/>
                </a:moveTo>
                <a:lnTo>
                  <a:pt x="2759903" y="733665"/>
                </a:lnTo>
                <a:lnTo>
                  <a:pt x="2726288" y="741199"/>
                </a:lnTo>
                <a:lnTo>
                  <a:pt x="2690682" y="743033"/>
                </a:lnTo>
                <a:lnTo>
                  <a:pt x="2653055" y="739182"/>
                </a:lnTo>
                <a:lnTo>
                  <a:pt x="2599645" y="725991"/>
                </a:lnTo>
                <a:lnTo>
                  <a:pt x="2547483" y="703309"/>
                </a:lnTo>
                <a:lnTo>
                  <a:pt x="2496576" y="671132"/>
                </a:lnTo>
                <a:lnTo>
                  <a:pt x="2446935" y="629454"/>
                </a:lnTo>
                <a:lnTo>
                  <a:pt x="2398567" y="578272"/>
                </a:lnTo>
                <a:lnTo>
                  <a:pt x="2351482" y="517581"/>
                </a:lnTo>
                <a:lnTo>
                  <a:pt x="2328424" y="483668"/>
                </a:lnTo>
                <a:lnTo>
                  <a:pt x="2305689" y="447376"/>
                </a:lnTo>
                <a:lnTo>
                  <a:pt x="2283280" y="408705"/>
                </a:lnTo>
                <a:lnTo>
                  <a:pt x="2261198" y="367654"/>
                </a:lnTo>
                <a:lnTo>
                  <a:pt x="2239442" y="324222"/>
                </a:lnTo>
                <a:lnTo>
                  <a:pt x="2218016" y="278409"/>
                </a:lnTo>
                <a:lnTo>
                  <a:pt x="2196919" y="230214"/>
                </a:lnTo>
                <a:lnTo>
                  <a:pt x="2176153" y="179637"/>
                </a:lnTo>
                <a:lnTo>
                  <a:pt x="2155720" y="126677"/>
                </a:lnTo>
                <a:lnTo>
                  <a:pt x="2135619" y="71334"/>
                </a:lnTo>
                <a:lnTo>
                  <a:pt x="2115853" y="13607"/>
                </a:lnTo>
                <a:lnTo>
                  <a:pt x="2111454" y="0"/>
                </a:lnTo>
                <a:lnTo>
                  <a:pt x="3052196" y="0"/>
                </a:lnTo>
                <a:lnTo>
                  <a:pt x="3041339" y="66856"/>
                </a:lnTo>
                <a:lnTo>
                  <a:pt x="3032205" y="121528"/>
                </a:lnTo>
                <a:lnTo>
                  <a:pt x="3022832" y="176332"/>
                </a:lnTo>
                <a:lnTo>
                  <a:pt x="3013221" y="231267"/>
                </a:lnTo>
                <a:lnTo>
                  <a:pt x="3003371" y="286333"/>
                </a:lnTo>
                <a:lnTo>
                  <a:pt x="2993284" y="341531"/>
                </a:lnTo>
                <a:lnTo>
                  <a:pt x="2977895" y="406891"/>
                </a:lnTo>
                <a:lnTo>
                  <a:pt x="2960822" y="466399"/>
                </a:lnTo>
                <a:lnTo>
                  <a:pt x="2942032" y="520073"/>
                </a:lnTo>
                <a:lnTo>
                  <a:pt x="2921497" y="567926"/>
                </a:lnTo>
                <a:lnTo>
                  <a:pt x="2899185" y="609974"/>
                </a:lnTo>
                <a:lnTo>
                  <a:pt x="2875066" y="646232"/>
                </a:lnTo>
                <a:lnTo>
                  <a:pt x="2849109" y="676715"/>
                </a:lnTo>
                <a:lnTo>
                  <a:pt x="2791558" y="720416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0"/>
          <p:cNvSpPr txBox="1"/>
          <p:nvPr>
            <p:ph idx="1" type="body"/>
          </p:nvPr>
        </p:nvSpPr>
        <p:spPr>
          <a:xfrm>
            <a:off x="5246210" y="3460353"/>
            <a:ext cx="7795579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5925">
            <a:spAutoFit/>
          </a:bodyPr>
          <a:lstStyle/>
          <a:p>
            <a:pPr indent="-635" lvl="0" marL="12700" marR="5080" rtl="0" algn="ctr">
              <a:lnSpc>
                <a:spcPct val="1141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Representa a estrutura estática de um sistema de software, mostrando as classes, seus atributos, métodos e as relações entre elas. Ele fornece uma visão abstrata e organizada do sistema, destacando a arquitetura, o design e a organização dos objetos e componentes envolvidos.</a:t>
            </a:r>
            <a:endParaRPr/>
          </a:p>
        </p:txBody>
      </p:sp>
      <p:sp>
        <p:nvSpPr>
          <p:cNvPr id="838" name="Google Shape;838;p30"/>
          <p:cNvSpPr txBox="1"/>
          <p:nvPr/>
        </p:nvSpPr>
        <p:spPr>
          <a:xfrm>
            <a:off x="319648" y="9839381"/>
            <a:ext cx="5207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29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1"/>
          <p:cNvSpPr/>
          <p:nvPr/>
        </p:nvSpPr>
        <p:spPr>
          <a:xfrm>
            <a:off x="0" y="0"/>
            <a:ext cx="1891664" cy="2858135"/>
          </a:xfrm>
          <a:custGeom>
            <a:rect b="b" l="l" r="r" t="t"/>
            <a:pathLst>
              <a:path extrusionOk="0" h="2858135" w="1891664">
                <a:moveTo>
                  <a:pt x="0" y="2857887"/>
                </a:moveTo>
                <a:lnTo>
                  <a:pt x="0" y="1882972"/>
                </a:lnTo>
                <a:lnTo>
                  <a:pt x="8373" y="1878121"/>
                </a:lnTo>
                <a:lnTo>
                  <a:pt x="51449" y="1852116"/>
                </a:lnTo>
                <a:lnTo>
                  <a:pt x="94035" y="1825346"/>
                </a:lnTo>
                <a:lnTo>
                  <a:pt x="136129" y="1797812"/>
                </a:lnTo>
                <a:lnTo>
                  <a:pt x="177733" y="1769513"/>
                </a:lnTo>
                <a:lnTo>
                  <a:pt x="218819" y="1740467"/>
                </a:lnTo>
                <a:lnTo>
                  <a:pt x="259360" y="1710695"/>
                </a:lnTo>
                <a:lnTo>
                  <a:pt x="299357" y="1680194"/>
                </a:lnTo>
                <a:lnTo>
                  <a:pt x="338811" y="1648967"/>
                </a:lnTo>
                <a:lnTo>
                  <a:pt x="377693" y="1617031"/>
                </a:lnTo>
                <a:lnTo>
                  <a:pt x="415980" y="1584410"/>
                </a:lnTo>
                <a:lnTo>
                  <a:pt x="453672" y="1551102"/>
                </a:lnTo>
                <a:lnTo>
                  <a:pt x="490768" y="1517107"/>
                </a:lnTo>
                <a:lnTo>
                  <a:pt x="527245" y="1482449"/>
                </a:lnTo>
                <a:lnTo>
                  <a:pt x="563078" y="1447150"/>
                </a:lnTo>
                <a:lnTo>
                  <a:pt x="598267" y="1411208"/>
                </a:lnTo>
                <a:lnTo>
                  <a:pt x="632813" y="1374626"/>
                </a:lnTo>
                <a:lnTo>
                  <a:pt x="666693" y="1337426"/>
                </a:lnTo>
                <a:lnTo>
                  <a:pt x="699885" y="1299632"/>
                </a:lnTo>
                <a:lnTo>
                  <a:pt x="732388" y="1261245"/>
                </a:lnTo>
                <a:lnTo>
                  <a:pt x="764204" y="1222264"/>
                </a:lnTo>
                <a:lnTo>
                  <a:pt x="795310" y="1182716"/>
                </a:lnTo>
                <a:lnTo>
                  <a:pt x="825687" y="1142626"/>
                </a:lnTo>
                <a:lnTo>
                  <a:pt x="855336" y="1101993"/>
                </a:lnTo>
                <a:lnTo>
                  <a:pt x="884255" y="1060818"/>
                </a:lnTo>
                <a:lnTo>
                  <a:pt x="912427" y="1019127"/>
                </a:lnTo>
                <a:lnTo>
                  <a:pt x="939833" y="976948"/>
                </a:lnTo>
                <a:lnTo>
                  <a:pt x="966471" y="934281"/>
                </a:lnTo>
                <a:lnTo>
                  <a:pt x="992342" y="891127"/>
                </a:lnTo>
                <a:lnTo>
                  <a:pt x="1017432" y="847511"/>
                </a:lnTo>
                <a:lnTo>
                  <a:pt x="1041721" y="803465"/>
                </a:lnTo>
                <a:lnTo>
                  <a:pt x="1065210" y="758987"/>
                </a:lnTo>
                <a:lnTo>
                  <a:pt x="1087899" y="714076"/>
                </a:lnTo>
                <a:lnTo>
                  <a:pt x="1109775" y="668764"/>
                </a:lnTo>
                <a:lnTo>
                  <a:pt x="1130822" y="623080"/>
                </a:lnTo>
                <a:lnTo>
                  <a:pt x="1151041" y="577022"/>
                </a:lnTo>
                <a:lnTo>
                  <a:pt x="1170429" y="530591"/>
                </a:lnTo>
                <a:lnTo>
                  <a:pt x="1188979" y="483819"/>
                </a:lnTo>
                <a:lnTo>
                  <a:pt x="1206674" y="436735"/>
                </a:lnTo>
                <a:lnTo>
                  <a:pt x="1223516" y="389339"/>
                </a:lnTo>
                <a:lnTo>
                  <a:pt x="1239503" y="341631"/>
                </a:lnTo>
                <a:lnTo>
                  <a:pt x="1254627" y="293641"/>
                </a:lnTo>
                <a:lnTo>
                  <a:pt x="1268878" y="245402"/>
                </a:lnTo>
                <a:lnTo>
                  <a:pt x="1282254" y="196913"/>
                </a:lnTo>
                <a:lnTo>
                  <a:pt x="1294756" y="148176"/>
                </a:lnTo>
                <a:lnTo>
                  <a:pt x="1306377" y="99219"/>
                </a:lnTo>
                <a:lnTo>
                  <a:pt x="1317109" y="50077"/>
                </a:lnTo>
                <a:lnTo>
                  <a:pt x="1326951" y="750"/>
                </a:lnTo>
                <a:lnTo>
                  <a:pt x="1327087" y="0"/>
                </a:lnTo>
                <a:lnTo>
                  <a:pt x="1891642" y="0"/>
                </a:lnTo>
                <a:lnTo>
                  <a:pt x="1890566" y="42890"/>
                </a:lnTo>
                <a:lnTo>
                  <a:pt x="1887546" y="112331"/>
                </a:lnTo>
                <a:lnTo>
                  <a:pt x="1883018" y="181681"/>
                </a:lnTo>
                <a:lnTo>
                  <a:pt x="1876982" y="250926"/>
                </a:lnTo>
                <a:lnTo>
                  <a:pt x="1869445" y="320014"/>
                </a:lnTo>
                <a:lnTo>
                  <a:pt x="1860346" y="389339"/>
                </a:lnTo>
                <a:lnTo>
                  <a:pt x="1849874" y="457624"/>
                </a:lnTo>
                <a:lnTo>
                  <a:pt x="1837850" y="526082"/>
                </a:lnTo>
                <a:lnTo>
                  <a:pt x="1824343" y="594255"/>
                </a:lnTo>
                <a:lnTo>
                  <a:pt x="1809355" y="662126"/>
                </a:lnTo>
                <a:lnTo>
                  <a:pt x="1792898" y="729648"/>
                </a:lnTo>
                <a:lnTo>
                  <a:pt x="1774976" y="796804"/>
                </a:lnTo>
                <a:lnTo>
                  <a:pt x="1755600" y="863547"/>
                </a:lnTo>
                <a:lnTo>
                  <a:pt x="1734776" y="929859"/>
                </a:lnTo>
                <a:lnTo>
                  <a:pt x="1712519" y="995696"/>
                </a:lnTo>
                <a:lnTo>
                  <a:pt x="1688833" y="1061043"/>
                </a:lnTo>
                <a:lnTo>
                  <a:pt x="1663737" y="1125851"/>
                </a:lnTo>
                <a:lnTo>
                  <a:pt x="1637234" y="1190107"/>
                </a:lnTo>
                <a:lnTo>
                  <a:pt x="1609344" y="1253763"/>
                </a:lnTo>
                <a:lnTo>
                  <a:pt x="1580073" y="1316804"/>
                </a:lnTo>
                <a:lnTo>
                  <a:pt x="1549444" y="1379189"/>
                </a:lnTo>
                <a:lnTo>
                  <a:pt x="1517463" y="1440900"/>
                </a:lnTo>
                <a:lnTo>
                  <a:pt x="1484152" y="1501894"/>
                </a:lnTo>
                <a:lnTo>
                  <a:pt x="1449520" y="1562157"/>
                </a:lnTo>
                <a:lnTo>
                  <a:pt x="1413589" y="1621646"/>
                </a:lnTo>
                <a:lnTo>
                  <a:pt x="1376370" y="1680346"/>
                </a:lnTo>
                <a:lnTo>
                  <a:pt x="1337888" y="1738219"/>
                </a:lnTo>
                <a:lnTo>
                  <a:pt x="1298154" y="1795247"/>
                </a:lnTo>
                <a:lnTo>
                  <a:pt x="1257195" y="1851392"/>
                </a:lnTo>
                <a:lnTo>
                  <a:pt x="1215020" y="1906641"/>
                </a:lnTo>
                <a:lnTo>
                  <a:pt x="1171659" y="1960952"/>
                </a:lnTo>
                <a:lnTo>
                  <a:pt x="1127122" y="2014315"/>
                </a:lnTo>
                <a:lnTo>
                  <a:pt x="1081442" y="2066691"/>
                </a:lnTo>
                <a:lnTo>
                  <a:pt x="1034630" y="2118068"/>
                </a:lnTo>
                <a:lnTo>
                  <a:pt x="986718" y="2168409"/>
                </a:lnTo>
                <a:lnTo>
                  <a:pt x="937717" y="2217704"/>
                </a:lnTo>
                <a:lnTo>
                  <a:pt x="887663" y="2265919"/>
                </a:lnTo>
                <a:lnTo>
                  <a:pt x="836567" y="2313031"/>
                </a:lnTo>
                <a:lnTo>
                  <a:pt x="784464" y="2359029"/>
                </a:lnTo>
                <a:lnTo>
                  <a:pt x="731368" y="2403880"/>
                </a:lnTo>
                <a:lnTo>
                  <a:pt x="677316" y="2447564"/>
                </a:lnTo>
                <a:lnTo>
                  <a:pt x="622321" y="2490068"/>
                </a:lnTo>
                <a:lnTo>
                  <a:pt x="566423" y="2531357"/>
                </a:lnTo>
                <a:lnTo>
                  <a:pt x="509633" y="2571439"/>
                </a:lnTo>
                <a:lnTo>
                  <a:pt x="451991" y="2610256"/>
                </a:lnTo>
                <a:lnTo>
                  <a:pt x="393514" y="2647829"/>
                </a:lnTo>
                <a:lnTo>
                  <a:pt x="334241" y="2684114"/>
                </a:lnTo>
                <a:lnTo>
                  <a:pt x="274187" y="2719111"/>
                </a:lnTo>
                <a:lnTo>
                  <a:pt x="213392" y="2752784"/>
                </a:lnTo>
                <a:lnTo>
                  <a:pt x="151873" y="2785134"/>
                </a:lnTo>
                <a:lnTo>
                  <a:pt x="89675" y="2816125"/>
                </a:lnTo>
                <a:lnTo>
                  <a:pt x="26809" y="2845768"/>
                </a:lnTo>
                <a:lnTo>
                  <a:pt x="0" y="2857887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1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750">
            <a:spAutoFit/>
          </a:bodyPr>
          <a:lstStyle/>
          <a:p>
            <a:pPr indent="-4534535" lvl="0" marL="6579234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F2A5B"/>
                </a:solidFill>
              </a:rPr>
              <a:t>6.2 ESTRUTURA DE UM DIAGRAMA DE CLASSE</a:t>
            </a:r>
            <a:endParaRPr/>
          </a:p>
        </p:txBody>
      </p:sp>
      <p:sp>
        <p:nvSpPr>
          <p:cNvPr id="845" name="Google Shape;845;p31"/>
          <p:cNvSpPr txBox="1"/>
          <p:nvPr/>
        </p:nvSpPr>
        <p:spPr>
          <a:xfrm>
            <a:off x="290776" y="9839381"/>
            <a:ext cx="57848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30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6" name="Google Shape;846;p31"/>
          <p:cNvSpPr/>
          <p:nvPr/>
        </p:nvSpPr>
        <p:spPr>
          <a:xfrm>
            <a:off x="14023244" y="7201465"/>
            <a:ext cx="4265294" cy="3086100"/>
          </a:xfrm>
          <a:custGeom>
            <a:rect b="b" l="l" r="r" t="t"/>
            <a:pathLst>
              <a:path extrusionOk="0" h="3086100" w="4265294">
                <a:moveTo>
                  <a:pt x="4264755" y="0"/>
                </a:moveTo>
                <a:lnTo>
                  <a:pt x="4264755" y="1611690"/>
                </a:lnTo>
                <a:lnTo>
                  <a:pt x="4230437" y="1617239"/>
                </a:lnTo>
                <a:lnTo>
                  <a:pt x="4183387" y="1625284"/>
                </a:lnTo>
                <a:lnTo>
                  <a:pt x="4136406" y="1633754"/>
                </a:lnTo>
                <a:lnTo>
                  <a:pt x="4089505" y="1642648"/>
                </a:lnTo>
                <a:lnTo>
                  <a:pt x="4042690" y="1651965"/>
                </a:lnTo>
                <a:lnTo>
                  <a:pt x="3995960" y="1661703"/>
                </a:lnTo>
                <a:lnTo>
                  <a:pt x="3949315" y="1671865"/>
                </a:lnTo>
                <a:lnTo>
                  <a:pt x="3902764" y="1682447"/>
                </a:lnTo>
                <a:lnTo>
                  <a:pt x="3856316" y="1693448"/>
                </a:lnTo>
                <a:lnTo>
                  <a:pt x="3809968" y="1704869"/>
                </a:lnTo>
                <a:lnTo>
                  <a:pt x="3763720" y="1716709"/>
                </a:lnTo>
                <a:lnTo>
                  <a:pt x="3717582" y="1728964"/>
                </a:lnTo>
                <a:lnTo>
                  <a:pt x="3671561" y="1741635"/>
                </a:lnTo>
                <a:lnTo>
                  <a:pt x="3625656" y="1754721"/>
                </a:lnTo>
                <a:lnTo>
                  <a:pt x="3579868" y="1768223"/>
                </a:lnTo>
                <a:lnTo>
                  <a:pt x="3534203" y="1782137"/>
                </a:lnTo>
                <a:lnTo>
                  <a:pt x="3488670" y="1796460"/>
                </a:lnTo>
                <a:lnTo>
                  <a:pt x="3443266" y="1811195"/>
                </a:lnTo>
                <a:lnTo>
                  <a:pt x="3397993" y="1826340"/>
                </a:lnTo>
                <a:lnTo>
                  <a:pt x="3352860" y="1841893"/>
                </a:lnTo>
                <a:lnTo>
                  <a:pt x="3307873" y="1857853"/>
                </a:lnTo>
                <a:lnTo>
                  <a:pt x="3263033" y="1874219"/>
                </a:lnTo>
                <a:lnTo>
                  <a:pt x="3218340" y="1890989"/>
                </a:lnTo>
                <a:lnTo>
                  <a:pt x="3173796" y="1908162"/>
                </a:lnTo>
                <a:lnTo>
                  <a:pt x="3129414" y="1925737"/>
                </a:lnTo>
                <a:lnTo>
                  <a:pt x="3085194" y="1943711"/>
                </a:lnTo>
                <a:lnTo>
                  <a:pt x="3041133" y="1962084"/>
                </a:lnTo>
                <a:lnTo>
                  <a:pt x="2997241" y="1980854"/>
                </a:lnTo>
                <a:lnTo>
                  <a:pt x="2953523" y="2000018"/>
                </a:lnTo>
                <a:lnTo>
                  <a:pt x="2909980" y="2019576"/>
                </a:lnTo>
                <a:lnTo>
                  <a:pt x="2866610" y="2039529"/>
                </a:lnTo>
                <a:lnTo>
                  <a:pt x="2823425" y="2059872"/>
                </a:lnTo>
                <a:lnTo>
                  <a:pt x="2780428" y="2080602"/>
                </a:lnTo>
                <a:lnTo>
                  <a:pt x="2737621" y="2101720"/>
                </a:lnTo>
                <a:lnTo>
                  <a:pt x="2695002" y="2123226"/>
                </a:lnTo>
                <a:lnTo>
                  <a:pt x="2652580" y="2145115"/>
                </a:lnTo>
                <a:lnTo>
                  <a:pt x="2610359" y="2167385"/>
                </a:lnTo>
                <a:lnTo>
                  <a:pt x="2568341" y="2190037"/>
                </a:lnTo>
                <a:lnTo>
                  <a:pt x="2526525" y="2213070"/>
                </a:lnTo>
                <a:lnTo>
                  <a:pt x="2484918" y="2236475"/>
                </a:lnTo>
                <a:lnTo>
                  <a:pt x="2443528" y="2260254"/>
                </a:lnTo>
                <a:lnTo>
                  <a:pt x="2402356" y="2284406"/>
                </a:lnTo>
                <a:lnTo>
                  <a:pt x="2361402" y="2308932"/>
                </a:lnTo>
                <a:lnTo>
                  <a:pt x="2320668" y="2333825"/>
                </a:lnTo>
                <a:lnTo>
                  <a:pt x="2280165" y="2359084"/>
                </a:lnTo>
                <a:lnTo>
                  <a:pt x="2239892" y="2384707"/>
                </a:lnTo>
                <a:lnTo>
                  <a:pt x="2199847" y="2410695"/>
                </a:lnTo>
                <a:lnTo>
                  <a:pt x="2160041" y="2437046"/>
                </a:lnTo>
                <a:lnTo>
                  <a:pt x="2120477" y="2463752"/>
                </a:lnTo>
                <a:lnTo>
                  <a:pt x="2081155" y="2490815"/>
                </a:lnTo>
                <a:lnTo>
                  <a:pt x="2042075" y="2518232"/>
                </a:lnTo>
                <a:lnTo>
                  <a:pt x="2003245" y="2546000"/>
                </a:lnTo>
                <a:lnTo>
                  <a:pt x="1964671" y="2574116"/>
                </a:lnTo>
                <a:lnTo>
                  <a:pt x="1926352" y="2602580"/>
                </a:lnTo>
                <a:lnTo>
                  <a:pt x="1888287" y="2631392"/>
                </a:lnTo>
                <a:lnTo>
                  <a:pt x="1850486" y="2660544"/>
                </a:lnTo>
                <a:lnTo>
                  <a:pt x="1812951" y="2690035"/>
                </a:lnTo>
                <a:lnTo>
                  <a:pt x="1775685" y="2719865"/>
                </a:lnTo>
                <a:lnTo>
                  <a:pt x="1738686" y="2750033"/>
                </a:lnTo>
                <a:lnTo>
                  <a:pt x="1701961" y="2780532"/>
                </a:lnTo>
                <a:lnTo>
                  <a:pt x="1665515" y="2811358"/>
                </a:lnTo>
                <a:lnTo>
                  <a:pt x="1629349" y="2842513"/>
                </a:lnTo>
                <a:lnTo>
                  <a:pt x="1593463" y="2873994"/>
                </a:lnTo>
                <a:lnTo>
                  <a:pt x="1557866" y="2905801"/>
                </a:lnTo>
                <a:lnTo>
                  <a:pt x="1522559" y="2937924"/>
                </a:lnTo>
                <a:lnTo>
                  <a:pt x="1487543" y="2970364"/>
                </a:lnTo>
                <a:lnTo>
                  <a:pt x="1452818" y="3003118"/>
                </a:lnTo>
                <a:lnTo>
                  <a:pt x="1418391" y="3036190"/>
                </a:lnTo>
                <a:lnTo>
                  <a:pt x="1384266" y="3069568"/>
                </a:lnTo>
                <a:lnTo>
                  <a:pt x="1368234" y="3085533"/>
                </a:lnTo>
                <a:lnTo>
                  <a:pt x="0" y="3085533"/>
                </a:lnTo>
                <a:lnTo>
                  <a:pt x="24710" y="3040306"/>
                </a:lnTo>
                <a:lnTo>
                  <a:pt x="50406" y="2994229"/>
                </a:lnTo>
                <a:lnTo>
                  <a:pt x="76500" y="2948380"/>
                </a:lnTo>
                <a:lnTo>
                  <a:pt x="102994" y="2902757"/>
                </a:lnTo>
                <a:lnTo>
                  <a:pt x="129886" y="2857359"/>
                </a:lnTo>
                <a:lnTo>
                  <a:pt x="157171" y="2812200"/>
                </a:lnTo>
                <a:lnTo>
                  <a:pt x="184845" y="2767284"/>
                </a:lnTo>
                <a:lnTo>
                  <a:pt x="212908" y="2722612"/>
                </a:lnTo>
                <a:lnTo>
                  <a:pt x="241359" y="2678184"/>
                </a:lnTo>
                <a:lnTo>
                  <a:pt x="270199" y="2633999"/>
                </a:lnTo>
                <a:lnTo>
                  <a:pt x="299424" y="2590067"/>
                </a:lnTo>
                <a:lnTo>
                  <a:pt x="329024" y="2546396"/>
                </a:lnTo>
                <a:lnTo>
                  <a:pt x="359002" y="2502985"/>
                </a:lnTo>
                <a:lnTo>
                  <a:pt x="389356" y="2459836"/>
                </a:lnTo>
                <a:lnTo>
                  <a:pt x="420089" y="2416948"/>
                </a:lnTo>
                <a:lnTo>
                  <a:pt x="451192" y="2374326"/>
                </a:lnTo>
                <a:lnTo>
                  <a:pt x="482661" y="2331982"/>
                </a:lnTo>
                <a:lnTo>
                  <a:pt x="514497" y="2289916"/>
                </a:lnTo>
                <a:lnTo>
                  <a:pt x="546698" y="2248127"/>
                </a:lnTo>
                <a:lnTo>
                  <a:pt x="579263" y="2206613"/>
                </a:lnTo>
                <a:lnTo>
                  <a:pt x="612191" y="2165385"/>
                </a:lnTo>
                <a:lnTo>
                  <a:pt x="645471" y="2124449"/>
                </a:lnTo>
                <a:lnTo>
                  <a:pt x="679104" y="2083805"/>
                </a:lnTo>
                <a:lnTo>
                  <a:pt x="713090" y="2043452"/>
                </a:lnTo>
                <a:lnTo>
                  <a:pt x="747430" y="2003391"/>
                </a:lnTo>
                <a:lnTo>
                  <a:pt x="782117" y="1963634"/>
                </a:lnTo>
                <a:lnTo>
                  <a:pt x="817145" y="1924183"/>
                </a:lnTo>
                <a:lnTo>
                  <a:pt x="852513" y="1885039"/>
                </a:lnTo>
                <a:lnTo>
                  <a:pt x="888489" y="1845916"/>
                </a:lnTo>
                <a:lnTo>
                  <a:pt x="924269" y="1807673"/>
                </a:lnTo>
                <a:lnTo>
                  <a:pt x="960651" y="1769458"/>
                </a:lnTo>
                <a:lnTo>
                  <a:pt x="997360" y="1731565"/>
                </a:lnTo>
                <a:lnTo>
                  <a:pt x="1034395" y="1693994"/>
                </a:lnTo>
                <a:lnTo>
                  <a:pt x="1071758" y="1656746"/>
                </a:lnTo>
                <a:lnTo>
                  <a:pt x="1109448" y="1619820"/>
                </a:lnTo>
                <a:lnTo>
                  <a:pt x="1147453" y="1583225"/>
                </a:lnTo>
                <a:lnTo>
                  <a:pt x="1185772" y="1546964"/>
                </a:lnTo>
                <a:lnTo>
                  <a:pt x="1224405" y="1511039"/>
                </a:lnTo>
                <a:lnTo>
                  <a:pt x="1263351" y="1475450"/>
                </a:lnTo>
                <a:lnTo>
                  <a:pt x="1302610" y="1440197"/>
                </a:lnTo>
                <a:lnTo>
                  <a:pt x="1342172" y="1405285"/>
                </a:lnTo>
                <a:lnTo>
                  <a:pt x="1382031" y="1370723"/>
                </a:lnTo>
                <a:lnTo>
                  <a:pt x="1422188" y="1336510"/>
                </a:lnTo>
                <a:lnTo>
                  <a:pt x="1462642" y="1302645"/>
                </a:lnTo>
                <a:lnTo>
                  <a:pt x="1503393" y="1269130"/>
                </a:lnTo>
                <a:lnTo>
                  <a:pt x="1544437" y="1235971"/>
                </a:lnTo>
                <a:lnTo>
                  <a:pt x="1585761" y="1203174"/>
                </a:lnTo>
                <a:lnTo>
                  <a:pt x="1627367" y="1170738"/>
                </a:lnTo>
                <a:lnTo>
                  <a:pt x="1669254" y="1138665"/>
                </a:lnTo>
                <a:lnTo>
                  <a:pt x="1711425" y="1106954"/>
                </a:lnTo>
                <a:lnTo>
                  <a:pt x="1753869" y="1075612"/>
                </a:lnTo>
                <a:lnTo>
                  <a:pt x="1796580" y="1044641"/>
                </a:lnTo>
                <a:lnTo>
                  <a:pt x="1839556" y="1014044"/>
                </a:lnTo>
                <a:lnTo>
                  <a:pt x="1882797" y="983820"/>
                </a:lnTo>
                <a:lnTo>
                  <a:pt x="1926304" y="953970"/>
                </a:lnTo>
                <a:lnTo>
                  <a:pt x="1970071" y="924500"/>
                </a:lnTo>
                <a:lnTo>
                  <a:pt x="2014087" y="895415"/>
                </a:lnTo>
                <a:lnTo>
                  <a:pt x="2058352" y="866715"/>
                </a:lnTo>
                <a:lnTo>
                  <a:pt x="2102866" y="838399"/>
                </a:lnTo>
                <a:lnTo>
                  <a:pt x="2147628" y="810468"/>
                </a:lnTo>
                <a:lnTo>
                  <a:pt x="2192634" y="782927"/>
                </a:lnTo>
                <a:lnTo>
                  <a:pt x="2237873" y="755782"/>
                </a:lnTo>
                <a:lnTo>
                  <a:pt x="2283343" y="729034"/>
                </a:lnTo>
                <a:lnTo>
                  <a:pt x="2329045" y="702680"/>
                </a:lnTo>
                <a:lnTo>
                  <a:pt x="2374979" y="676720"/>
                </a:lnTo>
                <a:lnTo>
                  <a:pt x="2421139" y="651162"/>
                </a:lnTo>
                <a:lnTo>
                  <a:pt x="2467515" y="626008"/>
                </a:lnTo>
                <a:lnTo>
                  <a:pt x="2514105" y="601259"/>
                </a:lnTo>
                <a:lnTo>
                  <a:pt x="2560910" y="576916"/>
                </a:lnTo>
                <a:lnTo>
                  <a:pt x="2607929" y="552978"/>
                </a:lnTo>
                <a:lnTo>
                  <a:pt x="2655156" y="529448"/>
                </a:lnTo>
                <a:lnTo>
                  <a:pt x="2702579" y="506333"/>
                </a:lnTo>
                <a:lnTo>
                  <a:pt x="2750200" y="483632"/>
                </a:lnTo>
                <a:lnTo>
                  <a:pt x="2798019" y="461345"/>
                </a:lnTo>
                <a:lnTo>
                  <a:pt x="2846037" y="439473"/>
                </a:lnTo>
                <a:lnTo>
                  <a:pt x="2894240" y="418017"/>
                </a:lnTo>
                <a:lnTo>
                  <a:pt x="2942624" y="396984"/>
                </a:lnTo>
                <a:lnTo>
                  <a:pt x="2991186" y="376374"/>
                </a:lnTo>
                <a:lnTo>
                  <a:pt x="3039929" y="356187"/>
                </a:lnTo>
                <a:lnTo>
                  <a:pt x="3088851" y="336423"/>
                </a:lnTo>
                <a:lnTo>
                  <a:pt x="3137941" y="317084"/>
                </a:lnTo>
                <a:lnTo>
                  <a:pt x="3187193" y="298174"/>
                </a:lnTo>
                <a:lnTo>
                  <a:pt x="3236605" y="279694"/>
                </a:lnTo>
                <a:lnTo>
                  <a:pt x="3286178" y="261644"/>
                </a:lnTo>
                <a:lnTo>
                  <a:pt x="3335910" y="244024"/>
                </a:lnTo>
                <a:lnTo>
                  <a:pt x="3385795" y="226835"/>
                </a:lnTo>
                <a:lnTo>
                  <a:pt x="3435821" y="210083"/>
                </a:lnTo>
                <a:lnTo>
                  <a:pt x="3485989" y="193767"/>
                </a:lnTo>
                <a:lnTo>
                  <a:pt x="3536299" y="177888"/>
                </a:lnTo>
                <a:lnTo>
                  <a:pt x="3586750" y="162448"/>
                </a:lnTo>
                <a:lnTo>
                  <a:pt x="3637335" y="147442"/>
                </a:lnTo>
                <a:lnTo>
                  <a:pt x="3688045" y="132874"/>
                </a:lnTo>
                <a:lnTo>
                  <a:pt x="3738878" y="118751"/>
                </a:lnTo>
                <a:lnTo>
                  <a:pt x="3789828" y="105076"/>
                </a:lnTo>
                <a:lnTo>
                  <a:pt x="3840894" y="91855"/>
                </a:lnTo>
                <a:lnTo>
                  <a:pt x="3892086" y="79057"/>
                </a:lnTo>
                <a:lnTo>
                  <a:pt x="3943380" y="66709"/>
                </a:lnTo>
                <a:lnTo>
                  <a:pt x="3994777" y="54808"/>
                </a:lnTo>
                <a:lnTo>
                  <a:pt x="4046279" y="43351"/>
                </a:lnTo>
                <a:lnTo>
                  <a:pt x="4097887" y="32335"/>
                </a:lnTo>
                <a:lnTo>
                  <a:pt x="4149578" y="21794"/>
                </a:lnTo>
                <a:lnTo>
                  <a:pt x="4201355" y="11697"/>
                </a:lnTo>
                <a:lnTo>
                  <a:pt x="4253219" y="2044"/>
                </a:lnTo>
                <a:lnTo>
                  <a:pt x="4264755" y="0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375" y="2578525"/>
            <a:ext cx="11053051" cy="4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2"/>
          <p:cNvSpPr/>
          <p:nvPr/>
        </p:nvSpPr>
        <p:spPr>
          <a:xfrm>
            <a:off x="0" y="0"/>
            <a:ext cx="1891664" cy="2858135"/>
          </a:xfrm>
          <a:custGeom>
            <a:rect b="b" l="l" r="r" t="t"/>
            <a:pathLst>
              <a:path extrusionOk="0" h="2858135" w="1891664">
                <a:moveTo>
                  <a:pt x="0" y="2857887"/>
                </a:moveTo>
                <a:lnTo>
                  <a:pt x="0" y="1882972"/>
                </a:lnTo>
                <a:lnTo>
                  <a:pt x="8373" y="1878121"/>
                </a:lnTo>
                <a:lnTo>
                  <a:pt x="51449" y="1852116"/>
                </a:lnTo>
                <a:lnTo>
                  <a:pt x="94035" y="1825346"/>
                </a:lnTo>
                <a:lnTo>
                  <a:pt x="136129" y="1797812"/>
                </a:lnTo>
                <a:lnTo>
                  <a:pt x="177733" y="1769513"/>
                </a:lnTo>
                <a:lnTo>
                  <a:pt x="218819" y="1740467"/>
                </a:lnTo>
                <a:lnTo>
                  <a:pt x="259360" y="1710695"/>
                </a:lnTo>
                <a:lnTo>
                  <a:pt x="299357" y="1680194"/>
                </a:lnTo>
                <a:lnTo>
                  <a:pt x="338811" y="1648967"/>
                </a:lnTo>
                <a:lnTo>
                  <a:pt x="377693" y="1617031"/>
                </a:lnTo>
                <a:lnTo>
                  <a:pt x="415980" y="1584410"/>
                </a:lnTo>
                <a:lnTo>
                  <a:pt x="453672" y="1551102"/>
                </a:lnTo>
                <a:lnTo>
                  <a:pt x="490768" y="1517107"/>
                </a:lnTo>
                <a:lnTo>
                  <a:pt x="527245" y="1482449"/>
                </a:lnTo>
                <a:lnTo>
                  <a:pt x="563078" y="1447150"/>
                </a:lnTo>
                <a:lnTo>
                  <a:pt x="598267" y="1411208"/>
                </a:lnTo>
                <a:lnTo>
                  <a:pt x="632813" y="1374626"/>
                </a:lnTo>
                <a:lnTo>
                  <a:pt x="666693" y="1337426"/>
                </a:lnTo>
                <a:lnTo>
                  <a:pt x="699885" y="1299632"/>
                </a:lnTo>
                <a:lnTo>
                  <a:pt x="732388" y="1261245"/>
                </a:lnTo>
                <a:lnTo>
                  <a:pt x="764204" y="1222264"/>
                </a:lnTo>
                <a:lnTo>
                  <a:pt x="795310" y="1182716"/>
                </a:lnTo>
                <a:lnTo>
                  <a:pt x="825687" y="1142626"/>
                </a:lnTo>
                <a:lnTo>
                  <a:pt x="855336" y="1101993"/>
                </a:lnTo>
                <a:lnTo>
                  <a:pt x="884255" y="1060818"/>
                </a:lnTo>
                <a:lnTo>
                  <a:pt x="912427" y="1019127"/>
                </a:lnTo>
                <a:lnTo>
                  <a:pt x="939833" y="976948"/>
                </a:lnTo>
                <a:lnTo>
                  <a:pt x="966471" y="934281"/>
                </a:lnTo>
                <a:lnTo>
                  <a:pt x="992342" y="891127"/>
                </a:lnTo>
                <a:lnTo>
                  <a:pt x="1017432" y="847511"/>
                </a:lnTo>
                <a:lnTo>
                  <a:pt x="1041721" y="803465"/>
                </a:lnTo>
                <a:lnTo>
                  <a:pt x="1065210" y="758987"/>
                </a:lnTo>
                <a:lnTo>
                  <a:pt x="1087899" y="714076"/>
                </a:lnTo>
                <a:lnTo>
                  <a:pt x="1109775" y="668764"/>
                </a:lnTo>
                <a:lnTo>
                  <a:pt x="1130822" y="623080"/>
                </a:lnTo>
                <a:lnTo>
                  <a:pt x="1151041" y="577022"/>
                </a:lnTo>
                <a:lnTo>
                  <a:pt x="1170429" y="530591"/>
                </a:lnTo>
                <a:lnTo>
                  <a:pt x="1188979" y="483819"/>
                </a:lnTo>
                <a:lnTo>
                  <a:pt x="1206674" y="436735"/>
                </a:lnTo>
                <a:lnTo>
                  <a:pt x="1223516" y="389339"/>
                </a:lnTo>
                <a:lnTo>
                  <a:pt x="1239503" y="341631"/>
                </a:lnTo>
                <a:lnTo>
                  <a:pt x="1254627" y="293641"/>
                </a:lnTo>
                <a:lnTo>
                  <a:pt x="1268878" y="245402"/>
                </a:lnTo>
                <a:lnTo>
                  <a:pt x="1282254" y="196913"/>
                </a:lnTo>
                <a:lnTo>
                  <a:pt x="1294756" y="148176"/>
                </a:lnTo>
                <a:lnTo>
                  <a:pt x="1306377" y="99219"/>
                </a:lnTo>
                <a:lnTo>
                  <a:pt x="1317109" y="50077"/>
                </a:lnTo>
                <a:lnTo>
                  <a:pt x="1326951" y="750"/>
                </a:lnTo>
                <a:lnTo>
                  <a:pt x="1327087" y="0"/>
                </a:lnTo>
                <a:lnTo>
                  <a:pt x="1891642" y="0"/>
                </a:lnTo>
                <a:lnTo>
                  <a:pt x="1890566" y="42890"/>
                </a:lnTo>
                <a:lnTo>
                  <a:pt x="1887546" y="112331"/>
                </a:lnTo>
                <a:lnTo>
                  <a:pt x="1883018" y="181681"/>
                </a:lnTo>
                <a:lnTo>
                  <a:pt x="1876982" y="250926"/>
                </a:lnTo>
                <a:lnTo>
                  <a:pt x="1869445" y="320014"/>
                </a:lnTo>
                <a:lnTo>
                  <a:pt x="1860346" y="389339"/>
                </a:lnTo>
                <a:lnTo>
                  <a:pt x="1849874" y="457624"/>
                </a:lnTo>
                <a:lnTo>
                  <a:pt x="1837850" y="526082"/>
                </a:lnTo>
                <a:lnTo>
                  <a:pt x="1824343" y="594255"/>
                </a:lnTo>
                <a:lnTo>
                  <a:pt x="1809355" y="662126"/>
                </a:lnTo>
                <a:lnTo>
                  <a:pt x="1792898" y="729648"/>
                </a:lnTo>
                <a:lnTo>
                  <a:pt x="1774976" y="796804"/>
                </a:lnTo>
                <a:lnTo>
                  <a:pt x="1755600" y="863547"/>
                </a:lnTo>
                <a:lnTo>
                  <a:pt x="1734776" y="929859"/>
                </a:lnTo>
                <a:lnTo>
                  <a:pt x="1712519" y="995696"/>
                </a:lnTo>
                <a:lnTo>
                  <a:pt x="1688833" y="1061043"/>
                </a:lnTo>
                <a:lnTo>
                  <a:pt x="1663737" y="1125851"/>
                </a:lnTo>
                <a:lnTo>
                  <a:pt x="1637234" y="1190107"/>
                </a:lnTo>
                <a:lnTo>
                  <a:pt x="1609344" y="1253763"/>
                </a:lnTo>
                <a:lnTo>
                  <a:pt x="1580073" y="1316804"/>
                </a:lnTo>
                <a:lnTo>
                  <a:pt x="1549444" y="1379189"/>
                </a:lnTo>
                <a:lnTo>
                  <a:pt x="1517463" y="1440900"/>
                </a:lnTo>
                <a:lnTo>
                  <a:pt x="1484152" y="1501894"/>
                </a:lnTo>
                <a:lnTo>
                  <a:pt x="1449520" y="1562157"/>
                </a:lnTo>
                <a:lnTo>
                  <a:pt x="1413589" y="1621646"/>
                </a:lnTo>
                <a:lnTo>
                  <a:pt x="1376370" y="1680346"/>
                </a:lnTo>
                <a:lnTo>
                  <a:pt x="1337888" y="1738219"/>
                </a:lnTo>
                <a:lnTo>
                  <a:pt x="1298154" y="1795247"/>
                </a:lnTo>
                <a:lnTo>
                  <a:pt x="1257195" y="1851392"/>
                </a:lnTo>
                <a:lnTo>
                  <a:pt x="1215020" y="1906641"/>
                </a:lnTo>
                <a:lnTo>
                  <a:pt x="1171659" y="1960952"/>
                </a:lnTo>
                <a:lnTo>
                  <a:pt x="1127122" y="2014315"/>
                </a:lnTo>
                <a:lnTo>
                  <a:pt x="1081442" y="2066691"/>
                </a:lnTo>
                <a:lnTo>
                  <a:pt x="1034630" y="2118068"/>
                </a:lnTo>
                <a:lnTo>
                  <a:pt x="986718" y="2168409"/>
                </a:lnTo>
                <a:lnTo>
                  <a:pt x="937717" y="2217704"/>
                </a:lnTo>
                <a:lnTo>
                  <a:pt x="887663" y="2265919"/>
                </a:lnTo>
                <a:lnTo>
                  <a:pt x="836567" y="2313031"/>
                </a:lnTo>
                <a:lnTo>
                  <a:pt x="784464" y="2359029"/>
                </a:lnTo>
                <a:lnTo>
                  <a:pt x="731368" y="2403880"/>
                </a:lnTo>
                <a:lnTo>
                  <a:pt x="677316" y="2447564"/>
                </a:lnTo>
                <a:lnTo>
                  <a:pt x="622321" y="2490068"/>
                </a:lnTo>
                <a:lnTo>
                  <a:pt x="566423" y="2531357"/>
                </a:lnTo>
                <a:lnTo>
                  <a:pt x="509633" y="2571439"/>
                </a:lnTo>
                <a:lnTo>
                  <a:pt x="451991" y="2610256"/>
                </a:lnTo>
                <a:lnTo>
                  <a:pt x="393514" y="2647829"/>
                </a:lnTo>
                <a:lnTo>
                  <a:pt x="334241" y="2684114"/>
                </a:lnTo>
                <a:lnTo>
                  <a:pt x="274187" y="2719111"/>
                </a:lnTo>
                <a:lnTo>
                  <a:pt x="213392" y="2752784"/>
                </a:lnTo>
                <a:lnTo>
                  <a:pt x="151873" y="2785134"/>
                </a:lnTo>
                <a:lnTo>
                  <a:pt x="89675" y="2816125"/>
                </a:lnTo>
                <a:lnTo>
                  <a:pt x="26809" y="2845768"/>
                </a:lnTo>
                <a:lnTo>
                  <a:pt x="0" y="2857887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2"/>
          <p:cNvSpPr/>
          <p:nvPr/>
        </p:nvSpPr>
        <p:spPr>
          <a:xfrm>
            <a:off x="14064358" y="7306537"/>
            <a:ext cx="4224020" cy="2980690"/>
          </a:xfrm>
          <a:custGeom>
            <a:rect b="b" l="l" r="r" t="t"/>
            <a:pathLst>
              <a:path extrusionOk="0" h="2980690" w="4224019">
                <a:moveTo>
                  <a:pt x="4223642" y="0"/>
                </a:moveTo>
                <a:lnTo>
                  <a:pt x="4223642" y="1612044"/>
                </a:lnTo>
                <a:lnTo>
                  <a:pt x="4217395" y="1612996"/>
                </a:lnTo>
                <a:lnTo>
                  <a:pt x="4170274" y="1620616"/>
                </a:lnTo>
                <a:lnTo>
                  <a:pt x="4123223" y="1628661"/>
                </a:lnTo>
                <a:lnTo>
                  <a:pt x="4076243" y="1637131"/>
                </a:lnTo>
                <a:lnTo>
                  <a:pt x="4029341" y="1646025"/>
                </a:lnTo>
                <a:lnTo>
                  <a:pt x="3982526" y="1655341"/>
                </a:lnTo>
                <a:lnTo>
                  <a:pt x="3935797" y="1665080"/>
                </a:lnTo>
                <a:lnTo>
                  <a:pt x="3889152" y="1675241"/>
                </a:lnTo>
                <a:lnTo>
                  <a:pt x="3842601" y="1685823"/>
                </a:lnTo>
                <a:lnTo>
                  <a:pt x="3796153" y="1696825"/>
                </a:lnTo>
                <a:lnTo>
                  <a:pt x="3749805" y="1708245"/>
                </a:lnTo>
                <a:lnTo>
                  <a:pt x="3703557" y="1720086"/>
                </a:lnTo>
                <a:lnTo>
                  <a:pt x="3657419" y="1732341"/>
                </a:lnTo>
                <a:lnTo>
                  <a:pt x="3611397" y="1745012"/>
                </a:lnTo>
                <a:lnTo>
                  <a:pt x="3565493" y="1758098"/>
                </a:lnTo>
                <a:lnTo>
                  <a:pt x="3519705" y="1771600"/>
                </a:lnTo>
                <a:lnTo>
                  <a:pt x="3474040" y="1785513"/>
                </a:lnTo>
                <a:lnTo>
                  <a:pt x="3428506" y="1799837"/>
                </a:lnTo>
                <a:lnTo>
                  <a:pt x="3383103" y="1814571"/>
                </a:lnTo>
                <a:lnTo>
                  <a:pt x="3337830" y="1829717"/>
                </a:lnTo>
                <a:lnTo>
                  <a:pt x="3292697" y="1845270"/>
                </a:lnTo>
                <a:lnTo>
                  <a:pt x="3247710" y="1861230"/>
                </a:lnTo>
                <a:lnTo>
                  <a:pt x="3202870" y="1877596"/>
                </a:lnTo>
                <a:lnTo>
                  <a:pt x="3158177" y="1894366"/>
                </a:lnTo>
                <a:lnTo>
                  <a:pt x="3113633" y="1911539"/>
                </a:lnTo>
                <a:lnTo>
                  <a:pt x="3069251" y="1929113"/>
                </a:lnTo>
                <a:lnTo>
                  <a:pt x="3025030" y="1947087"/>
                </a:lnTo>
                <a:lnTo>
                  <a:pt x="2980970" y="1965461"/>
                </a:lnTo>
                <a:lnTo>
                  <a:pt x="2937077" y="1984231"/>
                </a:lnTo>
                <a:lnTo>
                  <a:pt x="2893360" y="2003394"/>
                </a:lnTo>
                <a:lnTo>
                  <a:pt x="2849817" y="2022953"/>
                </a:lnTo>
                <a:lnTo>
                  <a:pt x="2806446" y="2042906"/>
                </a:lnTo>
                <a:lnTo>
                  <a:pt x="2763261" y="2063249"/>
                </a:lnTo>
                <a:lnTo>
                  <a:pt x="2720265" y="2083979"/>
                </a:lnTo>
                <a:lnTo>
                  <a:pt x="2677457" y="2105097"/>
                </a:lnTo>
                <a:lnTo>
                  <a:pt x="2634839" y="2126602"/>
                </a:lnTo>
                <a:lnTo>
                  <a:pt x="2592416" y="2148492"/>
                </a:lnTo>
                <a:lnTo>
                  <a:pt x="2550196" y="2170762"/>
                </a:lnTo>
                <a:lnTo>
                  <a:pt x="2508178" y="2193413"/>
                </a:lnTo>
                <a:lnTo>
                  <a:pt x="2466362" y="2216447"/>
                </a:lnTo>
                <a:lnTo>
                  <a:pt x="2424755" y="2239852"/>
                </a:lnTo>
                <a:lnTo>
                  <a:pt x="2383365" y="2263631"/>
                </a:lnTo>
                <a:lnTo>
                  <a:pt x="2342193" y="2287783"/>
                </a:lnTo>
                <a:lnTo>
                  <a:pt x="2301239" y="2312309"/>
                </a:lnTo>
                <a:lnTo>
                  <a:pt x="2260505" y="2337202"/>
                </a:lnTo>
                <a:lnTo>
                  <a:pt x="2220002" y="2362460"/>
                </a:lnTo>
                <a:lnTo>
                  <a:pt x="2179728" y="2388084"/>
                </a:lnTo>
                <a:lnTo>
                  <a:pt x="2139684" y="2414072"/>
                </a:lnTo>
                <a:lnTo>
                  <a:pt x="2099877" y="2440422"/>
                </a:lnTo>
                <a:lnTo>
                  <a:pt x="2060313" y="2467129"/>
                </a:lnTo>
                <a:lnTo>
                  <a:pt x="2020991" y="2494191"/>
                </a:lnTo>
                <a:lnTo>
                  <a:pt x="1981912" y="2521609"/>
                </a:lnTo>
                <a:lnTo>
                  <a:pt x="1943082" y="2549377"/>
                </a:lnTo>
                <a:lnTo>
                  <a:pt x="1904508" y="2577493"/>
                </a:lnTo>
                <a:lnTo>
                  <a:pt x="1866189" y="2605957"/>
                </a:lnTo>
                <a:lnTo>
                  <a:pt x="1828124" y="2634768"/>
                </a:lnTo>
                <a:lnTo>
                  <a:pt x="1790322" y="2663920"/>
                </a:lnTo>
                <a:lnTo>
                  <a:pt x="1752788" y="2693412"/>
                </a:lnTo>
                <a:lnTo>
                  <a:pt x="1715521" y="2723242"/>
                </a:lnTo>
                <a:lnTo>
                  <a:pt x="1678522" y="2753409"/>
                </a:lnTo>
                <a:lnTo>
                  <a:pt x="1641797" y="2783908"/>
                </a:lnTo>
                <a:lnTo>
                  <a:pt x="1605352" y="2814735"/>
                </a:lnTo>
                <a:lnTo>
                  <a:pt x="1569186" y="2845889"/>
                </a:lnTo>
                <a:lnTo>
                  <a:pt x="1533300" y="2877371"/>
                </a:lnTo>
                <a:lnTo>
                  <a:pt x="1497703" y="2909177"/>
                </a:lnTo>
                <a:lnTo>
                  <a:pt x="1462395" y="2941301"/>
                </a:lnTo>
                <a:lnTo>
                  <a:pt x="1427379" y="2973740"/>
                </a:lnTo>
                <a:lnTo>
                  <a:pt x="1420253" y="2980462"/>
                </a:lnTo>
                <a:lnTo>
                  <a:pt x="0" y="2980462"/>
                </a:lnTo>
                <a:lnTo>
                  <a:pt x="42830" y="2906133"/>
                </a:lnTo>
                <a:lnTo>
                  <a:pt x="69723" y="2860736"/>
                </a:lnTo>
                <a:lnTo>
                  <a:pt x="97008" y="2815577"/>
                </a:lnTo>
                <a:lnTo>
                  <a:pt x="124682" y="2770661"/>
                </a:lnTo>
                <a:lnTo>
                  <a:pt x="152745" y="2725989"/>
                </a:lnTo>
                <a:lnTo>
                  <a:pt x="181196" y="2681560"/>
                </a:lnTo>
                <a:lnTo>
                  <a:pt x="210035" y="2637375"/>
                </a:lnTo>
                <a:lnTo>
                  <a:pt x="239260" y="2593443"/>
                </a:lnTo>
                <a:lnTo>
                  <a:pt x="268861" y="2549772"/>
                </a:lnTo>
                <a:lnTo>
                  <a:pt x="298838" y="2506362"/>
                </a:lnTo>
                <a:lnTo>
                  <a:pt x="329193" y="2463213"/>
                </a:lnTo>
                <a:lnTo>
                  <a:pt x="359925" y="2420325"/>
                </a:lnTo>
                <a:lnTo>
                  <a:pt x="391028" y="2377703"/>
                </a:lnTo>
                <a:lnTo>
                  <a:pt x="422498" y="2335359"/>
                </a:lnTo>
                <a:lnTo>
                  <a:pt x="454333" y="2293293"/>
                </a:lnTo>
                <a:lnTo>
                  <a:pt x="486534" y="2251504"/>
                </a:lnTo>
                <a:lnTo>
                  <a:pt x="519100" y="2209990"/>
                </a:lnTo>
                <a:lnTo>
                  <a:pt x="552028" y="2168762"/>
                </a:lnTo>
                <a:lnTo>
                  <a:pt x="585308" y="2127826"/>
                </a:lnTo>
                <a:lnTo>
                  <a:pt x="618940" y="2087181"/>
                </a:lnTo>
                <a:lnTo>
                  <a:pt x="652926" y="2046829"/>
                </a:lnTo>
                <a:lnTo>
                  <a:pt x="687266" y="2006768"/>
                </a:lnTo>
                <a:lnTo>
                  <a:pt x="721954" y="1967011"/>
                </a:lnTo>
                <a:lnTo>
                  <a:pt x="756982" y="1927560"/>
                </a:lnTo>
                <a:lnTo>
                  <a:pt x="792350" y="1888416"/>
                </a:lnTo>
                <a:lnTo>
                  <a:pt x="828325" y="1849293"/>
                </a:lnTo>
                <a:lnTo>
                  <a:pt x="864106" y="1811050"/>
                </a:lnTo>
                <a:lnTo>
                  <a:pt x="900488" y="1772835"/>
                </a:lnTo>
                <a:lnTo>
                  <a:pt x="937196" y="1734942"/>
                </a:lnTo>
                <a:lnTo>
                  <a:pt x="974232" y="1697371"/>
                </a:lnTo>
                <a:lnTo>
                  <a:pt x="1011595" y="1660122"/>
                </a:lnTo>
                <a:lnTo>
                  <a:pt x="1049285" y="1623197"/>
                </a:lnTo>
                <a:lnTo>
                  <a:pt x="1087290" y="1586601"/>
                </a:lnTo>
                <a:lnTo>
                  <a:pt x="1125609" y="1550341"/>
                </a:lnTo>
                <a:lnTo>
                  <a:pt x="1164241" y="1514416"/>
                </a:lnTo>
                <a:lnTo>
                  <a:pt x="1203187" y="1478827"/>
                </a:lnTo>
                <a:lnTo>
                  <a:pt x="1242447" y="1443573"/>
                </a:lnTo>
                <a:lnTo>
                  <a:pt x="1282009" y="1408662"/>
                </a:lnTo>
                <a:lnTo>
                  <a:pt x="1321868" y="1374099"/>
                </a:lnTo>
                <a:lnTo>
                  <a:pt x="1362024" y="1339886"/>
                </a:lnTo>
                <a:lnTo>
                  <a:pt x="1402478" y="1306022"/>
                </a:lnTo>
                <a:lnTo>
                  <a:pt x="1443230" y="1272507"/>
                </a:lnTo>
                <a:lnTo>
                  <a:pt x="1484273" y="1239348"/>
                </a:lnTo>
                <a:lnTo>
                  <a:pt x="1525598" y="1206550"/>
                </a:lnTo>
                <a:lnTo>
                  <a:pt x="1567203" y="1174115"/>
                </a:lnTo>
                <a:lnTo>
                  <a:pt x="1609091" y="1142042"/>
                </a:lnTo>
                <a:lnTo>
                  <a:pt x="1651261" y="1110331"/>
                </a:lnTo>
                <a:lnTo>
                  <a:pt x="1693706" y="1078988"/>
                </a:lnTo>
                <a:lnTo>
                  <a:pt x="1736417" y="1048018"/>
                </a:lnTo>
                <a:lnTo>
                  <a:pt x="1779393" y="1017421"/>
                </a:lnTo>
                <a:lnTo>
                  <a:pt x="1822634" y="987197"/>
                </a:lnTo>
                <a:lnTo>
                  <a:pt x="1866140" y="957347"/>
                </a:lnTo>
                <a:lnTo>
                  <a:pt x="1909907" y="927877"/>
                </a:lnTo>
                <a:lnTo>
                  <a:pt x="1953923" y="898792"/>
                </a:lnTo>
                <a:lnTo>
                  <a:pt x="1998189" y="870091"/>
                </a:lnTo>
                <a:lnTo>
                  <a:pt x="2042702" y="841776"/>
                </a:lnTo>
                <a:lnTo>
                  <a:pt x="2087464" y="813845"/>
                </a:lnTo>
                <a:lnTo>
                  <a:pt x="2132471" y="786304"/>
                </a:lnTo>
                <a:lnTo>
                  <a:pt x="2177709" y="759159"/>
                </a:lnTo>
                <a:lnTo>
                  <a:pt x="2223179" y="732410"/>
                </a:lnTo>
                <a:lnTo>
                  <a:pt x="2268881" y="706056"/>
                </a:lnTo>
                <a:lnTo>
                  <a:pt x="2314815" y="680097"/>
                </a:lnTo>
                <a:lnTo>
                  <a:pt x="2360976" y="654539"/>
                </a:lnTo>
                <a:lnTo>
                  <a:pt x="2407351" y="629385"/>
                </a:lnTo>
                <a:lnTo>
                  <a:pt x="2453942" y="604636"/>
                </a:lnTo>
                <a:lnTo>
                  <a:pt x="2500747" y="580292"/>
                </a:lnTo>
                <a:lnTo>
                  <a:pt x="2547766" y="556355"/>
                </a:lnTo>
                <a:lnTo>
                  <a:pt x="2594992" y="532825"/>
                </a:lnTo>
                <a:lnTo>
                  <a:pt x="2642416" y="509709"/>
                </a:lnTo>
                <a:lnTo>
                  <a:pt x="2690037" y="487008"/>
                </a:lnTo>
                <a:lnTo>
                  <a:pt x="2737856" y="464722"/>
                </a:lnTo>
                <a:lnTo>
                  <a:pt x="2785873" y="442849"/>
                </a:lnTo>
                <a:lnTo>
                  <a:pt x="2834077" y="421394"/>
                </a:lnTo>
                <a:lnTo>
                  <a:pt x="2882460" y="400361"/>
                </a:lnTo>
                <a:lnTo>
                  <a:pt x="2931023" y="379751"/>
                </a:lnTo>
                <a:lnTo>
                  <a:pt x="2979766" y="359564"/>
                </a:lnTo>
                <a:lnTo>
                  <a:pt x="3028688" y="339800"/>
                </a:lnTo>
                <a:lnTo>
                  <a:pt x="3077778" y="320460"/>
                </a:lnTo>
                <a:lnTo>
                  <a:pt x="3127029" y="301550"/>
                </a:lnTo>
                <a:lnTo>
                  <a:pt x="3176442" y="283070"/>
                </a:lnTo>
                <a:lnTo>
                  <a:pt x="3226014" y="265020"/>
                </a:lnTo>
                <a:lnTo>
                  <a:pt x="3275747" y="247401"/>
                </a:lnTo>
                <a:lnTo>
                  <a:pt x="3325632" y="230212"/>
                </a:lnTo>
                <a:lnTo>
                  <a:pt x="3375658" y="213459"/>
                </a:lnTo>
                <a:lnTo>
                  <a:pt x="3425826" y="197143"/>
                </a:lnTo>
                <a:lnTo>
                  <a:pt x="3476135" y="181265"/>
                </a:lnTo>
                <a:lnTo>
                  <a:pt x="3526587" y="165825"/>
                </a:lnTo>
                <a:lnTo>
                  <a:pt x="3577172" y="150818"/>
                </a:lnTo>
                <a:lnTo>
                  <a:pt x="3627882" y="136251"/>
                </a:lnTo>
                <a:lnTo>
                  <a:pt x="3678714" y="122128"/>
                </a:lnTo>
                <a:lnTo>
                  <a:pt x="3729665" y="108453"/>
                </a:lnTo>
                <a:lnTo>
                  <a:pt x="3780730" y="95231"/>
                </a:lnTo>
                <a:lnTo>
                  <a:pt x="3831923" y="82434"/>
                </a:lnTo>
                <a:lnTo>
                  <a:pt x="3883217" y="70086"/>
                </a:lnTo>
                <a:lnTo>
                  <a:pt x="3934614" y="58185"/>
                </a:lnTo>
                <a:lnTo>
                  <a:pt x="3986116" y="46727"/>
                </a:lnTo>
                <a:lnTo>
                  <a:pt x="4037724" y="35712"/>
                </a:lnTo>
                <a:lnTo>
                  <a:pt x="4089415" y="25171"/>
                </a:lnTo>
                <a:lnTo>
                  <a:pt x="4141192" y="15074"/>
                </a:lnTo>
                <a:lnTo>
                  <a:pt x="4193056" y="5421"/>
                </a:lnTo>
                <a:lnTo>
                  <a:pt x="4223642" y="0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2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750">
            <a:spAutoFit/>
          </a:bodyPr>
          <a:lstStyle/>
          <a:p>
            <a:pPr indent="-4534535" lvl="0" marL="6579234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F2A5B"/>
                </a:solidFill>
              </a:rPr>
              <a:t>6.2 ESTRUTURA DE UM DIAGRAMA DE CLASSE</a:t>
            </a:r>
            <a:endParaRPr/>
          </a:p>
        </p:txBody>
      </p:sp>
      <p:sp>
        <p:nvSpPr>
          <p:cNvPr id="855" name="Google Shape;855;p32"/>
          <p:cNvSpPr txBox="1"/>
          <p:nvPr/>
        </p:nvSpPr>
        <p:spPr>
          <a:xfrm>
            <a:off x="370845" y="9839381"/>
            <a:ext cx="41783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31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6" name="Google Shape;8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450" y="2427950"/>
            <a:ext cx="11447101" cy="5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3"/>
          <p:cNvSpPr/>
          <p:nvPr/>
        </p:nvSpPr>
        <p:spPr>
          <a:xfrm>
            <a:off x="0" y="0"/>
            <a:ext cx="1891664" cy="2858135"/>
          </a:xfrm>
          <a:custGeom>
            <a:rect b="b" l="l" r="r" t="t"/>
            <a:pathLst>
              <a:path extrusionOk="0" h="2858135" w="1891664">
                <a:moveTo>
                  <a:pt x="0" y="2857887"/>
                </a:moveTo>
                <a:lnTo>
                  <a:pt x="0" y="1882972"/>
                </a:lnTo>
                <a:lnTo>
                  <a:pt x="8373" y="1878121"/>
                </a:lnTo>
                <a:lnTo>
                  <a:pt x="51449" y="1852116"/>
                </a:lnTo>
                <a:lnTo>
                  <a:pt x="94035" y="1825346"/>
                </a:lnTo>
                <a:lnTo>
                  <a:pt x="136129" y="1797812"/>
                </a:lnTo>
                <a:lnTo>
                  <a:pt x="177733" y="1769513"/>
                </a:lnTo>
                <a:lnTo>
                  <a:pt x="218819" y="1740467"/>
                </a:lnTo>
                <a:lnTo>
                  <a:pt x="259360" y="1710695"/>
                </a:lnTo>
                <a:lnTo>
                  <a:pt x="299357" y="1680194"/>
                </a:lnTo>
                <a:lnTo>
                  <a:pt x="338811" y="1648967"/>
                </a:lnTo>
                <a:lnTo>
                  <a:pt x="377693" y="1617031"/>
                </a:lnTo>
                <a:lnTo>
                  <a:pt x="415980" y="1584410"/>
                </a:lnTo>
                <a:lnTo>
                  <a:pt x="453672" y="1551102"/>
                </a:lnTo>
                <a:lnTo>
                  <a:pt x="490768" y="1517107"/>
                </a:lnTo>
                <a:lnTo>
                  <a:pt x="527245" y="1482449"/>
                </a:lnTo>
                <a:lnTo>
                  <a:pt x="563078" y="1447150"/>
                </a:lnTo>
                <a:lnTo>
                  <a:pt x="598267" y="1411208"/>
                </a:lnTo>
                <a:lnTo>
                  <a:pt x="632813" y="1374626"/>
                </a:lnTo>
                <a:lnTo>
                  <a:pt x="666693" y="1337426"/>
                </a:lnTo>
                <a:lnTo>
                  <a:pt x="699885" y="1299632"/>
                </a:lnTo>
                <a:lnTo>
                  <a:pt x="732388" y="1261245"/>
                </a:lnTo>
                <a:lnTo>
                  <a:pt x="764204" y="1222264"/>
                </a:lnTo>
                <a:lnTo>
                  <a:pt x="795310" y="1182716"/>
                </a:lnTo>
                <a:lnTo>
                  <a:pt x="825687" y="1142626"/>
                </a:lnTo>
                <a:lnTo>
                  <a:pt x="855336" y="1101993"/>
                </a:lnTo>
                <a:lnTo>
                  <a:pt x="884255" y="1060818"/>
                </a:lnTo>
                <a:lnTo>
                  <a:pt x="912427" y="1019127"/>
                </a:lnTo>
                <a:lnTo>
                  <a:pt x="939833" y="976948"/>
                </a:lnTo>
                <a:lnTo>
                  <a:pt x="966471" y="934281"/>
                </a:lnTo>
                <a:lnTo>
                  <a:pt x="992342" y="891127"/>
                </a:lnTo>
                <a:lnTo>
                  <a:pt x="1017432" y="847511"/>
                </a:lnTo>
                <a:lnTo>
                  <a:pt x="1041721" y="803465"/>
                </a:lnTo>
                <a:lnTo>
                  <a:pt x="1065210" y="758987"/>
                </a:lnTo>
                <a:lnTo>
                  <a:pt x="1087899" y="714076"/>
                </a:lnTo>
                <a:lnTo>
                  <a:pt x="1109775" y="668764"/>
                </a:lnTo>
                <a:lnTo>
                  <a:pt x="1130822" y="623080"/>
                </a:lnTo>
                <a:lnTo>
                  <a:pt x="1151041" y="577022"/>
                </a:lnTo>
                <a:lnTo>
                  <a:pt x="1170429" y="530591"/>
                </a:lnTo>
                <a:lnTo>
                  <a:pt x="1188979" y="483819"/>
                </a:lnTo>
                <a:lnTo>
                  <a:pt x="1206674" y="436735"/>
                </a:lnTo>
                <a:lnTo>
                  <a:pt x="1223516" y="389339"/>
                </a:lnTo>
                <a:lnTo>
                  <a:pt x="1239503" y="341631"/>
                </a:lnTo>
                <a:lnTo>
                  <a:pt x="1254627" y="293641"/>
                </a:lnTo>
                <a:lnTo>
                  <a:pt x="1268878" y="245402"/>
                </a:lnTo>
                <a:lnTo>
                  <a:pt x="1282254" y="196913"/>
                </a:lnTo>
                <a:lnTo>
                  <a:pt x="1294756" y="148176"/>
                </a:lnTo>
                <a:lnTo>
                  <a:pt x="1306377" y="99219"/>
                </a:lnTo>
                <a:lnTo>
                  <a:pt x="1317109" y="50077"/>
                </a:lnTo>
                <a:lnTo>
                  <a:pt x="1326951" y="750"/>
                </a:lnTo>
                <a:lnTo>
                  <a:pt x="1327087" y="0"/>
                </a:lnTo>
                <a:lnTo>
                  <a:pt x="1891642" y="0"/>
                </a:lnTo>
                <a:lnTo>
                  <a:pt x="1890566" y="42890"/>
                </a:lnTo>
                <a:lnTo>
                  <a:pt x="1887546" y="112331"/>
                </a:lnTo>
                <a:lnTo>
                  <a:pt x="1883018" y="181681"/>
                </a:lnTo>
                <a:lnTo>
                  <a:pt x="1876982" y="250926"/>
                </a:lnTo>
                <a:lnTo>
                  <a:pt x="1869445" y="320014"/>
                </a:lnTo>
                <a:lnTo>
                  <a:pt x="1860346" y="389339"/>
                </a:lnTo>
                <a:lnTo>
                  <a:pt x="1849874" y="457624"/>
                </a:lnTo>
                <a:lnTo>
                  <a:pt x="1837850" y="526082"/>
                </a:lnTo>
                <a:lnTo>
                  <a:pt x="1824343" y="594255"/>
                </a:lnTo>
                <a:lnTo>
                  <a:pt x="1809355" y="662126"/>
                </a:lnTo>
                <a:lnTo>
                  <a:pt x="1792898" y="729648"/>
                </a:lnTo>
                <a:lnTo>
                  <a:pt x="1774976" y="796804"/>
                </a:lnTo>
                <a:lnTo>
                  <a:pt x="1755600" y="863547"/>
                </a:lnTo>
                <a:lnTo>
                  <a:pt x="1734776" y="929859"/>
                </a:lnTo>
                <a:lnTo>
                  <a:pt x="1712519" y="995696"/>
                </a:lnTo>
                <a:lnTo>
                  <a:pt x="1688833" y="1061043"/>
                </a:lnTo>
                <a:lnTo>
                  <a:pt x="1663737" y="1125851"/>
                </a:lnTo>
                <a:lnTo>
                  <a:pt x="1637234" y="1190107"/>
                </a:lnTo>
                <a:lnTo>
                  <a:pt x="1609344" y="1253763"/>
                </a:lnTo>
                <a:lnTo>
                  <a:pt x="1580073" y="1316804"/>
                </a:lnTo>
                <a:lnTo>
                  <a:pt x="1549444" y="1379189"/>
                </a:lnTo>
                <a:lnTo>
                  <a:pt x="1517463" y="1440900"/>
                </a:lnTo>
                <a:lnTo>
                  <a:pt x="1484152" y="1501894"/>
                </a:lnTo>
                <a:lnTo>
                  <a:pt x="1449520" y="1562157"/>
                </a:lnTo>
                <a:lnTo>
                  <a:pt x="1413589" y="1621646"/>
                </a:lnTo>
                <a:lnTo>
                  <a:pt x="1376370" y="1680346"/>
                </a:lnTo>
                <a:lnTo>
                  <a:pt x="1337888" y="1738219"/>
                </a:lnTo>
                <a:lnTo>
                  <a:pt x="1298154" y="1795247"/>
                </a:lnTo>
                <a:lnTo>
                  <a:pt x="1257195" y="1851392"/>
                </a:lnTo>
                <a:lnTo>
                  <a:pt x="1215020" y="1906641"/>
                </a:lnTo>
                <a:lnTo>
                  <a:pt x="1171659" y="1960952"/>
                </a:lnTo>
                <a:lnTo>
                  <a:pt x="1127122" y="2014315"/>
                </a:lnTo>
                <a:lnTo>
                  <a:pt x="1081442" y="2066691"/>
                </a:lnTo>
                <a:lnTo>
                  <a:pt x="1034630" y="2118068"/>
                </a:lnTo>
                <a:lnTo>
                  <a:pt x="986718" y="2168409"/>
                </a:lnTo>
                <a:lnTo>
                  <a:pt x="937717" y="2217704"/>
                </a:lnTo>
                <a:lnTo>
                  <a:pt x="887663" y="2265919"/>
                </a:lnTo>
                <a:lnTo>
                  <a:pt x="836567" y="2313031"/>
                </a:lnTo>
                <a:lnTo>
                  <a:pt x="784464" y="2359029"/>
                </a:lnTo>
                <a:lnTo>
                  <a:pt x="731368" y="2403880"/>
                </a:lnTo>
                <a:lnTo>
                  <a:pt x="677316" y="2447564"/>
                </a:lnTo>
                <a:lnTo>
                  <a:pt x="622321" y="2490068"/>
                </a:lnTo>
                <a:lnTo>
                  <a:pt x="566423" y="2531357"/>
                </a:lnTo>
                <a:lnTo>
                  <a:pt x="509633" y="2571439"/>
                </a:lnTo>
                <a:lnTo>
                  <a:pt x="451991" y="2610256"/>
                </a:lnTo>
                <a:lnTo>
                  <a:pt x="393514" y="2647829"/>
                </a:lnTo>
                <a:lnTo>
                  <a:pt x="334241" y="2684114"/>
                </a:lnTo>
                <a:lnTo>
                  <a:pt x="274187" y="2719111"/>
                </a:lnTo>
                <a:lnTo>
                  <a:pt x="213392" y="2752784"/>
                </a:lnTo>
                <a:lnTo>
                  <a:pt x="151873" y="2785134"/>
                </a:lnTo>
                <a:lnTo>
                  <a:pt x="89675" y="2816125"/>
                </a:lnTo>
                <a:lnTo>
                  <a:pt x="26809" y="2845768"/>
                </a:lnTo>
                <a:lnTo>
                  <a:pt x="0" y="2857887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3"/>
          <p:cNvSpPr/>
          <p:nvPr/>
        </p:nvSpPr>
        <p:spPr>
          <a:xfrm>
            <a:off x="15309701" y="7798913"/>
            <a:ext cx="2978785" cy="2488565"/>
          </a:xfrm>
          <a:custGeom>
            <a:rect b="b" l="l" r="r" t="t"/>
            <a:pathLst>
              <a:path extrusionOk="0" h="2488565" w="2978784">
                <a:moveTo>
                  <a:pt x="2978298" y="0"/>
                </a:moveTo>
                <a:lnTo>
                  <a:pt x="2978298" y="1605247"/>
                </a:lnTo>
                <a:lnTo>
                  <a:pt x="2967334" y="1609588"/>
                </a:lnTo>
                <a:lnTo>
                  <a:pt x="2923114" y="1627562"/>
                </a:lnTo>
                <a:lnTo>
                  <a:pt x="2879053" y="1645935"/>
                </a:lnTo>
                <a:lnTo>
                  <a:pt x="2835160" y="1664705"/>
                </a:lnTo>
                <a:lnTo>
                  <a:pt x="2791443" y="1683869"/>
                </a:lnTo>
                <a:lnTo>
                  <a:pt x="2747900" y="1703428"/>
                </a:lnTo>
                <a:lnTo>
                  <a:pt x="2704530" y="1723381"/>
                </a:lnTo>
                <a:lnTo>
                  <a:pt x="2661345" y="1743724"/>
                </a:lnTo>
                <a:lnTo>
                  <a:pt x="2618348" y="1764454"/>
                </a:lnTo>
                <a:lnTo>
                  <a:pt x="2575540" y="1785571"/>
                </a:lnTo>
                <a:lnTo>
                  <a:pt x="2532922" y="1807077"/>
                </a:lnTo>
                <a:lnTo>
                  <a:pt x="2490500" y="1828967"/>
                </a:lnTo>
                <a:lnTo>
                  <a:pt x="2448279" y="1851237"/>
                </a:lnTo>
                <a:lnTo>
                  <a:pt x="2406261" y="1873888"/>
                </a:lnTo>
                <a:lnTo>
                  <a:pt x="2364445" y="1896922"/>
                </a:lnTo>
                <a:lnTo>
                  <a:pt x="2322838" y="1920327"/>
                </a:lnTo>
                <a:lnTo>
                  <a:pt x="2281448" y="1944106"/>
                </a:lnTo>
                <a:lnTo>
                  <a:pt x="2240276" y="1968258"/>
                </a:lnTo>
                <a:lnTo>
                  <a:pt x="2199322" y="1992783"/>
                </a:lnTo>
                <a:lnTo>
                  <a:pt x="2158588" y="2017676"/>
                </a:lnTo>
                <a:lnTo>
                  <a:pt x="2118085" y="2042935"/>
                </a:lnTo>
                <a:lnTo>
                  <a:pt x="2077812" y="2068559"/>
                </a:lnTo>
                <a:lnTo>
                  <a:pt x="2037767" y="2094547"/>
                </a:lnTo>
                <a:lnTo>
                  <a:pt x="1997961" y="2120897"/>
                </a:lnTo>
                <a:lnTo>
                  <a:pt x="1958397" y="2147604"/>
                </a:lnTo>
                <a:lnTo>
                  <a:pt x="1919075" y="2174666"/>
                </a:lnTo>
                <a:lnTo>
                  <a:pt x="1879995" y="2202083"/>
                </a:lnTo>
                <a:lnTo>
                  <a:pt x="1841165" y="2229852"/>
                </a:lnTo>
                <a:lnTo>
                  <a:pt x="1802591" y="2257968"/>
                </a:lnTo>
                <a:lnTo>
                  <a:pt x="1764272" y="2286431"/>
                </a:lnTo>
                <a:lnTo>
                  <a:pt x="1726207" y="2315243"/>
                </a:lnTo>
                <a:lnTo>
                  <a:pt x="1688405" y="2344395"/>
                </a:lnTo>
                <a:lnTo>
                  <a:pt x="1650871" y="2373887"/>
                </a:lnTo>
                <a:lnTo>
                  <a:pt x="1613605" y="2403717"/>
                </a:lnTo>
                <a:lnTo>
                  <a:pt x="1576606" y="2433884"/>
                </a:lnTo>
                <a:lnTo>
                  <a:pt x="1539880" y="2464383"/>
                </a:lnTo>
                <a:lnTo>
                  <a:pt x="1511859" y="2488085"/>
                </a:lnTo>
                <a:lnTo>
                  <a:pt x="0" y="2488085"/>
                </a:lnTo>
                <a:lnTo>
                  <a:pt x="22765" y="2451136"/>
                </a:lnTo>
                <a:lnTo>
                  <a:pt x="50828" y="2406464"/>
                </a:lnTo>
                <a:lnTo>
                  <a:pt x="79279" y="2362035"/>
                </a:lnTo>
                <a:lnTo>
                  <a:pt x="108119" y="2317850"/>
                </a:lnTo>
                <a:lnTo>
                  <a:pt x="137343" y="2273918"/>
                </a:lnTo>
                <a:lnTo>
                  <a:pt x="166944" y="2230247"/>
                </a:lnTo>
                <a:lnTo>
                  <a:pt x="196922" y="2186837"/>
                </a:lnTo>
                <a:lnTo>
                  <a:pt x="227276" y="2143687"/>
                </a:lnTo>
                <a:lnTo>
                  <a:pt x="258008" y="2100800"/>
                </a:lnTo>
                <a:lnTo>
                  <a:pt x="289112" y="2058177"/>
                </a:lnTo>
                <a:lnTo>
                  <a:pt x="320581" y="2015834"/>
                </a:lnTo>
                <a:lnTo>
                  <a:pt x="352417" y="1973768"/>
                </a:lnTo>
                <a:lnTo>
                  <a:pt x="384617" y="1931978"/>
                </a:lnTo>
                <a:lnTo>
                  <a:pt x="417183" y="1890465"/>
                </a:lnTo>
                <a:lnTo>
                  <a:pt x="450111" y="1849237"/>
                </a:lnTo>
                <a:lnTo>
                  <a:pt x="483391" y="1808301"/>
                </a:lnTo>
                <a:lnTo>
                  <a:pt x="517024" y="1767656"/>
                </a:lnTo>
                <a:lnTo>
                  <a:pt x="551010" y="1727304"/>
                </a:lnTo>
                <a:lnTo>
                  <a:pt x="585349" y="1687243"/>
                </a:lnTo>
                <a:lnTo>
                  <a:pt x="620037" y="1647485"/>
                </a:lnTo>
                <a:lnTo>
                  <a:pt x="655065" y="1608034"/>
                </a:lnTo>
                <a:lnTo>
                  <a:pt x="690433" y="1568890"/>
                </a:lnTo>
                <a:lnTo>
                  <a:pt x="726409" y="1529768"/>
                </a:lnTo>
                <a:lnTo>
                  <a:pt x="762189" y="1491524"/>
                </a:lnTo>
                <a:lnTo>
                  <a:pt x="798571" y="1453310"/>
                </a:lnTo>
                <a:lnTo>
                  <a:pt x="835280" y="1415417"/>
                </a:lnTo>
                <a:lnTo>
                  <a:pt x="872315" y="1377846"/>
                </a:lnTo>
                <a:lnTo>
                  <a:pt x="909678" y="1340597"/>
                </a:lnTo>
                <a:lnTo>
                  <a:pt x="947368" y="1303672"/>
                </a:lnTo>
                <a:lnTo>
                  <a:pt x="985373" y="1267076"/>
                </a:lnTo>
                <a:lnTo>
                  <a:pt x="1023692" y="1230816"/>
                </a:lnTo>
                <a:lnTo>
                  <a:pt x="1062325" y="1194891"/>
                </a:lnTo>
                <a:lnTo>
                  <a:pt x="1101270" y="1159301"/>
                </a:lnTo>
                <a:lnTo>
                  <a:pt x="1140530" y="1124048"/>
                </a:lnTo>
                <a:lnTo>
                  <a:pt x="1180092" y="1089136"/>
                </a:lnTo>
                <a:lnTo>
                  <a:pt x="1219951" y="1054574"/>
                </a:lnTo>
                <a:lnTo>
                  <a:pt x="1260108" y="1020361"/>
                </a:lnTo>
                <a:lnTo>
                  <a:pt x="1300562" y="986497"/>
                </a:lnTo>
                <a:lnTo>
                  <a:pt x="1341313" y="952981"/>
                </a:lnTo>
                <a:lnTo>
                  <a:pt x="1382357" y="919823"/>
                </a:lnTo>
                <a:lnTo>
                  <a:pt x="1423681" y="887025"/>
                </a:lnTo>
                <a:lnTo>
                  <a:pt x="1465287" y="854590"/>
                </a:lnTo>
                <a:lnTo>
                  <a:pt x="1507174" y="822516"/>
                </a:lnTo>
                <a:lnTo>
                  <a:pt x="1549345" y="790806"/>
                </a:lnTo>
                <a:lnTo>
                  <a:pt x="1591789" y="759463"/>
                </a:lnTo>
                <a:lnTo>
                  <a:pt x="1634500" y="728493"/>
                </a:lnTo>
                <a:lnTo>
                  <a:pt x="1677476" y="697896"/>
                </a:lnTo>
                <a:lnTo>
                  <a:pt x="1720717" y="667672"/>
                </a:lnTo>
                <a:lnTo>
                  <a:pt x="1764224" y="637821"/>
                </a:lnTo>
                <a:lnTo>
                  <a:pt x="1807990" y="608352"/>
                </a:lnTo>
                <a:lnTo>
                  <a:pt x="1852007" y="579266"/>
                </a:lnTo>
                <a:lnTo>
                  <a:pt x="1896272" y="550566"/>
                </a:lnTo>
                <a:lnTo>
                  <a:pt x="1940786" y="522250"/>
                </a:lnTo>
                <a:lnTo>
                  <a:pt x="1985548" y="494320"/>
                </a:lnTo>
                <a:lnTo>
                  <a:pt x="2030554" y="466779"/>
                </a:lnTo>
                <a:lnTo>
                  <a:pt x="2075792" y="439634"/>
                </a:lnTo>
                <a:lnTo>
                  <a:pt x="2121263" y="412885"/>
                </a:lnTo>
                <a:lnTo>
                  <a:pt x="2166965" y="386531"/>
                </a:lnTo>
                <a:lnTo>
                  <a:pt x="2212899" y="360572"/>
                </a:lnTo>
                <a:lnTo>
                  <a:pt x="2259059" y="335013"/>
                </a:lnTo>
                <a:lnTo>
                  <a:pt x="2305435" y="309860"/>
                </a:lnTo>
                <a:lnTo>
                  <a:pt x="2352025" y="285111"/>
                </a:lnTo>
                <a:lnTo>
                  <a:pt x="2398830" y="260767"/>
                </a:lnTo>
                <a:lnTo>
                  <a:pt x="2445849" y="236830"/>
                </a:lnTo>
                <a:lnTo>
                  <a:pt x="2493076" y="213300"/>
                </a:lnTo>
                <a:lnTo>
                  <a:pt x="2540499" y="190184"/>
                </a:lnTo>
                <a:lnTo>
                  <a:pt x="2588120" y="167483"/>
                </a:lnTo>
                <a:lnTo>
                  <a:pt x="2635939" y="145196"/>
                </a:lnTo>
                <a:lnTo>
                  <a:pt x="2683957" y="123324"/>
                </a:lnTo>
                <a:lnTo>
                  <a:pt x="2732160" y="101868"/>
                </a:lnTo>
                <a:lnTo>
                  <a:pt x="2780543" y="80836"/>
                </a:lnTo>
                <a:lnTo>
                  <a:pt x="2829106" y="60226"/>
                </a:lnTo>
                <a:lnTo>
                  <a:pt x="2877849" y="40039"/>
                </a:lnTo>
                <a:lnTo>
                  <a:pt x="2926771" y="20275"/>
                </a:lnTo>
                <a:lnTo>
                  <a:pt x="2975861" y="935"/>
                </a:lnTo>
                <a:lnTo>
                  <a:pt x="2978298" y="0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3"/>
          <p:cNvSpPr txBox="1"/>
          <p:nvPr>
            <p:ph type="title"/>
          </p:nvPr>
        </p:nvSpPr>
        <p:spPr>
          <a:xfrm>
            <a:off x="3949615" y="93843"/>
            <a:ext cx="1038923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F2A5B"/>
                </a:solidFill>
              </a:rPr>
              <a:t>6.2	DIAGRAMA DE CLASSE</a:t>
            </a:r>
            <a:endParaRPr/>
          </a:p>
        </p:txBody>
      </p:sp>
      <p:sp>
        <p:nvSpPr>
          <p:cNvPr id="864" name="Google Shape;864;p33"/>
          <p:cNvSpPr txBox="1"/>
          <p:nvPr/>
        </p:nvSpPr>
        <p:spPr>
          <a:xfrm>
            <a:off x="328280" y="9839381"/>
            <a:ext cx="50292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32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65" name="Google Shape;8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75" y="809625"/>
            <a:ext cx="11937849" cy="866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12" y="0"/>
            <a:ext cx="17360485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34"/>
          <p:cNvSpPr/>
          <p:nvPr/>
        </p:nvSpPr>
        <p:spPr>
          <a:xfrm>
            <a:off x="5072860" y="2860737"/>
            <a:ext cx="8181340" cy="2905125"/>
          </a:xfrm>
          <a:custGeom>
            <a:rect b="b" l="l" r="r" t="t"/>
            <a:pathLst>
              <a:path extrusionOk="0" h="2905125" w="8181340">
                <a:moveTo>
                  <a:pt x="8020299" y="2904770"/>
                </a:moveTo>
                <a:lnTo>
                  <a:pt x="161906" y="2904770"/>
                </a:lnTo>
                <a:lnTo>
                  <a:pt x="118878" y="2898988"/>
                </a:lnTo>
                <a:lnTo>
                  <a:pt x="80198" y="2882665"/>
                </a:lnTo>
                <a:lnTo>
                  <a:pt x="47426" y="2857346"/>
                </a:lnTo>
                <a:lnTo>
                  <a:pt x="22107" y="2824574"/>
                </a:lnTo>
                <a:lnTo>
                  <a:pt x="5784" y="2785893"/>
                </a:lnTo>
                <a:lnTo>
                  <a:pt x="0" y="2742848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4" y="0"/>
                </a:lnTo>
                <a:lnTo>
                  <a:pt x="8020280" y="0"/>
                </a:lnTo>
                <a:lnTo>
                  <a:pt x="8063327" y="5784"/>
                </a:lnTo>
                <a:lnTo>
                  <a:pt x="8102011" y="22107"/>
                </a:lnTo>
                <a:lnTo>
                  <a:pt x="8134786" y="47426"/>
                </a:lnTo>
                <a:lnTo>
                  <a:pt x="8160109" y="80198"/>
                </a:lnTo>
                <a:lnTo>
                  <a:pt x="8176435" y="118878"/>
                </a:lnTo>
                <a:lnTo>
                  <a:pt x="8181013" y="152942"/>
                </a:lnTo>
                <a:lnTo>
                  <a:pt x="8181013" y="2751830"/>
                </a:lnTo>
                <a:lnTo>
                  <a:pt x="8160109" y="2824574"/>
                </a:lnTo>
                <a:lnTo>
                  <a:pt x="8134786" y="2857346"/>
                </a:lnTo>
                <a:lnTo>
                  <a:pt x="8102011" y="2882665"/>
                </a:lnTo>
                <a:lnTo>
                  <a:pt x="8063327" y="2898988"/>
                </a:lnTo>
                <a:lnTo>
                  <a:pt x="8020299" y="2904770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5032932" y="6147492"/>
            <a:ext cx="8181340" cy="2905125"/>
          </a:xfrm>
          <a:custGeom>
            <a:rect b="b" l="l" r="r" t="t"/>
            <a:pathLst>
              <a:path extrusionOk="0" h="2905125" w="8181340">
                <a:moveTo>
                  <a:pt x="8020284" y="2904770"/>
                </a:moveTo>
                <a:lnTo>
                  <a:pt x="161921" y="2904770"/>
                </a:lnTo>
                <a:lnTo>
                  <a:pt x="118878" y="2898986"/>
                </a:lnTo>
                <a:lnTo>
                  <a:pt x="80198" y="2882663"/>
                </a:lnTo>
                <a:lnTo>
                  <a:pt x="47426" y="2857344"/>
                </a:lnTo>
                <a:lnTo>
                  <a:pt x="22107" y="2824572"/>
                </a:lnTo>
                <a:lnTo>
                  <a:pt x="5784" y="2785891"/>
                </a:lnTo>
                <a:lnTo>
                  <a:pt x="0" y="2742845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8020280" y="0"/>
                </a:lnTo>
                <a:lnTo>
                  <a:pt x="8063327" y="5784"/>
                </a:lnTo>
                <a:lnTo>
                  <a:pt x="8102010" y="22107"/>
                </a:lnTo>
                <a:lnTo>
                  <a:pt x="8134786" y="47426"/>
                </a:lnTo>
                <a:lnTo>
                  <a:pt x="8160109" y="80198"/>
                </a:lnTo>
                <a:lnTo>
                  <a:pt x="8176435" y="118878"/>
                </a:lnTo>
                <a:lnTo>
                  <a:pt x="8181013" y="152945"/>
                </a:lnTo>
                <a:lnTo>
                  <a:pt x="8181013" y="2751825"/>
                </a:lnTo>
                <a:lnTo>
                  <a:pt x="8160109" y="2824572"/>
                </a:lnTo>
                <a:lnTo>
                  <a:pt x="8134786" y="2857344"/>
                </a:lnTo>
                <a:lnTo>
                  <a:pt x="8102010" y="2882663"/>
                </a:lnTo>
                <a:lnTo>
                  <a:pt x="8063327" y="2898986"/>
                </a:lnTo>
                <a:lnTo>
                  <a:pt x="8020284" y="2904770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4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2675">
            <a:spAutoFit/>
          </a:bodyPr>
          <a:lstStyle/>
          <a:p>
            <a:pPr indent="0" lvl="0" marL="257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7.1 DIAGRAMA DE SEQUÊNCIA</a:t>
            </a:r>
            <a:endParaRPr/>
          </a:p>
        </p:txBody>
      </p:sp>
      <p:sp>
        <p:nvSpPr>
          <p:cNvPr id="874" name="Google Shape;874;p34"/>
          <p:cNvSpPr txBox="1"/>
          <p:nvPr/>
        </p:nvSpPr>
        <p:spPr>
          <a:xfrm>
            <a:off x="5546060" y="2806020"/>
            <a:ext cx="7517130" cy="609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8275">
            <a:spAutoFit/>
          </a:bodyPr>
          <a:lstStyle/>
          <a:p>
            <a:pPr indent="0" lvl="0" marL="0" marR="3530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US" sz="29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1594" marR="5080" rtl="0" algn="ctr">
              <a:lnSpc>
                <a:spcPct val="1179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Representa a interação dinâmica entre os objetos e componentes de um sistema de software ao longo do tempo, mostrando a ordem das mensagens trocadas entre eles para realizar uma funcionalidade específica.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4330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US" sz="29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VANTAGENS</a:t>
            </a:r>
            <a:endParaRPr b="0" i="0" sz="2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35" lvl="0" marL="12700" marR="34925" rtl="0" algn="ctr">
              <a:lnSpc>
                <a:spcPct val="117900"/>
              </a:lnSpc>
              <a:spcBef>
                <a:spcPts val="96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É possível identificar as dependências, as trocas de informações e as operações realizadas ao visualizar e compreender o fluxo de execução do sistema. Essa abordagem facilita a análise, o design, a implementação e a depuração do software.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5" name="Google Shape;875;p34"/>
          <p:cNvSpPr/>
          <p:nvPr/>
        </p:nvSpPr>
        <p:spPr>
          <a:xfrm>
            <a:off x="14758021" y="7147047"/>
            <a:ext cx="3530600" cy="3140075"/>
          </a:xfrm>
          <a:custGeom>
            <a:rect b="b" l="l" r="r" t="t"/>
            <a:pathLst>
              <a:path extrusionOk="0" h="3140075" w="3530600">
                <a:moveTo>
                  <a:pt x="3529978" y="0"/>
                </a:moveTo>
                <a:lnTo>
                  <a:pt x="3529978" y="1603691"/>
                </a:lnTo>
                <a:lnTo>
                  <a:pt x="3495267" y="1615652"/>
                </a:lnTo>
                <a:lnTo>
                  <a:pt x="3450281" y="1631612"/>
                </a:lnTo>
                <a:lnTo>
                  <a:pt x="3405441" y="1647978"/>
                </a:lnTo>
                <a:lnTo>
                  <a:pt x="3360748" y="1664748"/>
                </a:lnTo>
                <a:lnTo>
                  <a:pt x="3316204" y="1681921"/>
                </a:lnTo>
                <a:lnTo>
                  <a:pt x="3271822" y="1699495"/>
                </a:lnTo>
                <a:lnTo>
                  <a:pt x="3227601" y="1717469"/>
                </a:lnTo>
                <a:lnTo>
                  <a:pt x="3183540" y="1735843"/>
                </a:lnTo>
                <a:lnTo>
                  <a:pt x="3139648" y="1754613"/>
                </a:lnTo>
                <a:lnTo>
                  <a:pt x="3095931" y="1773777"/>
                </a:lnTo>
                <a:lnTo>
                  <a:pt x="3052388" y="1793335"/>
                </a:lnTo>
                <a:lnTo>
                  <a:pt x="3009017" y="1813288"/>
                </a:lnTo>
                <a:lnTo>
                  <a:pt x="2965832" y="1833631"/>
                </a:lnTo>
                <a:lnTo>
                  <a:pt x="2922836" y="1854361"/>
                </a:lnTo>
                <a:lnTo>
                  <a:pt x="2880028" y="1875479"/>
                </a:lnTo>
                <a:lnTo>
                  <a:pt x="2837410" y="1896984"/>
                </a:lnTo>
                <a:lnTo>
                  <a:pt x="2794987" y="1918874"/>
                </a:lnTo>
                <a:lnTo>
                  <a:pt x="2752767" y="1941144"/>
                </a:lnTo>
                <a:lnTo>
                  <a:pt x="2710748" y="1963796"/>
                </a:lnTo>
                <a:lnTo>
                  <a:pt x="2668933" y="1986829"/>
                </a:lnTo>
                <a:lnTo>
                  <a:pt x="2627325" y="2010234"/>
                </a:lnTo>
                <a:lnTo>
                  <a:pt x="2585936" y="2034013"/>
                </a:lnTo>
                <a:lnTo>
                  <a:pt x="2544764" y="2058165"/>
                </a:lnTo>
                <a:lnTo>
                  <a:pt x="2503809" y="2082691"/>
                </a:lnTo>
                <a:lnTo>
                  <a:pt x="2463076" y="2107584"/>
                </a:lnTo>
                <a:lnTo>
                  <a:pt x="2422572" y="2132842"/>
                </a:lnTo>
                <a:lnTo>
                  <a:pt x="2382299" y="2158466"/>
                </a:lnTo>
                <a:lnTo>
                  <a:pt x="2342254" y="2184454"/>
                </a:lnTo>
                <a:lnTo>
                  <a:pt x="2302448" y="2210805"/>
                </a:lnTo>
                <a:lnTo>
                  <a:pt x="2262884" y="2237511"/>
                </a:lnTo>
                <a:lnTo>
                  <a:pt x="2223562" y="2264573"/>
                </a:lnTo>
                <a:lnTo>
                  <a:pt x="2184483" y="2291991"/>
                </a:lnTo>
                <a:lnTo>
                  <a:pt x="2145653" y="2319759"/>
                </a:lnTo>
                <a:lnTo>
                  <a:pt x="2107078" y="2347875"/>
                </a:lnTo>
                <a:lnTo>
                  <a:pt x="2068759" y="2376339"/>
                </a:lnTo>
                <a:lnTo>
                  <a:pt x="2030695" y="2405151"/>
                </a:lnTo>
                <a:lnTo>
                  <a:pt x="1992893" y="2434303"/>
                </a:lnTo>
                <a:lnTo>
                  <a:pt x="1955359" y="2463794"/>
                </a:lnTo>
                <a:lnTo>
                  <a:pt x="1918092" y="2493624"/>
                </a:lnTo>
                <a:lnTo>
                  <a:pt x="1881093" y="2523791"/>
                </a:lnTo>
                <a:lnTo>
                  <a:pt x="1844368" y="2554291"/>
                </a:lnTo>
                <a:lnTo>
                  <a:pt x="1807922" y="2585117"/>
                </a:lnTo>
                <a:lnTo>
                  <a:pt x="1771757" y="2616271"/>
                </a:lnTo>
                <a:lnTo>
                  <a:pt x="1735871" y="2647753"/>
                </a:lnTo>
                <a:lnTo>
                  <a:pt x="1700273" y="2679559"/>
                </a:lnTo>
                <a:lnTo>
                  <a:pt x="1664966" y="2711683"/>
                </a:lnTo>
                <a:lnTo>
                  <a:pt x="1629950" y="2744122"/>
                </a:lnTo>
                <a:lnTo>
                  <a:pt x="1595225" y="2776877"/>
                </a:lnTo>
                <a:lnTo>
                  <a:pt x="1560798" y="2809949"/>
                </a:lnTo>
                <a:lnTo>
                  <a:pt x="1526673" y="2843326"/>
                </a:lnTo>
                <a:lnTo>
                  <a:pt x="1492851" y="2877010"/>
                </a:lnTo>
                <a:lnTo>
                  <a:pt x="1459331" y="2911000"/>
                </a:lnTo>
                <a:lnTo>
                  <a:pt x="1426120" y="2945292"/>
                </a:lnTo>
                <a:lnTo>
                  <a:pt x="1393223" y="2979879"/>
                </a:lnTo>
                <a:lnTo>
                  <a:pt x="1360641" y="3014763"/>
                </a:lnTo>
                <a:lnTo>
                  <a:pt x="1328372" y="3049944"/>
                </a:lnTo>
                <a:lnTo>
                  <a:pt x="1296418" y="3085412"/>
                </a:lnTo>
                <a:lnTo>
                  <a:pt x="1264790" y="3121166"/>
                </a:lnTo>
                <a:lnTo>
                  <a:pt x="1248472" y="3139952"/>
                </a:lnTo>
                <a:lnTo>
                  <a:pt x="0" y="3139952"/>
                </a:lnTo>
                <a:lnTo>
                  <a:pt x="28138" y="3081461"/>
                </a:lnTo>
                <a:lnTo>
                  <a:pt x="50133" y="3036903"/>
                </a:lnTo>
                <a:lnTo>
                  <a:pt x="72499" y="2992514"/>
                </a:lnTo>
                <a:lnTo>
                  <a:pt x="95235" y="2948296"/>
                </a:lnTo>
                <a:lnTo>
                  <a:pt x="118342" y="2904247"/>
                </a:lnTo>
                <a:lnTo>
                  <a:pt x="141819" y="2860368"/>
                </a:lnTo>
                <a:lnTo>
                  <a:pt x="167117" y="2814064"/>
                </a:lnTo>
                <a:lnTo>
                  <a:pt x="192813" y="2767988"/>
                </a:lnTo>
                <a:lnTo>
                  <a:pt x="218908" y="2722138"/>
                </a:lnTo>
                <a:lnTo>
                  <a:pt x="245401" y="2676515"/>
                </a:lnTo>
                <a:lnTo>
                  <a:pt x="272294" y="2631118"/>
                </a:lnTo>
                <a:lnTo>
                  <a:pt x="299579" y="2585959"/>
                </a:lnTo>
                <a:lnTo>
                  <a:pt x="327252" y="2541043"/>
                </a:lnTo>
                <a:lnTo>
                  <a:pt x="355315" y="2496371"/>
                </a:lnTo>
                <a:lnTo>
                  <a:pt x="383767" y="2451943"/>
                </a:lnTo>
                <a:lnTo>
                  <a:pt x="412606" y="2407757"/>
                </a:lnTo>
                <a:lnTo>
                  <a:pt x="441831" y="2363826"/>
                </a:lnTo>
                <a:lnTo>
                  <a:pt x="471432" y="2320154"/>
                </a:lnTo>
                <a:lnTo>
                  <a:pt x="501409" y="2276744"/>
                </a:lnTo>
                <a:lnTo>
                  <a:pt x="531764" y="2233595"/>
                </a:lnTo>
                <a:lnTo>
                  <a:pt x="562496" y="2190707"/>
                </a:lnTo>
                <a:lnTo>
                  <a:pt x="593599" y="2148085"/>
                </a:lnTo>
                <a:lnTo>
                  <a:pt x="625069" y="2105741"/>
                </a:lnTo>
                <a:lnTo>
                  <a:pt x="656904" y="2063675"/>
                </a:lnTo>
                <a:lnTo>
                  <a:pt x="689105" y="2021886"/>
                </a:lnTo>
                <a:lnTo>
                  <a:pt x="721671" y="1980372"/>
                </a:lnTo>
                <a:lnTo>
                  <a:pt x="754598" y="1939144"/>
                </a:lnTo>
                <a:lnTo>
                  <a:pt x="787878" y="1898208"/>
                </a:lnTo>
                <a:lnTo>
                  <a:pt x="821511" y="1857564"/>
                </a:lnTo>
                <a:lnTo>
                  <a:pt x="855497" y="1817211"/>
                </a:lnTo>
                <a:lnTo>
                  <a:pt x="889837" y="1777150"/>
                </a:lnTo>
                <a:lnTo>
                  <a:pt x="924525" y="1737393"/>
                </a:lnTo>
                <a:lnTo>
                  <a:pt x="959553" y="1697942"/>
                </a:lnTo>
                <a:lnTo>
                  <a:pt x="994920" y="1658798"/>
                </a:lnTo>
                <a:lnTo>
                  <a:pt x="1030896" y="1619675"/>
                </a:lnTo>
                <a:lnTo>
                  <a:pt x="1066677" y="1581432"/>
                </a:lnTo>
                <a:lnTo>
                  <a:pt x="1103058" y="1543217"/>
                </a:lnTo>
                <a:lnTo>
                  <a:pt x="1139767" y="1505324"/>
                </a:lnTo>
                <a:lnTo>
                  <a:pt x="1176803" y="1467753"/>
                </a:lnTo>
                <a:lnTo>
                  <a:pt x="1214165" y="1430505"/>
                </a:lnTo>
                <a:lnTo>
                  <a:pt x="1251855" y="1393579"/>
                </a:lnTo>
                <a:lnTo>
                  <a:pt x="1289861" y="1356984"/>
                </a:lnTo>
                <a:lnTo>
                  <a:pt x="1328180" y="1320723"/>
                </a:lnTo>
                <a:lnTo>
                  <a:pt x="1366812" y="1284798"/>
                </a:lnTo>
                <a:lnTo>
                  <a:pt x="1405758" y="1249209"/>
                </a:lnTo>
                <a:lnTo>
                  <a:pt x="1445017" y="1213956"/>
                </a:lnTo>
                <a:lnTo>
                  <a:pt x="1484579" y="1179044"/>
                </a:lnTo>
                <a:lnTo>
                  <a:pt x="1524438" y="1144481"/>
                </a:lnTo>
                <a:lnTo>
                  <a:pt x="1564595" y="1110268"/>
                </a:lnTo>
                <a:lnTo>
                  <a:pt x="1605049" y="1076404"/>
                </a:lnTo>
                <a:lnTo>
                  <a:pt x="1645801" y="1042889"/>
                </a:lnTo>
                <a:lnTo>
                  <a:pt x="1686844" y="1009730"/>
                </a:lnTo>
                <a:lnTo>
                  <a:pt x="1728168" y="976933"/>
                </a:lnTo>
                <a:lnTo>
                  <a:pt x="1769774" y="944497"/>
                </a:lnTo>
                <a:lnTo>
                  <a:pt x="1811662" y="912424"/>
                </a:lnTo>
                <a:lnTo>
                  <a:pt x="1853832" y="880713"/>
                </a:lnTo>
                <a:lnTo>
                  <a:pt x="1896277" y="849370"/>
                </a:lnTo>
                <a:lnTo>
                  <a:pt x="1938987" y="818400"/>
                </a:lnTo>
                <a:lnTo>
                  <a:pt x="1981963" y="787803"/>
                </a:lnTo>
                <a:lnTo>
                  <a:pt x="2025205" y="757579"/>
                </a:lnTo>
                <a:lnTo>
                  <a:pt x="2068711" y="727729"/>
                </a:lnTo>
                <a:lnTo>
                  <a:pt x="2112478" y="698259"/>
                </a:lnTo>
                <a:lnTo>
                  <a:pt x="2156494" y="669174"/>
                </a:lnTo>
                <a:lnTo>
                  <a:pt x="2200759" y="640473"/>
                </a:lnTo>
                <a:lnTo>
                  <a:pt x="2245273" y="612158"/>
                </a:lnTo>
                <a:lnTo>
                  <a:pt x="2290035" y="584227"/>
                </a:lnTo>
                <a:lnTo>
                  <a:pt x="2335042" y="556686"/>
                </a:lnTo>
                <a:lnTo>
                  <a:pt x="2380280" y="529541"/>
                </a:lnTo>
                <a:lnTo>
                  <a:pt x="2425750" y="502792"/>
                </a:lnTo>
                <a:lnTo>
                  <a:pt x="2471452" y="476439"/>
                </a:lnTo>
                <a:lnTo>
                  <a:pt x="2517386" y="450479"/>
                </a:lnTo>
                <a:lnTo>
                  <a:pt x="2563547" y="424921"/>
                </a:lnTo>
                <a:lnTo>
                  <a:pt x="2609922" y="399767"/>
                </a:lnTo>
                <a:lnTo>
                  <a:pt x="2656513" y="375018"/>
                </a:lnTo>
                <a:lnTo>
                  <a:pt x="2703318" y="350675"/>
                </a:lnTo>
                <a:lnTo>
                  <a:pt x="2750337" y="326737"/>
                </a:lnTo>
                <a:lnTo>
                  <a:pt x="2797563" y="303207"/>
                </a:lnTo>
                <a:lnTo>
                  <a:pt x="2844987" y="280092"/>
                </a:lnTo>
                <a:lnTo>
                  <a:pt x="2892608" y="257391"/>
                </a:lnTo>
                <a:lnTo>
                  <a:pt x="2940427" y="235104"/>
                </a:lnTo>
                <a:lnTo>
                  <a:pt x="2988444" y="213231"/>
                </a:lnTo>
                <a:lnTo>
                  <a:pt x="3036648" y="191776"/>
                </a:lnTo>
                <a:lnTo>
                  <a:pt x="3085031" y="170743"/>
                </a:lnTo>
                <a:lnTo>
                  <a:pt x="3133594" y="150133"/>
                </a:lnTo>
                <a:lnTo>
                  <a:pt x="3182336" y="129946"/>
                </a:lnTo>
                <a:lnTo>
                  <a:pt x="3231259" y="110182"/>
                </a:lnTo>
                <a:lnTo>
                  <a:pt x="3280349" y="90843"/>
                </a:lnTo>
                <a:lnTo>
                  <a:pt x="3329600" y="71933"/>
                </a:lnTo>
                <a:lnTo>
                  <a:pt x="3379012" y="53452"/>
                </a:lnTo>
                <a:lnTo>
                  <a:pt x="3428585" y="35403"/>
                </a:lnTo>
                <a:lnTo>
                  <a:pt x="3478318" y="17783"/>
                </a:lnTo>
                <a:lnTo>
                  <a:pt x="3528203" y="594"/>
                </a:lnTo>
                <a:lnTo>
                  <a:pt x="3529978" y="0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4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349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Google Shape;8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12" y="0"/>
            <a:ext cx="17360485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35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750">
            <a:spAutoFit/>
          </a:bodyPr>
          <a:lstStyle/>
          <a:p>
            <a:pPr indent="67944" lvl="0" marL="3228340" marR="5080" rtl="0" algn="l">
              <a:lnSpc>
                <a:spcPct val="117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7.2 COMPONENTES DE UM DIAGRAMA DE SEQUÊNCIA</a:t>
            </a:r>
            <a:endParaRPr/>
          </a:p>
        </p:txBody>
      </p:sp>
      <p:sp>
        <p:nvSpPr>
          <p:cNvPr id="883" name="Google Shape;883;p35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349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</p:txBody>
      </p:sp>
      <p:pic>
        <p:nvPicPr>
          <p:cNvPr id="884" name="Google Shape;884;p35"/>
          <p:cNvPicPr preferRelativeResize="0"/>
          <p:nvPr/>
        </p:nvPicPr>
        <p:blipFill rotWithShape="1">
          <a:blip r:embed="rId4">
            <a:alphaModFix/>
          </a:blip>
          <a:srcRect b="6291" l="31930" r="7755" t="3291"/>
          <a:stretch/>
        </p:blipFill>
        <p:spPr>
          <a:xfrm>
            <a:off x="4791612" y="2171879"/>
            <a:ext cx="6671874" cy="77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6"/>
          <p:cNvGrpSpPr/>
          <p:nvPr/>
        </p:nvGrpSpPr>
        <p:grpSpPr>
          <a:xfrm>
            <a:off x="927512" y="0"/>
            <a:ext cx="17360485" cy="9508417"/>
            <a:chOff x="927512" y="0"/>
            <a:chExt cx="17360485" cy="9508417"/>
          </a:xfrm>
        </p:grpSpPr>
        <p:pic>
          <p:nvPicPr>
            <p:cNvPr id="890" name="Google Shape;89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1" name="Google Shape;891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44487" y="1412171"/>
              <a:ext cx="10391759" cy="80962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2" name="Google Shape;892;p36"/>
          <p:cNvSpPr txBox="1"/>
          <p:nvPr>
            <p:ph type="title"/>
          </p:nvPr>
        </p:nvSpPr>
        <p:spPr>
          <a:xfrm>
            <a:off x="2761157" y="155741"/>
            <a:ext cx="1276604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7.3	DIAGRAMA DE SEQUÊNCIA</a:t>
            </a:r>
            <a:endParaRPr/>
          </a:p>
        </p:txBody>
      </p:sp>
      <p:sp>
        <p:nvSpPr>
          <p:cNvPr id="893" name="Google Shape;893;p36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57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35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7"/>
          <p:cNvGrpSpPr/>
          <p:nvPr/>
        </p:nvGrpSpPr>
        <p:grpSpPr>
          <a:xfrm>
            <a:off x="927512" y="0"/>
            <a:ext cx="17360485" cy="9436265"/>
            <a:chOff x="927512" y="0"/>
            <a:chExt cx="17360485" cy="9436265"/>
          </a:xfrm>
        </p:grpSpPr>
        <p:pic>
          <p:nvPicPr>
            <p:cNvPr id="899" name="Google Shape;899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0" name="Google Shape;900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7216" y="1187622"/>
              <a:ext cx="11077589" cy="82486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1" name="Google Shape;901;p37"/>
          <p:cNvSpPr txBox="1"/>
          <p:nvPr>
            <p:ph type="title"/>
          </p:nvPr>
        </p:nvSpPr>
        <p:spPr>
          <a:xfrm>
            <a:off x="2761157" y="155741"/>
            <a:ext cx="1276604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7.3	DIAGRAMA DE SEQUÊNCIA</a:t>
            </a:r>
            <a:endParaRPr/>
          </a:p>
        </p:txBody>
      </p:sp>
      <p:sp>
        <p:nvSpPr>
          <p:cNvPr id="902" name="Google Shape;902;p37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57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36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38"/>
          <p:cNvGrpSpPr/>
          <p:nvPr/>
        </p:nvGrpSpPr>
        <p:grpSpPr>
          <a:xfrm>
            <a:off x="927512" y="0"/>
            <a:ext cx="17360485" cy="9256467"/>
            <a:chOff x="927512" y="0"/>
            <a:chExt cx="17360485" cy="9256467"/>
          </a:xfrm>
        </p:grpSpPr>
        <p:pic>
          <p:nvPicPr>
            <p:cNvPr id="908" name="Google Shape;908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Google Shape;909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11093" y="1360261"/>
              <a:ext cx="12068189" cy="78962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0" name="Google Shape;910;p38"/>
          <p:cNvSpPr txBox="1"/>
          <p:nvPr>
            <p:ph type="title"/>
          </p:nvPr>
        </p:nvSpPr>
        <p:spPr>
          <a:xfrm>
            <a:off x="2761157" y="155741"/>
            <a:ext cx="1276604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7.3	DIAGRAMA DE SEQUÊNCIA</a:t>
            </a:r>
            <a:endParaRPr/>
          </a:p>
        </p:txBody>
      </p:sp>
      <p:sp>
        <p:nvSpPr>
          <p:cNvPr id="911" name="Google Shape;911;p38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57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37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39"/>
          <p:cNvGrpSpPr/>
          <p:nvPr/>
        </p:nvGrpSpPr>
        <p:grpSpPr>
          <a:xfrm>
            <a:off x="927512" y="0"/>
            <a:ext cx="17360485" cy="10283981"/>
            <a:chOff x="927512" y="0"/>
            <a:chExt cx="17360485" cy="10283981"/>
          </a:xfrm>
        </p:grpSpPr>
        <p:pic>
          <p:nvPicPr>
            <p:cNvPr id="917" name="Google Shape;917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8" name="Google Shape;918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22023" y="1187616"/>
              <a:ext cx="10039349" cy="90963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9" name="Google Shape;919;p39"/>
          <p:cNvSpPr txBox="1"/>
          <p:nvPr>
            <p:ph type="title"/>
          </p:nvPr>
        </p:nvSpPr>
        <p:spPr>
          <a:xfrm>
            <a:off x="2761157" y="155741"/>
            <a:ext cx="1276604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7.3	DIAGRAMA DE SEQUÊNCIA</a:t>
            </a:r>
            <a:endParaRPr/>
          </a:p>
        </p:txBody>
      </p:sp>
      <p:sp>
        <p:nvSpPr>
          <p:cNvPr id="920" name="Google Shape;920;p39"/>
          <p:cNvSpPr txBox="1"/>
          <p:nvPr/>
        </p:nvSpPr>
        <p:spPr>
          <a:xfrm>
            <a:off x="322773" y="9839381"/>
            <a:ext cx="51435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38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/>
        </p:nvSpPr>
        <p:spPr>
          <a:xfrm>
            <a:off x="3765448" y="1325033"/>
            <a:ext cx="556006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</a:t>
            </a:r>
            <a:endParaRPr b="0" i="0" sz="6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1790044" y="1325025"/>
            <a:ext cx="1134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0839" y="74751"/>
            <a:ext cx="7206857" cy="50373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"/>
          <p:cNvSpPr/>
          <p:nvPr/>
        </p:nvSpPr>
        <p:spPr>
          <a:xfrm>
            <a:off x="1846594" y="3707433"/>
            <a:ext cx="8102600" cy="2430145"/>
          </a:xfrm>
          <a:custGeom>
            <a:rect b="b" l="l" r="r" t="t"/>
            <a:pathLst>
              <a:path extrusionOk="0" h="2430145" w="8102600">
                <a:moveTo>
                  <a:pt x="7940415" y="2429707"/>
                </a:moveTo>
                <a:lnTo>
                  <a:pt x="161919" y="2429707"/>
                </a:lnTo>
                <a:lnTo>
                  <a:pt x="118878" y="2423923"/>
                </a:lnTo>
                <a:lnTo>
                  <a:pt x="80198" y="2407600"/>
                </a:lnTo>
                <a:lnTo>
                  <a:pt x="47426" y="2382281"/>
                </a:lnTo>
                <a:lnTo>
                  <a:pt x="22107" y="2349509"/>
                </a:lnTo>
                <a:lnTo>
                  <a:pt x="5784" y="2310829"/>
                </a:lnTo>
                <a:lnTo>
                  <a:pt x="0" y="2267783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7940410" y="0"/>
                </a:lnTo>
                <a:lnTo>
                  <a:pt x="7983457" y="5784"/>
                </a:lnTo>
                <a:lnTo>
                  <a:pt x="8022140" y="22107"/>
                </a:lnTo>
                <a:lnTo>
                  <a:pt x="8054916" y="47426"/>
                </a:lnTo>
                <a:lnTo>
                  <a:pt x="8080239" y="80198"/>
                </a:lnTo>
                <a:lnTo>
                  <a:pt x="8096565" y="118878"/>
                </a:lnTo>
                <a:lnTo>
                  <a:pt x="8102350" y="161924"/>
                </a:lnTo>
                <a:lnTo>
                  <a:pt x="8102350" y="2267783"/>
                </a:lnTo>
                <a:lnTo>
                  <a:pt x="8096565" y="2310829"/>
                </a:lnTo>
                <a:lnTo>
                  <a:pt x="8080239" y="2349509"/>
                </a:lnTo>
                <a:lnTo>
                  <a:pt x="8054916" y="2382281"/>
                </a:lnTo>
                <a:lnTo>
                  <a:pt x="8022140" y="2407600"/>
                </a:lnTo>
                <a:lnTo>
                  <a:pt x="7983457" y="2423923"/>
                </a:lnTo>
                <a:lnTo>
                  <a:pt x="7940415" y="2429707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1846594" y="6440561"/>
            <a:ext cx="8102600" cy="2430145"/>
          </a:xfrm>
          <a:custGeom>
            <a:rect b="b" l="l" r="r" t="t"/>
            <a:pathLst>
              <a:path extrusionOk="0" h="2430145" w="8102600">
                <a:moveTo>
                  <a:pt x="7940425" y="2429707"/>
                </a:moveTo>
                <a:lnTo>
                  <a:pt x="161909" y="2429707"/>
                </a:lnTo>
                <a:lnTo>
                  <a:pt x="118878" y="2423925"/>
                </a:lnTo>
                <a:lnTo>
                  <a:pt x="80198" y="2407601"/>
                </a:lnTo>
                <a:lnTo>
                  <a:pt x="47426" y="2382282"/>
                </a:lnTo>
                <a:lnTo>
                  <a:pt x="22107" y="2349510"/>
                </a:lnTo>
                <a:lnTo>
                  <a:pt x="5784" y="2310830"/>
                </a:lnTo>
                <a:lnTo>
                  <a:pt x="0" y="2267784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7940410" y="0"/>
                </a:lnTo>
                <a:lnTo>
                  <a:pt x="7983457" y="5784"/>
                </a:lnTo>
                <a:lnTo>
                  <a:pt x="8022140" y="22107"/>
                </a:lnTo>
                <a:lnTo>
                  <a:pt x="8054916" y="47426"/>
                </a:lnTo>
                <a:lnTo>
                  <a:pt x="8080239" y="80198"/>
                </a:lnTo>
                <a:lnTo>
                  <a:pt x="8096565" y="118878"/>
                </a:lnTo>
                <a:lnTo>
                  <a:pt x="8102350" y="161925"/>
                </a:lnTo>
                <a:lnTo>
                  <a:pt x="8102350" y="2267784"/>
                </a:lnTo>
                <a:lnTo>
                  <a:pt x="8096565" y="2310830"/>
                </a:lnTo>
                <a:lnTo>
                  <a:pt x="8080239" y="2349510"/>
                </a:lnTo>
                <a:lnTo>
                  <a:pt x="8054916" y="2382282"/>
                </a:lnTo>
                <a:lnTo>
                  <a:pt x="8022140" y="2407601"/>
                </a:lnTo>
                <a:lnTo>
                  <a:pt x="7983457" y="2423925"/>
                </a:lnTo>
                <a:lnTo>
                  <a:pt x="7940425" y="2429707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2381015" y="3652680"/>
            <a:ext cx="7284084" cy="4950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8275">
            <a:spAutoFit/>
          </a:bodyPr>
          <a:lstStyle/>
          <a:p>
            <a:pPr indent="0" lvl="0" marL="0" marR="2425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US" sz="29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PÚBLICO ALVO</a:t>
            </a:r>
            <a:endParaRPr b="0" i="0" sz="2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9844" marR="22225" rtl="0" algn="ctr">
              <a:lnSpc>
                <a:spcPct val="1179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Atender a demanda de pequenas e médias empresas voltadas ao atendimento farmacêutico e venda de medicamentos.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425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US" sz="29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NECESSIDADE</a:t>
            </a:r>
            <a:endParaRPr b="0" i="0" sz="2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065" marR="5080" rtl="0" algn="ctr">
              <a:lnSpc>
                <a:spcPct val="117900"/>
              </a:lnSpc>
              <a:spcBef>
                <a:spcPts val="99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 o crescimento do setor farmacêutico, procuramos atender às necessidades em expansão do mercado, oferecendo um ambiente de gestão ágil, acessível e diversificado.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0" y="0"/>
            <a:ext cx="1891664" cy="2858135"/>
          </a:xfrm>
          <a:custGeom>
            <a:rect b="b" l="l" r="r" t="t"/>
            <a:pathLst>
              <a:path extrusionOk="0" h="2858135" w="1891664">
                <a:moveTo>
                  <a:pt x="0" y="2857887"/>
                </a:moveTo>
                <a:lnTo>
                  <a:pt x="0" y="1882972"/>
                </a:lnTo>
                <a:lnTo>
                  <a:pt x="8373" y="1878121"/>
                </a:lnTo>
                <a:lnTo>
                  <a:pt x="51449" y="1852116"/>
                </a:lnTo>
                <a:lnTo>
                  <a:pt x="94035" y="1825346"/>
                </a:lnTo>
                <a:lnTo>
                  <a:pt x="136129" y="1797812"/>
                </a:lnTo>
                <a:lnTo>
                  <a:pt x="177733" y="1769513"/>
                </a:lnTo>
                <a:lnTo>
                  <a:pt x="218819" y="1740467"/>
                </a:lnTo>
                <a:lnTo>
                  <a:pt x="259360" y="1710695"/>
                </a:lnTo>
                <a:lnTo>
                  <a:pt x="299357" y="1680194"/>
                </a:lnTo>
                <a:lnTo>
                  <a:pt x="338811" y="1648967"/>
                </a:lnTo>
                <a:lnTo>
                  <a:pt x="377693" y="1617031"/>
                </a:lnTo>
                <a:lnTo>
                  <a:pt x="415980" y="1584410"/>
                </a:lnTo>
                <a:lnTo>
                  <a:pt x="453672" y="1551102"/>
                </a:lnTo>
                <a:lnTo>
                  <a:pt x="490768" y="1517107"/>
                </a:lnTo>
                <a:lnTo>
                  <a:pt x="527245" y="1482449"/>
                </a:lnTo>
                <a:lnTo>
                  <a:pt x="563078" y="1447150"/>
                </a:lnTo>
                <a:lnTo>
                  <a:pt x="598267" y="1411208"/>
                </a:lnTo>
                <a:lnTo>
                  <a:pt x="632813" y="1374626"/>
                </a:lnTo>
                <a:lnTo>
                  <a:pt x="666693" y="1337426"/>
                </a:lnTo>
                <a:lnTo>
                  <a:pt x="699885" y="1299632"/>
                </a:lnTo>
                <a:lnTo>
                  <a:pt x="732388" y="1261245"/>
                </a:lnTo>
                <a:lnTo>
                  <a:pt x="764204" y="1222264"/>
                </a:lnTo>
                <a:lnTo>
                  <a:pt x="795310" y="1182716"/>
                </a:lnTo>
                <a:lnTo>
                  <a:pt x="825687" y="1142626"/>
                </a:lnTo>
                <a:lnTo>
                  <a:pt x="855336" y="1101993"/>
                </a:lnTo>
                <a:lnTo>
                  <a:pt x="884255" y="1060818"/>
                </a:lnTo>
                <a:lnTo>
                  <a:pt x="912427" y="1019127"/>
                </a:lnTo>
                <a:lnTo>
                  <a:pt x="939833" y="976948"/>
                </a:lnTo>
                <a:lnTo>
                  <a:pt x="966471" y="934281"/>
                </a:lnTo>
                <a:lnTo>
                  <a:pt x="992342" y="891127"/>
                </a:lnTo>
                <a:lnTo>
                  <a:pt x="1017432" y="847511"/>
                </a:lnTo>
                <a:lnTo>
                  <a:pt x="1041721" y="803465"/>
                </a:lnTo>
                <a:lnTo>
                  <a:pt x="1065210" y="758987"/>
                </a:lnTo>
                <a:lnTo>
                  <a:pt x="1087899" y="714076"/>
                </a:lnTo>
                <a:lnTo>
                  <a:pt x="1109775" y="668764"/>
                </a:lnTo>
                <a:lnTo>
                  <a:pt x="1130822" y="623080"/>
                </a:lnTo>
                <a:lnTo>
                  <a:pt x="1151041" y="577022"/>
                </a:lnTo>
                <a:lnTo>
                  <a:pt x="1170429" y="530591"/>
                </a:lnTo>
                <a:lnTo>
                  <a:pt x="1188979" y="483819"/>
                </a:lnTo>
                <a:lnTo>
                  <a:pt x="1206674" y="436735"/>
                </a:lnTo>
                <a:lnTo>
                  <a:pt x="1223516" y="389339"/>
                </a:lnTo>
                <a:lnTo>
                  <a:pt x="1239503" y="341631"/>
                </a:lnTo>
                <a:lnTo>
                  <a:pt x="1254627" y="293641"/>
                </a:lnTo>
                <a:lnTo>
                  <a:pt x="1268878" y="245402"/>
                </a:lnTo>
                <a:lnTo>
                  <a:pt x="1282254" y="196913"/>
                </a:lnTo>
                <a:lnTo>
                  <a:pt x="1294756" y="148176"/>
                </a:lnTo>
                <a:lnTo>
                  <a:pt x="1306377" y="99219"/>
                </a:lnTo>
                <a:lnTo>
                  <a:pt x="1317109" y="50077"/>
                </a:lnTo>
                <a:lnTo>
                  <a:pt x="1326951" y="750"/>
                </a:lnTo>
                <a:lnTo>
                  <a:pt x="1327087" y="0"/>
                </a:lnTo>
                <a:lnTo>
                  <a:pt x="1891642" y="0"/>
                </a:lnTo>
                <a:lnTo>
                  <a:pt x="1890566" y="42890"/>
                </a:lnTo>
                <a:lnTo>
                  <a:pt x="1887546" y="112331"/>
                </a:lnTo>
                <a:lnTo>
                  <a:pt x="1883018" y="181681"/>
                </a:lnTo>
                <a:lnTo>
                  <a:pt x="1876982" y="250926"/>
                </a:lnTo>
                <a:lnTo>
                  <a:pt x="1869445" y="320014"/>
                </a:lnTo>
                <a:lnTo>
                  <a:pt x="1860346" y="389339"/>
                </a:lnTo>
                <a:lnTo>
                  <a:pt x="1849874" y="457624"/>
                </a:lnTo>
                <a:lnTo>
                  <a:pt x="1837850" y="526082"/>
                </a:lnTo>
                <a:lnTo>
                  <a:pt x="1824343" y="594255"/>
                </a:lnTo>
                <a:lnTo>
                  <a:pt x="1809355" y="662126"/>
                </a:lnTo>
                <a:lnTo>
                  <a:pt x="1792898" y="729648"/>
                </a:lnTo>
                <a:lnTo>
                  <a:pt x="1774976" y="796804"/>
                </a:lnTo>
                <a:lnTo>
                  <a:pt x="1755600" y="863547"/>
                </a:lnTo>
                <a:lnTo>
                  <a:pt x="1734776" y="929859"/>
                </a:lnTo>
                <a:lnTo>
                  <a:pt x="1712519" y="995696"/>
                </a:lnTo>
                <a:lnTo>
                  <a:pt x="1688833" y="1061043"/>
                </a:lnTo>
                <a:lnTo>
                  <a:pt x="1663737" y="1125851"/>
                </a:lnTo>
                <a:lnTo>
                  <a:pt x="1637234" y="1190107"/>
                </a:lnTo>
                <a:lnTo>
                  <a:pt x="1609344" y="1253763"/>
                </a:lnTo>
                <a:lnTo>
                  <a:pt x="1580073" y="1316804"/>
                </a:lnTo>
                <a:lnTo>
                  <a:pt x="1549444" y="1379189"/>
                </a:lnTo>
                <a:lnTo>
                  <a:pt x="1517463" y="1440900"/>
                </a:lnTo>
                <a:lnTo>
                  <a:pt x="1484152" y="1501894"/>
                </a:lnTo>
                <a:lnTo>
                  <a:pt x="1449520" y="1562157"/>
                </a:lnTo>
                <a:lnTo>
                  <a:pt x="1413589" y="1621646"/>
                </a:lnTo>
                <a:lnTo>
                  <a:pt x="1376370" y="1680346"/>
                </a:lnTo>
                <a:lnTo>
                  <a:pt x="1337888" y="1738219"/>
                </a:lnTo>
                <a:lnTo>
                  <a:pt x="1298154" y="1795247"/>
                </a:lnTo>
                <a:lnTo>
                  <a:pt x="1257195" y="1851392"/>
                </a:lnTo>
                <a:lnTo>
                  <a:pt x="1215020" y="1906641"/>
                </a:lnTo>
                <a:lnTo>
                  <a:pt x="1171659" y="1960952"/>
                </a:lnTo>
                <a:lnTo>
                  <a:pt x="1127122" y="2014315"/>
                </a:lnTo>
                <a:lnTo>
                  <a:pt x="1081442" y="2066691"/>
                </a:lnTo>
                <a:lnTo>
                  <a:pt x="1034630" y="2118068"/>
                </a:lnTo>
                <a:lnTo>
                  <a:pt x="986718" y="2168409"/>
                </a:lnTo>
                <a:lnTo>
                  <a:pt x="937717" y="2217704"/>
                </a:lnTo>
                <a:lnTo>
                  <a:pt x="887663" y="2265919"/>
                </a:lnTo>
                <a:lnTo>
                  <a:pt x="836567" y="2313031"/>
                </a:lnTo>
                <a:lnTo>
                  <a:pt x="784464" y="2359029"/>
                </a:lnTo>
                <a:lnTo>
                  <a:pt x="731368" y="2403880"/>
                </a:lnTo>
                <a:lnTo>
                  <a:pt x="677316" y="2447564"/>
                </a:lnTo>
                <a:lnTo>
                  <a:pt x="622321" y="2490068"/>
                </a:lnTo>
                <a:lnTo>
                  <a:pt x="566423" y="2531357"/>
                </a:lnTo>
                <a:lnTo>
                  <a:pt x="509633" y="2571439"/>
                </a:lnTo>
                <a:lnTo>
                  <a:pt x="451991" y="2610256"/>
                </a:lnTo>
                <a:lnTo>
                  <a:pt x="393514" y="2647829"/>
                </a:lnTo>
                <a:lnTo>
                  <a:pt x="334241" y="2684114"/>
                </a:lnTo>
                <a:lnTo>
                  <a:pt x="274187" y="2719111"/>
                </a:lnTo>
                <a:lnTo>
                  <a:pt x="213392" y="2752784"/>
                </a:lnTo>
                <a:lnTo>
                  <a:pt x="151873" y="2785134"/>
                </a:lnTo>
                <a:lnTo>
                  <a:pt x="89675" y="2816125"/>
                </a:lnTo>
                <a:lnTo>
                  <a:pt x="26809" y="2845768"/>
                </a:lnTo>
                <a:lnTo>
                  <a:pt x="0" y="2857887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12894154" y="6724505"/>
            <a:ext cx="5394325" cy="3562985"/>
          </a:xfrm>
          <a:custGeom>
            <a:rect b="b" l="l" r="r" t="t"/>
            <a:pathLst>
              <a:path extrusionOk="0" h="3562984" w="5394325">
                <a:moveTo>
                  <a:pt x="5393845" y="0"/>
                </a:moveTo>
                <a:lnTo>
                  <a:pt x="5393845" y="1640869"/>
                </a:lnTo>
                <a:lnTo>
                  <a:pt x="5371002" y="1640406"/>
                </a:lnTo>
                <a:lnTo>
                  <a:pt x="5323271" y="1639869"/>
                </a:lnTo>
                <a:lnTo>
                  <a:pt x="5275533" y="1639763"/>
                </a:lnTo>
                <a:lnTo>
                  <a:pt x="5227796" y="1640088"/>
                </a:lnTo>
                <a:lnTo>
                  <a:pt x="5180069" y="1640845"/>
                </a:lnTo>
                <a:lnTo>
                  <a:pt x="5132351" y="1642033"/>
                </a:lnTo>
                <a:lnTo>
                  <a:pt x="5084642" y="1643650"/>
                </a:lnTo>
                <a:lnTo>
                  <a:pt x="5036948" y="1645700"/>
                </a:lnTo>
                <a:lnTo>
                  <a:pt x="4989278" y="1648180"/>
                </a:lnTo>
                <a:lnTo>
                  <a:pt x="4941632" y="1651089"/>
                </a:lnTo>
                <a:lnTo>
                  <a:pt x="4894010" y="1654430"/>
                </a:lnTo>
                <a:lnTo>
                  <a:pt x="4846422" y="1658198"/>
                </a:lnTo>
                <a:lnTo>
                  <a:pt x="4798873" y="1662397"/>
                </a:lnTo>
                <a:lnTo>
                  <a:pt x="4751363" y="1667025"/>
                </a:lnTo>
                <a:lnTo>
                  <a:pt x="4703893" y="1672082"/>
                </a:lnTo>
                <a:lnTo>
                  <a:pt x="4656472" y="1677568"/>
                </a:lnTo>
                <a:lnTo>
                  <a:pt x="4609106" y="1683482"/>
                </a:lnTo>
                <a:lnTo>
                  <a:pt x="4561795" y="1689822"/>
                </a:lnTo>
                <a:lnTo>
                  <a:pt x="4514538" y="1696588"/>
                </a:lnTo>
                <a:lnTo>
                  <a:pt x="4467347" y="1703782"/>
                </a:lnTo>
                <a:lnTo>
                  <a:pt x="4420226" y="1711402"/>
                </a:lnTo>
                <a:lnTo>
                  <a:pt x="4373175" y="1719447"/>
                </a:lnTo>
                <a:lnTo>
                  <a:pt x="4326195" y="1727917"/>
                </a:lnTo>
                <a:lnTo>
                  <a:pt x="4279293" y="1736811"/>
                </a:lnTo>
                <a:lnTo>
                  <a:pt x="4232478" y="1746128"/>
                </a:lnTo>
                <a:lnTo>
                  <a:pt x="4185748" y="1755866"/>
                </a:lnTo>
                <a:lnTo>
                  <a:pt x="4139103" y="1766028"/>
                </a:lnTo>
                <a:lnTo>
                  <a:pt x="4092553" y="1776610"/>
                </a:lnTo>
                <a:lnTo>
                  <a:pt x="4046104" y="1787611"/>
                </a:lnTo>
                <a:lnTo>
                  <a:pt x="3999757" y="1799032"/>
                </a:lnTo>
                <a:lnTo>
                  <a:pt x="3953508" y="1810872"/>
                </a:lnTo>
                <a:lnTo>
                  <a:pt x="3907370" y="1823127"/>
                </a:lnTo>
                <a:lnTo>
                  <a:pt x="3861349" y="1835798"/>
                </a:lnTo>
                <a:lnTo>
                  <a:pt x="3815445" y="1848884"/>
                </a:lnTo>
                <a:lnTo>
                  <a:pt x="3769656" y="1862386"/>
                </a:lnTo>
                <a:lnTo>
                  <a:pt x="3723992" y="1876300"/>
                </a:lnTo>
                <a:lnTo>
                  <a:pt x="3678458" y="1890623"/>
                </a:lnTo>
                <a:lnTo>
                  <a:pt x="3633055" y="1905358"/>
                </a:lnTo>
                <a:lnTo>
                  <a:pt x="3587781" y="1920503"/>
                </a:lnTo>
                <a:lnTo>
                  <a:pt x="3542648" y="1936056"/>
                </a:lnTo>
                <a:lnTo>
                  <a:pt x="3497661" y="1952016"/>
                </a:lnTo>
                <a:lnTo>
                  <a:pt x="3452821" y="1968382"/>
                </a:lnTo>
                <a:lnTo>
                  <a:pt x="3408128" y="1985152"/>
                </a:lnTo>
                <a:lnTo>
                  <a:pt x="3363584" y="2002325"/>
                </a:lnTo>
                <a:lnTo>
                  <a:pt x="3319203" y="2019899"/>
                </a:lnTo>
                <a:lnTo>
                  <a:pt x="3274982" y="2037874"/>
                </a:lnTo>
                <a:lnTo>
                  <a:pt x="3230921" y="2056247"/>
                </a:lnTo>
                <a:lnTo>
                  <a:pt x="3187029" y="2075017"/>
                </a:lnTo>
                <a:lnTo>
                  <a:pt x="3143312" y="2094181"/>
                </a:lnTo>
                <a:lnTo>
                  <a:pt x="3099768" y="2113739"/>
                </a:lnTo>
                <a:lnTo>
                  <a:pt x="3056398" y="2133692"/>
                </a:lnTo>
                <a:lnTo>
                  <a:pt x="3013213" y="2154035"/>
                </a:lnTo>
                <a:lnTo>
                  <a:pt x="2970216" y="2174765"/>
                </a:lnTo>
                <a:lnTo>
                  <a:pt x="2927409" y="2195883"/>
                </a:lnTo>
                <a:lnTo>
                  <a:pt x="2884791" y="2217389"/>
                </a:lnTo>
                <a:lnTo>
                  <a:pt x="2842368" y="2239278"/>
                </a:lnTo>
                <a:lnTo>
                  <a:pt x="2800148" y="2261548"/>
                </a:lnTo>
                <a:lnTo>
                  <a:pt x="2758129" y="2284200"/>
                </a:lnTo>
                <a:lnTo>
                  <a:pt x="2716314" y="2307233"/>
                </a:lnTo>
                <a:lnTo>
                  <a:pt x="2674706" y="2330638"/>
                </a:lnTo>
                <a:lnTo>
                  <a:pt x="2633317" y="2354417"/>
                </a:lnTo>
                <a:lnTo>
                  <a:pt x="2592145" y="2378569"/>
                </a:lnTo>
                <a:lnTo>
                  <a:pt x="2551190" y="2403095"/>
                </a:lnTo>
                <a:lnTo>
                  <a:pt x="2510456" y="2427988"/>
                </a:lnTo>
                <a:lnTo>
                  <a:pt x="2469953" y="2453247"/>
                </a:lnTo>
                <a:lnTo>
                  <a:pt x="2429680" y="2478870"/>
                </a:lnTo>
                <a:lnTo>
                  <a:pt x="2389635" y="2504858"/>
                </a:lnTo>
                <a:lnTo>
                  <a:pt x="2349829" y="2531209"/>
                </a:lnTo>
                <a:lnTo>
                  <a:pt x="2310265" y="2557915"/>
                </a:lnTo>
                <a:lnTo>
                  <a:pt x="2270943" y="2584978"/>
                </a:lnTo>
                <a:lnTo>
                  <a:pt x="2231863" y="2612395"/>
                </a:lnTo>
                <a:lnTo>
                  <a:pt x="2193033" y="2640163"/>
                </a:lnTo>
                <a:lnTo>
                  <a:pt x="2154459" y="2668279"/>
                </a:lnTo>
                <a:lnTo>
                  <a:pt x="2116140" y="2696743"/>
                </a:lnTo>
                <a:lnTo>
                  <a:pt x="2078076" y="2725555"/>
                </a:lnTo>
                <a:lnTo>
                  <a:pt x="2040274" y="2754707"/>
                </a:lnTo>
                <a:lnTo>
                  <a:pt x="2002740" y="2784198"/>
                </a:lnTo>
                <a:lnTo>
                  <a:pt x="1965473" y="2814028"/>
                </a:lnTo>
                <a:lnTo>
                  <a:pt x="1928474" y="2844196"/>
                </a:lnTo>
                <a:lnTo>
                  <a:pt x="1891749" y="2874695"/>
                </a:lnTo>
                <a:lnTo>
                  <a:pt x="1855303" y="2905521"/>
                </a:lnTo>
                <a:lnTo>
                  <a:pt x="1819138" y="2936675"/>
                </a:lnTo>
                <a:lnTo>
                  <a:pt x="1783251" y="2968157"/>
                </a:lnTo>
                <a:lnTo>
                  <a:pt x="1747654" y="2999963"/>
                </a:lnTo>
                <a:lnTo>
                  <a:pt x="1712347" y="3032087"/>
                </a:lnTo>
                <a:lnTo>
                  <a:pt x="1677331" y="3064527"/>
                </a:lnTo>
                <a:lnTo>
                  <a:pt x="1642606" y="3097281"/>
                </a:lnTo>
                <a:lnTo>
                  <a:pt x="1608179" y="3130353"/>
                </a:lnTo>
                <a:lnTo>
                  <a:pt x="1574054" y="3163730"/>
                </a:lnTo>
                <a:lnTo>
                  <a:pt x="1540231" y="3197415"/>
                </a:lnTo>
                <a:lnTo>
                  <a:pt x="1506712" y="3231405"/>
                </a:lnTo>
                <a:lnTo>
                  <a:pt x="1473501" y="3265696"/>
                </a:lnTo>
                <a:lnTo>
                  <a:pt x="1440604" y="3300283"/>
                </a:lnTo>
                <a:lnTo>
                  <a:pt x="1408021" y="3335167"/>
                </a:lnTo>
                <a:lnTo>
                  <a:pt x="1375752" y="3370348"/>
                </a:lnTo>
                <a:lnTo>
                  <a:pt x="1343799" y="3405816"/>
                </a:lnTo>
                <a:lnTo>
                  <a:pt x="1312171" y="3441570"/>
                </a:lnTo>
                <a:lnTo>
                  <a:pt x="1280869" y="3477607"/>
                </a:lnTo>
                <a:lnTo>
                  <a:pt x="1249593" y="3514286"/>
                </a:lnTo>
                <a:lnTo>
                  <a:pt x="1219242" y="3550526"/>
                </a:lnTo>
                <a:lnTo>
                  <a:pt x="1209402" y="3562495"/>
                </a:lnTo>
                <a:lnTo>
                  <a:pt x="0" y="3562495"/>
                </a:lnTo>
                <a:lnTo>
                  <a:pt x="32641" y="3491493"/>
                </a:lnTo>
                <a:lnTo>
                  <a:pt x="53895" y="3446594"/>
                </a:lnTo>
                <a:lnTo>
                  <a:pt x="75519" y="3401866"/>
                </a:lnTo>
                <a:lnTo>
                  <a:pt x="97514" y="3357307"/>
                </a:lnTo>
                <a:lnTo>
                  <a:pt x="119879" y="3312918"/>
                </a:lnTo>
                <a:lnTo>
                  <a:pt x="142616" y="3268700"/>
                </a:lnTo>
                <a:lnTo>
                  <a:pt x="165722" y="3224651"/>
                </a:lnTo>
                <a:lnTo>
                  <a:pt x="189200" y="3180772"/>
                </a:lnTo>
                <a:lnTo>
                  <a:pt x="214498" y="3134468"/>
                </a:lnTo>
                <a:lnTo>
                  <a:pt x="240194" y="3088392"/>
                </a:lnTo>
                <a:lnTo>
                  <a:pt x="266289" y="3042543"/>
                </a:lnTo>
                <a:lnTo>
                  <a:pt x="293015" y="2996526"/>
                </a:lnTo>
                <a:lnTo>
                  <a:pt x="319674" y="2951522"/>
                </a:lnTo>
                <a:lnTo>
                  <a:pt x="346959" y="2906363"/>
                </a:lnTo>
                <a:lnTo>
                  <a:pt x="374633" y="2861447"/>
                </a:lnTo>
                <a:lnTo>
                  <a:pt x="402696" y="2816775"/>
                </a:lnTo>
                <a:lnTo>
                  <a:pt x="431147" y="2772347"/>
                </a:lnTo>
                <a:lnTo>
                  <a:pt x="459987" y="2728161"/>
                </a:lnTo>
                <a:lnTo>
                  <a:pt x="489212" y="2684230"/>
                </a:lnTo>
                <a:lnTo>
                  <a:pt x="518813" y="2640559"/>
                </a:lnTo>
                <a:lnTo>
                  <a:pt x="548790" y="2597148"/>
                </a:lnTo>
                <a:lnTo>
                  <a:pt x="579145" y="2553999"/>
                </a:lnTo>
                <a:lnTo>
                  <a:pt x="609877" y="2511111"/>
                </a:lnTo>
                <a:lnTo>
                  <a:pt x="640980" y="2468489"/>
                </a:lnTo>
                <a:lnTo>
                  <a:pt x="672449" y="2426145"/>
                </a:lnTo>
                <a:lnTo>
                  <a:pt x="704285" y="2384079"/>
                </a:lnTo>
                <a:lnTo>
                  <a:pt x="736486" y="2342290"/>
                </a:lnTo>
                <a:lnTo>
                  <a:pt x="769052" y="2300776"/>
                </a:lnTo>
                <a:lnTo>
                  <a:pt x="801979" y="2259548"/>
                </a:lnTo>
                <a:lnTo>
                  <a:pt x="835259" y="2218612"/>
                </a:lnTo>
                <a:lnTo>
                  <a:pt x="868892" y="2177968"/>
                </a:lnTo>
                <a:lnTo>
                  <a:pt x="902878" y="2137615"/>
                </a:lnTo>
                <a:lnTo>
                  <a:pt x="937218" y="2097554"/>
                </a:lnTo>
                <a:lnTo>
                  <a:pt x="971906" y="2057797"/>
                </a:lnTo>
                <a:lnTo>
                  <a:pt x="1006934" y="2018346"/>
                </a:lnTo>
                <a:lnTo>
                  <a:pt x="1042301" y="1979202"/>
                </a:lnTo>
                <a:lnTo>
                  <a:pt x="1078277" y="1940079"/>
                </a:lnTo>
                <a:lnTo>
                  <a:pt x="1114057" y="1901836"/>
                </a:lnTo>
                <a:lnTo>
                  <a:pt x="1150439" y="1863621"/>
                </a:lnTo>
                <a:lnTo>
                  <a:pt x="1187148" y="1825728"/>
                </a:lnTo>
                <a:lnTo>
                  <a:pt x="1224183" y="1788157"/>
                </a:lnTo>
                <a:lnTo>
                  <a:pt x="1261546" y="1750909"/>
                </a:lnTo>
                <a:lnTo>
                  <a:pt x="1299236" y="1713983"/>
                </a:lnTo>
                <a:lnTo>
                  <a:pt x="1337242" y="1677388"/>
                </a:lnTo>
                <a:lnTo>
                  <a:pt x="1375561" y="1641127"/>
                </a:lnTo>
                <a:lnTo>
                  <a:pt x="1414193" y="1605202"/>
                </a:lnTo>
                <a:lnTo>
                  <a:pt x="1453139" y="1569613"/>
                </a:lnTo>
                <a:lnTo>
                  <a:pt x="1492398" y="1534360"/>
                </a:lnTo>
                <a:lnTo>
                  <a:pt x="1531960" y="1499448"/>
                </a:lnTo>
                <a:lnTo>
                  <a:pt x="1571819" y="1464886"/>
                </a:lnTo>
                <a:lnTo>
                  <a:pt x="1611976" y="1430672"/>
                </a:lnTo>
                <a:lnTo>
                  <a:pt x="1652430" y="1396808"/>
                </a:lnTo>
                <a:lnTo>
                  <a:pt x="1693181" y="1363293"/>
                </a:lnTo>
                <a:lnTo>
                  <a:pt x="1734225" y="1330134"/>
                </a:lnTo>
                <a:lnTo>
                  <a:pt x="1775549" y="1297337"/>
                </a:lnTo>
                <a:lnTo>
                  <a:pt x="1817155" y="1264901"/>
                </a:lnTo>
                <a:lnTo>
                  <a:pt x="1859042" y="1232828"/>
                </a:lnTo>
                <a:lnTo>
                  <a:pt x="1901213" y="1201117"/>
                </a:lnTo>
                <a:lnTo>
                  <a:pt x="1943658" y="1169775"/>
                </a:lnTo>
                <a:lnTo>
                  <a:pt x="1986368" y="1138804"/>
                </a:lnTo>
                <a:lnTo>
                  <a:pt x="2029344" y="1108207"/>
                </a:lnTo>
                <a:lnTo>
                  <a:pt x="2072585" y="1077983"/>
                </a:lnTo>
                <a:lnTo>
                  <a:pt x="2116092" y="1048133"/>
                </a:lnTo>
                <a:lnTo>
                  <a:pt x="2159859" y="1018663"/>
                </a:lnTo>
                <a:lnTo>
                  <a:pt x="2203875" y="989578"/>
                </a:lnTo>
                <a:lnTo>
                  <a:pt x="2248140" y="960878"/>
                </a:lnTo>
                <a:lnTo>
                  <a:pt x="2292654" y="932562"/>
                </a:lnTo>
                <a:lnTo>
                  <a:pt x="2337416" y="904631"/>
                </a:lnTo>
                <a:lnTo>
                  <a:pt x="2382422" y="877090"/>
                </a:lnTo>
                <a:lnTo>
                  <a:pt x="2427661" y="849945"/>
                </a:lnTo>
                <a:lnTo>
                  <a:pt x="2473131" y="823196"/>
                </a:lnTo>
                <a:lnTo>
                  <a:pt x="2518833" y="796843"/>
                </a:lnTo>
                <a:lnTo>
                  <a:pt x="2564767" y="770883"/>
                </a:lnTo>
                <a:lnTo>
                  <a:pt x="2610927" y="745325"/>
                </a:lnTo>
                <a:lnTo>
                  <a:pt x="2657303" y="720171"/>
                </a:lnTo>
                <a:lnTo>
                  <a:pt x="2703893" y="695422"/>
                </a:lnTo>
                <a:lnTo>
                  <a:pt x="2750698" y="671079"/>
                </a:lnTo>
                <a:lnTo>
                  <a:pt x="2797718" y="647141"/>
                </a:lnTo>
                <a:lnTo>
                  <a:pt x="2844944" y="623611"/>
                </a:lnTo>
                <a:lnTo>
                  <a:pt x="2892367" y="600496"/>
                </a:lnTo>
                <a:lnTo>
                  <a:pt x="2939989" y="577795"/>
                </a:lnTo>
                <a:lnTo>
                  <a:pt x="2987808" y="555508"/>
                </a:lnTo>
                <a:lnTo>
                  <a:pt x="3035825" y="533636"/>
                </a:lnTo>
                <a:lnTo>
                  <a:pt x="3084029" y="512180"/>
                </a:lnTo>
                <a:lnTo>
                  <a:pt x="3132412" y="491147"/>
                </a:lnTo>
                <a:lnTo>
                  <a:pt x="3180975" y="470537"/>
                </a:lnTo>
                <a:lnTo>
                  <a:pt x="3229717" y="450350"/>
                </a:lnTo>
                <a:lnTo>
                  <a:pt x="3278640" y="430586"/>
                </a:lnTo>
                <a:lnTo>
                  <a:pt x="3327729" y="411247"/>
                </a:lnTo>
                <a:lnTo>
                  <a:pt x="3376981" y="392337"/>
                </a:lnTo>
                <a:lnTo>
                  <a:pt x="3426393" y="373857"/>
                </a:lnTo>
                <a:lnTo>
                  <a:pt x="3475966" y="355807"/>
                </a:lnTo>
                <a:lnTo>
                  <a:pt x="3525699" y="338187"/>
                </a:lnTo>
                <a:lnTo>
                  <a:pt x="3575583" y="320998"/>
                </a:lnTo>
                <a:lnTo>
                  <a:pt x="3625610" y="304245"/>
                </a:lnTo>
                <a:lnTo>
                  <a:pt x="3675777" y="287929"/>
                </a:lnTo>
                <a:lnTo>
                  <a:pt x="3726087" y="272051"/>
                </a:lnTo>
                <a:lnTo>
                  <a:pt x="3776538" y="256611"/>
                </a:lnTo>
                <a:lnTo>
                  <a:pt x="3827123" y="241605"/>
                </a:lnTo>
                <a:lnTo>
                  <a:pt x="3877834" y="227037"/>
                </a:lnTo>
                <a:lnTo>
                  <a:pt x="3928666" y="212914"/>
                </a:lnTo>
                <a:lnTo>
                  <a:pt x="3979616" y="199239"/>
                </a:lnTo>
                <a:lnTo>
                  <a:pt x="4030682" y="186018"/>
                </a:lnTo>
                <a:lnTo>
                  <a:pt x="4081874" y="173220"/>
                </a:lnTo>
                <a:lnTo>
                  <a:pt x="4133168" y="160872"/>
                </a:lnTo>
                <a:lnTo>
                  <a:pt x="4184566" y="148971"/>
                </a:lnTo>
                <a:lnTo>
                  <a:pt x="4236068" y="137514"/>
                </a:lnTo>
                <a:lnTo>
                  <a:pt x="4287676" y="126498"/>
                </a:lnTo>
                <a:lnTo>
                  <a:pt x="4339366" y="115957"/>
                </a:lnTo>
                <a:lnTo>
                  <a:pt x="4391143" y="105860"/>
                </a:lnTo>
                <a:lnTo>
                  <a:pt x="4443007" y="96207"/>
                </a:lnTo>
                <a:lnTo>
                  <a:pt x="4494959" y="86999"/>
                </a:lnTo>
                <a:lnTo>
                  <a:pt x="4546998" y="78235"/>
                </a:lnTo>
                <a:lnTo>
                  <a:pt x="4599097" y="69949"/>
                </a:lnTo>
                <a:lnTo>
                  <a:pt x="4651262" y="62111"/>
                </a:lnTo>
                <a:lnTo>
                  <a:pt x="4703495" y="54723"/>
                </a:lnTo>
                <a:lnTo>
                  <a:pt x="4755794" y="47784"/>
                </a:lnTo>
                <a:lnTo>
                  <a:pt x="4808161" y="41295"/>
                </a:lnTo>
                <a:lnTo>
                  <a:pt x="4860582" y="35263"/>
                </a:lnTo>
                <a:lnTo>
                  <a:pt x="4913043" y="29695"/>
                </a:lnTo>
                <a:lnTo>
                  <a:pt x="4965546" y="24589"/>
                </a:lnTo>
                <a:lnTo>
                  <a:pt x="5018092" y="19941"/>
                </a:lnTo>
                <a:lnTo>
                  <a:pt x="5070684" y="15749"/>
                </a:lnTo>
                <a:lnTo>
                  <a:pt x="5123322" y="11988"/>
                </a:lnTo>
                <a:lnTo>
                  <a:pt x="5175980" y="8695"/>
                </a:lnTo>
                <a:lnTo>
                  <a:pt x="5228658" y="5868"/>
                </a:lnTo>
                <a:lnTo>
                  <a:pt x="5281359" y="3504"/>
                </a:lnTo>
                <a:lnTo>
                  <a:pt x="5334082" y="1601"/>
                </a:lnTo>
                <a:lnTo>
                  <a:pt x="5386833" y="132"/>
                </a:lnTo>
                <a:lnTo>
                  <a:pt x="5393845" y="0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160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40"/>
          <p:cNvGrpSpPr/>
          <p:nvPr/>
        </p:nvGrpSpPr>
        <p:grpSpPr>
          <a:xfrm>
            <a:off x="927512" y="0"/>
            <a:ext cx="17360485" cy="9512465"/>
            <a:chOff x="927512" y="0"/>
            <a:chExt cx="17360485" cy="9512465"/>
          </a:xfrm>
        </p:grpSpPr>
        <p:pic>
          <p:nvPicPr>
            <p:cNvPr id="926" name="Google Shape;92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7" name="Google Shape;927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57452" y="1187622"/>
              <a:ext cx="10772759" cy="83248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8" name="Google Shape;928;p40"/>
          <p:cNvSpPr txBox="1"/>
          <p:nvPr>
            <p:ph type="title"/>
          </p:nvPr>
        </p:nvSpPr>
        <p:spPr>
          <a:xfrm>
            <a:off x="2761157" y="155741"/>
            <a:ext cx="1276604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7.3	DIAGRAMA DE SEQUÊNCIA</a:t>
            </a:r>
            <a:endParaRPr/>
          </a:p>
        </p:txBody>
      </p:sp>
      <p:sp>
        <p:nvSpPr>
          <p:cNvPr id="929" name="Google Shape;929;p40"/>
          <p:cNvSpPr txBox="1"/>
          <p:nvPr/>
        </p:nvSpPr>
        <p:spPr>
          <a:xfrm>
            <a:off x="322327" y="9839381"/>
            <a:ext cx="514984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39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41"/>
          <p:cNvGrpSpPr/>
          <p:nvPr/>
        </p:nvGrpSpPr>
        <p:grpSpPr>
          <a:xfrm>
            <a:off x="927512" y="0"/>
            <a:ext cx="17360485" cy="9477358"/>
            <a:chOff x="927512" y="0"/>
            <a:chExt cx="17360485" cy="9477358"/>
          </a:xfrm>
        </p:grpSpPr>
        <p:pic>
          <p:nvPicPr>
            <p:cNvPr id="935" name="Google Shape;935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6" name="Google Shape;936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27216" y="1028699"/>
              <a:ext cx="10829909" cy="84486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7" name="Google Shape;937;p41"/>
          <p:cNvSpPr txBox="1"/>
          <p:nvPr>
            <p:ph type="title"/>
          </p:nvPr>
        </p:nvSpPr>
        <p:spPr>
          <a:xfrm>
            <a:off x="2761157" y="155741"/>
            <a:ext cx="1276604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7.3	DIAGRAMA DE SEQUÊNCIA</a:t>
            </a:r>
            <a:endParaRPr/>
          </a:p>
        </p:txBody>
      </p:sp>
      <p:sp>
        <p:nvSpPr>
          <p:cNvPr id="938" name="Google Shape;938;p41"/>
          <p:cNvSpPr txBox="1"/>
          <p:nvPr/>
        </p:nvSpPr>
        <p:spPr>
          <a:xfrm>
            <a:off x="279465" y="9839381"/>
            <a:ext cx="60071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2"/>
          <p:cNvSpPr/>
          <p:nvPr/>
        </p:nvSpPr>
        <p:spPr>
          <a:xfrm>
            <a:off x="0" y="7316377"/>
            <a:ext cx="3518535" cy="2971165"/>
          </a:xfrm>
          <a:custGeom>
            <a:rect b="b" l="l" r="r" t="t"/>
            <a:pathLst>
              <a:path extrusionOk="0" h="2971165" w="3518535">
                <a:moveTo>
                  <a:pt x="3468215" y="2970621"/>
                </a:moveTo>
                <a:lnTo>
                  <a:pt x="0" y="2970621"/>
                </a:lnTo>
                <a:lnTo>
                  <a:pt x="0" y="698282"/>
                </a:lnTo>
                <a:lnTo>
                  <a:pt x="37387" y="714893"/>
                </a:lnTo>
                <a:lnTo>
                  <a:pt x="89267" y="736480"/>
                </a:lnTo>
                <a:lnTo>
                  <a:pt x="140536" y="756347"/>
                </a:lnTo>
                <a:lnTo>
                  <a:pt x="191193" y="774508"/>
                </a:lnTo>
                <a:lnTo>
                  <a:pt x="241239" y="790977"/>
                </a:lnTo>
                <a:lnTo>
                  <a:pt x="290672" y="805768"/>
                </a:lnTo>
                <a:lnTo>
                  <a:pt x="339494" y="818896"/>
                </a:lnTo>
                <a:lnTo>
                  <a:pt x="387705" y="830375"/>
                </a:lnTo>
                <a:lnTo>
                  <a:pt x="435303" y="840220"/>
                </a:lnTo>
                <a:lnTo>
                  <a:pt x="482289" y="848445"/>
                </a:lnTo>
                <a:lnTo>
                  <a:pt x="528663" y="855064"/>
                </a:lnTo>
                <a:lnTo>
                  <a:pt x="574425" y="860092"/>
                </a:lnTo>
                <a:lnTo>
                  <a:pt x="619574" y="863543"/>
                </a:lnTo>
                <a:lnTo>
                  <a:pt x="664111" y="865432"/>
                </a:lnTo>
                <a:lnTo>
                  <a:pt x="708036" y="865773"/>
                </a:lnTo>
                <a:lnTo>
                  <a:pt x="751348" y="864580"/>
                </a:lnTo>
                <a:lnTo>
                  <a:pt x="794048" y="861867"/>
                </a:lnTo>
                <a:lnTo>
                  <a:pt x="842971" y="854161"/>
                </a:lnTo>
                <a:lnTo>
                  <a:pt x="891272" y="845018"/>
                </a:lnTo>
                <a:lnTo>
                  <a:pt x="938955" y="834433"/>
                </a:lnTo>
                <a:lnTo>
                  <a:pt x="986025" y="822402"/>
                </a:lnTo>
                <a:lnTo>
                  <a:pt x="1032486" y="808918"/>
                </a:lnTo>
                <a:lnTo>
                  <a:pt x="1078341" y="793976"/>
                </a:lnTo>
                <a:lnTo>
                  <a:pt x="1123596" y="777571"/>
                </a:lnTo>
                <a:lnTo>
                  <a:pt x="1168253" y="759696"/>
                </a:lnTo>
                <a:lnTo>
                  <a:pt x="1212318" y="740348"/>
                </a:lnTo>
                <a:lnTo>
                  <a:pt x="1255795" y="719519"/>
                </a:lnTo>
                <a:lnTo>
                  <a:pt x="2679044" y="18160"/>
                </a:lnTo>
                <a:lnTo>
                  <a:pt x="2685162" y="19340"/>
                </a:lnTo>
                <a:lnTo>
                  <a:pt x="2729617" y="29987"/>
                </a:lnTo>
                <a:lnTo>
                  <a:pt x="2772798" y="42465"/>
                </a:lnTo>
                <a:lnTo>
                  <a:pt x="2814711" y="56776"/>
                </a:lnTo>
                <a:lnTo>
                  <a:pt x="2855358" y="72921"/>
                </a:lnTo>
                <a:lnTo>
                  <a:pt x="2894745" y="90901"/>
                </a:lnTo>
                <a:lnTo>
                  <a:pt x="2932875" y="110717"/>
                </a:lnTo>
                <a:lnTo>
                  <a:pt x="2969752" y="132372"/>
                </a:lnTo>
                <a:lnTo>
                  <a:pt x="3005380" y="155866"/>
                </a:lnTo>
                <a:lnTo>
                  <a:pt x="3039764" y="181201"/>
                </a:lnTo>
                <a:lnTo>
                  <a:pt x="3072908" y="208379"/>
                </a:lnTo>
                <a:lnTo>
                  <a:pt x="3104815" y="237400"/>
                </a:lnTo>
                <a:lnTo>
                  <a:pt x="3135490" y="268266"/>
                </a:lnTo>
                <a:lnTo>
                  <a:pt x="3164937" y="300979"/>
                </a:lnTo>
                <a:lnTo>
                  <a:pt x="3193161" y="335539"/>
                </a:lnTo>
                <a:lnTo>
                  <a:pt x="3220164" y="371949"/>
                </a:lnTo>
                <a:lnTo>
                  <a:pt x="3245952" y="410210"/>
                </a:lnTo>
                <a:lnTo>
                  <a:pt x="3270528" y="450322"/>
                </a:lnTo>
                <a:lnTo>
                  <a:pt x="3293897" y="492289"/>
                </a:lnTo>
                <a:lnTo>
                  <a:pt x="3316062" y="536110"/>
                </a:lnTo>
                <a:lnTo>
                  <a:pt x="3337029" y="581787"/>
                </a:lnTo>
                <a:lnTo>
                  <a:pt x="3356800" y="629322"/>
                </a:lnTo>
                <a:lnTo>
                  <a:pt x="3375380" y="678716"/>
                </a:lnTo>
                <a:lnTo>
                  <a:pt x="3392773" y="729971"/>
                </a:lnTo>
                <a:lnTo>
                  <a:pt x="3408984" y="783087"/>
                </a:lnTo>
                <a:lnTo>
                  <a:pt x="3424016" y="838067"/>
                </a:lnTo>
                <a:lnTo>
                  <a:pt x="3437874" y="894912"/>
                </a:lnTo>
                <a:lnTo>
                  <a:pt x="3450561" y="953622"/>
                </a:lnTo>
                <a:lnTo>
                  <a:pt x="3460237" y="996109"/>
                </a:lnTo>
                <a:lnTo>
                  <a:pt x="3469175" y="1039046"/>
                </a:lnTo>
                <a:lnTo>
                  <a:pt x="3477373" y="1082431"/>
                </a:lnTo>
                <a:lnTo>
                  <a:pt x="3484827" y="1126266"/>
                </a:lnTo>
                <a:lnTo>
                  <a:pt x="3491535" y="1170550"/>
                </a:lnTo>
                <a:lnTo>
                  <a:pt x="3497493" y="1215283"/>
                </a:lnTo>
                <a:lnTo>
                  <a:pt x="3502700" y="1260465"/>
                </a:lnTo>
                <a:lnTo>
                  <a:pt x="3507152" y="1306097"/>
                </a:lnTo>
                <a:lnTo>
                  <a:pt x="3510846" y="1352177"/>
                </a:lnTo>
                <a:lnTo>
                  <a:pt x="3513780" y="1398707"/>
                </a:lnTo>
                <a:lnTo>
                  <a:pt x="3515951" y="1445686"/>
                </a:lnTo>
                <a:lnTo>
                  <a:pt x="3517355" y="1493114"/>
                </a:lnTo>
                <a:lnTo>
                  <a:pt x="3517991" y="1540991"/>
                </a:lnTo>
                <a:lnTo>
                  <a:pt x="3517855" y="1589317"/>
                </a:lnTo>
                <a:lnTo>
                  <a:pt x="3516945" y="1638092"/>
                </a:lnTo>
                <a:lnTo>
                  <a:pt x="3515257" y="1687316"/>
                </a:lnTo>
                <a:lnTo>
                  <a:pt x="3512789" y="1736989"/>
                </a:lnTo>
                <a:lnTo>
                  <a:pt x="3509539" y="1787111"/>
                </a:lnTo>
                <a:lnTo>
                  <a:pt x="3505502" y="1837682"/>
                </a:lnTo>
                <a:lnTo>
                  <a:pt x="3500677" y="1888702"/>
                </a:lnTo>
                <a:lnTo>
                  <a:pt x="3495061" y="1940170"/>
                </a:lnTo>
                <a:lnTo>
                  <a:pt x="3488651" y="1992088"/>
                </a:lnTo>
                <a:lnTo>
                  <a:pt x="3481443" y="2044455"/>
                </a:lnTo>
                <a:lnTo>
                  <a:pt x="3473436" y="2097270"/>
                </a:lnTo>
                <a:lnTo>
                  <a:pt x="3464626" y="2150535"/>
                </a:lnTo>
                <a:lnTo>
                  <a:pt x="3455011" y="2204248"/>
                </a:lnTo>
                <a:lnTo>
                  <a:pt x="3444587" y="2258410"/>
                </a:lnTo>
                <a:lnTo>
                  <a:pt x="3433353" y="2313021"/>
                </a:lnTo>
                <a:lnTo>
                  <a:pt x="3421305" y="2368080"/>
                </a:lnTo>
                <a:lnTo>
                  <a:pt x="3408439" y="2423589"/>
                </a:lnTo>
                <a:lnTo>
                  <a:pt x="3394755" y="2479546"/>
                </a:lnTo>
                <a:lnTo>
                  <a:pt x="3402772" y="2524750"/>
                </a:lnTo>
                <a:lnTo>
                  <a:pt x="3410550" y="2570086"/>
                </a:lnTo>
                <a:lnTo>
                  <a:pt x="3418091" y="2615553"/>
                </a:lnTo>
                <a:lnTo>
                  <a:pt x="3425393" y="2661152"/>
                </a:lnTo>
                <a:lnTo>
                  <a:pt x="3432457" y="2706882"/>
                </a:lnTo>
                <a:lnTo>
                  <a:pt x="3439283" y="2752744"/>
                </a:lnTo>
                <a:lnTo>
                  <a:pt x="3445870" y="2798738"/>
                </a:lnTo>
                <a:lnTo>
                  <a:pt x="3452220" y="2844862"/>
                </a:lnTo>
                <a:lnTo>
                  <a:pt x="3458331" y="2891119"/>
                </a:lnTo>
                <a:lnTo>
                  <a:pt x="3464204" y="2937506"/>
                </a:lnTo>
                <a:lnTo>
                  <a:pt x="3468215" y="2970621"/>
                </a:lnTo>
                <a:close/>
              </a:path>
              <a:path extrusionOk="0" h="2971165" w="3518535">
                <a:moveTo>
                  <a:pt x="2679044" y="18160"/>
                </a:moveTo>
                <a:lnTo>
                  <a:pt x="1255795" y="719519"/>
                </a:lnTo>
                <a:lnTo>
                  <a:pt x="1298687" y="697204"/>
                </a:lnTo>
                <a:lnTo>
                  <a:pt x="1340999" y="673399"/>
                </a:lnTo>
                <a:lnTo>
                  <a:pt x="1382734" y="648097"/>
                </a:lnTo>
                <a:lnTo>
                  <a:pt x="1423898" y="621294"/>
                </a:lnTo>
                <a:lnTo>
                  <a:pt x="1464495" y="592983"/>
                </a:lnTo>
                <a:lnTo>
                  <a:pt x="1504527" y="563159"/>
                </a:lnTo>
                <a:lnTo>
                  <a:pt x="1544001" y="531816"/>
                </a:lnTo>
                <a:lnTo>
                  <a:pt x="1582919" y="498950"/>
                </a:lnTo>
                <a:lnTo>
                  <a:pt x="1621286" y="464554"/>
                </a:lnTo>
                <a:lnTo>
                  <a:pt x="1659106" y="428624"/>
                </a:lnTo>
                <a:lnTo>
                  <a:pt x="1696383" y="391153"/>
                </a:lnTo>
                <a:lnTo>
                  <a:pt x="1733122" y="352136"/>
                </a:lnTo>
                <a:lnTo>
                  <a:pt x="1769327" y="311568"/>
                </a:lnTo>
                <a:lnTo>
                  <a:pt x="1801489" y="276200"/>
                </a:lnTo>
                <a:lnTo>
                  <a:pt x="1834933" y="242974"/>
                </a:lnTo>
                <a:lnTo>
                  <a:pt x="1869651" y="211888"/>
                </a:lnTo>
                <a:lnTo>
                  <a:pt x="1905636" y="182940"/>
                </a:lnTo>
                <a:lnTo>
                  <a:pt x="1942879" y="156126"/>
                </a:lnTo>
                <a:lnTo>
                  <a:pt x="1981375" y="131446"/>
                </a:lnTo>
                <a:lnTo>
                  <a:pt x="2021115" y="108895"/>
                </a:lnTo>
                <a:lnTo>
                  <a:pt x="2062093" y="88472"/>
                </a:lnTo>
                <a:lnTo>
                  <a:pt x="2104300" y="70175"/>
                </a:lnTo>
                <a:lnTo>
                  <a:pt x="2147731" y="54000"/>
                </a:lnTo>
                <a:lnTo>
                  <a:pt x="2192376" y="39945"/>
                </a:lnTo>
                <a:lnTo>
                  <a:pt x="2238230" y="28008"/>
                </a:lnTo>
                <a:lnTo>
                  <a:pt x="2285284" y="18186"/>
                </a:lnTo>
                <a:lnTo>
                  <a:pt x="2333532" y="10476"/>
                </a:lnTo>
                <a:lnTo>
                  <a:pt x="2382966" y="4877"/>
                </a:lnTo>
                <a:lnTo>
                  <a:pt x="2433578" y="1386"/>
                </a:lnTo>
                <a:lnTo>
                  <a:pt x="2485362" y="0"/>
                </a:lnTo>
                <a:lnTo>
                  <a:pt x="2538310" y="716"/>
                </a:lnTo>
                <a:lnTo>
                  <a:pt x="2592415" y="3533"/>
                </a:lnTo>
                <a:lnTo>
                  <a:pt x="2639429" y="10522"/>
                </a:lnTo>
                <a:lnTo>
                  <a:pt x="2679044" y="18160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2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6875">
            <a:spAutoFit/>
          </a:bodyPr>
          <a:lstStyle/>
          <a:p>
            <a:pPr indent="0" lvl="0" marL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8.1 DIAGRAMA DE ATIVIDADES</a:t>
            </a:r>
            <a:endParaRPr/>
          </a:p>
        </p:txBody>
      </p:sp>
      <p:grpSp>
        <p:nvGrpSpPr>
          <p:cNvPr id="946" name="Google Shape;946;p42"/>
          <p:cNvGrpSpPr/>
          <p:nvPr/>
        </p:nvGrpSpPr>
        <p:grpSpPr>
          <a:xfrm>
            <a:off x="10246164" y="0"/>
            <a:ext cx="8042237" cy="3923508"/>
            <a:chOff x="10246164" y="0"/>
            <a:chExt cx="8042237" cy="3923508"/>
          </a:xfrm>
        </p:grpSpPr>
        <p:sp>
          <p:nvSpPr>
            <p:cNvPr id="947" name="Google Shape;947;p42"/>
            <p:cNvSpPr/>
            <p:nvPr/>
          </p:nvSpPr>
          <p:spPr>
            <a:xfrm>
              <a:off x="13005201" y="0"/>
              <a:ext cx="5283200" cy="1311275"/>
            </a:xfrm>
            <a:custGeom>
              <a:rect b="b" l="l" r="r" t="t"/>
              <a:pathLst>
                <a:path extrusionOk="0" h="1311275" w="5283200">
                  <a:moveTo>
                    <a:pt x="5282797" y="1310787"/>
                  </a:moveTo>
                  <a:lnTo>
                    <a:pt x="3090723" y="1045574"/>
                  </a:lnTo>
                  <a:lnTo>
                    <a:pt x="6306" y="2953"/>
                  </a:lnTo>
                  <a:lnTo>
                    <a:pt x="0" y="0"/>
                  </a:lnTo>
                  <a:lnTo>
                    <a:pt x="5282797" y="0"/>
                  </a:lnTo>
                  <a:lnTo>
                    <a:pt x="5282797" y="1310787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8" name="Google Shape;948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6164" y="0"/>
              <a:ext cx="8041834" cy="39235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9" name="Google Shape;949;p42"/>
          <p:cNvSpPr/>
          <p:nvPr/>
        </p:nvSpPr>
        <p:spPr>
          <a:xfrm>
            <a:off x="6588935" y="0"/>
            <a:ext cx="3052445" cy="1099820"/>
          </a:xfrm>
          <a:custGeom>
            <a:rect b="b" l="l" r="r" t="t"/>
            <a:pathLst>
              <a:path extrusionOk="0" h="1099820" w="3052445">
                <a:moveTo>
                  <a:pt x="927784" y="1082218"/>
                </a:moveTo>
                <a:lnTo>
                  <a:pt x="894216" y="1093957"/>
                </a:lnTo>
                <a:lnTo>
                  <a:pt x="860239" y="1099503"/>
                </a:lnTo>
                <a:lnTo>
                  <a:pt x="825830" y="1098884"/>
                </a:lnTo>
                <a:lnTo>
                  <a:pt x="755625" y="1079280"/>
                </a:lnTo>
                <a:lnTo>
                  <a:pt x="719782" y="1060354"/>
                </a:lnTo>
                <a:lnTo>
                  <a:pt x="683415" y="1035387"/>
                </a:lnTo>
                <a:lnTo>
                  <a:pt x="646501" y="1004408"/>
                </a:lnTo>
                <a:lnTo>
                  <a:pt x="609017" y="967448"/>
                </a:lnTo>
                <a:lnTo>
                  <a:pt x="570940" y="924537"/>
                </a:lnTo>
                <a:lnTo>
                  <a:pt x="532246" y="875706"/>
                </a:lnTo>
                <a:lnTo>
                  <a:pt x="492913" y="820986"/>
                </a:lnTo>
                <a:lnTo>
                  <a:pt x="462501" y="773872"/>
                </a:lnTo>
                <a:lnTo>
                  <a:pt x="432363" y="726785"/>
                </a:lnTo>
                <a:lnTo>
                  <a:pt x="402499" y="679726"/>
                </a:lnTo>
                <a:lnTo>
                  <a:pt x="372909" y="632693"/>
                </a:lnTo>
                <a:lnTo>
                  <a:pt x="343593" y="585688"/>
                </a:lnTo>
                <a:lnTo>
                  <a:pt x="314550" y="538711"/>
                </a:lnTo>
                <a:lnTo>
                  <a:pt x="285781" y="491760"/>
                </a:lnTo>
                <a:lnTo>
                  <a:pt x="256936" y="444256"/>
                </a:lnTo>
                <a:lnTo>
                  <a:pt x="229064" y="397942"/>
                </a:lnTo>
                <a:lnTo>
                  <a:pt x="201116" y="351074"/>
                </a:lnTo>
                <a:lnTo>
                  <a:pt x="173441" y="304234"/>
                </a:lnTo>
                <a:lnTo>
                  <a:pt x="146040" y="257421"/>
                </a:lnTo>
                <a:lnTo>
                  <a:pt x="118911" y="210635"/>
                </a:lnTo>
                <a:lnTo>
                  <a:pt x="92056" y="163878"/>
                </a:lnTo>
                <a:lnTo>
                  <a:pt x="65474" y="117148"/>
                </a:lnTo>
                <a:lnTo>
                  <a:pt x="39165" y="70445"/>
                </a:lnTo>
                <a:lnTo>
                  <a:pt x="13128" y="23770"/>
                </a:lnTo>
                <a:lnTo>
                  <a:pt x="0" y="0"/>
                </a:lnTo>
                <a:lnTo>
                  <a:pt x="1158454" y="0"/>
                </a:lnTo>
                <a:lnTo>
                  <a:pt x="1164975" y="56227"/>
                </a:lnTo>
                <a:lnTo>
                  <a:pt x="1171531" y="121175"/>
                </a:lnTo>
                <a:lnTo>
                  <a:pt x="1176870" y="184046"/>
                </a:lnTo>
                <a:lnTo>
                  <a:pt x="1180990" y="244842"/>
                </a:lnTo>
                <a:lnTo>
                  <a:pt x="1183890" y="303566"/>
                </a:lnTo>
                <a:lnTo>
                  <a:pt x="1185569" y="360223"/>
                </a:lnTo>
                <a:lnTo>
                  <a:pt x="1186026" y="414815"/>
                </a:lnTo>
                <a:lnTo>
                  <a:pt x="1185259" y="467345"/>
                </a:lnTo>
                <a:lnTo>
                  <a:pt x="1183268" y="517818"/>
                </a:lnTo>
                <a:lnTo>
                  <a:pt x="1180052" y="566236"/>
                </a:lnTo>
                <a:lnTo>
                  <a:pt x="1175608" y="612603"/>
                </a:lnTo>
                <a:lnTo>
                  <a:pt x="1169937" y="656922"/>
                </a:lnTo>
                <a:lnTo>
                  <a:pt x="1163036" y="699196"/>
                </a:lnTo>
                <a:lnTo>
                  <a:pt x="1154906" y="739430"/>
                </a:lnTo>
                <a:lnTo>
                  <a:pt x="1145544" y="777625"/>
                </a:lnTo>
                <a:lnTo>
                  <a:pt x="1123121" y="847917"/>
                </a:lnTo>
                <a:lnTo>
                  <a:pt x="1095760" y="910099"/>
                </a:lnTo>
                <a:lnTo>
                  <a:pt x="1063450" y="964197"/>
                </a:lnTo>
                <a:lnTo>
                  <a:pt x="1026182" y="1010239"/>
                </a:lnTo>
                <a:lnTo>
                  <a:pt x="983948" y="1048251"/>
                </a:lnTo>
                <a:lnTo>
                  <a:pt x="927784" y="1082218"/>
                </a:lnTo>
                <a:close/>
              </a:path>
              <a:path extrusionOk="0" h="1099820" w="3052445">
                <a:moveTo>
                  <a:pt x="2791558" y="720416"/>
                </a:moveTo>
                <a:lnTo>
                  <a:pt x="2759903" y="733665"/>
                </a:lnTo>
                <a:lnTo>
                  <a:pt x="2726288" y="741199"/>
                </a:lnTo>
                <a:lnTo>
                  <a:pt x="2690682" y="743033"/>
                </a:lnTo>
                <a:lnTo>
                  <a:pt x="2653055" y="739182"/>
                </a:lnTo>
                <a:lnTo>
                  <a:pt x="2599645" y="725991"/>
                </a:lnTo>
                <a:lnTo>
                  <a:pt x="2547483" y="703309"/>
                </a:lnTo>
                <a:lnTo>
                  <a:pt x="2496576" y="671132"/>
                </a:lnTo>
                <a:lnTo>
                  <a:pt x="2446935" y="629454"/>
                </a:lnTo>
                <a:lnTo>
                  <a:pt x="2398567" y="578272"/>
                </a:lnTo>
                <a:lnTo>
                  <a:pt x="2351482" y="517581"/>
                </a:lnTo>
                <a:lnTo>
                  <a:pt x="2328424" y="483668"/>
                </a:lnTo>
                <a:lnTo>
                  <a:pt x="2305689" y="447376"/>
                </a:lnTo>
                <a:lnTo>
                  <a:pt x="2283280" y="408705"/>
                </a:lnTo>
                <a:lnTo>
                  <a:pt x="2261198" y="367654"/>
                </a:lnTo>
                <a:lnTo>
                  <a:pt x="2239442" y="324222"/>
                </a:lnTo>
                <a:lnTo>
                  <a:pt x="2218016" y="278409"/>
                </a:lnTo>
                <a:lnTo>
                  <a:pt x="2196919" y="230214"/>
                </a:lnTo>
                <a:lnTo>
                  <a:pt x="2176153" y="179637"/>
                </a:lnTo>
                <a:lnTo>
                  <a:pt x="2155720" y="126677"/>
                </a:lnTo>
                <a:lnTo>
                  <a:pt x="2135619" y="71334"/>
                </a:lnTo>
                <a:lnTo>
                  <a:pt x="2115853" y="13607"/>
                </a:lnTo>
                <a:lnTo>
                  <a:pt x="2111454" y="0"/>
                </a:lnTo>
                <a:lnTo>
                  <a:pt x="3052196" y="0"/>
                </a:lnTo>
                <a:lnTo>
                  <a:pt x="3041339" y="66856"/>
                </a:lnTo>
                <a:lnTo>
                  <a:pt x="3032205" y="121528"/>
                </a:lnTo>
                <a:lnTo>
                  <a:pt x="3022832" y="176332"/>
                </a:lnTo>
                <a:lnTo>
                  <a:pt x="3013221" y="231267"/>
                </a:lnTo>
                <a:lnTo>
                  <a:pt x="3003371" y="286333"/>
                </a:lnTo>
                <a:lnTo>
                  <a:pt x="2993284" y="341531"/>
                </a:lnTo>
                <a:lnTo>
                  <a:pt x="2977895" y="406891"/>
                </a:lnTo>
                <a:lnTo>
                  <a:pt x="2960822" y="466399"/>
                </a:lnTo>
                <a:lnTo>
                  <a:pt x="2942032" y="520073"/>
                </a:lnTo>
                <a:lnTo>
                  <a:pt x="2921497" y="567926"/>
                </a:lnTo>
                <a:lnTo>
                  <a:pt x="2899185" y="609974"/>
                </a:lnTo>
                <a:lnTo>
                  <a:pt x="2875066" y="646232"/>
                </a:lnTo>
                <a:lnTo>
                  <a:pt x="2849109" y="676715"/>
                </a:lnTo>
                <a:lnTo>
                  <a:pt x="2791558" y="720416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0" name="Google Shape;95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07361" y="4554565"/>
            <a:ext cx="4705349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42"/>
          <p:cNvSpPr txBox="1"/>
          <p:nvPr/>
        </p:nvSpPr>
        <p:spPr>
          <a:xfrm>
            <a:off x="1095474" y="2504557"/>
            <a:ext cx="7757159" cy="4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1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diagrama de atividades representa o controle e as atividades de um processo, sistema ou funcionalidade, ilustrando as atividades, decisões, fluxos de controle e paralelismo entre as tarefas. Essa representação visual oferece uma visão clara e intuitiva do comportamento dinâmico do sistema, destacando as etapas, transições e condições que orientam a execução das atividades. Isso facilita a compreensão, análise e otimização dos processos e fluxos de trabalho.</a:t>
            </a:r>
            <a:endParaRPr b="0" i="0" sz="2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2" name="Google Shape;952;p42"/>
          <p:cNvSpPr txBox="1"/>
          <p:nvPr/>
        </p:nvSpPr>
        <p:spPr>
          <a:xfrm>
            <a:off x="359534" y="9839381"/>
            <a:ext cx="44069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41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43"/>
          <p:cNvSpPr/>
          <p:nvPr/>
        </p:nvSpPr>
        <p:spPr>
          <a:xfrm>
            <a:off x="0" y="3646475"/>
            <a:ext cx="4754245" cy="1868805"/>
          </a:xfrm>
          <a:custGeom>
            <a:rect b="b" l="l" r="r" t="t"/>
            <a:pathLst>
              <a:path extrusionOk="0" h="1868804" w="4754245">
                <a:moveTo>
                  <a:pt x="3820241" y="1868393"/>
                </a:moveTo>
                <a:lnTo>
                  <a:pt x="0" y="1868393"/>
                </a:lnTo>
                <a:lnTo>
                  <a:pt x="0" y="0"/>
                </a:lnTo>
                <a:lnTo>
                  <a:pt x="3820244" y="0"/>
                </a:lnTo>
                <a:lnTo>
                  <a:pt x="3869644" y="1305"/>
                </a:lnTo>
                <a:lnTo>
                  <a:pt x="3918683" y="5197"/>
                </a:lnTo>
                <a:lnTo>
                  <a:pt x="3967265" y="11637"/>
                </a:lnTo>
                <a:lnTo>
                  <a:pt x="4015296" y="20585"/>
                </a:lnTo>
                <a:lnTo>
                  <a:pt x="4062686" y="32005"/>
                </a:lnTo>
                <a:lnTo>
                  <a:pt x="4109339" y="45856"/>
                </a:lnTo>
                <a:lnTo>
                  <a:pt x="4155164" y="62101"/>
                </a:lnTo>
                <a:lnTo>
                  <a:pt x="4200068" y="80701"/>
                </a:lnTo>
                <a:lnTo>
                  <a:pt x="4243958" y="101619"/>
                </a:lnTo>
                <a:lnTo>
                  <a:pt x="4286741" y="124814"/>
                </a:lnTo>
                <a:lnTo>
                  <a:pt x="4328324" y="150249"/>
                </a:lnTo>
                <a:lnTo>
                  <a:pt x="4368615" y="177886"/>
                </a:lnTo>
                <a:lnTo>
                  <a:pt x="4407520" y="207685"/>
                </a:lnTo>
                <a:lnTo>
                  <a:pt x="4444947" y="239609"/>
                </a:lnTo>
                <a:lnTo>
                  <a:pt x="4480803" y="273618"/>
                </a:lnTo>
                <a:lnTo>
                  <a:pt x="4514813" y="309475"/>
                </a:lnTo>
                <a:lnTo>
                  <a:pt x="4546737" y="346903"/>
                </a:lnTo>
                <a:lnTo>
                  <a:pt x="4576536" y="385810"/>
                </a:lnTo>
                <a:lnTo>
                  <a:pt x="4604173" y="426103"/>
                </a:lnTo>
                <a:lnTo>
                  <a:pt x="4629608" y="467688"/>
                </a:lnTo>
                <a:lnTo>
                  <a:pt x="4652803" y="510473"/>
                </a:lnTo>
                <a:lnTo>
                  <a:pt x="4673720" y="554364"/>
                </a:lnTo>
                <a:lnTo>
                  <a:pt x="4692321" y="599270"/>
                </a:lnTo>
                <a:lnTo>
                  <a:pt x="4708566" y="645096"/>
                </a:lnTo>
                <a:lnTo>
                  <a:pt x="4722417" y="691750"/>
                </a:lnTo>
                <a:lnTo>
                  <a:pt x="4733836" y="739138"/>
                </a:lnTo>
                <a:lnTo>
                  <a:pt x="4742785" y="787169"/>
                </a:lnTo>
                <a:lnTo>
                  <a:pt x="4749225" y="835748"/>
                </a:lnTo>
                <a:lnTo>
                  <a:pt x="4753116" y="884783"/>
                </a:lnTo>
                <a:lnTo>
                  <a:pt x="4753675" y="905921"/>
                </a:lnTo>
                <a:lnTo>
                  <a:pt x="4753675" y="962444"/>
                </a:lnTo>
                <a:lnTo>
                  <a:pt x="4749225" y="1032624"/>
                </a:lnTo>
                <a:lnTo>
                  <a:pt x="4742785" y="1081208"/>
                </a:lnTo>
                <a:lnTo>
                  <a:pt x="4733836" y="1129242"/>
                </a:lnTo>
                <a:lnTo>
                  <a:pt x="4722417" y="1176634"/>
                </a:lnTo>
                <a:lnTo>
                  <a:pt x="4708566" y="1223290"/>
                </a:lnTo>
                <a:lnTo>
                  <a:pt x="4692321" y="1269118"/>
                </a:lnTo>
                <a:lnTo>
                  <a:pt x="4673720" y="1314025"/>
                </a:lnTo>
                <a:lnTo>
                  <a:pt x="4652803" y="1357918"/>
                </a:lnTo>
                <a:lnTo>
                  <a:pt x="4629608" y="1400703"/>
                </a:lnTo>
                <a:lnTo>
                  <a:pt x="4604173" y="1442289"/>
                </a:lnTo>
                <a:lnTo>
                  <a:pt x="4576536" y="1482582"/>
                </a:lnTo>
                <a:lnTo>
                  <a:pt x="4546737" y="1521489"/>
                </a:lnTo>
                <a:lnTo>
                  <a:pt x="4514813" y="1558917"/>
                </a:lnTo>
                <a:lnTo>
                  <a:pt x="4480803" y="1594774"/>
                </a:lnTo>
                <a:lnTo>
                  <a:pt x="4444947" y="1628784"/>
                </a:lnTo>
                <a:lnTo>
                  <a:pt x="4407520" y="1660707"/>
                </a:lnTo>
                <a:lnTo>
                  <a:pt x="4368615" y="1690507"/>
                </a:lnTo>
                <a:lnTo>
                  <a:pt x="4328324" y="1718143"/>
                </a:lnTo>
                <a:lnTo>
                  <a:pt x="4286741" y="1743578"/>
                </a:lnTo>
                <a:lnTo>
                  <a:pt x="4243958" y="1766774"/>
                </a:lnTo>
                <a:lnTo>
                  <a:pt x="4200068" y="1787691"/>
                </a:lnTo>
                <a:lnTo>
                  <a:pt x="4155164" y="1806291"/>
                </a:lnTo>
                <a:lnTo>
                  <a:pt x="4109339" y="1822536"/>
                </a:lnTo>
                <a:lnTo>
                  <a:pt x="4062686" y="1836388"/>
                </a:lnTo>
                <a:lnTo>
                  <a:pt x="4015296" y="1847807"/>
                </a:lnTo>
                <a:lnTo>
                  <a:pt x="3967265" y="1856756"/>
                </a:lnTo>
                <a:lnTo>
                  <a:pt x="3918683" y="1863195"/>
                </a:lnTo>
                <a:lnTo>
                  <a:pt x="3869644" y="1867087"/>
                </a:lnTo>
                <a:lnTo>
                  <a:pt x="3820241" y="18683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43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9875">
            <a:spAutoFit/>
          </a:bodyPr>
          <a:lstStyle/>
          <a:p>
            <a:pPr indent="0" lvl="0" marL="367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8.1 DIAGRAMA DE ATIVIDADES</a:t>
            </a:r>
            <a:endParaRPr/>
          </a:p>
        </p:txBody>
      </p:sp>
      <p:sp>
        <p:nvSpPr>
          <p:cNvPr id="960" name="Google Shape;960;p43"/>
          <p:cNvSpPr txBox="1"/>
          <p:nvPr/>
        </p:nvSpPr>
        <p:spPr>
          <a:xfrm>
            <a:off x="4848219" y="3646311"/>
            <a:ext cx="7705090" cy="2662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ATIVIDADE</a:t>
            </a:r>
            <a:endParaRPr b="0" i="0" sz="30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35" lvl="0" marL="85725" marR="5080" rtl="0" algn="ctr">
              <a:lnSpc>
                <a:spcPct val="1379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Conjunto de propriedades e características associadas, como tempo de execução, condições de início e término, dependências de outras atividades, fluxos de controle e transições para outras atividades ou estados</a:t>
            </a:r>
            <a:endParaRPr b="0" i="0" sz="24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1" name="Google Shape;961;p43"/>
          <p:cNvSpPr txBox="1"/>
          <p:nvPr/>
        </p:nvSpPr>
        <p:spPr>
          <a:xfrm>
            <a:off x="2423099" y="3735725"/>
            <a:ext cx="16179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336F95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endParaRPr b="0" i="0" sz="9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2" name="Google Shape;962;p43"/>
          <p:cNvSpPr/>
          <p:nvPr/>
        </p:nvSpPr>
        <p:spPr>
          <a:xfrm>
            <a:off x="0" y="6660002"/>
            <a:ext cx="3814445" cy="1868805"/>
          </a:xfrm>
          <a:custGeom>
            <a:rect b="b" l="l" r="r" t="t"/>
            <a:pathLst>
              <a:path extrusionOk="0" h="1868804" w="3814445">
                <a:moveTo>
                  <a:pt x="2880430" y="1868393"/>
                </a:moveTo>
                <a:lnTo>
                  <a:pt x="0" y="1868393"/>
                </a:lnTo>
                <a:lnTo>
                  <a:pt x="0" y="0"/>
                </a:lnTo>
                <a:lnTo>
                  <a:pt x="2880435" y="0"/>
                </a:lnTo>
                <a:lnTo>
                  <a:pt x="2929831" y="1305"/>
                </a:lnTo>
                <a:lnTo>
                  <a:pt x="2978870" y="5197"/>
                </a:lnTo>
                <a:lnTo>
                  <a:pt x="3027452" y="11637"/>
                </a:lnTo>
                <a:lnTo>
                  <a:pt x="3075485" y="20585"/>
                </a:lnTo>
                <a:lnTo>
                  <a:pt x="3122876" y="32004"/>
                </a:lnTo>
                <a:lnTo>
                  <a:pt x="3169531" y="45856"/>
                </a:lnTo>
                <a:lnTo>
                  <a:pt x="3215359" y="62101"/>
                </a:lnTo>
                <a:lnTo>
                  <a:pt x="3260265" y="80701"/>
                </a:lnTo>
                <a:lnTo>
                  <a:pt x="3304158" y="101618"/>
                </a:lnTo>
                <a:lnTo>
                  <a:pt x="3346943" y="124814"/>
                </a:lnTo>
                <a:lnTo>
                  <a:pt x="3388529" y="150249"/>
                </a:lnTo>
                <a:lnTo>
                  <a:pt x="3428822" y="177886"/>
                </a:lnTo>
                <a:lnTo>
                  <a:pt x="3467729" y="207685"/>
                </a:lnTo>
                <a:lnTo>
                  <a:pt x="3505157" y="239609"/>
                </a:lnTo>
                <a:lnTo>
                  <a:pt x="3541014" y="273618"/>
                </a:lnTo>
                <a:lnTo>
                  <a:pt x="3575023" y="309475"/>
                </a:lnTo>
                <a:lnTo>
                  <a:pt x="3606947" y="346903"/>
                </a:lnTo>
                <a:lnTo>
                  <a:pt x="3636746" y="385810"/>
                </a:lnTo>
                <a:lnTo>
                  <a:pt x="3664383" y="426103"/>
                </a:lnTo>
                <a:lnTo>
                  <a:pt x="3689818" y="467688"/>
                </a:lnTo>
                <a:lnTo>
                  <a:pt x="3713013" y="510473"/>
                </a:lnTo>
                <a:lnTo>
                  <a:pt x="3733930" y="554364"/>
                </a:lnTo>
                <a:lnTo>
                  <a:pt x="3752531" y="599270"/>
                </a:lnTo>
                <a:lnTo>
                  <a:pt x="3768776" y="645096"/>
                </a:lnTo>
                <a:lnTo>
                  <a:pt x="3782627" y="691750"/>
                </a:lnTo>
                <a:lnTo>
                  <a:pt x="3794047" y="739138"/>
                </a:lnTo>
                <a:lnTo>
                  <a:pt x="3802995" y="787169"/>
                </a:lnTo>
                <a:lnTo>
                  <a:pt x="3809435" y="835748"/>
                </a:lnTo>
                <a:lnTo>
                  <a:pt x="3813327" y="884783"/>
                </a:lnTo>
                <a:lnTo>
                  <a:pt x="3813855" y="904767"/>
                </a:lnTo>
                <a:lnTo>
                  <a:pt x="3813855" y="963598"/>
                </a:lnTo>
                <a:lnTo>
                  <a:pt x="3809435" y="1032624"/>
                </a:lnTo>
                <a:lnTo>
                  <a:pt x="3802995" y="1081208"/>
                </a:lnTo>
                <a:lnTo>
                  <a:pt x="3794047" y="1129242"/>
                </a:lnTo>
                <a:lnTo>
                  <a:pt x="3782627" y="1176633"/>
                </a:lnTo>
                <a:lnTo>
                  <a:pt x="3768776" y="1223290"/>
                </a:lnTo>
                <a:lnTo>
                  <a:pt x="3752531" y="1269118"/>
                </a:lnTo>
                <a:lnTo>
                  <a:pt x="3733930" y="1314025"/>
                </a:lnTo>
                <a:lnTo>
                  <a:pt x="3713013" y="1357918"/>
                </a:lnTo>
                <a:lnTo>
                  <a:pt x="3689818" y="1400703"/>
                </a:lnTo>
                <a:lnTo>
                  <a:pt x="3664383" y="1442289"/>
                </a:lnTo>
                <a:lnTo>
                  <a:pt x="3636746" y="1482582"/>
                </a:lnTo>
                <a:lnTo>
                  <a:pt x="3606947" y="1521489"/>
                </a:lnTo>
                <a:lnTo>
                  <a:pt x="3575023" y="1558917"/>
                </a:lnTo>
                <a:lnTo>
                  <a:pt x="3541014" y="1594774"/>
                </a:lnTo>
                <a:lnTo>
                  <a:pt x="3505157" y="1628784"/>
                </a:lnTo>
                <a:lnTo>
                  <a:pt x="3467729" y="1660707"/>
                </a:lnTo>
                <a:lnTo>
                  <a:pt x="3428822" y="1690507"/>
                </a:lnTo>
                <a:lnTo>
                  <a:pt x="3388529" y="1718143"/>
                </a:lnTo>
                <a:lnTo>
                  <a:pt x="3346943" y="1743578"/>
                </a:lnTo>
                <a:lnTo>
                  <a:pt x="3304158" y="1766774"/>
                </a:lnTo>
                <a:lnTo>
                  <a:pt x="3260265" y="1787691"/>
                </a:lnTo>
                <a:lnTo>
                  <a:pt x="3215359" y="1806291"/>
                </a:lnTo>
                <a:lnTo>
                  <a:pt x="3169531" y="1822536"/>
                </a:lnTo>
                <a:lnTo>
                  <a:pt x="3122876" y="1836388"/>
                </a:lnTo>
                <a:lnTo>
                  <a:pt x="3075485" y="1847807"/>
                </a:lnTo>
                <a:lnTo>
                  <a:pt x="3027452" y="1856756"/>
                </a:lnTo>
                <a:lnTo>
                  <a:pt x="2978870" y="1863195"/>
                </a:lnTo>
                <a:lnTo>
                  <a:pt x="2929831" y="1867087"/>
                </a:lnTo>
                <a:lnTo>
                  <a:pt x="2880430" y="18683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43"/>
          <p:cNvSpPr txBox="1"/>
          <p:nvPr/>
        </p:nvSpPr>
        <p:spPr>
          <a:xfrm>
            <a:off x="3908430" y="6509545"/>
            <a:ext cx="87147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AÇÃO</a:t>
            </a:r>
            <a:endParaRPr b="0" i="0" sz="30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26563" lvl="0" marL="1993900" marR="5080" rtl="0" algn="ctr">
              <a:lnSpc>
                <a:spcPct val="114799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Uma etapa da atividade em que o usuário ou</a:t>
            </a:r>
            <a:endParaRPr b="0" i="0" sz="24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26564" lvl="0" marL="1993900" marR="5080" rtl="0" algn="ctr">
              <a:lnSpc>
                <a:spcPct val="114799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software realiza uma determinada tarefa.</a:t>
            </a:r>
            <a:endParaRPr b="0" i="0" sz="24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4" name="Google Shape;964;p43"/>
          <p:cNvSpPr txBox="1"/>
          <p:nvPr/>
        </p:nvSpPr>
        <p:spPr>
          <a:xfrm>
            <a:off x="316969" y="9839381"/>
            <a:ext cx="5257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42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5" name="Google Shape;965;p43"/>
          <p:cNvSpPr txBox="1"/>
          <p:nvPr/>
        </p:nvSpPr>
        <p:spPr>
          <a:xfrm>
            <a:off x="1713175" y="6749248"/>
            <a:ext cx="1617980" cy="149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336F95"/>
                </a:solidFill>
                <a:latin typeface="Trebuchet MS"/>
                <a:ea typeface="Trebuchet MS"/>
                <a:cs typeface="Trebuchet MS"/>
                <a:sym typeface="Trebuchet MS"/>
              </a:rPr>
              <a:t>02</a:t>
            </a:r>
            <a:endParaRPr b="0" i="0" sz="9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1" name="Google Shape;9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2887202"/>
            <a:ext cx="9391649" cy="5772149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44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675">
            <a:spAutoFit/>
          </a:bodyPr>
          <a:lstStyle/>
          <a:p>
            <a:pPr indent="0" lvl="0" marL="619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8.2 PRINCIPAIS ELEMENTOS</a:t>
            </a:r>
            <a:endParaRPr/>
          </a:p>
        </p:txBody>
      </p:sp>
      <p:sp>
        <p:nvSpPr>
          <p:cNvPr id="973" name="Google Shape;973;p44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43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45"/>
          <p:cNvGrpSpPr/>
          <p:nvPr/>
        </p:nvGrpSpPr>
        <p:grpSpPr>
          <a:xfrm>
            <a:off x="927512" y="0"/>
            <a:ext cx="17360485" cy="10083965"/>
            <a:chOff x="927512" y="0"/>
            <a:chExt cx="17360485" cy="10083965"/>
          </a:xfrm>
        </p:grpSpPr>
        <p:pic>
          <p:nvPicPr>
            <p:cNvPr id="979" name="Google Shape;979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0" name="Google Shape;980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06769" y="1187622"/>
              <a:ext cx="10677509" cy="88963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1" name="Google Shape;981;p45"/>
          <p:cNvSpPr txBox="1"/>
          <p:nvPr>
            <p:ph type="title"/>
          </p:nvPr>
        </p:nvSpPr>
        <p:spPr>
          <a:xfrm>
            <a:off x="2901803" y="155741"/>
            <a:ext cx="1248473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8.3	DIAGRAMA DE ATIVIDADE</a:t>
            </a:r>
            <a:endParaRPr/>
          </a:p>
        </p:txBody>
      </p:sp>
      <p:sp>
        <p:nvSpPr>
          <p:cNvPr id="982" name="Google Shape;982;p45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44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7" name="Google Shape;987;p46"/>
          <p:cNvGrpSpPr/>
          <p:nvPr/>
        </p:nvGrpSpPr>
        <p:grpSpPr>
          <a:xfrm>
            <a:off x="927512" y="0"/>
            <a:ext cx="17360485" cy="10217315"/>
            <a:chOff x="927512" y="0"/>
            <a:chExt cx="17360485" cy="10217315"/>
          </a:xfrm>
        </p:grpSpPr>
        <p:pic>
          <p:nvPicPr>
            <p:cNvPr id="988" name="Google Shape;988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9" name="Google Shape;989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09618" y="1187622"/>
              <a:ext cx="10067909" cy="90296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0" name="Google Shape;990;p46"/>
          <p:cNvSpPr txBox="1"/>
          <p:nvPr>
            <p:ph type="title"/>
          </p:nvPr>
        </p:nvSpPr>
        <p:spPr>
          <a:xfrm>
            <a:off x="2901803" y="155741"/>
            <a:ext cx="1248473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8.3	DIAGRAMA DE ATIVIDADE</a:t>
            </a:r>
            <a:endParaRPr/>
          </a:p>
        </p:txBody>
      </p:sp>
      <p:sp>
        <p:nvSpPr>
          <p:cNvPr id="991" name="Google Shape;991;p46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714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45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47"/>
          <p:cNvGrpSpPr/>
          <p:nvPr/>
        </p:nvGrpSpPr>
        <p:grpSpPr>
          <a:xfrm>
            <a:off x="927512" y="0"/>
            <a:ext cx="17360485" cy="10055381"/>
            <a:chOff x="927512" y="0"/>
            <a:chExt cx="17360485" cy="10055381"/>
          </a:xfrm>
        </p:grpSpPr>
        <p:pic>
          <p:nvPicPr>
            <p:cNvPr id="997" name="Google Shape;99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8" name="Google Shape;998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31494" y="1187616"/>
              <a:ext cx="11620499" cy="8867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9" name="Google Shape;999;p47"/>
          <p:cNvSpPr txBox="1"/>
          <p:nvPr>
            <p:ph type="title"/>
          </p:nvPr>
        </p:nvSpPr>
        <p:spPr>
          <a:xfrm>
            <a:off x="2901803" y="155741"/>
            <a:ext cx="1248473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8.3	DIAGRAMA DE ATIVIDADE</a:t>
            </a:r>
            <a:endParaRPr/>
          </a:p>
        </p:txBody>
      </p:sp>
      <p:sp>
        <p:nvSpPr>
          <p:cNvPr id="1000" name="Google Shape;1000;p47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714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46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48"/>
          <p:cNvGrpSpPr/>
          <p:nvPr/>
        </p:nvGrpSpPr>
        <p:grpSpPr>
          <a:xfrm>
            <a:off x="927512" y="0"/>
            <a:ext cx="17360485" cy="10169681"/>
            <a:chOff x="927512" y="0"/>
            <a:chExt cx="17360485" cy="10169681"/>
          </a:xfrm>
        </p:grpSpPr>
        <p:pic>
          <p:nvPicPr>
            <p:cNvPr id="1006" name="Google Shape;1006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7" name="Google Shape;1007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33317" y="1187616"/>
              <a:ext cx="10677509" cy="89820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8" name="Google Shape;1008;p48"/>
          <p:cNvSpPr txBox="1"/>
          <p:nvPr>
            <p:ph type="title"/>
          </p:nvPr>
        </p:nvSpPr>
        <p:spPr>
          <a:xfrm>
            <a:off x="2901803" y="155741"/>
            <a:ext cx="1248473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8.3	DIAGRAMA DE ATIVIDADE</a:t>
            </a:r>
            <a:endParaRPr/>
          </a:p>
        </p:txBody>
      </p:sp>
      <p:sp>
        <p:nvSpPr>
          <p:cNvPr id="1009" name="Google Shape;1009;p48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714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47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49"/>
          <p:cNvGrpSpPr/>
          <p:nvPr/>
        </p:nvGrpSpPr>
        <p:grpSpPr>
          <a:xfrm>
            <a:off x="927512" y="0"/>
            <a:ext cx="17360485" cy="10150625"/>
            <a:chOff x="927512" y="0"/>
            <a:chExt cx="17360485" cy="10150625"/>
          </a:xfrm>
        </p:grpSpPr>
        <p:pic>
          <p:nvPicPr>
            <p:cNvPr id="1015" name="Google Shape;101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6" name="Google Shape;101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8678" y="1187622"/>
              <a:ext cx="10106009" cy="89630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7" name="Google Shape;1017;p49"/>
          <p:cNvSpPr txBox="1"/>
          <p:nvPr>
            <p:ph type="title"/>
          </p:nvPr>
        </p:nvSpPr>
        <p:spPr>
          <a:xfrm>
            <a:off x="2901803" y="155741"/>
            <a:ext cx="1248473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8.3	DIAGRAMA DE ATIVIDADE</a:t>
            </a:r>
            <a:endParaRPr/>
          </a:p>
        </p:txBody>
      </p:sp>
      <p:sp>
        <p:nvSpPr>
          <p:cNvPr id="1018" name="Google Shape;1018;p49"/>
          <p:cNvSpPr txBox="1"/>
          <p:nvPr/>
        </p:nvSpPr>
        <p:spPr>
          <a:xfrm>
            <a:off x="311463" y="9839381"/>
            <a:ext cx="53657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48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3765448" y="1325033"/>
            <a:ext cx="556006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</a:t>
            </a:r>
            <a:endParaRPr b="0" i="0" sz="6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5"/>
          <p:cNvSpPr txBox="1"/>
          <p:nvPr>
            <p:ph type="title"/>
          </p:nvPr>
        </p:nvSpPr>
        <p:spPr>
          <a:xfrm>
            <a:off x="1790051" y="1325025"/>
            <a:ext cx="9876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1846594" y="3707433"/>
            <a:ext cx="8102600" cy="2430145"/>
          </a:xfrm>
          <a:custGeom>
            <a:rect b="b" l="l" r="r" t="t"/>
            <a:pathLst>
              <a:path extrusionOk="0" h="2430145" w="8102600">
                <a:moveTo>
                  <a:pt x="7940415" y="2429707"/>
                </a:moveTo>
                <a:lnTo>
                  <a:pt x="161919" y="2429707"/>
                </a:lnTo>
                <a:lnTo>
                  <a:pt x="118878" y="2423923"/>
                </a:lnTo>
                <a:lnTo>
                  <a:pt x="80198" y="2407600"/>
                </a:lnTo>
                <a:lnTo>
                  <a:pt x="47426" y="2382281"/>
                </a:lnTo>
                <a:lnTo>
                  <a:pt x="22107" y="2349509"/>
                </a:lnTo>
                <a:lnTo>
                  <a:pt x="5784" y="2310829"/>
                </a:lnTo>
                <a:lnTo>
                  <a:pt x="0" y="2267783"/>
                </a:lnTo>
                <a:lnTo>
                  <a:pt x="0" y="161924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7940410" y="0"/>
                </a:lnTo>
                <a:lnTo>
                  <a:pt x="7983457" y="5784"/>
                </a:lnTo>
                <a:lnTo>
                  <a:pt x="8022140" y="22107"/>
                </a:lnTo>
                <a:lnTo>
                  <a:pt x="8054916" y="47426"/>
                </a:lnTo>
                <a:lnTo>
                  <a:pt x="8080239" y="80198"/>
                </a:lnTo>
                <a:lnTo>
                  <a:pt x="8096565" y="118878"/>
                </a:lnTo>
                <a:lnTo>
                  <a:pt x="8102350" y="161924"/>
                </a:lnTo>
                <a:lnTo>
                  <a:pt x="8102350" y="2267783"/>
                </a:lnTo>
                <a:lnTo>
                  <a:pt x="8096565" y="2310829"/>
                </a:lnTo>
                <a:lnTo>
                  <a:pt x="8080239" y="2349509"/>
                </a:lnTo>
                <a:lnTo>
                  <a:pt x="8054916" y="2382281"/>
                </a:lnTo>
                <a:lnTo>
                  <a:pt x="8022140" y="2407600"/>
                </a:lnTo>
                <a:lnTo>
                  <a:pt x="7983457" y="2423923"/>
                </a:lnTo>
                <a:lnTo>
                  <a:pt x="7940415" y="2429707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1846600" y="6440550"/>
            <a:ext cx="8203883" cy="2746064"/>
          </a:xfrm>
          <a:custGeom>
            <a:rect b="b" l="l" r="r" t="t"/>
            <a:pathLst>
              <a:path extrusionOk="0" h="2430145" w="8102600">
                <a:moveTo>
                  <a:pt x="7940425" y="2429707"/>
                </a:moveTo>
                <a:lnTo>
                  <a:pt x="161909" y="2429707"/>
                </a:lnTo>
                <a:lnTo>
                  <a:pt x="118878" y="2423925"/>
                </a:lnTo>
                <a:lnTo>
                  <a:pt x="80198" y="2407601"/>
                </a:lnTo>
                <a:lnTo>
                  <a:pt x="47426" y="2382282"/>
                </a:lnTo>
                <a:lnTo>
                  <a:pt x="22107" y="2349510"/>
                </a:lnTo>
                <a:lnTo>
                  <a:pt x="5784" y="2310830"/>
                </a:lnTo>
                <a:lnTo>
                  <a:pt x="0" y="2267784"/>
                </a:lnTo>
                <a:lnTo>
                  <a:pt x="0" y="161925"/>
                </a:lnTo>
                <a:lnTo>
                  <a:pt x="5784" y="118878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8" y="5784"/>
                </a:lnTo>
                <a:lnTo>
                  <a:pt x="161925" y="0"/>
                </a:lnTo>
                <a:lnTo>
                  <a:pt x="7940410" y="0"/>
                </a:lnTo>
                <a:lnTo>
                  <a:pt x="7983457" y="5784"/>
                </a:lnTo>
                <a:lnTo>
                  <a:pt x="8022140" y="22107"/>
                </a:lnTo>
                <a:lnTo>
                  <a:pt x="8054916" y="47426"/>
                </a:lnTo>
                <a:lnTo>
                  <a:pt x="8080239" y="80198"/>
                </a:lnTo>
                <a:lnTo>
                  <a:pt x="8096565" y="118878"/>
                </a:lnTo>
                <a:lnTo>
                  <a:pt x="8102350" y="161925"/>
                </a:lnTo>
                <a:lnTo>
                  <a:pt x="8102350" y="2267784"/>
                </a:lnTo>
                <a:lnTo>
                  <a:pt x="8096565" y="2310830"/>
                </a:lnTo>
                <a:lnTo>
                  <a:pt x="8080239" y="2349510"/>
                </a:lnTo>
                <a:lnTo>
                  <a:pt x="8054916" y="2382282"/>
                </a:lnTo>
                <a:lnTo>
                  <a:pt x="8022140" y="2407601"/>
                </a:lnTo>
                <a:lnTo>
                  <a:pt x="7983457" y="2423925"/>
                </a:lnTo>
                <a:lnTo>
                  <a:pt x="7940425" y="2429707"/>
                </a:lnTo>
                <a:close/>
              </a:path>
            </a:pathLst>
          </a:custGeom>
          <a:solidFill>
            <a:srgbClr val="E3EDFF">
              <a:alpha val="5647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0" y="0"/>
            <a:ext cx="1891664" cy="2858135"/>
          </a:xfrm>
          <a:custGeom>
            <a:rect b="b" l="l" r="r" t="t"/>
            <a:pathLst>
              <a:path extrusionOk="0" h="2858135" w="1891664">
                <a:moveTo>
                  <a:pt x="0" y="2857887"/>
                </a:moveTo>
                <a:lnTo>
                  <a:pt x="0" y="1882972"/>
                </a:lnTo>
                <a:lnTo>
                  <a:pt x="8373" y="1878121"/>
                </a:lnTo>
                <a:lnTo>
                  <a:pt x="51449" y="1852116"/>
                </a:lnTo>
                <a:lnTo>
                  <a:pt x="94035" y="1825346"/>
                </a:lnTo>
                <a:lnTo>
                  <a:pt x="136129" y="1797812"/>
                </a:lnTo>
                <a:lnTo>
                  <a:pt x="177733" y="1769513"/>
                </a:lnTo>
                <a:lnTo>
                  <a:pt x="218819" y="1740467"/>
                </a:lnTo>
                <a:lnTo>
                  <a:pt x="259360" y="1710695"/>
                </a:lnTo>
                <a:lnTo>
                  <a:pt x="299357" y="1680194"/>
                </a:lnTo>
                <a:lnTo>
                  <a:pt x="338811" y="1648967"/>
                </a:lnTo>
                <a:lnTo>
                  <a:pt x="377693" y="1617031"/>
                </a:lnTo>
                <a:lnTo>
                  <a:pt x="415980" y="1584410"/>
                </a:lnTo>
                <a:lnTo>
                  <a:pt x="453672" y="1551102"/>
                </a:lnTo>
                <a:lnTo>
                  <a:pt x="490768" y="1517107"/>
                </a:lnTo>
                <a:lnTo>
                  <a:pt x="527245" y="1482449"/>
                </a:lnTo>
                <a:lnTo>
                  <a:pt x="563078" y="1447150"/>
                </a:lnTo>
                <a:lnTo>
                  <a:pt x="598267" y="1411208"/>
                </a:lnTo>
                <a:lnTo>
                  <a:pt x="632813" y="1374626"/>
                </a:lnTo>
                <a:lnTo>
                  <a:pt x="666693" y="1337426"/>
                </a:lnTo>
                <a:lnTo>
                  <a:pt x="699885" y="1299632"/>
                </a:lnTo>
                <a:lnTo>
                  <a:pt x="732388" y="1261245"/>
                </a:lnTo>
                <a:lnTo>
                  <a:pt x="764204" y="1222264"/>
                </a:lnTo>
                <a:lnTo>
                  <a:pt x="795310" y="1182716"/>
                </a:lnTo>
                <a:lnTo>
                  <a:pt x="825687" y="1142626"/>
                </a:lnTo>
                <a:lnTo>
                  <a:pt x="855336" y="1101993"/>
                </a:lnTo>
                <a:lnTo>
                  <a:pt x="884255" y="1060818"/>
                </a:lnTo>
                <a:lnTo>
                  <a:pt x="912427" y="1019127"/>
                </a:lnTo>
                <a:lnTo>
                  <a:pt x="939833" y="976948"/>
                </a:lnTo>
                <a:lnTo>
                  <a:pt x="966471" y="934281"/>
                </a:lnTo>
                <a:lnTo>
                  <a:pt x="992342" y="891127"/>
                </a:lnTo>
                <a:lnTo>
                  <a:pt x="1017432" y="847511"/>
                </a:lnTo>
                <a:lnTo>
                  <a:pt x="1041721" y="803465"/>
                </a:lnTo>
                <a:lnTo>
                  <a:pt x="1065210" y="758987"/>
                </a:lnTo>
                <a:lnTo>
                  <a:pt x="1087899" y="714076"/>
                </a:lnTo>
                <a:lnTo>
                  <a:pt x="1109775" y="668764"/>
                </a:lnTo>
                <a:lnTo>
                  <a:pt x="1130822" y="623080"/>
                </a:lnTo>
                <a:lnTo>
                  <a:pt x="1151041" y="577022"/>
                </a:lnTo>
                <a:lnTo>
                  <a:pt x="1170429" y="530591"/>
                </a:lnTo>
                <a:lnTo>
                  <a:pt x="1188979" y="483819"/>
                </a:lnTo>
                <a:lnTo>
                  <a:pt x="1206674" y="436735"/>
                </a:lnTo>
                <a:lnTo>
                  <a:pt x="1223516" y="389339"/>
                </a:lnTo>
                <a:lnTo>
                  <a:pt x="1239503" y="341631"/>
                </a:lnTo>
                <a:lnTo>
                  <a:pt x="1254627" y="293641"/>
                </a:lnTo>
                <a:lnTo>
                  <a:pt x="1268878" y="245402"/>
                </a:lnTo>
                <a:lnTo>
                  <a:pt x="1282254" y="196913"/>
                </a:lnTo>
                <a:lnTo>
                  <a:pt x="1294756" y="148176"/>
                </a:lnTo>
                <a:lnTo>
                  <a:pt x="1306377" y="99219"/>
                </a:lnTo>
                <a:lnTo>
                  <a:pt x="1317109" y="50077"/>
                </a:lnTo>
                <a:lnTo>
                  <a:pt x="1326951" y="750"/>
                </a:lnTo>
                <a:lnTo>
                  <a:pt x="1327087" y="0"/>
                </a:lnTo>
                <a:lnTo>
                  <a:pt x="1891642" y="0"/>
                </a:lnTo>
                <a:lnTo>
                  <a:pt x="1890566" y="42890"/>
                </a:lnTo>
                <a:lnTo>
                  <a:pt x="1887546" y="112331"/>
                </a:lnTo>
                <a:lnTo>
                  <a:pt x="1883018" y="181681"/>
                </a:lnTo>
                <a:lnTo>
                  <a:pt x="1876982" y="250926"/>
                </a:lnTo>
                <a:lnTo>
                  <a:pt x="1869445" y="320014"/>
                </a:lnTo>
                <a:lnTo>
                  <a:pt x="1860346" y="389339"/>
                </a:lnTo>
                <a:lnTo>
                  <a:pt x="1849874" y="457624"/>
                </a:lnTo>
                <a:lnTo>
                  <a:pt x="1837850" y="526082"/>
                </a:lnTo>
                <a:lnTo>
                  <a:pt x="1824343" y="594255"/>
                </a:lnTo>
                <a:lnTo>
                  <a:pt x="1809355" y="662126"/>
                </a:lnTo>
                <a:lnTo>
                  <a:pt x="1792898" y="729648"/>
                </a:lnTo>
                <a:lnTo>
                  <a:pt x="1774976" y="796804"/>
                </a:lnTo>
                <a:lnTo>
                  <a:pt x="1755600" y="863547"/>
                </a:lnTo>
                <a:lnTo>
                  <a:pt x="1734776" y="929859"/>
                </a:lnTo>
                <a:lnTo>
                  <a:pt x="1712519" y="995696"/>
                </a:lnTo>
                <a:lnTo>
                  <a:pt x="1688833" y="1061043"/>
                </a:lnTo>
                <a:lnTo>
                  <a:pt x="1663737" y="1125851"/>
                </a:lnTo>
                <a:lnTo>
                  <a:pt x="1637234" y="1190107"/>
                </a:lnTo>
                <a:lnTo>
                  <a:pt x="1609344" y="1253763"/>
                </a:lnTo>
                <a:lnTo>
                  <a:pt x="1580073" y="1316804"/>
                </a:lnTo>
                <a:lnTo>
                  <a:pt x="1549444" y="1379189"/>
                </a:lnTo>
                <a:lnTo>
                  <a:pt x="1517463" y="1440900"/>
                </a:lnTo>
                <a:lnTo>
                  <a:pt x="1484152" y="1501894"/>
                </a:lnTo>
                <a:lnTo>
                  <a:pt x="1449520" y="1562157"/>
                </a:lnTo>
                <a:lnTo>
                  <a:pt x="1413589" y="1621646"/>
                </a:lnTo>
                <a:lnTo>
                  <a:pt x="1376370" y="1680346"/>
                </a:lnTo>
                <a:lnTo>
                  <a:pt x="1337888" y="1738219"/>
                </a:lnTo>
                <a:lnTo>
                  <a:pt x="1298154" y="1795247"/>
                </a:lnTo>
                <a:lnTo>
                  <a:pt x="1257195" y="1851392"/>
                </a:lnTo>
                <a:lnTo>
                  <a:pt x="1215020" y="1906641"/>
                </a:lnTo>
                <a:lnTo>
                  <a:pt x="1171659" y="1960952"/>
                </a:lnTo>
                <a:lnTo>
                  <a:pt x="1127122" y="2014315"/>
                </a:lnTo>
                <a:lnTo>
                  <a:pt x="1081442" y="2066691"/>
                </a:lnTo>
                <a:lnTo>
                  <a:pt x="1034630" y="2118068"/>
                </a:lnTo>
                <a:lnTo>
                  <a:pt x="986718" y="2168409"/>
                </a:lnTo>
                <a:lnTo>
                  <a:pt x="937717" y="2217704"/>
                </a:lnTo>
                <a:lnTo>
                  <a:pt x="887663" y="2265919"/>
                </a:lnTo>
                <a:lnTo>
                  <a:pt x="836567" y="2313031"/>
                </a:lnTo>
                <a:lnTo>
                  <a:pt x="784464" y="2359029"/>
                </a:lnTo>
                <a:lnTo>
                  <a:pt x="731368" y="2403880"/>
                </a:lnTo>
                <a:lnTo>
                  <a:pt x="677316" y="2447564"/>
                </a:lnTo>
                <a:lnTo>
                  <a:pt x="622321" y="2490068"/>
                </a:lnTo>
                <a:lnTo>
                  <a:pt x="566423" y="2531357"/>
                </a:lnTo>
                <a:lnTo>
                  <a:pt x="509633" y="2571439"/>
                </a:lnTo>
                <a:lnTo>
                  <a:pt x="451991" y="2610256"/>
                </a:lnTo>
                <a:lnTo>
                  <a:pt x="393514" y="2647829"/>
                </a:lnTo>
                <a:lnTo>
                  <a:pt x="334241" y="2684114"/>
                </a:lnTo>
                <a:lnTo>
                  <a:pt x="274187" y="2719111"/>
                </a:lnTo>
                <a:lnTo>
                  <a:pt x="213392" y="2752784"/>
                </a:lnTo>
                <a:lnTo>
                  <a:pt x="151873" y="2785134"/>
                </a:lnTo>
                <a:lnTo>
                  <a:pt x="89675" y="2816125"/>
                </a:lnTo>
                <a:lnTo>
                  <a:pt x="26809" y="2845768"/>
                </a:lnTo>
                <a:lnTo>
                  <a:pt x="0" y="2857887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12894154" y="6724505"/>
            <a:ext cx="5394325" cy="3562985"/>
          </a:xfrm>
          <a:custGeom>
            <a:rect b="b" l="l" r="r" t="t"/>
            <a:pathLst>
              <a:path extrusionOk="0" h="3562984" w="5394325">
                <a:moveTo>
                  <a:pt x="5393845" y="0"/>
                </a:moveTo>
                <a:lnTo>
                  <a:pt x="5393845" y="1640869"/>
                </a:lnTo>
                <a:lnTo>
                  <a:pt x="5371002" y="1640406"/>
                </a:lnTo>
                <a:lnTo>
                  <a:pt x="5323271" y="1639869"/>
                </a:lnTo>
                <a:lnTo>
                  <a:pt x="5275533" y="1639763"/>
                </a:lnTo>
                <a:lnTo>
                  <a:pt x="5227796" y="1640088"/>
                </a:lnTo>
                <a:lnTo>
                  <a:pt x="5180069" y="1640845"/>
                </a:lnTo>
                <a:lnTo>
                  <a:pt x="5132351" y="1642033"/>
                </a:lnTo>
                <a:lnTo>
                  <a:pt x="5084642" y="1643650"/>
                </a:lnTo>
                <a:lnTo>
                  <a:pt x="5036948" y="1645700"/>
                </a:lnTo>
                <a:lnTo>
                  <a:pt x="4989278" y="1648180"/>
                </a:lnTo>
                <a:lnTo>
                  <a:pt x="4941632" y="1651089"/>
                </a:lnTo>
                <a:lnTo>
                  <a:pt x="4894010" y="1654430"/>
                </a:lnTo>
                <a:lnTo>
                  <a:pt x="4846422" y="1658198"/>
                </a:lnTo>
                <a:lnTo>
                  <a:pt x="4798873" y="1662397"/>
                </a:lnTo>
                <a:lnTo>
                  <a:pt x="4751363" y="1667025"/>
                </a:lnTo>
                <a:lnTo>
                  <a:pt x="4703893" y="1672082"/>
                </a:lnTo>
                <a:lnTo>
                  <a:pt x="4656472" y="1677568"/>
                </a:lnTo>
                <a:lnTo>
                  <a:pt x="4609106" y="1683482"/>
                </a:lnTo>
                <a:lnTo>
                  <a:pt x="4561795" y="1689822"/>
                </a:lnTo>
                <a:lnTo>
                  <a:pt x="4514538" y="1696588"/>
                </a:lnTo>
                <a:lnTo>
                  <a:pt x="4467347" y="1703782"/>
                </a:lnTo>
                <a:lnTo>
                  <a:pt x="4420226" y="1711402"/>
                </a:lnTo>
                <a:lnTo>
                  <a:pt x="4373175" y="1719447"/>
                </a:lnTo>
                <a:lnTo>
                  <a:pt x="4326195" y="1727917"/>
                </a:lnTo>
                <a:lnTo>
                  <a:pt x="4279293" y="1736811"/>
                </a:lnTo>
                <a:lnTo>
                  <a:pt x="4232478" y="1746128"/>
                </a:lnTo>
                <a:lnTo>
                  <a:pt x="4185748" y="1755866"/>
                </a:lnTo>
                <a:lnTo>
                  <a:pt x="4139103" y="1766028"/>
                </a:lnTo>
                <a:lnTo>
                  <a:pt x="4092553" y="1776610"/>
                </a:lnTo>
                <a:lnTo>
                  <a:pt x="4046104" y="1787611"/>
                </a:lnTo>
                <a:lnTo>
                  <a:pt x="3999757" y="1799032"/>
                </a:lnTo>
                <a:lnTo>
                  <a:pt x="3953508" y="1810872"/>
                </a:lnTo>
                <a:lnTo>
                  <a:pt x="3907370" y="1823127"/>
                </a:lnTo>
                <a:lnTo>
                  <a:pt x="3861349" y="1835798"/>
                </a:lnTo>
                <a:lnTo>
                  <a:pt x="3815445" y="1848884"/>
                </a:lnTo>
                <a:lnTo>
                  <a:pt x="3769656" y="1862386"/>
                </a:lnTo>
                <a:lnTo>
                  <a:pt x="3723992" y="1876300"/>
                </a:lnTo>
                <a:lnTo>
                  <a:pt x="3678458" y="1890623"/>
                </a:lnTo>
                <a:lnTo>
                  <a:pt x="3633055" y="1905358"/>
                </a:lnTo>
                <a:lnTo>
                  <a:pt x="3587781" y="1920503"/>
                </a:lnTo>
                <a:lnTo>
                  <a:pt x="3542648" y="1936056"/>
                </a:lnTo>
                <a:lnTo>
                  <a:pt x="3497661" y="1952016"/>
                </a:lnTo>
                <a:lnTo>
                  <a:pt x="3452821" y="1968382"/>
                </a:lnTo>
                <a:lnTo>
                  <a:pt x="3408128" y="1985152"/>
                </a:lnTo>
                <a:lnTo>
                  <a:pt x="3363584" y="2002325"/>
                </a:lnTo>
                <a:lnTo>
                  <a:pt x="3319203" y="2019899"/>
                </a:lnTo>
                <a:lnTo>
                  <a:pt x="3274982" y="2037874"/>
                </a:lnTo>
                <a:lnTo>
                  <a:pt x="3230921" y="2056247"/>
                </a:lnTo>
                <a:lnTo>
                  <a:pt x="3187029" y="2075017"/>
                </a:lnTo>
                <a:lnTo>
                  <a:pt x="3143312" y="2094181"/>
                </a:lnTo>
                <a:lnTo>
                  <a:pt x="3099768" y="2113739"/>
                </a:lnTo>
                <a:lnTo>
                  <a:pt x="3056398" y="2133692"/>
                </a:lnTo>
                <a:lnTo>
                  <a:pt x="3013213" y="2154035"/>
                </a:lnTo>
                <a:lnTo>
                  <a:pt x="2970216" y="2174765"/>
                </a:lnTo>
                <a:lnTo>
                  <a:pt x="2927409" y="2195883"/>
                </a:lnTo>
                <a:lnTo>
                  <a:pt x="2884791" y="2217389"/>
                </a:lnTo>
                <a:lnTo>
                  <a:pt x="2842368" y="2239278"/>
                </a:lnTo>
                <a:lnTo>
                  <a:pt x="2800148" y="2261548"/>
                </a:lnTo>
                <a:lnTo>
                  <a:pt x="2758129" y="2284200"/>
                </a:lnTo>
                <a:lnTo>
                  <a:pt x="2716314" y="2307233"/>
                </a:lnTo>
                <a:lnTo>
                  <a:pt x="2674706" y="2330638"/>
                </a:lnTo>
                <a:lnTo>
                  <a:pt x="2633317" y="2354417"/>
                </a:lnTo>
                <a:lnTo>
                  <a:pt x="2592145" y="2378569"/>
                </a:lnTo>
                <a:lnTo>
                  <a:pt x="2551190" y="2403095"/>
                </a:lnTo>
                <a:lnTo>
                  <a:pt x="2510456" y="2427988"/>
                </a:lnTo>
                <a:lnTo>
                  <a:pt x="2469953" y="2453247"/>
                </a:lnTo>
                <a:lnTo>
                  <a:pt x="2429680" y="2478870"/>
                </a:lnTo>
                <a:lnTo>
                  <a:pt x="2389635" y="2504858"/>
                </a:lnTo>
                <a:lnTo>
                  <a:pt x="2349829" y="2531209"/>
                </a:lnTo>
                <a:lnTo>
                  <a:pt x="2310265" y="2557915"/>
                </a:lnTo>
                <a:lnTo>
                  <a:pt x="2270943" y="2584978"/>
                </a:lnTo>
                <a:lnTo>
                  <a:pt x="2231863" y="2612395"/>
                </a:lnTo>
                <a:lnTo>
                  <a:pt x="2193033" y="2640163"/>
                </a:lnTo>
                <a:lnTo>
                  <a:pt x="2154459" y="2668279"/>
                </a:lnTo>
                <a:lnTo>
                  <a:pt x="2116140" y="2696743"/>
                </a:lnTo>
                <a:lnTo>
                  <a:pt x="2078076" y="2725555"/>
                </a:lnTo>
                <a:lnTo>
                  <a:pt x="2040274" y="2754707"/>
                </a:lnTo>
                <a:lnTo>
                  <a:pt x="2002740" y="2784198"/>
                </a:lnTo>
                <a:lnTo>
                  <a:pt x="1965473" y="2814028"/>
                </a:lnTo>
                <a:lnTo>
                  <a:pt x="1928474" y="2844196"/>
                </a:lnTo>
                <a:lnTo>
                  <a:pt x="1891749" y="2874695"/>
                </a:lnTo>
                <a:lnTo>
                  <a:pt x="1855303" y="2905521"/>
                </a:lnTo>
                <a:lnTo>
                  <a:pt x="1819138" y="2936675"/>
                </a:lnTo>
                <a:lnTo>
                  <a:pt x="1783251" y="2968157"/>
                </a:lnTo>
                <a:lnTo>
                  <a:pt x="1747654" y="2999963"/>
                </a:lnTo>
                <a:lnTo>
                  <a:pt x="1712347" y="3032087"/>
                </a:lnTo>
                <a:lnTo>
                  <a:pt x="1677331" y="3064527"/>
                </a:lnTo>
                <a:lnTo>
                  <a:pt x="1642606" y="3097281"/>
                </a:lnTo>
                <a:lnTo>
                  <a:pt x="1608179" y="3130353"/>
                </a:lnTo>
                <a:lnTo>
                  <a:pt x="1574054" y="3163730"/>
                </a:lnTo>
                <a:lnTo>
                  <a:pt x="1540231" y="3197415"/>
                </a:lnTo>
                <a:lnTo>
                  <a:pt x="1506712" y="3231405"/>
                </a:lnTo>
                <a:lnTo>
                  <a:pt x="1473501" y="3265696"/>
                </a:lnTo>
                <a:lnTo>
                  <a:pt x="1440604" y="3300283"/>
                </a:lnTo>
                <a:lnTo>
                  <a:pt x="1408021" y="3335167"/>
                </a:lnTo>
                <a:lnTo>
                  <a:pt x="1375752" y="3370348"/>
                </a:lnTo>
                <a:lnTo>
                  <a:pt x="1343799" y="3405816"/>
                </a:lnTo>
                <a:lnTo>
                  <a:pt x="1312171" y="3441570"/>
                </a:lnTo>
                <a:lnTo>
                  <a:pt x="1280869" y="3477607"/>
                </a:lnTo>
                <a:lnTo>
                  <a:pt x="1249593" y="3514286"/>
                </a:lnTo>
                <a:lnTo>
                  <a:pt x="1219242" y="3550526"/>
                </a:lnTo>
                <a:lnTo>
                  <a:pt x="1209402" y="3562495"/>
                </a:lnTo>
                <a:lnTo>
                  <a:pt x="0" y="3562495"/>
                </a:lnTo>
                <a:lnTo>
                  <a:pt x="32641" y="3491493"/>
                </a:lnTo>
                <a:lnTo>
                  <a:pt x="53895" y="3446594"/>
                </a:lnTo>
                <a:lnTo>
                  <a:pt x="75519" y="3401866"/>
                </a:lnTo>
                <a:lnTo>
                  <a:pt x="97514" y="3357307"/>
                </a:lnTo>
                <a:lnTo>
                  <a:pt x="119879" y="3312918"/>
                </a:lnTo>
                <a:lnTo>
                  <a:pt x="142616" y="3268700"/>
                </a:lnTo>
                <a:lnTo>
                  <a:pt x="165722" y="3224651"/>
                </a:lnTo>
                <a:lnTo>
                  <a:pt x="189200" y="3180772"/>
                </a:lnTo>
                <a:lnTo>
                  <a:pt x="214498" y="3134468"/>
                </a:lnTo>
                <a:lnTo>
                  <a:pt x="240194" y="3088392"/>
                </a:lnTo>
                <a:lnTo>
                  <a:pt x="266289" y="3042543"/>
                </a:lnTo>
                <a:lnTo>
                  <a:pt x="293015" y="2996526"/>
                </a:lnTo>
                <a:lnTo>
                  <a:pt x="319674" y="2951522"/>
                </a:lnTo>
                <a:lnTo>
                  <a:pt x="346959" y="2906363"/>
                </a:lnTo>
                <a:lnTo>
                  <a:pt x="374633" y="2861447"/>
                </a:lnTo>
                <a:lnTo>
                  <a:pt x="402696" y="2816775"/>
                </a:lnTo>
                <a:lnTo>
                  <a:pt x="431147" y="2772347"/>
                </a:lnTo>
                <a:lnTo>
                  <a:pt x="459987" y="2728161"/>
                </a:lnTo>
                <a:lnTo>
                  <a:pt x="489212" y="2684230"/>
                </a:lnTo>
                <a:lnTo>
                  <a:pt x="518813" y="2640559"/>
                </a:lnTo>
                <a:lnTo>
                  <a:pt x="548790" y="2597148"/>
                </a:lnTo>
                <a:lnTo>
                  <a:pt x="579145" y="2553999"/>
                </a:lnTo>
                <a:lnTo>
                  <a:pt x="609877" y="2511111"/>
                </a:lnTo>
                <a:lnTo>
                  <a:pt x="640980" y="2468489"/>
                </a:lnTo>
                <a:lnTo>
                  <a:pt x="672449" y="2426145"/>
                </a:lnTo>
                <a:lnTo>
                  <a:pt x="704285" y="2384079"/>
                </a:lnTo>
                <a:lnTo>
                  <a:pt x="736486" y="2342290"/>
                </a:lnTo>
                <a:lnTo>
                  <a:pt x="769052" y="2300776"/>
                </a:lnTo>
                <a:lnTo>
                  <a:pt x="801979" y="2259548"/>
                </a:lnTo>
                <a:lnTo>
                  <a:pt x="835259" y="2218612"/>
                </a:lnTo>
                <a:lnTo>
                  <a:pt x="868892" y="2177968"/>
                </a:lnTo>
                <a:lnTo>
                  <a:pt x="902878" y="2137615"/>
                </a:lnTo>
                <a:lnTo>
                  <a:pt x="937218" y="2097554"/>
                </a:lnTo>
                <a:lnTo>
                  <a:pt x="971906" y="2057797"/>
                </a:lnTo>
                <a:lnTo>
                  <a:pt x="1006934" y="2018346"/>
                </a:lnTo>
                <a:lnTo>
                  <a:pt x="1042301" y="1979202"/>
                </a:lnTo>
                <a:lnTo>
                  <a:pt x="1078277" y="1940079"/>
                </a:lnTo>
                <a:lnTo>
                  <a:pt x="1114057" y="1901836"/>
                </a:lnTo>
                <a:lnTo>
                  <a:pt x="1150439" y="1863621"/>
                </a:lnTo>
                <a:lnTo>
                  <a:pt x="1187148" y="1825728"/>
                </a:lnTo>
                <a:lnTo>
                  <a:pt x="1224183" y="1788157"/>
                </a:lnTo>
                <a:lnTo>
                  <a:pt x="1261546" y="1750909"/>
                </a:lnTo>
                <a:lnTo>
                  <a:pt x="1299236" y="1713983"/>
                </a:lnTo>
                <a:lnTo>
                  <a:pt x="1337242" y="1677388"/>
                </a:lnTo>
                <a:lnTo>
                  <a:pt x="1375561" y="1641127"/>
                </a:lnTo>
                <a:lnTo>
                  <a:pt x="1414193" y="1605202"/>
                </a:lnTo>
                <a:lnTo>
                  <a:pt x="1453139" y="1569613"/>
                </a:lnTo>
                <a:lnTo>
                  <a:pt x="1492398" y="1534360"/>
                </a:lnTo>
                <a:lnTo>
                  <a:pt x="1531960" y="1499448"/>
                </a:lnTo>
                <a:lnTo>
                  <a:pt x="1571819" y="1464886"/>
                </a:lnTo>
                <a:lnTo>
                  <a:pt x="1611976" y="1430672"/>
                </a:lnTo>
                <a:lnTo>
                  <a:pt x="1652430" y="1396808"/>
                </a:lnTo>
                <a:lnTo>
                  <a:pt x="1693181" y="1363293"/>
                </a:lnTo>
                <a:lnTo>
                  <a:pt x="1734225" y="1330134"/>
                </a:lnTo>
                <a:lnTo>
                  <a:pt x="1775549" y="1297337"/>
                </a:lnTo>
                <a:lnTo>
                  <a:pt x="1817155" y="1264901"/>
                </a:lnTo>
                <a:lnTo>
                  <a:pt x="1859042" y="1232828"/>
                </a:lnTo>
                <a:lnTo>
                  <a:pt x="1901213" y="1201117"/>
                </a:lnTo>
                <a:lnTo>
                  <a:pt x="1943658" y="1169775"/>
                </a:lnTo>
                <a:lnTo>
                  <a:pt x="1986368" y="1138804"/>
                </a:lnTo>
                <a:lnTo>
                  <a:pt x="2029344" y="1108207"/>
                </a:lnTo>
                <a:lnTo>
                  <a:pt x="2072585" y="1077983"/>
                </a:lnTo>
                <a:lnTo>
                  <a:pt x="2116092" y="1048133"/>
                </a:lnTo>
                <a:lnTo>
                  <a:pt x="2159859" y="1018663"/>
                </a:lnTo>
                <a:lnTo>
                  <a:pt x="2203875" y="989578"/>
                </a:lnTo>
                <a:lnTo>
                  <a:pt x="2248140" y="960878"/>
                </a:lnTo>
                <a:lnTo>
                  <a:pt x="2292654" y="932562"/>
                </a:lnTo>
                <a:lnTo>
                  <a:pt x="2337416" y="904631"/>
                </a:lnTo>
                <a:lnTo>
                  <a:pt x="2382422" y="877090"/>
                </a:lnTo>
                <a:lnTo>
                  <a:pt x="2427661" y="849945"/>
                </a:lnTo>
                <a:lnTo>
                  <a:pt x="2473131" y="823196"/>
                </a:lnTo>
                <a:lnTo>
                  <a:pt x="2518833" y="796843"/>
                </a:lnTo>
                <a:lnTo>
                  <a:pt x="2564767" y="770883"/>
                </a:lnTo>
                <a:lnTo>
                  <a:pt x="2610927" y="745325"/>
                </a:lnTo>
                <a:lnTo>
                  <a:pt x="2657303" y="720171"/>
                </a:lnTo>
                <a:lnTo>
                  <a:pt x="2703893" y="695422"/>
                </a:lnTo>
                <a:lnTo>
                  <a:pt x="2750698" y="671079"/>
                </a:lnTo>
                <a:lnTo>
                  <a:pt x="2797718" y="647141"/>
                </a:lnTo>
                <a:lnTo>
                  <a:pt x="2844944" y="623611"/>
                </a:lnTo>
                <a:lnTo>
                  <a:pt x="2892367" y="600496"/>
                </a:lnTo>
                <a:lnTo>
                  <a:pt x="2939989" y="577795"/>
                </a:lnTo>
                <a:lnTo>
                  <a:pt x="2987808" y="555508"/>
                </a:lnTo>
                <a:lnTo>
                  <a:pt x="3035825" y="533636"/>
                </a:lnTo>
                <a:lnTo>
                  <a:pt x="3084029" y="512180"/>
                </a:lnTo>
                <a:lnTo>
                  <a:pt x="3132412" y="491147"/>
                </a:lnTo>
                <a:lnTo>
                  <a:pt x="3180975" y="470537"/>
                </a:lnTo>
                <a:lnTo>
                  <a:pt x="3229717" y="450350"/>
                </a:lnTo>
                <a:lnTo>
                  <a:pt x="3278640" y="430586"/>
                </a:lnTo>
                <a:lnTo>
                  <a:pt x="3327729" y="411247"/>
                </a:lnTo>
                <a:lnTo>
                  <a:pt x="3376981" y="392337"/>
                </a:lnTo>
                <a:lnTo>
                  <a:pt x="3426393" y="373857"/>
                </a:lnTo>
                <a:lnTo>
                  <a:pt x="3475966" y="355807"/>
                </a:lnTo>
                <a:lnTo>
                  <a:pt x="3525699" y="338187"/>
                </a:lnTo>
                <a:lnTo>
                  <a:pt x="3575583" y="320998"/>
                </a:lnTo>
                <a:lnTo>
                  <a:pt x="3625610" y="304245"/>
                </a:lnTo>
                <a:lnTo>
                  <a:pt x="3675777" y="287929"/>
                </a:lnTo>
                <a:lnTo>
                  <a:pt x="3726087" y="272051"/>
                </a:lnTo>
                <a:lnTo>
                  <a:pt x="3776538" y="256611"/>
                </a:lnTo>
                <a:lnTo>
                  <a:pt x="3827123" y="241605"/>
                </a:lnTo>
                <a:lnTo>
                  <a:pt x="3877834" y="227037"/>
                </a:lnTo>
                <a:lnTo>
                  <a:pt x="3928666" y="212914"/>
                </a:lnTo>
                <a:lnTo>
                  <a:pt x="3979616" y="199239"/>
                </a:lnTo>
                <a:lnTo>
                  <a:pt x="4030682" y="186018"/>
                </a:lnTo>
                <a:lnTo>
                  <a:pt x="4081874" y="173220"/>
                </a:lnTo>
                <a:lnTo>
                  <a:pt x="4133168" y="160872"/>
                </a:lnTo>
                <a:lnTo>
                  <a:pt x="4184566" y="148971"/>
                </a:lnTo>
                <a:lnTo>
                  <a:pt x="4236068" y="137514"/>
                </a:lnTo>
                <a:lnTo>
                  <a:pt x="4287676" y="126498"/>
                </a:lnTo>
                <a:lnTo>
                  <a:pt x="4339366" y="115957"/>
                </a:lnTo>
                <a:lnTo>
                  <a:pt x="4391143" y="105860"/>
                </a:lnTo>
                <a:lnTo>
                  <a:pt x="4443007" y="96207"/>
                </a:lnTo>
                <a:lnTo>
                  <a:pt x="4494959" y="86999"/>
                </a:lnTo>
                <a:lnTo>
                  <a:pt x="4546998" y="78235"/>
                </a:lnTo>
                <a:lnTo>
                  <a:pt x="4599097" y="69949"/>
                </a:lnTo>
                <a:lnTo>
                  <a:pt x="4651262" y="62111"/>
                </a:lnTo>
                <a:lnTo>
                  <a:pt x="4703495" y="54723"/>
                </a:lnTo>
                <a:lnTo>
                  <a:pt x="4755794" y="47784"/>
                </a:lnTo>
                <a:lnTo>
                  <a:pt x="4808161" y="41295"/>
                </a:lnTo>
                <a:lnTo>
                  <a:pt x="4860582" y="35263"/>
                </a:lnTo>
                <a:lnTo>
                  <a:pt x="4913043" y="29695"/>
                </a:lnTo>
                <a:lnTo>
                  <a:pt x="4965546" y="24589"/>
                </a:lnTo>
                <a:lnTo>
                  <a:pt x="5018092" y="19941"/>
                </a:lnTo>
                <a:lnTo>
                  <a:pt x="5070684" y="15749"/>
                </a:lnTo>
                <a:lnTo>
                  <a:pt x="5123322" y="11988"/>
                </a:lnTo>
                <a:lnTo>
                  <a:pt x="5175980" y="8695"/>
                </a:lnTo>
                <a:lnTo>
                  <a:pt x="5228658" y="5868"/>
                </a:lnTo>
                <a:lnTo>
                  <a:pt x="5281359" y="3504"/>
                </a:lnTo>
                <a:lnTo>
                  <a:pt x="5334082" y="1601"/>
                </a:lnTo>
                <a:lnTo>
                  <a:pt x="5386833" y="132"/>
                </a:lnTo>
                <a:lnTo>
                  <a:pt x="5393845" y="0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5"/>
          <p:cNvGrpSpPr/>
          <p:nvPr/>
        </p:nvGrpSpPr>
        <p:grpSpPr>
          <a:xfrm>
            <a:off x="14629801" y="21432"/>
            <a:ext cx="3658197" cy="6486540"/>
            <a:chOff x="14629801" y="21432"/>
            <a:chExt cx="3658197" cy="6486540"/>
          </a:xfrm>
        </p:grpSpPr>
        <p:sp>
          <p:nvSpPr>
            <p:cNvPr id="181" name="Google Shape;181;p5"/>
            <p:cNvSpPr/>
            <p:nvPr/>
          </p:nvSpPr>
          <p:spPr>
            <a:xfrm>
              <a:off x="15728372" y="2682425"/>
              <a:ext cx="2369185" cy="3728085"/>
            </a:xfrm>
            <a:custGeom>
              <a:rect b="b" l="l" r="r" t="t"/>
              <a:pathLst>
                <a:path extrusionOk="0" h="3728085" w="2369184">
                  <a:moveTo>
                    <a:pt x="2368874" y="3727475"/>
                  </a:moveTo>
                  <a:lnTo>
                    <a:pt x="0" y="3727475"/>
                  </a:lnTo>
                  <a:lnTo>
                    <a:pt x="0" y="0"/>
                  </a:lnTo>
                  <a:lnTo>
                    <a:pt x="2368724" y="0"/>
                  </a:lnTo>
                  <a:lnTo>
                    <a:pt x="2368874" y="3727475"/>
                  </a:lnTo>
                  <a:close/>
                </a:path>
              </a:pathLst>
            </a:custGeom>
            <a:solidFill>
              <a:srgbClr val="45457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" name="Google Shape;18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29801" y="21432"/>
              <a:ext cx="3658197" cy="64865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5"/>
          <p:cNvSpPr txBox="1"/>
          <p:nvPr/>
        </p:nvSpPr>
        <p:spPr>
          <a:xfrm>
            <a:off x="2326422" y="3652680"/>
            <a:ext cx="7393305" cy="521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8275">
            <a:spAutoFit/>
          </a:bodyPr>
          <a:lstStyle/>
          <a:p>
            <a:pPr indent="0" lvl="0" marL="0" marR="2425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US" sz="29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endParaRPr b="0" i="0" sz="2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94945" marR="187325" rtl="0" algn="ctr">
              <a:lnSpc>
                <a:spcPct val="1179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Aplicativo para suporte aos processos internos de vendas, estoque, acesso, acompanhamento de vendas e gestão de clientes.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425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1" i="0" lang="en-US" sz="29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b="0" i="0" sz="2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35" lvl="0" marL="12700" marR="5080" rtl="0" algn="ctr">
              <a:lnSpc>
                <a:spcPct val="141363"/>
              </a:lnSpc>
              <a:spcBef>
                <a:spcPts val="7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Proporcionar maior agilidade, precisão e eficiência nas operações diárias, contribuindo para a maximização das vendas, a redução de custos operacionais e a melhoria contínua no atendimento e satisfação dos clientes.</a:t>
            </a:r>
            <a:endParaRPr b="0" i="0" sz="2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5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160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4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50"/>
          <p:cNvGrpSpPr/>
          <p:nvPr/>
        </p:nvGrpSpPr>
        <p:grpSpPr>
          <a:xfrm>
            <a:off x="927512" y="0"/>
            <a:ext cx="17360485" cy="10169681"/>
            <a:chOff x="927512" y="0"/>
            <a:chExt cx="17360485" cy="10169681"/>
          </a:xfrm>
        </p:grpSpPr>
        <p:pic>
          <p:nvPicPr>
            <p:cNvPr id="1024" name="Google Shape;1024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5" name="Google Shape;1025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67801" y="1187616"/>
              <a:ext cx="11353799" cy="89820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6" name="Google Shape;1026;p50"/>
          <p:cNvSpPr txBox="1"/>
          <p:nvPr>
            <p:ph type="title"/>
          </p:nvPr>
        </p:nvSpPr>
        <p:spPr>
          <a:xfrm>
            <a:off x="2901803" y="155741"/>
            <a:ext cx="1248473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8.3	DIAGRAMA DE ATIVIDADE</a:t>
            </a:r>
            <a:endParaRPr/>
          </a:p>
        </p:txBody>
      </p:sp>
      <p:sp>
        <p:nvSpPr>
          <p:cNvPr id="1027" name="Google Shape;1027;p50"/>
          <p:cNvSpPr txBox="1"/>
          <p:nvPr/>
        </p:nvSpPr>
        <p:spPr>
          <a:xfrm>
            <a:off x="311016" y="9839381"/>
            <a:ext cx="53784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49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51"/>
          <p:cNvGrpSpPr/>
          <p:nvPr/>
        </p:nvGrpSpPr>
        <p:grpSpPr>
          <a:xfrm>
            <a:off x="927512" y="0"/>
            <a:ext cx="17360485" cy="10179215"/>
            <a:chOff x="927512" y="0"/>
            <a:chExt cx="17360485" cy="10179215"/>
          </a:xfrm>
        </p:grpSpPr>
        <p:pic>
          <p:nvPicPr>
            <p:cNvPr id="1033" name="Google Shape;1033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7512" y="0"/>
              <a:ext cx="17360485" cy="2209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Google Shape;1034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32234" y="1187622"/>
              <a:ext cx="10020299" cy="89915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5" name="Google Shape;1035;p51"/>
          <p:cNvSpPr txBox="1"/>
          <p:nvPr>
            <p:ph type="title"/>
          </p:nvPr>
        </p:nvSpPr>
        <p:spPr>
          <a:xfrm>
            <a:off x="2901803" y="155741"/>
            <a:ext cx="1248473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8.3	DIAGRAMA DE ATIVIDADE</a:t>
            </a:r>
            <a:endParaRPr/>
          </a:p>
        </p:txBody>
      </p:sp>
      <p:sp>
        <p:nvSpPr>
          <p:cNvPr id="1036" name="Google Shape;1036;p51"/>
          <p:cNvSpPr txBox="1"/>
          <p:nvPr/>
        </p:nvSpPr>
        <p:spPr>
          <a:xfrm>
            <a:off x="284524" y="9839381"/>
            <a:ext cx="59055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b="0" i="0" sz="3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52"/>
          <p:cNvGrpSpPr/>
          <p:nvPr/>
        </p:nvGrpSpPr>
        <p:grpSpPr>
          <a:xfrm>
            <a:off x="0" y="2262485"/>
            <a:ext cx="18287998" cy="8024513"/>
            <a:chOff x="0" y="2262485"/>
            <a:chExt cx="18287998" cy="8024513"/>
          </a:xfrm>
        </p:grpSpPr>
        <p:pic>
          <p:nvPicPr>
            <p:cNvPr id="1042" name="Google Shape;1042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59740"/>
              <a:ext cx="18287998" cy="4427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3" name="Google Shape;1043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227" y="2446725"/>
              <a:ext cx="7501673" cy="7836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4" name="Google Shape;1044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24845" y="9162592"/>
              <a:ext cx="572858" cy="810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5" name="Google Shape;1045;p52"/>
            <p:cNvSpPr/>
            <p:nvPr/>
          </p:nvSpPr>
          <p:spPr>
            <a:xfrm>
              <a:off x="3298864" y="9164388"/>
              <a:ext cx="1015365" cy="828040"/>
            </a:xfrm>
            <a:custGeom>
              <a:rect b="b" l="l" r="r" t="t"/>
              <a:pathLst>
                <a:path extrusionOk="0" h="828040" w="1015364">
                  <a:moveTo>
                    <a:pt x="683613" y="827674"/>
                  </a:moveTo>
                  <a:lnTo>
                    <a:pt x="637599" y="826755"/>
                  </a:lnTo>
                  <a:lnTo>
                    <a:pt x="592060" y="824198"/>
                  </a:lnTo>
                  <a:lnTo>
                    <a:pt x="546909" y="820046"/>
                  </a:lnTo>
                  <a:lnTo>
                    <a:pt x="502059" y="814343"/>
                  </a:lnTo>
                  <a:lnTo>
                    <a:pt x="438628" y="791336"/>
                  </a:lnTo>
                  <a:lnTo>
                    <a:pt x="382607" y="751494"/>
                  </a:lnTo>
                  <a:lnTo>
                    <a:pt x="0" y="733537"/>
                  </a:lnTo>
                  <a:lnTo>
                    <a:pt x="59277" y="108639"/>
                  </a:lnTo>
                  <a:lnTo>
                    <a:pt x="317043" y="142757"/>
                  </a:lnTo>
                  <a:lnTo>
                    <a:pt x="370720" y="127605"/>
                  </a:lnTo>
                  <a:lnTo>
                    <a:pt x="423809" y="113128"/>
                  </a:lnTo>
                  <a:lnTo>
                    <a:pt x="476055" y="99323"/>
                  </a:lnTo>
                  <a:lnTo>
                    <a:pt x="527207" y="86192"/>
                  </a:lnTo>
                  <a:lnTo>
                    <a:pt x="577553" y="74226"/>
                  </a:lnTo>
                  <a:lnTo>
                    <a:pt x="627339" y="63078"/>
                  </a:lnTo>
                  <a:lnTo>
                    <a:pt x="676650" y="52706"/>
                  </a:lnTo>
                  <a:lnTo>
                    <a:pt x="725574" y="43067"/>
                  </a:lnTo>
                  <a:lnTo>
                    <a:pt x="774195" y="34118"/>
                  </a:lnTo>
                  <a:lnTo>
                    <a:pt x="823456" y="25484"/>
                  </a:lnTo>
                  <a:lnTo>
                    <a:pt x="872114" y="17841"/>
                  </a:lnTo>
                  <a:lnTo>
                    <a:pt x="920211" y="11104"/>
                  </a:lnTo>
                  <a:lnTo>
                    <a:pt x="967791" y="5185"/>
                  </a:lnTo>
                  <a:lnTo>
                    <a:pt x="1014896" y="0"/>
                  </a:lnTo>
                  <a:lnTo>
                    <a:pt x="1006171" y="50030"/>
                  </a:lnTo>
                  <a:lnTo>
                    <a:pt x="997848" y="100123"/>
                  </a:lnTo>
                  <a:lnTo>
                    <a:pt x="989926" y="150280"/>
                  </a:lnTo>
                  <a:lnTo>
                    <a:pt x="982409" y="200499"/>
                  </a:lnTo>
                  <a:lnTo>
                    <a:pt x="975297" y="250782"/>
                  </a:lnTo>
                  <a:lnTo>
                    <a:pt x="968591" y="301128"/>
                  </a:lnTo>
                  <a:lnTo>
                    <a:pt x="962294" y="351537"/>
                  </a:lnTo>
                  <a:lnTo>
                    <a:pt x="956405" y="402009"/>
                  </a:lnTo>
                  <a:lnTo>
                    <a:pt x="950927" y="452544"/>
                  </a:lnTo>
                  <a:lnTo>
                    <a:pt x="945861" y="503142"/>
                  </a:lnTo>
                  <a:lnTo>
                    <a:pt x="941208" y="553804"/>
                  </a:lnTo>
                  <a:lnTo>
                    <a:pt x="936969" y="604529"/>
                  </a:lnTo>
                  <a:lnTo>
                    <a:pt x="933146" y="655316"/>
                  </a:lnTo>
                  <a:lnTo>
                    <a:pt x="929740" y="706167"/>
                  </a:lnTo>
                  <a:lnTo>
                    <a:pt x="926752" y="757081"/>
                  </a:lnTo>
                  <a:lnTo>
                    <a:pt x="924184" y="808058"/>
                  </a:lnTo>
                  <a:lnTo>
                    <a:pt x="921490" y="808956"/>
                  </a:lnTo>
                  <a:lnTo>
                    <a:pt x="916101" y="808956"/>
                  </a:lnTo>
                  <a:lnTo>
                    <a:pt x="869117" y="815676"/>
                  </a:lnTo>
                  <a:lnTo>
                    <a:pt x="822470" y="820965"/>
                  </a:lnTo>
                  <a:lnTo>
                    <a:pt x="776160" y="824739"/>
                  </a:lnTo>
                  <a:lnTo>
                    <a:pt x="730186" y="826913"/>
                  </a:lnTo>
                  <a:lnTo>
                    <a:pt x="683613" y="827674"/>
                  </a:lnTo>
                  <a:close/>
                </a:path>
              </a:pathLst>
            </a:custGeom>
            <a:solidFill>
              <a:srgbClr val="FFE3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2544427" y="5933050"/>
              <a:ext cx="2145665" cy="2653665"/>
            </a:xfrm>
            <a:custGeom>
              <a:rect b="b" l="l" r="r" t="t"/>
              <a:pathLst>
                <a:path extrusionOk="0" h="2653665" w="2145665">
                  <a:moveTo>
                    <a:pt x="1677723" y="2522041"/>
                  </a:moveTo>
                  <a:lnTo>
                    <a:pt x="1677723" y="2407117"/>
                  </a:lnTo>
                  <a:lnTo>
                    <a:pt x="1680417" y="2401730"/>
                  </a:lnTo>
                  <a:lnTo>
                    <a:pt x="1681316" y="2400832"/>
                  </a:lnTo>
                  <a:lnTo>
                    <a:pt x="1681316" y="2399935"/>
                  </a:lnTo>
                  <a:lnTo>
                    <a:pt x="1705575" y="2352630"/>
                  </a:lnTo>
                  <a:lnTo>
                    <a:pt x="1729110" y="2305268"/>
                  </a:lnTo>
                  <a:lnTo>
                    <a:pt x="1751921" y="2257849"/>
                  </a:lnTo>
                  <a:lnTo>
                    <a:pt x="1774006" y="2210374"/>
                  </a:lnTo>
                  <a:lnTo>
                    <a:pt x="1795367" y="2162843"/>
                  </a:lnTo>
                  <a:lnTo>
                    <a:pt x="1816003" y="2115256"/>
                  </a:lnTo>
                  <a:lnTo>
                    <a:pt x="1835913" y="2067615"/>
                  </a:lnTo>
                  <a:lnTo>
                    <a:pt x="1855098" y="2019919"/>
                  </a:lnTo>
                  <a:lnTo>
                    <a:pt x="1873557" y="1972169"/>
                  </a:lnTo>
                  <a:lnTo>
                    <a:pt x="1891290" y="1924365"/>
                  </a:lnTo>
                  <a:lnTo>
                    <a:pt x="1908296" y="1876508"/>
                  </a:lnTo>
                  <a:lnTo>
                    <a:pt x="1924576" y="1828598"/>
                  </a:lnTo>
                  <a:lnTo>
                    <a:pt x="1940129" y="1780636"/>
                  </a:lnTo>
                  <a:lnTo>
                    <a:pt x="1954956" y="1732622"/>
                  </a:lnTo>
                  <a:lnTo>
                    <a:pt x="1969055" y="1684556"/>
                  </a:lnTo>
                  <a:lnTo>
                    <a:pt x="1982427" y="1636439"/>
                  </a:lnTo>
                  <a:lnTo>
                    <a:pt x="1995071" y="1588272"/>
                  </a:lnTo>
                  <a:lnTo>
                    <a:pt x="2006988" y="1540055"/>
                  </a:lnTo>
                  <a:lnTo>
                    <a:pt x="2018176" y="1491788"/>
                  </a:lnTo>
                  <a:lnTo>
                    <a:pt x="2028636" y="1443472"/>
                  </a:lnTo>
                  <a:lnTo>
                    <a:pt x="2038368" y="1395107"/>
                  </a:lnTo>
                  <a:lnTo>
                    <a:pt x="2047371" y="1346693"/>
                  </a:lnTo>
                  <a:lnTo>
                    <a:pt x="2055645" y="1298232"/>
                  </a:lnTo>
                  <a:lnTo>
                    <a:pt x="2063189" y="1249723"/>
                  </a:lnTo>
                  <a:lnTo>
                    <a:pt x="2070005" y="1201167"/>
                  </a:lnTo>
                  <a:lnTo>
                    <a:pt x="2076091" y="1152565"/>
                  </a:lnTo>
                  <a:lnTo>
                    <a:pt x="2081447" y="1103916"/>
                  </a:lnTo>
                  <a:lnTo>
                    <a:pt x="2086073" y="1055221"/>
                  </a:lnTo>
                  <a:lnTo>
                    <a:pt x="2089969" y="1006482"/>
                  </a:lnTo>
                  <a:lnTo>
                    <a:pt x="1788194" y="832300"/>
                  </a:lnTo>
                  <a:lnTo>
                    <a:pt x="1782805" y="829607"/>
                  </a:lnTo>
                  <a:lnTo>
                    <a:pt x="1779213" y="825117"/>
                  </a:lnTo>
                  <a:lnTo>
                    <a:pt x="1776518" y="819730"/>
                  </a:lnTo>
                  <a:lnTo>
                    <a:pt x="1773824" y="813445"/>
                  </a:lnTo>
                  <a:lnTo>
                    <a:pt x="1772926" y="808058"/>
                  </a:lnTo>
                  <a:lnTo>
                    <a:pt x="1776518" y="795489"/>
                  </a:lnTo>
                  <a:lnTo>
                    <a:pt x="1780111" y="790999"/>
                  </a:lnTo>
                  <a:lnTo>
                    <a:pt x="1784602" y="787408"/>
                  </a:lnTo>
                  <a:lnTo>
                    <a:pt x="2034284" y="598861"/>
                  </a:lnTo>
                  <a:lnTo>
                    <a:pt x="2017582" y="550611"/>
                  </a:lnTo>
                  <a:lnTo>
                    <a:pt x="1999807" y="503211"/>
                  </a:lnTo>
                  <a:lnTo>
                    <a:pt x="1980960" y="456658"/>
                  </a:lnTo>
                  <a:lnTo>
                    <a:pt x="1961040" y="410953"/>
                  </a:lnTo>
                  <a:lnTo>
                    <a:pt x="1940048" y="366091"/>
                  </a:lnTo>
                  <a:lnTo>
                    <a:pt x="1917984" y="322071"/>
                  </a:lnTo>
                  <a:lnTo>
                    <a:pt x="1894848" y="278892"/>
                  </a:lnTo>
                  <a:lnTo>
                    <a:pt x="1870640" y="236551"/>
                  </a:lnTo>
                  <a:lnTo>
                    <a:pt x="1845359" y="195046"/>
                  </a:lnTo>
                  <a:lnTo>
                    <a:pt x="1819006" y="154376"/>
                  </a:lnTo>
                  <a:lnTo>
                    <a:pt x="1791580" y="114538"/>
                  </a:lnTo>
                  <a:lnTo>
                    <a:pt x="1763083" y="75531"/>
                  </a:lnTo>
                  <a:lnTo>
                    <a:pt x="1733513" y="37352"/>
                  </a:lnTo>
                  <a:lnTo>
                    <a:pt x="1702871" y="0"/>
                  </a:lnTo>
                  <a:lnTo>
                    <a:pt x="1713649" y="1795"/>
                  </a:lnTo>
                  <a:lnTo>
                    <a:pt x="1719936" y="2693"/>
                  </a:lnTo>
                  <a:lnTo>
                    <a:pt x="1769319" y="7996"/>
                  </a:lnTo>
                  <a:lnTo>
                    <a:pt x="1780111" y="8978"/>
                  </a:lnTo>
                  <a:lnTo>
                    <a:pt x="1811041" y="49206"/>
                  </a:lnTo>
                  <a:lnTo>
                    <a:pt x="1840826" y="90329"/>
                  </a:lnTo>
                  <a:lnTo>
                    <a:pt x="1869468" y="132349"/>
                  </a:lnTo>
                  <a:lnTo>
                    <a:pt x="1896970" y="175270"/>
                  </a:lnTo>
                  <a:lnTo>
                    <a:pt x="1923333" y="219092"/>
                  </a:lnTo>
                  <a:lnTo>
                    <a:pt x="1948560" y="263820"/>
                  </a:lnTo>
                  <a:lnTo>
                    <a:pt x="1972655" y="309455"/>
                  </a:lnTo>
                  <a:lnTo>
                    <a:pt x="1995618" y="355999"/>
                  </a:lnTo>
                  <a:lnTo>
                    <a:pt x="2017454" y="403456"/>
                  </a:lnTo>
                  <a:lnTo>
                    <a:pt x="2038163" y="451827"/>
                  </a:lnTo>
                  <a:lnTo>
                    <a:pt x="2057749" y="501115"/>
                  </a:lnTo>
                  <a:lnTo>
                    <a:pt x="2076215" y="551323"/>
                  </a:lnTo>
                  <a:lnTo>
                    <a:pt x="2093561" y="602452"/>
                  </a:lnTo>
                  <a:lnTo>
                    <a:pt x="2095358" y="607839"/>
                  </a:lnTo>
                  <a:lnTo>
                    <a:pt x="2095358" y="613226"/>
                  </a:lnTo>
                  <a:lnTo>
                    <a:pt x="2091765" y="624001"/>
                  </a:lnTo>
                  <a:lnTo>
                    <a:pt x="2088173" y="628490"/>
                  </a:lnTo>
                  <a:lnTo>
                    <a:pt x="2083682" y="632081"/>
                  </a:lnTo>
                  <a:lnTo>
                    <a:pt x="1850166" y="807161"/>
                  </a:lnTo>
                  <a:lnTo>
                    <a:pt x="2132181" y="968772"/>
                  </a:lnTo>
                  <a:lnTo>
                    <a:pt x="2136672" y="971466"/>
                  </a:lnTo>
                  <a:lnTo>
                    <a:pt x="2139366" y="975057"/>
                  </a:lnTo>
                  <a:lnTo>
                    <a:pt x="2144755" y="984036"/>
                  </a:lnTo>
                  <a:lnTo>
                    <a:pt x="2145653" y="989423"/>
                  </a:lnTo>
                  <a:lnTo>
                    <a:pt x="2145653" y="993912"/>
                  </a:lnTo>
                  <a:lnTo>
                    <a:pt x="2142049" y="1042277"/>
                  </a:lnTo>
                  <a:lnTo>
                    <a:pt x="2137740" y="1090591"/>
                  </a:lnTo>
                  <a:lnTo>
                    <a:pt x="2132727" y="1138853"/>
                  </a:lnTo>
                  <a:lnTo>
                    <a:pt x="2127010" y="1187065"/>
                  </a:lnTo>
                  <a:lnTo>
                    <a:pt x="2120588" y="1235225"/>
                  </a:lnTo>
                  <a:lnTo>
                    <a:pt x="2113463" y="1283334"/>
                  </a:lnTo>
                  <a:lnTo>
                    <a:pt x="2105634" y="1331391"/>
                  </a:lnTo>
                  <a:lnTo>
                    <a:pt x="2097102" y="1379397"/>
                  </a:lnTo>
                  <a:lnTo>
                    <a:pt x="2087867" y="1427352"/>
                  </a:lnTo>
                  <a:lnTo>
                    <a:pt x="2077929" y="1475256"/>
                  </a:lnTo>
                  <a:lnTo>
                    <a:pt x="2067289" y="1523109"/>
                  </a:lnTo>
                  <a:lnTo>
                    <a:pt x="2055946" y="1570910"/>
                  </a:lnTo>
                  <a:lnTo>
                    <a:pt x="2043901" y="1618660"/>
                  </a:lnTo>
                  <a:lnTo>
                    <a:pt x="2031154" y="1666359"/>
                  </a:lnTo>
                  <a:lnTo>
                    <a:pt x="2017705" y="1714007"/>
                  </a:lnTo>
                  <a:lnTo>
                    <a:pt x="2003554" y="1761603"/>
                  </a:lnTo>
                  <a:lnTo>
                    <a:pt x="1988703" y="1809148"/>
                  </a:lnTo>
                  <a:lnTo>
                    <a:pt x="1973150" y="1856642"/>
                  </a:lnTo>
                  <a:lnTo>
                    <a:pt x="1956896" y="1904085"/>
                  </a:lnTo>
                  <a:lnTo>
                    <a:pt x="1939942" y="1951476"/>
                  </a:lnTo>
                  <a:lnTo>
                    <a:pt x="1922287" y="1998816"/>
                  </a:lnTo>
                  <a:lnTo>
                    <a:pt x="1903933" y="2046105"/>
                  </a:lnTo>
                  <a:lnTo>
                    <a:pt x="1884878" y="2093343"/>
                  </a:lnTo>
                  <a:lnTo>
                    <a:pt x="1865123" y="2140529"/>
                  </a:lnTo>
                  <a:lnTo>
                    <a:pt x="1844669" y="2187665"/>
                  </a:lnTo>
                  <a:lnTo>
                    <a:pt x="1823515" y="2234748"/>
                  </a:lnTo>
                  <a:lnTo>
                    <a:pt x="1801663" y="2281781"/>
                  </a:lnTo>
                  <a:lnTo>
                    <a:pt x="1779111" y="2328763"/>
                  </a:lnTo>
                  <a:lnTo>
                    <a:pt x="1755861" y="2375693"/>
                  </a:lnTo>
                  <a:lnTo>
                    <a:pt x="1738937" y="2408015"/>
                  </a:lnTo>
                  <a:lnTo>
                    <a:pt x="1733408" y="2418789"/>
                  </a:lnTo>
                  <a:lnTo>
                    <a:pt x="1708484" y="2466824"/>
                  </a:lnTo>
                  <a:lnTo>
                    <a:pt x="1682214" y="2514858"/>
                  </a:lnTo>
                  <a:lnTo>
                    <a:pt x="1680417" y="2516654"/>
                  </a:lnTo>
                  <a:lnTo>
                    <a:pt x="1679519" y="2519348"/>
                  </a:lnTo>
                  <a:lnTo>
                    <a:pt x="1677723" y="2522041"/>
                  </a:lnTo>
                  <a:close/>
                </a:path>
                <a:path extrusionOk="0" h="2653665" w="2145665">
                  <a:moveTo>
                    <a:pt x="896342" y="2653126"/>
                  </a:moveTo>
                  <a:lnTo>
                    <a:pt x="870354" y="2612840"/>
                  </a:lnTo>
                  <a:lnTo>
                    <a:pt x="844483" y="2572337"/>
                  </a:lnTo>
                  <a:lnTo>
                    <a:pt x="818730" y="2531619"/>
                  </a:lnTo>
                  <a:lnTo>
                    <a:pt x="793093" y="2490684"/>
                  </a:lnTo>
                  <a:lnTo>
                    <a:pt x="767575" y="2449534"/>
                  </a:lnTo>
                  <a:lnTo>
                    <a:pt x="742174" y="2408169"/>
                  </a:lnTo>
                  <a:lnTo>
                    <a:pt x="716892" y="2366588"/>
                  </a:lnTo>
                  <a:lnTo>
                    <a:pt x="691729" y="2324792"/>
                  </a:lnTo>
                  <a:lnTo>
                    <a:pt x="666685" y="2282780"/>
                  </a:lnTo>
                  <a:lnTo>
                    <a:pt x="641761" y="2240553"/>
                  </a:lnTo>
                  <a:lnTo>
                    <a:pt x="616956" y="2198112"/>
                  </a:lnTo>
                  <a:lnTo>
                    <a:pt x="592272" y="2155455"/>
                  </a:lnTo>
                  <a:lnTo>
                    <a:pt x="567709" y="2112584"/>
                  </a:lnTo>
                  <a:lnTo>
                    <a:pt x="543266" y="2069498"/>
                  </a:lnTo>
                  <a:lnTo>
                    <a:pt x="518944" y="2026197"/>
                  </a:lnTo>
                  <a:lnTo>
                    <a:pt x="494745" y="1982682"/>
                  </a:lnTo>
                  <a:lnTo>
                    <a:pt x="470667" y="1938953"/>
                  </a:lnTo>
                  <a:lnTo>
                    <a:pt x="446711" y="1895010"/>
                  </a:lnTo>
                  <a:lnTo>
                    <a:pt x="422879" y="1850852"/>
                  </a:lnTo>
                  <a:lnTo>
                    <a:pt x="399169" y="1806481"/>
                  </a:lnTo>
                  <a:lnTo>
                    <a:pt x="375582" y="1761896"/>
                  </a:lnTo>
                  <a:lnTo>
                    <a:pt x="352119" y="1717097"/>
                  </a:lnTo>
                  <a:lnTo>
                    <a:pt x="328781" y="1672084"/>
                  </a:lnTo>
                  <a:lnTo>
                    <a:pt x="305566" y="1626858"/>
                  </a:lnTo>
                  <a:lnTo>
                    <a:pt x="282477" y="1581419"/>
                  </a:lnTo>
                  <a:lnTo>
                    <a:pt x="259512" y="1535766"/>
                  </a:lnTo>
                  <a:lnTo>
                    <a:pt x="236673" y="1489900"/>
                  </a:lnTo>
                  <a:lnTo>
                    <a:pt x="213960" y="1443821"/>
                  </a:lnTo>
                  <a:lnTo>
                    <a:pt x="191373" y="1397530"/>
                  </a:lnTo>
                  <a:lnTo>
                    <a:pt x="168912" y="1351025"/>
                  </a:lnTo>
                  <a:lnTo>
                    <a:pt x="146578" y="1304308"/>
                  </a:lnTo>
                  <a:lnTo>
                    <a:pt x="124371" y="1257378"/>
                  </a:lnTo>
                  <a:lnTo>
                    <a:pt x="102292" y="1210236"/>
                  </a:lnTo>
                  <a:lnTo>
                    <a:pt x="80341" y="1162881"/>
                  </a:lnTo>
                  <a:lnTo>
                    <a:pt x="58518" y="1115314"/>
                  </a:lnTo>
                  <a:lnTo>
                    <a:pt x="36823" y="1067535"/>
                  </a:lnTo>
                  <a:lnTo>
                    <a:pt x="34129" y="1061250"/>
                  </a:lnTo>
                  <a:lnTo>
                    <a:pt x="34129" y="1054965"/>
                  </a:lnTo>
                  <a:lnTo>
                    <a:pt x="35925" y="1048680"/>
                  </a:lnTo>
                  <a:lnTo>
                    <a:pt x="38619" y="1042396"/>
                  </a:lnTo>
                  <a:lnTo>
                    <a:pt x="42212" y="1037008"/>
                  </a:lnTo>
                  <a:lnTo>
                    <a:pt x="48499" y="1033417"/>
                  </a:lnTo>
                  <a:lnTo>
                    <a:pt x="343089" y="861929"/>
                  </a:lnTo>
                  <a:lnTo>
                    <a:pt x="10777" y="717376"/>
                  </a:lnTo>
                  <a:lnTo>
                    <a:pt x="6286" y="712887"/>
                  </a:lnTo>
                  <a:lnTo>
                    <a:pt x="898" y="702113"/>
                  </a:lnTo>
                  <a:lnTo>
                    <a:pt x="0" y="695828"/>
                  </a:lnTo>
                  <a:lnTo>
                    <a:pt x="1796" y="689543"/>
                  </a:lnTo>
                  <a:lnTo>
                    <a:pt x="13609" y="641665"/>
                  </a:lnTo>
                  <a:lnTo>
                    <a:pt x="26250" y="593752"/>
                  </a:lnTo>
                  <a:lnTo>
                    <a:pt x="39714" y="545803"/>
                  </a:lnTo>
                  <a:lnTo>
                    <a:pt x="54000" y="497814"/>
                  </a:lnTo>
                  <a:lnTo>
                    <a:pt x="69105" y="449784"/>
                  </a:lnTo>
                  <a:lnTo>
                    <a:pt x="85027" y="401709"/>
                  </a:lnTo>
                  <a:lnTo>
                    <a:pt x="101764" y="353588"/>
                  </a:lnTo>
                  <a:lnTo>
                    <a:pt x="119312" y="305418"/>
                  </a:lnTo>
                  <a:lnTo>
                    <a:pt x="137669" y="257197"/>
                  </a:lnTo>
                  <a:lnTo>
                    <a:pt x="156834" y="208921"/>
                  </a:lnTo>
                  <a:lnTo>
                    <a:pt x="176803" y="160589"/>
                  </a:lnTo>
                  <a:lnTo>
                    <a:pt x="197575" y="112198"/>
                  </a:lnTo>
                  <a:lnTo>
                    <a:pt x="219145" y="63746"/>
                  </a:lnTo>
                  <a:lnTo>
                    <a:pt x="221840" y="62849"/>
                  </a:lnTo>
                  <a:lnTo>
                    <a:pt x="223636" y="61053"/>
                  </a:lnTo>
                  <a:lnTo>
                    <a:pt x="226331" y="60155"/>
                  </a:lnTo>
                  <a:lnTo>
                    <a:pt x="240799" y="52902"/>
                  </a:lnTo>
                  <a:lnTo>
                    <a:pt x="253162" y="47249"/>
                  </a:lnTo>
                  <a:lnTo>
                    <a:pt x="263337" y="43110"/>
                  </a:lnTo>
                  <a:lnTo>
                    <a:pt x="291895" y="33220"/>
                  </a:lnTo>
                  <a:lnTo>
                    <a:pt x="270160" y="79572"/>
                  </a:lnTo>
                  <a:lnTo>
                    <a:pt x="249216" y="125894"/>
                  </a:lnTo>
                  <a:lnTo>
                    <a:pt x="229058" y="172180"/>
                  </a:lnTo>
                  <a:lnTo>
                    <a:pt x="209680" y="218427"/>
                  </a:lnTo>
                  <a:lnTo>
                    <a:pt x="191075" y="264630"/>
                  </a:lnTo>
                  <a:lnTo>
                    <a:pt x="173238" y="310787"/>
                  </a:lnTo>
                  <a:lnTo>
                    <a:pt x="156163" y="356892"/>
                  </a:lnTo>
                  <a:lnTo>
                    <a:pt x="139845" y="402943"/>
                  </a:lnTo>
                  <a:lnTo>
                    <a:pt x="124276" y="448934"/>
                  </a:lnTo>
                  <a:lnTo>
                    <a:pt x="109452" y="494863"/>
                  </a:lnTo>
                  <a:lnTo>
                    <a:pt x="95366" y="540725"/>
                  </a:lnTo>
                  <a:lnTo>
                    <a:pt x="82013" y="586516"/>
                  </a:lnTo>
                  <a:lnTo>
                    <a:pt x="69386" y="632233"/>
                  </a:lnTo>
                  <a:lnTo>
                    <a:pt x="57480" y="677871"/>
                  </a:lnTo>
                  <a:lnTo>
                    <a:pt x="418532" y="833198"/>
                  </a:lnTo>
                  <a:lnTo>
                    <a:pt x="423023" y="837687"/>
                  </a:lnTo>
                  <a:lnTo>
                    <a:pt x="425717" y="843972"/>
                  </a:lnTo>
                  <a:lnTo>
                    <a:pt x="429310" y="850257"/>
                  </a:lnTo>
                  <a:lnTo>
                    <a:pt x="429310" y="857440"/>
                  </a:lnTo>
                  <a:lnTo>
                    <a:pt x="427514" y="863725"/>
                  </a:lnTo>
                  <a:lnTo>
                    <a:pt x="424819" y="870907"/>
                  </a:lnTo>
                  <a:lnTo>
                    <a:pt x="421227" y="875397"/>
                  </a:lnTo>
                  <a:lnTo>
                    <a:pt x="414940" y="878988"/>
                  </a:lnTo>
                  <a:lnTo>
                    <a:pt x="95202" y="1065739"/>
                  </a:lnTo>
                  <a:lnTo>
                    <a:pt x="117312" y="1114193"/>
                  </a:lnTo>
                  <a:lnTo>
                    <a:pt x="139550" y="1162424"/>
                  </a:lnTo>
                  <a:lnTo>
                    <a:pt x="161917" y="1210433"/>
                  </a:lnTo>
                  <a:lnTo>
                    <a:pt x="184412" y="1258218"/>
                  </a:lnTo>
                  <a:lnTo>
                    <a:pt x="207037" y="1305780"/>
                  </a:lnTo>
                  <a:lnTo>
                    <a:pt x="229789" y="1353118"/>
                  </a:lnTo>
                  <a:lnTo>
                    <a:pt x="252671" y="1400233"/>
                  </a:lnTo>
                  <a:lnTo>
                    <a:pt x="275681" y="1447125"/>
                  </a:lnTo>
                  <a:lnTo>
                    <a:pt x="298820" y="1493792"/>
                  </a:lnTo>
                  <a:lnTo>
                    <a:pt x="322087" y="1540236"/>
                  </a:lnTo>
                  <a:lnTo>
                    <a:pt x="345484" y="1586455"/>
                  </a:lnTo>
                  <a:lnTo>
                    <a:pt x="369008" y="1632451"/>
                  </a:lnTo>
                  <a:lnTo>
                    <a:pt x="392662" y="1678221"/>
                  </a:lnTo>
                  <a:lnTo>
                    <a:pt x="416444" y="1723768"/>
                  </a:lnTo>
                  <a:lnTo>
                    <a:pt x="440355" y="1769089"/>
                  </a:lnTo>
                  <a:lnTo>
                    <a:pt x="464394" y="1814186"/>
                  </a:lnTo>
                  <a:lnTo>
                    <a:pt x="488562" y="1859058"/>
                  </a:lnTo>
                  <a:lnTo>
                    <a:pt x="512859" y="1903704"/>
                  </a:lnTo>
                  <a:lnTo>
                    <a:pt x="537285" y="1948126"/>
                  </a:lnTo>
                  <a:lnTo>
                    <a:pt x="561839" y="1992322"/>
                  </a:lnTo>
                  <a:lnTo>
                    <a:pt x="586521" y="2036292"/>
                  </a:lnTo>
                  <a:lnTo>
                    <a:pt x="611333" y="2080036"/>
                  </a:lnTo>
                  <a:lnTo>
                    <a:pt x="636273" y="2123555"/>
                  </a:lnTo>
                  <a:lnTo>
                    <a:pt x="661342" y="2166847"/>
                  </a:lnTo>
                  <a:lnTo>
                    <a:pt x="686539" y="2209914"/>
                  </a:lnTo>
                  <a:lnTo>
                    <a:pt x="711865" y="2252754"/>
                  </a:lnTo>
                  <a:lnTo>
                    <a:pt x="737320" y="2295367"/>
                  </a:lnTo>
                  <a:lnTo>
                    <a:pt x="762903" y="2337754"/>
                  </a:lnTo>
                  <a:lnTo>
                    <a:pt x="788615" y="2379914"/>
                  </a:lnTo>
                  <a:lnTo>
                    <a:pt x="814456" y="2421847"/>
                  </a:lnTo>
                  <a:lnTo>
                    <a:pt x="840425" y="2463553"/>
                  </a:lnTo>
                  <a:lnTo>
                    <a:pt x="866523" y="2505032"/>
                  </a:lnTo>
                  <a:lnTo>
                    <a:pt x="892750" y="2546283"/>
                  </a:lnTo>
                  <a:lnTo>
                    <a:pt x="892778" y="2604278"/>
                  </a:lnTo>
                  <a:lnTo>
                    <a:pt x="892974" y="2616764"/>
                  </a:lnTo>
                  <a:lnTo>
                    <a:pt x="893507" y="2627903"/>
                  </a:lnTo>
                  <a:lnTo>
                    <a:pt x="894546" y="2637863"/>
                  </a:lnTo>
                  <a:lnTo>
                    <a:pt x="895444" y="2642352"/>
                  </a:lnTo>
                  <a:lnTo>
                    <a:pt x="895444" y="2647739"/>
                  </a:lnTo>
                  <a:lnTo>
                    <a:pt x="896342" y="2653126"/>
                  </a:lnTo>
                  <a:close/>
                </a:path>
              </a:pathLst>
            </a:custGeom>
            <a:solidFill>
              <a:srgbClr val="97B1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7" name="Google Shape;1047;p5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75981" y="5755136"/>
              <a:ext cx="255071" cy="5406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" name="Google Shape;1048;p52"/>
            <p:cNvSpPr/>
            <p:nvPr/>
          </p:nvSpPr>
          <p:spPr>
            <a:xfrm>
              <a:off x="6770613" y="5694223"/>
              <a:ext cx="560705" cy="1141730"/>
            </a:xfrm>
            <a:custGeom>
              <a:rect b="b" l="l" r="r" t="t"/>
              <a:pathLst>
                <a:path extrusionOk="0" h="1141729" w="560704">
                  <a:moveTo>
                    <a:pt x="437955" y="648467"/>
                  </a:moveTo>
                  <a:lnTo>
                    <a:pt x="431822" y="642883"/>
                  </a:lnTo>
                  <a:lnTo>
                    <a:pt x="429310" y="629388"/>
                  </a:lnTo>
                  <a:lnTo>
                    <a:pt x="440088" y="602452"/>
                  </a:lnTo>
                  <a:lnTo>
                    <a:pt x="456190" y="557393"/>
                  </a:lnTo>
                  <a:lnTo>
                    <a:pt x="471575" y="511395"/>
                  </a:lnTo>
                  <a:lnTo>
                    <a:pt x="486259" y="464450"/>
                  </a:lnTo>
                  <a:lnTo>
                    <a:pt x="500254" y="416553"/>
                  </a:lnTo>
                  <a:lnTo>
                    <a:pt x="513577" y="367695"/>
                  </a:lnTo>
                  <a:lnTo>
                    <a:pt x="526242" y="317869"/>
                  </a:lnTo>
                  <a:lnTo>
                    <a:pt x="538264" y="267068"/>
                  </a:lnTo>
                  <a:lnTo>
                    <a:pt x="549658" y="215284"/>
                  </a:lnTo>
                  <a:lnTo>
                    <a:pt x="560438" y="162509"/>
                  </a:lnTo>
                  <a:lnTo>
                    <a:pt x="560593" y="198395"/>
                  </a:lnTo>
                  <a:lnTo>
                    <a:pt x="558305" y="237479"/>
                  </a:lnTo>
                  <a:lnTo>
                    <a:pt x="553492" y="279930"/>
                  </a:lnTo>
                  <a:lnTo>
                    <a:pt x="546068" y="325917"/>
                  </a:lnTo>
                  <a:lnTo>
                    <a:pt x="537910" y="368111"/>
                  </a:lnTo>
                  <a:lnTo>
                    <a:pt x="527806" y="412974"/>
                  </a:lnTo>
                  <a:lnTo>
                    <a:pt x="515756" y="460481"/>
                  </a:lnTo>
                  <a:lnTo>
                    <a:pt x="501760" y="510606"/>
                  </a:lnTo>
                  <a:lnTo>
                    <a:pt x="485818" y="563325"/>
                  </a:lnTo>
                  <a:lnTo>
                    <a:pt x="467930" y="618613"/>
                  </a:lnTo>
                  <a:lnTo>
                    <a:pt x="465235" y="624001"/>
                  </a:lnTo>
                  <a:lnTo>
                    <a:pt x="463439" y="630285"/>
                  </a:lnTo>
                  <a:lnTo>
                    <a:pt x="460745" y="636570"/>
                  </a:lnTo>
                  <a:lnTo>
                    <a:pt x="447624" y="646306"/>
                  </a:lnTo>
                  <a:lnTo>
                    <a:pt x="437955" y="648467"/>
                  </a:lnTo>
                  <a:close/>
                </a:path>
                <a:path extrusionOk="0" h="1141729" w="560704">
                  <a:moveTo>
                    <a:pt x="249822" y="588157"/>
                  </a:moveTo>
                  <a:lnTo>
                    <a:pt x="243395" y="580904"/>
                  </a:lnTo>
                  <a:lnTo>
                    <a:pt x="253345" y="551598"/>
                  </a:lnTo>
                  <a:lnTo>
                    <a:pt x="272571" y="494669"/>
                  </a:lnTo>
                  <a:lnTo>
                    <a:pt x="282015" y="466878"/>
                  </a:lnTo>
                  <a:lnTo>
                    <a:pt x="292484" y="433195"/>
                  </a:lnTo>
                  <a:lnTo>
                    <a:pt x="312075" y="369532"/>
                  </a:lnTo>
                  <a:lnTo>
                    <a:pt x="321533" y="339384"/>
                  </a:lnTo>
                  <a:lnTo>
                    <a:pt x="340452" y="274410"/>
                  </a:lnTo>
                  <a:lnTo>
                    <a:pt x="356417" y="214932"/>
                  </a:lnTo>
                  <a:lnTo>
                    <a:pt x="369444" y="160952"/>
                  </a:lnTo>
                  <a:lnTo>
                    <a:pt x="379548" y="112468"/>
                  </a:lnTo>
                  <a:lnTo>
                    <a:pt x="386747" y="69482"/>
                  </a:lnTo>
                  <a:lnTo>
                    <a:pt x="392486" y="0"/>
                  </a:lnTo>
                  <a:lnTo>
                    <a:pt x="398057" y="29965"/>
                  </a:lnTo>
                  <a:lnTo>
                    <a:pt x="398661" y="68685"/>
                  </a:lnTo>
                  <a:lnTo>
                    <a:pt x="394381" y="116158"/>
                  </a:lnTo>
                  <a:lnTo>
                    <a:pt x="385301" y="172385"/>
                  </a:lnTo>
                  <a:lnTo>
                    <a:pt x="372278" y="235908"/>
                  </a:lnTo>
                  <a:lnTo>
                    <a:pt x="359255" y="295390"/>
                  </a:lnTo>
                  <a:lnTo>
                    <a:pt x="343201" y="358688"/>
                  </a:lnTo>
                  <a:lnTo>
                    <a:pt x="327820" y="416599"/>
                  </a:lnTo>
                  <a:lnTo>
                    <a:pt x="322586" y="431245"/>
                  </a:lnTo>
                  <a:lnTo>
                    <a:pt x="317604" y="445554"/>
                  </a:lnTo>
                  <a:lnTo>
                    <a:pt x="312790" y="459527"/>
                  </a:lnTo>
                  <a:lnTo>
                    <a:pt x="308061" y="473163"/>
                  </a:lnTo>
                  <a:lnTo>
                    <a:pt x="304469" y="481243"/>
                  </a:lnTo>
                  <a:lnTo>
                    <a:pt x="299080" y="495609"/>
                  </a:lnTo>
                  <a:lnTo>
                    <a:pt x="277496" y="545425"/>
                  </a:lnTo>
                  <a:lnTo>
                    <a:pt x="261133" y="576303"/>
                  </a:lnTo>
                  <a:lnTo>
                    <a:pt x="249822" y="588157"/>
                  </a:lnTo>
                  <a:close/>
                </a:path>
                <a:path extrusionOk="0" h="1141729" w="560704">
                  <a:moveTo>
                    <a:pt x="78067" y="1141551"/>
                  </a:moveTo>
                  <a:lnTo>
                    <a:pt x="66462" y="1128588"/>
                  </a:lnTo>
                  <a:lnTo>
                    <a:pt x="68469" y="1113451"/>
                  </a:lnTo>
                  <a:lnTo>
                    <a:pt x="70391" y="1096378"/>
                  </a:lnTo>
                  <a:lnTo>
                    <a:pt x="72145" y="1077453"/>
                  </a:lnTo>
                  <a:lnTo>
                    <a:pt x="73647" y="1056761"/>
                  </a:lnTo>
                  <a:lnTo>
                    <a:pt x="73829" y="1025603"/>
                  </a:lnTo>
                  <a:lnTo>
                    <a:pt x="70391" y="992677"/>
                  </a:lnTo>
                  <a:lnTo>
                    <a:pt x="52990" y="921187"/>
                  </a:lnTo>
                  <a:lnTo>
                    <a:pt x="31883" y="857776"/>
                  </a:lnTo>
                  <a:lnTo>
                    <a:pt x="16166" y="817935"/>
                  </a:lnTo>
                  <a:lnTo>
                    <a:pt x="12952" y="810527"/>
                  </a:lnTo>
                  <a:lnTo>
                    <a:pt x="9991" y="803120"/>
                  </a:lnTo>
                  <a:lnTo>
                    <a:pt x="7199" y="795713"/>
                  </a:lnTo>
                  <a:lnTo>
                    <a:pt x="4490" y="788306"/>
                  </a:lnTo>
                  <a:lnTo>
                    <a:pt x="4378" y="743301"/>
                  </a:lnTo>
                  <a:lnTo>
                    <a:pt x="4111" y="721515"/>
                  </a:lnTo>
                  <a:lnTo>
                    <a:pt x="2133" y="676637"/>
                  </a:lnTo>
                  <a:lnTo>
                    <a:pt x="0" y="653629"/>
                  </a:lnTo>
                  <a:lnTo>
                    <a:pt x="11451" y="642841"/>
                  </a:lnTo>
                  <a:lnTo>
                    <a:pt x="22902" y="630622"/>
                  </a:lnTo>
                  <a:lnTo>
                    <a:pt x="34353" y="616888"/>
                  </a:lnTo>
                  <a:lnTo>
                    <a:pt x="45805" y="601554"/>
                  </a:lnTo>
                  <a:lnTo>
                    <a:pt x="45805" y="608737"/>
                  </a:lnTo>
                  <a:lnTo>
                    <a:pt x="46703" y="615920"/>
                  </a:lnTo>
                  <a:lnTo>
                    <a:pt x="48499" y="625796"/>
                  </a:lnTo>
                  <a:lnTo>
                    <a:pt x="48148" y="655930"/>
                  </a:lnTo>
                  <a:lnTo>
                    <a:pt x="45692" y="691114"/>
                  </a:lnTo>
                  <a:lnTo>
                    <a:pt x="41047" y="731349"/>
                  </a:lnTo>
                  <a:lnTo>
                    <a:pt x="34129" y="776634"/>
                  </a:lnTo>
                  <a:lnTo>
                    <a:pt x="54582" y="810163"/>
                  </a:lnTo>
                  <a:lnTo>
                    <a:pt x="71280" y="847634"/>
                  </a:lnTo>
                  <a:lnTo>
                    <a:pt x="84207" y="889032"/>
                  </a:lnTo>
                  <a:lnTo>
                    <a:pt x="93348" y="934340"/>
                  </a:lnTo>
                  <a:lnTo>
                    <a:pt x="98687" y="983544"/>
                  </a:lnTo>
                  <a:lnTo>
                    <a:pt x="100209" y="1036626"/>
                  </a:lnTo>
                  <a:lnTo>
                    <a:pt x="97897" y="1093573"/>
                  </a:lnTo>
                  <a:lnTo>
                    <a:pt x="93869" y="1124043"/>
                  </a:lnTo>
                  <a:lnTo>
                    <a:pt x="87231" y="1140036"/>
                  </a:lnTo>
                  <a:lnTo>
                    <a:pt x="78067" y="1141551"/>
                  </a:lnTo>
                  <a:close/>
                </a:path>
              </a:pathLst>
            </a:custGeom>
            <a:solidFill>
              <a:srgbClr val="EF98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9" name="Google Shape;1049;p5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39442" y="5927339"/>
              <a:ext cx="222738" cy="462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0" name="Google Shape;1050;p5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37667" y="5628310"/>
              <a:ext cx="223636" cy="532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1" name="Google Shape;1051;p52"/>
            <p:cNvSpPr/>
            <p:nvPr/>
          </p:nvSpPr>
          <p:spPr>
            <a:xfrm>
              <a:off x="6496555" y="5956393"/>
              <a:ext cx="941705" cy="1506220"/>
            </a:xfrm>
            <a:custGeom>
              <a:rect b="b" l="l" r="r" t="t"/>
              <a:pathLst>
                <a:path extrusionOk="0" h="1506220" w="941704">
                  <a:moveTo>
                    <a:pt x="521945" y="1505683"/>
                  </a:moveTo>
                  <a:lnTo>
                    <a:pt x="469438" y="1487007"/>
                  </a:lnTo>
                  <a:lnTo>
                    <a:pt x="418231" y="1467222"/>
                  </a:lnTo>
                  <a:lnTo>
                    <a:pt x="368332" y="1446332"/>
                  </a:lnTo>
                  <a:lnTo>
                    <a:pt x="319749" y="1424341"/>
                  </a:lnTo>
                  <a:lnTo>
                    <a:pt x="272490" y="1401254"/>
                  </a:lnTo>
                  <a:lnTo>
                    <a:pt x="226563" y="1377073"/>
                  </a:lnTo>
                  <a:lnTo>
                    <a:pt x="181976" y="1351804"/>
                  </a:lnTo>
                  <a:lnTo>
                    <a:pt x="138737" y="1325450"/>
                  </a:lnTo>
                  <a:lnTo>
                    <a:pt x="96854" y="1298016"/>
                  </a:lnTo>
                  <a:lnTo>
                    <a:pt x="56336" y="1269505"/>
                  </a:lnTo>
                  <a:lnTo>
                    <a:pt x="17190" y="1239921"/>
                  </a:lnTo>
                  <a:lnTo>
                    <a:pt x="27828" y="1218359"/>
                  </a:lnTo>
                  <a:lnTo>
                    <a:pt x="36949" y="1198059"/>
                  </a:lnTo>
                  <a:lnTo>
                    <a:pt x="51320" y="1160911"/>
                  </a:lnTo>
                  <a:lnTo>
                    <a:pt x="59403" y="1124099"/>
                  </a:lnTo>
                  <a:lnTo>
                    <a:pt x="58505" y="1122304"/>
                  </a:lnTo>
                  <a:lnTo>
                    <a:pt x="58505" y="1121406"/>
                  </a:lnTo>
                  <a:lnTo>
                    <a:pt x="39307" y="1083809"/>
                  </a:lnTo>
                  <a:lnTo>
                    <a:pt x="24376" y="1045987"/>
                  </a:lnTo>
                  <a:lnTo>
                    <a:pt x="11745" y="1001165"/>
                  </a:lnTo>
                  <a:lnTo>
                    <a:pt x="3676" y="960075"/>
                  </a:lnTo>
                  <a:lnTo>
                    <a:pt x="0" y="907551"/>
                  </a:lnTo>
                  <a:lnTo>
                    <a:pt x="1024" y="880784"/>
                  </a:lnTo>
                  <a:lnTo>
                    <a:pt x="3396" y="851506"/>
                  </a:lnTo>
                  <a:lnTo>
                    <a:pt x="7872" y="817598"/>
                  </a:lnTo>
                  <a:lnTo>
                    <a:pt x="14538" y="779145"/>
                  </a:lnTo>
                  <a:lnTo>
                    <a:pt x="23477" y="736231"/>
                  </a:lnTo>
                  <a:lnTo>
                    <a:pt x="29540" y="702393"/>
                  </a:lnTo>
                  <a:lnTo>
                    <a:pt x="34255" y="666873"/>
                  </a:lnTo>
                  <a:lnTo>
                    <a:pt x="37623" y="629668"/>
                  </a:lnTo>
                  <a:lnTo>
                    <a:pt x="39644" y="590780"/>
                  </a:lnTo>
                  <a:lnTo>
                    <a:pt x="52456" y="593460"/>
                  </a:lnTo>
                  <a:lnTo>
                    <a:pt x="65353" y="594708"/>
                  </a:lnTo>
                  <a:lnTo>
                    <a:pt x="78418" y="594442"/>
                  </a:lnTo>
                  <a:lnTo>
                    <a:pt x="91736" y="592576"/>
                  </a:lnTo>
                  <a:lnTo>
                    <a:pt x="150340" y="568110"/>
                  </a:lnTo>
                  <a:lnTo>
                    <a:pt x="181157" y="545355"/>
                  </a:lnTo>
                  <a:lnTo>
                    <a:pt x="212985" y="515362"/>
                  </a:lnTo>
                  <a:lnTo>
                    <a:pt x="245430" y="478325"/>
                  </a:lnTo>
                  <a:lnTo>
                    <a:pt x="275854" y="437249"/>
                  </a:lnTo>
                  <a:lnTo>
                    <a:pt x="276500" y="458320"/>
                  </a:lnTo>
                  <a:lnTo>
                    <a:pt x="276977" y="479897"/>
                  </a:lnTo>
                  <a:lnTo>
                    <a:pt x="277117" y="502146"/>
                  </a:lnTo>
                  <a:lnTo>
                    <a:pt x="276753" y="525238"/>
                  </a:lnTo>
                  <a:lnTo>
                    <a:pt x="295319" y="571884"/>
                  </a:lnTo>
                  <a:lnTo>
                    <a:pt x="313815" y="623425"/>
                  </a:lnTo>
                  <a:lnTo>
                    <a:pt x="335679" y="694832"/>
                  </a:lnTo>
                  <a:lnTo>
                    <a:pt x="346092" y="762535"/>
                  </a:lnTo>
                  <a:lnTo>
                    <a:pt x="345909" y="793693"/>
                  </a:lnTo>
                  <a:lnTo>
                    <a:pt x="344534" y="814385"/>
                  </a:lnTo>
                  <a:lnTo>
                    <a:pt x="342990" y="833310"/>
                  </a:lnTo>
                  <a:lnTo>
                    <a:pt x="341110" y="850383"/>
                  </a:lnTo>
                  <a:lnTo>
                    <a:pt x="338724" y="865520"/>
                  </a:lnTo>
                  <a:lnTo>
                    <a:pt x="350330" y="878483"/>
                  </a:lnTo>
                  <a:lnTo>
                    <a:pt x="359494" y="876968"/>
                  </a:lnTo>
                  <a:lnTo>
                    <a:pt x="366131" y="860975"/>
                  </a:lnTo>
                  <a:lnTo>
                    <a:pt x="370159" y="830504"/>
                  </a:lnTo>
                  <a:lnTo>
                    <a:pt x="372471" y="773605"/>
                  </a:lnTo>
                  <a:lnTo>
                    <a:pt x="370950" y="720633"/>
                  </a:lnTo>
                  <a:lnTo>
                    <a:pt x="365611" y="671555"/>
                  </a:lnTo>
                  <a:lnTo>
                    <a:pt x="356470" y="626341"/>
                  </a:lnTo>
                  <a:lnTo>
                    <a:pt x="343542" y="584959"/>
                  </a:lnTo>
                  <a:lnTo>
                    <a:pt x="326844" y="547378"/>
                  </a:lnTo>
                  <a:lnTo>
                    <a:pt x="306391" y="513566"/>
                  </a:lnTo>
                  <a:lnTo>
                    <a:pt x="313310" y="468786"/>
                  </a:lnTo>
                  <a:lnTo>
                    <a:pt x="317955" y="428720"/>
                  </a:lnTo>
                  <a:lnTo>
                    <a:pt x="320411" y="393367"/>
                  </a:lnTo>
                  <a:lnTo>
                    <a:pt x="320761" y="362728"/>
                  </a:lnTo>
                  <a:lnTo>
                    <a:pt x="333756" y="336635"/>
                  </a:lnTo>
                  <a:lnTo>
                    <a:pt x="345909" y="309531"/>
                  </a:lnTo>
                  <a:lnTo>
                    <a:pt x="357389" y="281417"/>
                  </a:lnTo>
                  <a:lnTo>
                    <a:pt x="368363" y="252293"/>
                  </a:lnTo>
                  <a:lnTo>
                    <a:pt x="378944" y="228571"/>
                  </a:lnTo>
                  <a:lnTo>
                    <a:pt x="389020" y="203249"/>
                  </a:lnTo>
                  <a:lnTo>
                    <a:pt x="398422" y="176412"/>
                  </a:lnTo>
                  <a:lnTo>
                    <a:pt x="406983" y="148144"/>
                  </a:lnTo>
                  <a:lnTo>
                    <a:pt x="415080" y="108582"/>
                  </a:lnTo>
                  <a:lnTo>
                    <a:pt x="423261" y="70705"/>
                  </a:lnTo>
                  <a:lnTo>
                    <a:pt x="431611" y="34510"/>
                  </a:lnTo>
                  <a:lnTo>
                    <a:pt x="440214" y="0"/>
                  </a:lnTo>
                  <a:lnTo>
                    <a:pt x="440214" y="6284"/>
                  </a:lnTo>
                  <a:lnTo>
                    <a:pt x="442010" y="17956"/>
                  </a:lnTo>
                  <a:lnTo>
                    <a:pt x="454317" y="65261"/>
                  </a:lnTo>
                  <a:lnTo>
                    <a:pt x="472435" y="108863"/>
                  </a:lnTo>
                  <a:lnTo>
                    <a:pt x="496446" y="148761"/>
                  </a:lnTo>
                  <a:lnTo>
                    <a:pt x="526435" y="184955"/>
                  </a:lnTo>
                  <a:lnTo>
                    <a:pt x="553379" y="203810"/>
                  </a:lnTo>
                  <a:lnTo>
                    <a:pt x="514759" y="317836"/>
                  </a:lnTo>
                  <a:lnTo>
                    <a:pt x="548861" y="282357"/>
                  </a:lnTo>
                  <a:lnTo>
                    <a:pt x="570444" y="232541"/>
                  </a:lnTo>
                  <a:lnTo>
                    <a:pt x="575833" y="218175"/>
                  </a:lnTo>
                  <a:lnTo>
                    <a:pt x="579425" y="210095"/>
                  </a:lnTo>
                  <a:lnTo>
                    <a:pt x="586175" y="209421"/>
                  </a:lnTo>
                  <a:lnTo>
                    <a:pt x="593010" y="207401"/>
                  </a:lnTo>
                  <a:lnTo>
                    <a:pt x="600012" y="204034"/>
                  </a:lnTo>
                  <a:lnTo>
                    <a:pt x="607268" y="199321"/>
                  </a:lnTo>
                  <a:lnTo>
                    <a:pt x="615547" y="225611"/>
                  </a:lnTo>
                  <a:lnTo>
                    <a:pt x="637832" y="270783"/>
                  </a:lnTo>
                  <a:lnTo>
                    <a:pt x="664131" y="302138"/>
                  </a:lnTo>
                  <a:lnTo>
                    <a:pt x="695117" y="326744"/>
                  </a:lnTo>
                  <a:lnTo>
                    <a:pt x="714146" y="339384"/>
                  </a:lnTo>
                  <a:lnTo>
                    <a:pt x="703369" y="366320"/>
                  </a:lnTo>
                  <a:lnTo>
                    <a:pt x="705754" y="379436"/>
                  </a:lnTo>
                  <a:lnTo>
                    <a:pt x="711676" y="385062"/>
                  </a:lnTo>
                  <a:lnTo>
                    <a:pt x="721303" y="383112"/>
                  </a:lnTo>
                  <a:lnTo>
                    <a:pt x="734803" y="373502"/>
                  </a:lnTo>
                  <a:lnTo>
                    <a:pt x="737498" y="367217"/>
                  </a:lnTo>
                  <a:lnTo>
                    <a:pt x="739294" y="361830"/>
                  </a:lnTo>
                  <a:lnTo>
                    <a:pt x="741989" y="355545"/>
                  </a:lnTo>
                  <a:lnTo>
                    <a:pt x="752766" y="360932"/>
                  </a:lnTo>
                  <a:lnTo>
                    <a:pt x="759053" y="364524"/>
                  </a:lnTo>
                  <a:lnTo>
                    <a:pt x="787513" y="379535"/>
                  </a:lnTo>
                  <a:lnTo>
                    <a:pt x="837360" y="403159"/>
                  </a:lnTo>
                  <a:lnTo>
                    <a:pt x="880120" y="419503"/>
                  </a:lnTo>
                  <a:lnTo>
                    <a:pt x="921518" y="429912"/>
                  </a:lnTo>
                  <a:lnTo>
                    <a:pt x="941375" y="432760"/>
                  </a:lnTo>
                  <a:lnTo>
                    <a:pt x="934569" y="481468"/>
                  </a:lnTo>
                  <a:lnTo>
                    <a:pt x="926739" y="529727"/>
                  </a:lnTo>
                  <a:lnTo>
                    <a:pt x="917912" y="577537"/>
                  </a:lnTo>
                  <a:lnTo>
                    <a:pt x="908111" y="624898"/>
                  </a:lnTo>
                  <a:lnTo>
                    <a:pt x="897362" y="671811"/>
                  </a:lnTo>
                  <a:lnTo>
                    <a:pt x="885691" y="718274"/>
                  </a:lnTo>
                  <a:lnTo>
                    <a:pt x="870718" y="771771"/>
                  </a:lnTo>
                  <a:lnTo>
                    <a:pt x="854522" y="824519"/>
                  </a:lnTo>
                  <a:lnTo>
                    <a:pt x="837079" y="876519"/>
                  </a:lnTo>
                  <a:lnTo>
                    <a:pt x="818364" y="927771"/>
                  </a:lnTo>
                  <a:lnTo>
                    <a:pt x="798351" y="978275"/>
                  </a:lnTo>
                  <a:lnTo>
                    <a:pt x="777016" y="1028030"/>
                  </a:lnTo>
                  <a:lnTo>
                    <a:pt x="754408" y="1077397"/>
                  </a:lnTo>
                  <a:lnTo>
                    <a:pt x="721023" y="1143599"/>
                  </a:lnTo>
                  <a:lnTo>
                    <a:pt x="694387" y="1192784"/>
                  </a:lnTo>
                  <a:lnTo>
                    <a:pt x="666405" y="1241296"/>
                  </a:lnTo>
                  <a:lnTo>
                    <a:pt x="636906" y="1289302"/>
                  </a:lnTo>
                  <a:lnTo>
                    <a:pt x="602552" y="1342051"/>
                  </a:lnTo>
                  <a:lnTo>
                    <a:pt x="566851" y="1393452"/>
                  </a:lnTo>
                  <a:lnTo>
                    <a:pt x="521945" y="1505683"/>
                  </a:lnTo>
                  <a:close/>
                </a:path>
              </a:pathLst>
            </a:custGeom>
            <a:solidFill>
              <a:srgbClr val="FFD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2" name="Google Shape;1052;p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519218" y="6028220"/>
              <a:ext cx="255885" cy="5243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3" name="Google Shape;1053;p52"/>
            <p:cNvSpPr/>
            <p:nvPr/>
          </p:nvSpPr>
          <p:spPr>
            <a:xfrm>
              <a:off x="5087507" y="9184140"/>
              <a:ext cx="141605" cy="340360"/>
            </a:xfrm>
            <a:custGeom>
              <a:rect b="b" l="l" r="r" t="t"/>
              <a:pathLst>
                <a:path extrusionOk="0" h="340359" w="141604">
                  <a:moveTo>
                    <a:pt x="84425" y="340282"/>
                  </a:moveTo>
                  <a:lnTo>
                    <a:pt x="39518" y="325019"/>
                  </a:lnTo>
                  <a:lnTo>
                    <a:pt x="17064" y="282820"/>
                  </a:lnTo>
                  <a:lnTo>
                    <a:pt x="0" y="66440"/>
                  </a:lnTo>
                  <a:lnTo>
                    <a:pt x="364" y="54123"/>
                  </a:lnTo>
                  <a:lnTo>
                    <a:pt x="24011" y="13130"/>
                  </a:lnTo>
                  <a:lnTo>
                    <a:pt x="57480" y="0"/>
                  </a:lnTo>
                  <a:lnTo>
                    <a:pt x="69802" y="364"/>
                  </a:lnTo>
                  <a:lnTo>
                    <a:pt x="111313" y="24508"/>
                  </a:lnTo>
                  <a:lnTo>
                    <a:pt x="141007" y="273842"/>
                  </a:lnTo>
                  <a:lnTo>
                    <a:pt x="140656" y="286159"/>
                  </a:lnTo>
                  <a:lnTo>
                    <a:pt x="117515" y="327151"/>
                  </a:lnTo>
                  <a:lnTo>
                    <a:pt x="84425" y="340282"/>
                  </a:lnTo>
                  <a:close/>
                </a:path>
              </a:pathLst>
            </a:custGeom>
            <a:solidFill>
              <a:srgbClr val="547B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2466289" y="3534911"/>
              <a:ext cx="2274570" cy="2097405"/>
            </a:xfrm>
            <a:custGeom>
              <a:rect b="b" l="l" r="r" t="t"/>
              <a:pathLst>
                <a:path extrusionOk="0" h="2097404" w="2274570">
                  <a:moveTo>
                    <a:pt x="1152312" y="2097361"/>
                  </a:moveTo>
                  <a:lnTo>
                    <a:pt x="1138840" y="2097361"/>
                  </a:lnTo>
                  <a:lnTo>
                    <a:pt x="1106507" y="2096463"/>
                  </a:lnTo>
                  <a:lnTo>
                    <a:pt x="1012511" y="2087722"/>
                  </a:lnTo>
                  <a:lnTo>
                    <a:pt x="956259" y="2079218"/>
                  </a:lnTo>
                  <a:lnTo>
                    <a:pt x="902636" y="2068171"/>
                  </a:lnTo>
                  <a:lnTo>
                    <a:pt x="851557" y="2054495"/>
                  </a:lnTo>
                  <a:lnTo>
                    <a:pt x="802936" y="2038104"/>
                  </a:lnTo>
                  <a:lnTo>
                    <a:pt x="782278" y="2029125"/>
                  </a:lnTo>
                  <a:lnTo>
                    <a:pt x="734577" y="2007786"/>
                  </a:lnTo>
                  <a:lnTo>
                    <a:pt x="689812" y="1983490"/>
                  </a:lnTo>
                  <a:lnTo>
                    <a:pt x="647973" y="1956226"/>
                  </a:lnTo>
                  <a:lnTo>
                    <a:pt x="609050" y="1925985"/>
                  </a:lnTo>
                  <a:lnTo>
                    <a:pt x="573031" y="1892757"/>
                  </a:lnTo>
                  <a:lnTo>
                    <a:pt x="539907" y="1856529"/>
                  </a:lnTo>
                  <a:lnTo>
                    <a:pt x="509667" y="1817292"/>
                  </a:lnTo>
                  <a:lnTo>
                    <a:pt x="482300" y="1775036"/>
                  </a:lnTo>
                  <a:lnTo>
                    <a:pt x="452437" y="1719594"/>
                  </a:lnTo>
                  <a:lnTo>
                    <a:pt x="426615" y="1660112"/>
                  </a:lnTo>
                  <a:lnTo>
                    <a:pt x="413157" y="1622234"/>
                  </a:lnTo>
                  <a:lnTo>
                    <a:pt x="401131" y="1582673"/>
                  </a:lnTo>
                  <a:lnTo>
                    <a:pt x="390620" y="1541428"/>
                  </a:lnTo>
                  <a:lnTo>
                    <a:pt x="381709" y="1498500"/>
                  </a:lnTo>
                  <a:lnTo>
                    <a:pt x="380810" y="1496704"/>
                  </a:lnTo>
                  <a:lnTo>
                    <a:pt x="380810" y="1495806"/>
                  </a:lnTo>
                  <a:lnTo>
                    <a:pt x="379912" y="1494011"/>
                  </a:lnTo>
                  <a:lnTo>
                    <a:pt x="375422" y="1494011"/>
                  </a:lnTo>
                  <a:lnTo>
                    <a:pt x="334473" y="1490199"/>
                  </a:lnTo>
                  <a:lnTo>
                    <a:pt x="293325" y="1476985"/>
                  </a:lnTo>
                  <a:lnTo>
                    <a:pt x="251927" y="1454393"/>
                  </a:lnTo>
                  <a:lnTo>
                    <a:pt x="210231" y="1422449"/>
                  </a:lnTo>
                  <a:lnTo>
                    <a:pt x="168184" y="1381178"/>
                  </a:lnTo>
                  <a:lnTo>
                    <a:pt x="125739" y="1330603"/>
                  </a:lnTo>
                  <a:lnTo>
                    <a:pt x="83605" y="1273271"/>
                  </a:lnTo>
                  <a:lnTo>
                    <a:pt x="49922" y="1220808"/>
                  </a:lnTo>
                  <a:lnTo>
                    <a:pt x="24731" y="1173129"/>
                  </a:lnTo>
                  <a:lnTo>
                    <a:pt x="8076" y="1130147"/>
                  </a:lnTo>
                  <a:lnTo>
                    <a:pt x="0" y="1091777"/>
                  </a:lnTo>
                  <a:lnTo>
                    <a:pt x="4701" y="1053380"/>
                  </a:lnTo>
                  <a:lnTo>
                    <a:pt x="25891" y="984330"/>
                  </a:lnTo>
                  <a:lnTo>
                    <a:pt x="44906" y="949020"/>
                  </a:lnTo>
                  <a:lnTo>
                    <a:pt x="76875" y="911240"/>
                  </a:lnTo>
                  <a:lnTo>
                    <a:pt x="134187" y="878553"/>
                  </a:lnTo>
                  <a:lnTo>
                    <a:pt x="167053" y="874499"/>
                  </a:lnTo>
                  <a:lnTo>
                    <a:pt x="188118" y="876168"/>
                  </a:lnTo>
                  <a:lnTo>
                    <a:pt x="231593" y="889271"/>
                  </a:lnTo>
                  <a:lnTo>
                    <a:pt x="273707" y="915351"/>
                  </a:lnTo>
                  <a:lnTo>
                    <a:pt x="294589" y="935552"/>
                  </a:lnTo>
                  <a:lnTo>
                    <a:pt x="297283" y="937348"/>
                  </a:lnTo>
                  <a:lnTo>
                    <a:pt x="299080" y="940041"/>
                  </a:lnTo>
                  <a:lnTo>
                    <a:pt x="301774" y="943633"/>
                  </a:lnTo>
                  <a:lnTo>
                    <a:pt x="302462" y="935692"/>
                  </a:lnTo>
                  <a:lnTo>
                    <a:pt x="304174" y="920149"/>
                  </a:lnTo>
                  <a:lnTo>
                    <a:pt x="305367" y="912208"/>
                  </a:lnTo>
                  <a:lnTo>
                    <a:pt x="297283" y="316938"/>
                  </a:lnTo>
                  <a:lnTo>
                    <a:pt x="298182" y="316938"/>
                  </a:lnTo>
                  <a:lnTo>
                    <a:pt x="794852" y="0"/>
                  </a:lnTo>
                  <a:lnTo>
                    <a:pt x="1923813" y="91580"/>
                  </a:lnTo>
                  <a:lnTo>
                    <a:pt x="1974109" y="931961"/>
                  </a:lnTo>
                  <a:lnTo>
                    <a:pt x="1980396" y="931961"/>
                  </a:lnTo>
                  <a:lnTo>
                    <a:pt x="1983090" y="932859"/>
                  </a:lnTo>
                  <a:lnTo>
                    <a:pt x="1989686" y="926307"/>
                  </a:lnTo>
                  <a:lnTo>
                    <a:pt x="1996113" y="920177"/>
                  </a:lnTo>
                  <a:lnTo>
                    <a:pt x="2037259" y="892848"/>
                  </a:lnTo>
                  <a:lnTo>
                    <a:pt x="2087274" y="877192"/>
                  </a:lnTo>
                  <a:lnTo>
                    <a:pt x="2099848" y="875397"/>
                  </a:lnTo>
                  <a:lnTo>
                    <a:pt x="2106135" y="875397"/>
                  </a:lnTo>
                  <a:lnTo>
                    <a:pt x="2175067" y="895037"/>
                  </a:lnTo>
                  <a:lnTo>
                    <a:pt x="2204902" y="919714"/>
                  </a:lnTo>
                  <a:lnTo>
                    <a:pt x="2231875" y="954407"/>
                  </a:lnTo>
                  <a:lnTo>
                    <a:pt x="2261064" y="1018378"/>
                  </a:lnTo>
                  <a:lnTo>
                    <a:pt x="2274087" y="1091777"/>
                  </a:lnTo>
                  <a:lnTo>
                    <a:pt x="2272140" y="1142753"/>
                  </a:lnTo>
                  <a:lnTo>
                    <a:pt x="2264114" y="1192307"/>
                  </a:lnTo>
                  <a:lnTo>
                    <a:pt x="2249967" y="1240524"/>
                  </a:lnTo>
                  <a:lnTo>
                    <a:pt x="2229655" y="1287492"/>
                  </a:lnTo>
                  <a:lnTo>
                    <a:pt x="2203134" y="1333297"/>
                  </a:lnTo>
                  <a:lnTo>
                    <a:pt x="2165763" y="1384488"/>
                  </a:lnTo>
                  <a:lnTo>
                    <a:pt x="2127803" y="1424989"/>
                  </a:lnTo>
                  <a:lnTo>
                    <a:pt x="2089337" y="1454884"/>
                  </a:lnTo>
                  <a:lnTo>
                    <a:pt x="2050451" y="1474258"/>
                  </a:lnTo>
                  <a:lnTo>
                    <a:pt x="2012869" y="1485523"/>
                  </a:lnTo>
                  <a:lnTo>
                    <a:pt x="1950168" y="1494586"/>
                  </a:lnTo>
                  <a:lnTo>
                    <a:pt x="1924711" y="1492215"/>
                  </a:lnTo>
                  <a:lnTo>
                    <a:pt x="1923813" y="1493113"/>
                  </a:lnTo>
                  <a:lnTo>
                    <a:pt x="1923813" y="1494908"/>
                  </a:lnTo>
                  <a:lnTo>
                    <a:pt x="1922915" y="1496704"/>
                  </a:lnTo>
                  <a:lnTo>
                    <a:pt x="1915842" y="1539787"/>
                  </a:lnTo>
                  <a:lnTo>
                    <a:pt x="1906748" y="1581438"/>
                  </a:lnTo>
                  <a:lnTo>
                    <a:pt x="1895634" y="1621575"/>
                  </a:lnTo>
                  <a:lnTo>
                    <a:pt x="1882499" y="1660112"/>
                  </a:lnTo>
                  <a:lnTo>
                    <a:pt x="1857014" y="1719594"/>
                  </a:lnTo>
                  <a:lnTo>
                    <a:pt x="1826814" y="1775036"/>
                  </a:lnTo>
                  <a:lnTo>
                    <a:pt x="1800868" y="1813877"/>
                  </a:lnTo>
                  <a:lnTo>
                    <a:pt x="1772127" y="1850198"/>
                  </a:lnTo>
                  <a:lnTo>
                    <a:pt x="1740593" y="1884007"/>
                  </a:lnTo>
                  <a:lnTo>
                    <a:pt x="1706264" y="1915311"/>
                  </a:lnTo>
                  <a:lnTo>
                    <a:pt x="1669141" y="1944117"/>
                  </a:lnTo>
                  <a:lnTo>
                    <a:pt x="1629223" y="1970433"/>
                  </a:lnTo>
                  <a:lnTo>
                    <a:pt x="1586512" y="1994266"/>
                  </a:lnTo>
                  <a:lnTo>
                    <a:pt x="1541006" y="2015623"/>
                  </a:lnTo>
                  <a:lnTo>
                    <a:pt x="1492706" y="2034512"/>
                  </a:lnTo>
                  <a:lnTo>
                    <a:pt x="1490012" y="2035410"/>
                  </a:lnTo>
                  <a:lnTo>
                    <a:pt x="1488216" y="2036308"/>
                  </a:lnTo>
                  <a:lnTo>
                    <a:pt x="1444937" y="2050884"/>
                  </a:lnTo>
                  <a:lnTo>
                    <a:pt x="1402668" y="2062233"/>
                  </a:lnTo>
                  <a:lnTo>
                    <a:pt x="1358715" y="2072067"/>
                  </a:lnTo>
                  <a:lnTo>
                    <a:pt x="1313079" y="2080302"/>
                  </a:lnTo>
                  <a:lnTo>
                    <a:pt x="1274192" y="2087892"/>
                  </a:lnTo>
                  <a:lnTo>
                    <a:pt x="1234379" y="2093209"/>
                  </a:lnTo>
                  <a:lnTo>
                    <a:pt x="1193724" y="2096337"/>
                  </a:lnTo>
                  <a:lnTo>
                    <a:pt x="1152312" y="2097361"/>
                  </a:lnTo>
                  <a:close/>
                </a:path>
              </a:pathLst>
            </a:custGeom>
            <a:solidFill>
              <a:srgbClr val="FFD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5" name="Google Shape;1055;p5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820682" y="4756876"/>
              <a:ext cx="663724" cy="762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6" name="Google Shape;1056;p5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452972" y="4410308"/>
              <a:ext cx="288302" cy="279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7" name="Google Shape;1057;p5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703398" y="4756876"/>
              <a:ext cx="648456" cy="749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8" name="Google Shape;1058;p5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463595" y="4388760"/>
              <a:ext cx="325126" cy="300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9" name="Google Shape;1059;p52"/>
            <p:cNvSpPr/>
            <p:nvPr/>
          </p:nvSpPr>
          <p:spPr>
            <a:xfrm>
              <a:off x="3421909" y="5111524"/>
              <a:ext cx="385445" cy="176530"/>
            </a:xfrm>
            <a:custGeom>
              <a:rect b="b" l="l" r="r" t="t"/>
              <a:pathLst>
                <a:path extrusionOk="0" h="176529" w="385445">
                  <a:moveTo>
                    <a:pt x="192584" y="176052"/>
                  </a:moveTo>
                  <a:lnTo>
                    <a:pt x="134720" y="172385"/>
                  </a:lnTo>
                  <a:lnTo>
                    <a:pt x="131128" y="171488"/>
                  </a:lnTo>
                  <a:lnTo>
                    <a:pt x="129332" y="170590"/>
                  </a:lnTo>
                  <a:lnTo>
                    <a:pt x="128433" y="168794"/>
                  </a:lnTo>
                  <a:lnTo>
                    <a:pt x="83174" y="149085"/>
                  </a:lnTo>
                  <a:lnTo>
                    <a:pt x="47658" y="122307"/>
                  </a:lnTo>
                  <a:lnTo>
                    <a:pt x="21928" y="88505"/>
                  </a:lnTo>
                  <a:lnTo>
                    <a:pt x="6028" y="47722"/>
                  </a:lnTo>
                  <a:lnTo>
                    <a:pt x="0" y="0"/>
                  </a:lnTo>
                  <a:lnTo>
                    <a:pt x="37413" y="20692"/>
                  </a:lnTo>
                  <a:lnTo>
                    <a:pt x="85098" y="34230"/>
                  </a:lnTo>
                  <a:lnTo>
                    <a:pt x="143225" y="40529"/>
                  </a:lnTo>
                  <a:lnTo>
                    <a:pt x="211960" y="39505"/>
                  </a:lnTo>
                  <a:lnTo>
                    <a:pt x="267210" y="40024"/>
                  </a:lnTo>
                  <a:lnTo>
                    <a:pt x="314460" y="33556"/>
                  </a:lnTo>
                  <a:lnTo>
                    <a:pt x="353796" y="20187"/>
                  </a:lnTo>
                  <a:lnTo>
                    <a:pt x="385301" y="0"/>
                  </a:lnTo>
                  <a:lnTo>
                    <a:pt x="383098" y="16497"/>
                  </a:lnTo>
                  <a:lnTo>
                    <a:pt x="373625" y="61951"/>
                  </a:lnTo>
                  <a:lnTo>
                    <a:pt x="351687" y="102428"/>
                  </a:lnTo>
                  <a:lnTo>
                    <a:pt x="322664" y="134077"/>
                  </a:lnTo>
                  <a:lnTo>
                    <a:pt x="286506" y="156898"/>
                  </a:lnTo>
                  <a:lnTo>
                    <a:pt x="243162" y="170889"/>
                  </a:lnTo>
                  <a:lnTo>
                    <a:pt x="192584" y="176052"/>
                  </a:lnTo>
                  <a:close/>
                </a:path>
              </a:pathLst>
            </a:custGeom>
            <a:solidFill>
              <a:srgbClr val="D066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421011" y="5086384"/>
              <a:ext cx="391160" cy="66040"/>
            </a:xfrm>
            <a:custGeom>
              <a:rect b="b" l="l" r="r" t="t"/>
              <a:pathLst>
                <a:path extrusionOk="0" h="66039" w="391160">
                  <a:moveTo>
                    <a:pt x="145021" y="65795"/>
                  </a:moveTo>
                  <a:lnTo>
                    <a:pt x="86894" y="59706"/>
                  </a:lnTo>
                  <a:lnTo>
                    <a:pt x="39209" y="46210"/>
                  </a:lnTo>
                  <a:lnTo>
                    <a:pt x="1796" y="25139"/>
                  </a:lnTo>
                  <a:lnTo>
                    <a:pt x="0" y="19752"/>
                  </a:lnTo>
                  <a:lnTo>
                    <a:pt x="0" y="13467"/>
                  </a:lnTo>
                  <a:lnTo>
                    <a:pt x="2694" y="6284"/>
                  </a:lnTo>
                  <a:lnTo>
                    <a:pt x="390690" y="0"/>
                  </a:lnTo>
                  <a:lnTo>
                    <a:pt x="388894" y="17059"/>
                  </a:lnTo>
                  <a:lnTo>
                    <a:pt x="355592" y="45327"/>
                  </a:lnTo>
                  <a:lnTo>
                    <a:pt x="316257" y="58696"/>
                  </a:lnTo>
                  <a:lnTo>
                    <a:pt x="269006" y="65163"/>
                  </a:lnTo>
                  <a:lnTo>
                    <a:pt x="213757" y="64644"/>
                  </a:lnTo>
                  <a:lnTo>
                    <a:pt x="145021" y="657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3497352" y="4631177"/>
              <a:ext cx="137795" cy="363220"/>
            </a:xfrm>
            <a:custGeom>
              <a:rect b="b" l="l" r="r" t="t"/>
              <a:pathLst>
                <a:path extrusionOk="0" h="363220" w="137795">
                  <a:moveTo>
                    <a:pt x="137415" y="362728"/>
                  </a:moveTo>
                  <a:lnTo>
                    <a:pt x="101826" y="348363"/>
                  </a:lnTo>
                  <a:lnTo>
                    <a:pt x="54786" y="315142"/>
                  </a:lnTo>
                  <a:lnTo>
                    <a:pt x="14257" y="269914"/>
                  </a:lnTo>
                  <a:lnTo>
                    <a:pt x="0" y="219971"/>
                  </a:lnTo>
                  <a:lnTo>
                    <a:pt x="4088" y="195198"/>
                  </a:lnTo>
                  <a:lnTo>
                    <a:pt x="17402" y="160771"/>
                  </a:lnTo>
                  <a:lnTo>
                    <a:pt x="39898" y="116733"/>
                  </a:lnTo>
                  <a:lnTo>
                    <a:pt x="71534" y="63129"/>
                  </a:lnTo>
                  <a:lnTo>
                    <a:pt x="112267" y="0"/>
                  </a:lnTo>
                  <a:lnTo>
                    <a:pt x="107692" y="18868"/>
                  </a:lnTo>
                  <a:lnTo>
                    <a:pt x="101938" y="40515"/>
                  </a:lnTo>
                  <a:lnTo>
                    <a:pt x="94837" y="65023"/>
                  </a:lnTo>
                  <a:lnTo>
                    <a:pt x="86221" y="92477"/>
                  </a:lnTo>
                  <a:lnTo>
                    <a:pt x="74952" y="134073"/>
                  </a:lnTo>
                  <a:lnTo>
                    <a:pt x="66799" y="167335"/>
                  </a:lnTo>
                  <a:lnTo>
                    <a:pt x="61845" y="192348"/>
                  </a:lnTo>
                  <a:lnTo>
                    <a:pt x="60175" y="209197"/>
                  </a:lnTo>
                  <a:lnTo>
                    <a:pt x="63024" y="232106"/>
                  </a:lnTo>
                  <a:lnTo>
                    <a:pt x="85561" y="286341"/>
                  </a:lnTo>
                  <a:lnTo>
                    <a:pt x="114175" y="331163"/>
                  </a:lnTo>
                  <a:lnTo>
                    <a:pt x="122595" y="342976"/>
                  </a:lnTo>
                  <a:lnTo>
                    <a:pt x="137415" y="362728"/>
                  </a:lnTo>
                  <a:close/>
                </a:path>
              </a:pathLst>
            </a:custGeom>
            <a:solidFill>
              <a:srgbClr val="FA8E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2986312" y="4158081"/>
              <a:ext cx="1260475" cy="595630"/>
            </a:xfrm>
            <a:custGeom>
              <a:rect b="b" l="l" r="r" t="t"/>
              <a:pathLst>
                <a:path extrusionOk="0" h="595629" w="1260475">
                  <a:moveTo>
                    <a:pt x="235312" y="595203"/>
                  </a:moveTo>
                  <a:lnTo>
                    <a:pt x="189338" y="571719"/>
                  </a:lnTo>
                  <a:lnTo>
                    <a:pt x="165945" y="531456"/>
                  </a:lnTo>
                  <a:lnTo>
                    <a:pt x="154185" y="480279"/>
                  </a:lnTo>
                  <a:lnTo>
                    <a:pt x="152683" y="450650"/>
                  </a:lnTo>
                  <a:lnTo>
                    <a:pt x="154185" y="422032"/>
                  </a:lnTo>
                  <a:lnTo>
                    <a:pt x="165945" y="370854"/>
                  </a:lnTo>
                  <a:lnTo>
                    <a:pt x="188833" y="329961"/>
                  </a:lnTo>
                  <a:lnTo>
                    <a:pt x="235312" y="306098"/>
                  </a:lnTo>
                  <a:lnTo>
                    <a:pt x="250833" y="308651"/>
                  </a:lnTo>
                  <a:lnTo>
                    <a:pt x="290997" y="348296"/>
                  </a:lnTo>
                  <a:lnTo>
                    <a:pt x="309970" y="394760"/>
                  </a:lnTo>
                  <a:lnTo>
                    <a:pt x="316144" y="450650"/>
                  </a:lnTo>
                  <a:lnTo>
                    <a:pt x="314615" y="479774"/>
                  </a:lnTo>
                  <a:lnTo>
                    <a:pt x="302125" y="530951"/>
                  </a:lnTo>
                  <a:lnTo>
                    <a:pt x="278507" y="571340"/>
                  </a:lnTo>
                  <a:lnTo>
                    <a:pt x="235312" y="595203"/>
                  </a:lnTo>
                  <a:close/>
                </a:path>
                <a:path extrusionOk="0" h="595629" w="1260475">
                  <a:moveTo>
                    <a:pt x="1007711" y="595203"/>
                  </a:moveTo>
                  <a:lnTo>
                    <a:pt x="962117" y="571719"/>
                  </a:lnTo>
                  <a:lnTo>
                    <a:pt x="939242" y="531456"/>
                  </a:lnTo>
                  <a:lnTo>
                    <a:pt x="927482" y="480279"/>
                  </a:lnTo>
                  <a:lnTo>
                    <a:pt x="925981" y="450650"/>
                  </a:lnTo>
                  <a:lnTo>
                    <a:pt x="927482" y="421527"/>
                  </a:lnTo>
                  <a:lnTo>
                    <a:pt x="939242" y="370349"/>
                  </a:lnTo>
                  <a:lnTo>
                    <a:pt x="962117" y="329961"/>
                  </a:lnTo>
                  <a:lnTo>
                    <a:pt x="1007711" y="306098"/>
                  </a:lnTo>
                  <a:lnTo>
                    <a:pt x="1023738" y="308651"/>
                  </a:lnTo>
                  <a:lnTo>
                    <a:pt x="1063396" y="348296"/>
                  </a:lnTo>
                  <a:lnTo>
                    <a:pt x="1082369" y="394760"/>
                  </a:lnTo>
                  <a:lnTo>
                    <a:pt x="1088544" y="450650"/>
                  </a:lnTo>
                  <a:lnTo>
                    <a:pt x="1087014" y="479774"/>
                  </a:lnTo>
                  <a:lnTo>
                    <a:pt x="1074525" y="530951"/>
                  </a:lnTo>
                  <a:lnTo>
                    <a:pt x="1051790" y="571340"/>
                  </a:lnTo>
                  <a:lnTo>
                    <a:pt x="1007711" y="595203"/>
                  </a:lnTo>
                  <a:close/>
                </a:path>
                <a:path extrusionOk="0" h="595629" w="1260475">
                  <a:moveTo>
                    <a:pt x="804971" y="125771"/>
                  </a:moveTo>
                  <a:lnTo>
                    <a:pt x="793618" y="120693"/>
                  </a:lnTo>
                  <a:lnTo>
                    <a:pt x="787822" y="110227"/>
                  </a:lnTo>
                  <a:lnTo>
                    <a:pt x="787667" y="94207"/>
                  </a:lnTo>
                  <a:lnTo>
                    <a:pt x="805518" y="67622"/>
                  </a:lnTo>
                  <a:lnTo>
                    <a:pt x="837514" y="44488"/>
                  </a:lnTo>
                  <a:lnTo>
                    <a:pt x="883656" y="24890"/>
                  </a:lnTo>
                  <a:lnTo>
                    <a:pt x="943944" y="8911"/>
                  </a:lnTo>
                  <a:lnTo>
                    <a:pt x="997761" y="1064"/>
                  </a:lnTo>
                  <a:lnTo>
                    <a:pt x="1050556" y="0"/>
                  </a:lnTo>
                  <a:lnTo>
                    <a:pt x="1102353" y="5769"/>
                  </a:lnTo>
                  <a:lnTo>
                    <a:pt x="1153177" y="18422"/>
                  </a:lnTo>
                  <a:lnTo>
                    <a:pt x="1203052" y="38008"/>
                  </a:lnTo>
                  <a:lnTo>
                    <a:pt x="1252005" y="64578"/>
                  </a:lnTo>
                  <a:lnTo>
                    <a:pt x="1260425" y="83769"/>
                  </a:lnTo>
                  <a:lnTo>
                    <a:pt x="1260282" y="85004"/>
                  </a:lnTo>
                  <a:lnTo>
                    <a:pt x="1010294" y="85004"/>
                  </a:lnTo>
                  <a:lnTo>
                    <a:pt x="960680" y="88669"/>
                  </a:lnTo>
                  <a:lnTo>
                    <a:pt x="912719" y="96648"/>
                  </a:lnTo>
                  <a:lnTo>
                    <a:pt x="866421" y="108961"/>
                  </a:lnTo>
                  <a:lnTo>
                    <a:pt x="821797" y="125631"/>
                  </a:lnTo>
                  <a:lnTo>
                    <a:pt x="804971" y="125771"/>
                  </a:lnTo>
                  <a:close/>
                </a:path>
                <a:path extrusionOk="0" h="595629" w="1260475">
                  <a:moveTo>
                    <a:pt x="1225061" y="113061"/>
                  </a:moveTo>
                  <a:lnTo>
                    <a:pt x="1168943" y="99681"/>
                  </a:lnTo>
                  <a:lnTo>
                    <a:pt x="1114436" y="90531"/>
                  </a:lnTo>
                  <a:lnTo>
                    <a:pt x="1061549" y="85631"/>
                  </a:lnTo>
                  <a:lnTo>
                    <a:pt x="1010294" y="85004"/>
                  </a:lnTo>
                  <a:lnTo>
                    <a:pt x="1260282" y="85004"/>
                  </a:lnTo>
                  <a:lnTo>
                    <a:pt x="1258741" y="98247"/>
                  </a:lnTo>
                  <a:lnTo>
                    <a:pt x="1246953" y="108011"/>
                  </a:lnTo>
                  <a:lnTo>
                    <a:pt x="1225061" y="113061"/>
                  </a:lnTo>
                  <a:close/>
                </a:path>
                <a:path extrusionOk="0" h="595629" w="1260475">
                  <a:moveTo>
                    <a:pt x="28740" y="114857"/>
                  </a:moveTo>
                  <a:lnTo>
                    <a:pt x="15787" y="108123"/>
                  </a:lnTo>
                  <a:lnTo>
                    <a:pt x="6623" y="101389"/>
                  </a:lnTo>
                  <a:lnTo>
                    <a:pt x="1333" y="94655"/>
                  </a:lnTo>
                  <a:lnTo>
                    <a:pt x="0" y="87922"/>
                  </a:lnTo>
                  <a:lnTo>
                    <a:pt x="898" y="78045"/>
                  </a:lnTo>
                  <a:lnTo>
                    <a:pt x="49543" y="41687"/>
                  </a:lnTo>
                  <a:lnTo>
                    <a:pt x="96666" y="20617"/>
                  </a:lnTo>
                  <a:lnTo>
                    <a:pt x="144937" y="6779"/>
                  </a:lnTo>
                  <a:lnTo>
                    <a:pt x="194330" y="199"/>
                  </a:lnTo>
                  <a:lnTo>
                    <a:pt x="244821" y="901"/>
                  </a:lnTo>
                  <a:lnTo>
                    <a:pt x="296385" y="8911"/>
                  </a:lnTo>
                  <a:lnTo>
                    <a:pt x="350428" y="24077"/>
                  </a:lnTo>
                  <a:lnTo>
                    <a:pt x="392598" y="42693"/>
                  </a:lnTo>
                  <a:lnTo>
                    <a:pt x="438057" y="86463"/>
                  </a:lnTo>
                  <a:lnTo>
                    <a:pt x="235761" y="86463"/>
                  </a:lnTo>
                  <a:lnTo>
                    <a:pt x="186837" y="87033"/>
                  </a:lnTo>
                  <a:lnTo>
                    <a:pt x="136039" y="91948"/>
                  </a:lnTo>
                  <a:lnTo>
                    <a:pt x="83347" y="101219"/>
                  </a:lnTo>
                  <a:lnTo>
                    <a:pt x="28740" y="114857"/>
                  </a:lnTo>
                  <a:close/>
                </a:path>
                <a:path extrusionOk="0" h="595629" w="1260475">
                  <a:moveTo>
                    <a:pt x="429492" y="127609"/>
                  </a:moveTo>
                  <a:lnTo>
                    <a:pt x="413143" y="127427"/>
                  </a:lnTo>
                  <a:lnTo>
                    <a:pt x="371503" y="110720"/>
                  </a:lnTo>
                  <a:lnTo>
                    <a:pt x="328073" y="98317"/>
                  </a:lnTo>
                  <a:lnTo>
                    <a:pt x="282833" y="90228"/>
                  </a:lnTo>
                  <a:lnTo>
                    <a:pt x="235761" y="86463"/>
                  </a:lnTo>
                  <a:lnTo>
                    <a:pt x="438057" y="86463"/>
                  </a:lnTo>
                  <a:lnTo>
                    <a:pt x="440986" y="90615"/>
                  </a:lnTo>
                  <a:lnTo>
                    <a:pt x="443329" y="109119"/>
                  </a:lnTo>
                  <a:lnTo>
                    <a:pt x="439526" y="121479"/>
                  </a:lnTo>
                  <a:lnTo>
                    <a:pt x="429492" y="127609"/>
                  </a:lnTo>
                  <a:close/>
                </a:path>
              </a:pathLst>
            </a:custGeom>
            <a:solidFill>
              <a:srgbClr val="1724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2652204" y="4551270"/>
              <a:ext cx="1896110" cy="344170"/>
            </a:xfrm>
            <a:custGeom>
              <a:rect b="b" l="l" r="r" t="t"/>
              <a:pathLst>
                <a:path extrusionOk="0" h="344170" w="1896110">
                  <a:moveTo>
                    <a:pt x="1807953" y="343873"/>
                  </a:moveTo>
                  <a:lnTo>
                    <a:pt x="1791787" y="340282"/>
                  </a:lnTo>
                  <a:lnTo>
                    <a:pt x="1785500" y="336691"/>
                  </a:lnTo>
                  <a:lnTo>
                    <a:pt x="1781009" y="329508"/>
                  </a:lnTo>
                  <a:lnTo>
                    <a:pt x="1776518" y="323223"/>
                  </a:lnTo>
                  <a:lnTo>
                    <a:pt x="1791787" y="284616"/>
                  </a:lnTo>
                  <a:lnTo>
                    <a:pt x="1802564" y="275637"/>
                  </a:lnTo>
                  <a:lnTo>
                    <a:pt x="1802564" y="274740"/>
                  </a:lnTo>
                  <a:lnTo>
                    <a:pt x="1807813" y="269338"/>
                  </a:lnTo>
                  <a:lnTo>
                    <a:pt x="1811546" y="263853"/>
                  </a:lnTo>
                  <a:lnTo>
                    <a:pt x="1813931" y="258200"/>
                  </a:lnTo>
                  <a:lnTo>
                    <a:pt x="1815138" y="252293"/>
                  </a:lnTo>
                  <a:lnTo>
                    <a:pt x="1813286" y="246415"/>
                  </a:lnTo>
                  <a:lnTo>
                    <a:pt x="1809076" y="238265"/>
                  </a:lnTo>
                  <a:lnTo>
                    <a:pt x="1802508" y="227925"/>
                  </a:lnTo>
                  <a:lnTo>
                    <a:pt x="1793583" y="215482"/>
                  </a:lnTo>
                  <a:lnTo>
                    <a:pt x="1792685" y="215482"/>
                  </a:lnTo>
                  <a:lnTo>
                    <a:pt x="1792685" y="213686"/>
                  </a:lnTo>
                  <a:lnTo>
                    <a:pt x="1771242" y="174406"/>
                  </a:lnTo>
                  <a:lnTo>
                    <a:pt x="1763836" y="145450"/>
                  </a:lnTo>
                  <a:lnTo>
                    <a:pt x="1763594" y="137412"/>
                  </a:lnTo>
                  <a:lnTo>
                    <a:pt x="1766551" y="122597"/>
                  </a:lnTo>
                  <a:lnTo>
                    <a:pt x="1772659" y="104724"/>
                  </a:lnTo>
                  <a:lnTo>
                    <a:pt x="1781907" y="83499"/>
                  </a:lnTo>
                  <a:lnTo>
                    <a:pt x="1781907" y="82601"/>
                  </a:lnTo>
                  <a:lnTo>
                    <a:pt x="1782805" y="81703"/>
                  </a:lnTo>
                  <a:lnTo>
                    <a:pt x="1794944" y="62484"/>
                  </a:lnTo>
                  <a:lnTo>
                    <a:pt x="1809862" y="43769"/>
                  </a:lnTo>
                  <a:lnTo>
                    <a:pt x="1827642" y="25392"/>
                  </a:lnTo>
                  <a:lnTo>
                    <a:pt x="1848369" y="7182"/>
                  </a:lnTo>
                  <a:lnTo>
                    <a:pt x="1854656" y="2693"/>
                  </a:lnTo>
                  <a:lnTo>
                    <a:pt x="1861842" y="0"/>
                  </a:lnTo>
                  <a:lnTo>
                    <a:pt x="1868129" y="2693"/>
                  </a:lnTo>
                  <a:lnTo>
                    <a:pt x="1876212" y="3591"/>
                  </a:lnTo>
                  <a:lnTo>
                    <a:pt x="1882499" y="7182"/>
                  </a:lnTo>
                  <a:lnTo>
                    <a:pt x="1893276" y="19752"/>
                  </a:lnTo>
                  <a:lnTo>
                    <a:pt x="1895971" y="26935"/>
                  </a:lnTo>
                  <a:lnTo>
                    <a:pt x="1895073" y="35913"/>
                  </a:lnTo>
                  <a:lnTo>
                    <a:pt x="1894175" y="43994"/>
                  </a:lnTo>
                  <a:lnTo>
                    <a:pt x="1890582" y="50279"/>
                  </a:lnTo>
                  <a:lnTo>
                    <a:pt x="1868620" y="69161"/>
                  </a:lnTo>
                  <a:lnTo>
                    <a:pt x="1855218" y="82826"/>
                  </a:lnTo>
                  <a:lnTo>
                    <a:pt x="1830000" y="122667"/>
                  </a:lnTo>
                  <a:lnTo>
                    <a:pt x="1822323" y="145450"/>
                  </a:lnTo>
                  <a:lnTo>
                    <a:pt x="1824541" y="151370"/>
                  </a:lnTo>
                  <a:lnTo>
                    <a:pt x="1828610" y="159816"/>
                  </a:lnTo>
                  <a:lnTo>
                    <a:pt x="1834701" y="170954"/>
                  </a:lnTo>
                  <a:lnTo>
                    <a:pt x="1842981" y="184955"/>
                  </a:lnTo>
                  <a:lnTo>
                    <a:pt x="1857617" y="207499"/>
                  </a:lnTo>
                  <a:lnTo>
                    <a:pt x="1867792" y="226593"/>
                  </a:lnTo>
                  <a:lnTo>
                    <a:pt x="1873419" y="242151"/>
                  </a:lnTo>
                  <a:lnTo>
                    <a:pt x="1874415" y="254089"/>
                  </a:lnTo>
                  <a:lnTo>
                    <a:pt x="1873040" y="271920"/>
                  </a:lnTo>
                  <a:lnTo>
                    <a:pt x="1867455" y="288993"/>
                  </a:lnTo>
                  <a:lnTo>
                    <a:pt x="1857491" y="305224"/>
                  </a:lnTo>
                  <a:lnTo>
                    <a:pt x="1842981" y="320530"/>
                  </a:lnTo>
                  <a:lnTo>
                    <a:pt x="1837732" y="324570"/>
                  </a:lnTo>
                  <a:lnTo>
                    <a:pt x="1827572" y="332650"/>
                  </a:lnTo>
                  <a:lnTo>
                    <a:pt x="1822323" y="336691"/>
                  </a:lnTo>
                  <a:lnTo>
                    <a:pt x="1815138" y="341180"/>
                  </a:lnTo>
                  <a:lnTo>
                    <a:pt x="1807953" y="343873"/>
                  </a:lnTo>
                  <a:close/>
                </a:path>
                <a:path extrusionOk="0" h="344170" w="1896110">
                  <a:moveTo>
                    <a:pt x="88915" y="342078"/>
                  </a:moveTo>
                  <a:lnTo>
                    <a:pt x="53888" y="318734"/>
                  </a:lnTo>
                  <a:lnTo>
                    <a:pt x="52990" y="318734"/>
                  </a:lnTo>
                  <a:lnTo>
                    <a:pt x="38858" y="303555"/>
                  </a:lnTo>
                  <a:lnTo>
                    <a:pt x="28852" y="287534"/>
                  </a:lnTo>
                  <a:lnTo>
                    <a:pt x="23056" y="270503"/>
                  </a:lnTo>
                  <a:lnTo>
                    <a:pt x="21555" y="252293"/>
                  </a:lnTo>
                  <a:lnTo>
                    <a:pt x="22425" y="240341"/>
                  </a:lnTo>
                  <a:lnTo>
                    <a:pt x="27842" y="224685"/>
                  </a:lnTo>
                  <a:lnTo>
                    <a:pt x="37974" y="205325"/>
                  </a:lnTo>
                  <a:lnTo>
                    <a:pt x="52990" y="182262"/>
                  </a:lnTo>
                  <a:lnTo>
                    <a:pt x="60750" y="169439"/>
                  </a:lnTo>
                  <a:lnTo>
                    <a:pt x="66574" y="159142"/>
                  </a:lnTo>
                  <a:lnTo>
                    <a:pt x="70546" y="151202"/>
                  </a:lnTo>
                  <a:lnTo>
                    <a:pt x="72749" y="145450"/>
                  </a:lnTo>
                  <a:lnTo>
                    <a:pt x="72749" y="144552"/>
                  </a:lnTo>
                  <a:lnTo>
                    <a:pt x="73647" y="143654"/>
                  </a:lnTo>
                  <a:lnTo>
                    <a:pt x="51460" y="95031"/>
                  </a:lnTo>
                  <a:lnTo>
                    <a:pt x="11675" y="53870"/>
                  </a:lnTo>
                  <a:lnTo>
                    <a:pt x="5388" y="48483"/>
                  </a:lnTo>
                  <a:lnTo>
                    <a:pt x="898" y="42198"/>
                  </a:lnTo>
                  <a:lnTo>
                    <a:pt x="898" y="34118"/>
                  </a:lnTo>
                  <a:lnTo>
                    <a:pt x="0" y="25139"/>
                  </a:lnTo>
                  <a:lnTo>
                    <a:pt x="1796" y="17956"/>
                  </a:lnTo>
                  <a:lnTo>
                    <a:pt x="12573" y="5387"/>
                  </a:lnTo>
                  <a:lnTo>
                    <a:pt x="18860" y="1795"/>
                  </a:lnTo>
                  <a:lnTo>
                    <a:pt x="26944" y="897"/>
                  </a:lnTo>
                  <a:lnTo>
                    <a:pt x="34129" y="0"/>
                  </a:lnTo>
                  <a:lnTo>
                    <a:pt x="68707" y="25013"/>
                  </a:lnTo>
                  <a:lnTo>
                    <a:pt x="101040" y="62358"/>
                  </a:lnTo>
                  <a:lnTo>
                    <a:pt x="113165" y="81703"/>
                  </a:lnTo>
                  <a:lnTo>
                    <a:pt x="114063" y="81703"/>
                  </a:lnTo>
                  <a:lnTo>
                    <a:pt x="114063" y="83499"/>
                  </a:lnTo>
                  <a:lnTo>
                    <a:pt x="123311" y="104724"/>
                  </a:lnTo>
                  <a:lnTo>
                    <a:pt x="129444" y="122667"/>
                  </a:lnTo>
                  <a:lnTo>
                    <a:pt x="132377" y="137412"/>
                  </a:lnTo>
                  <a:lnTo>
                    <a:pt x="132026" y="149041"/>
                  </a:lnTo>
                  <a:lnTo>
                    <a:pt x="130314" y="159647"/>
                  </a:lnTo>
                  <a:lnTo>
                    <a:pt x="125065" y="173957"/>
                  </a:lnTo>
                  <a:lnTo>
                    <a:pt x="116112" y="191970"/>
                  </a:lnTo>
                  <a:lnTo>
                    <a:pt x="103285" y="213686"/>
                  </a:lnTo>
                  <a:lnTo>
                    <a:pt x="102387" y="214584"/>
                  </a:lnTo>
                  <a:lnTo>
                    <a:pt x="93967" y="227028"/>
                  </a:lnTo>
                  <a:lnTo>
                    <a:pt x="87568" y="237367"/>
                  </a:lnTo>
                  <a:lnTo>
                    <a:pt x="83190" y="245518"/>
                  </a:lnTo>
                  <a:lnTo>
                    <a:pt x="80832" y="251396"/>
                  </a:lnTo>
                  <a:lnTo>
                    <a:pt x="81730" y="259476"/>
                  </a:lnTo>
                  <a:lnTo>
                    <a:pt x="85323" y="266659"/>
                  </a:lnTo>
                  <a:lnTo>
                    <a:pt x="92508" y="273842"/>
                  </a:lnTo>
                  <a:lnTo>
                    <a:pt x="93406" y="273842"/>
                  </a:lnTo>
                  <a:lnTo>
                    <a:pt x="93406" y="274740"/>
                  </a:lnTo>
                  <a:lnTo>
                    <a:pt x="98795" y="279229"/>
                  </a:lnTo>
                  <a:lnTo>
                    <a:pt x="103285" y="283718"/>
                  </a:lnTo>
                  <a:lnTo>
                    <a:pt x="108674" y="287309"/>
                  </a:lnTo>
                  <a:lnTo>
                    <a:pt x="114961" y="291799"/>
                  </a:lnTo>
                  <a:lnTo>
                    <a:pt x="119452" y="297186"/>
                  </a:lnTo>
                  <a:lnTo>
                    <a:pt x="123045" y="313347"/>
                  </a:lnTo>
                  <a:lnTo>
                    <a:pt x="121248" y="320530"/>
                  </a:lnTo>
                  <a:lnTo>
                    <a:pt x="116758" y="327712"/>
                  </a:lnTo>
                  <a:lnTo>
                    <a:pt x="111369" y="333997"/>
                  </a:lnTo>
                  <a:lnTo>
                    <a:pt x="105082" y="338486"/>
                  </a:lnTo>
                  <a:lnTo>
                    <a:pt x="88915" y="342078"/>
                  </a:lnTo>
                  <a:close/>
                </a:path>
              </a:pathLst>
            </a:custGeom>
            <a:solidFill>
              <a:srgbClr val="FFB0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2941403" y="4330850"/>
              <a:ext cx="1318895" cy="608330"/>
            </a:xfrm>
            <a:custGeom>
              <a:rect b="b" l="l" r="r" t="t"/>
              <a:pathLst>
                <a:path extrusionOk="0" h="608329" w="1318895">
                  <a:moveTo>
                    <a:pt x="265849" y="605146"/>
                  </a:moveTo>
                  <a:lnTo>
                    <a:pt x="213139" y="599731"/>
                  </a:lnTo>
                  <a:lnTo>
                    <a:pt x="164134" y="583373"/>
                  </a:lnTo>
                  <a:lnTo>
                    <a:pt x="118835" y="555905"/>
                  </a:lnTo>
                  <a:lnTo>
                    <a:pt x="77239" y="517157"/>
                  </a:lnTo>
                  <a:lnTo>
                    <a:pt x="49548" y="480188"/>
                  </a:lnTo>
                  <a:lnTo>
                    <a:pt x="27935" y="440331"/>
                  </a:lnTo>
                  <a:lnTo>
                    <a:pt x="12444" y="397500"/>
                  </a:lnTo>
                  <a:lnTo>
                    <a:pt x="3118" y="351609"/>
                  </a:lnTo>
                  <a:lnTo>
                    <a:pt x="0" y="302573"/>
                  </a:lnTo>
                  <a:lnTo>
                    <a:pt x="3032" y="253974"/>
                  </a:lnTo>
                  <a:lnTo>
                    <a:pt x="12185" y="208349"/>
                  </a:lnTo>
                  <a:lnTo>
                    <a:pt x="27547" y="165655"/>
                  </a:lnTo>
                  <a:lnTo>
                    <a:pt x="49203" y="125848"/>
                  </a:lnTo>
                  <a:lnTo>
                    <a:pt x="77239" y="88886"/>
                  </a:lnTo>
                  <a:lnTo>
                    <a:pt x="118329" y="49998"/>
                  </a:lnTo>
                  <a:lnTo>
                    <a:pt x="163461" y="22221"/>
                  </a:lnTo>
                  <a:lnTo>
                    <a:pt x="212634" y="5555"/>
                  </a:lnTo>
                  <a:lnTo>
                    <a:pt x="265849" y="0"/>
                  </a:lnTo>
                  <a:lnTo>
                    <a:pt x="318923" y="5555"/>
                  </a:lnTo>
                  <a:lnTo>
                    <a:pt x="367787" y="22221"/>
                  </a:lnTo>
                  <a:lnTo>
                    <a:pt x="412610" y="49998"/>
                  </a:lnTo>
                  <a:lnTo>
                    <a:pt x="416687" y="53870"/>
                  </a:lnTo>
                  <a:lnTo>
                    <a:pt x="271237" y="53870"/>
                  </a:lnTo>
                  <a:lnTo>
                    <a:pt x="227636" y="58415"/>
                  </a:lnTo>
                  <a:lnTo>
                    <a:pt x="187149" y="72051"/>
                  </a:lnTo>
                  <a:lnTo>
                    <a:pt x="149862" y="94778"/>
                  </a:lnTo>
                  <a:lnTo>
                    <a:pt x="115859" y="126595"/>
                  </a:lnTo>
                  <a:lnTo>
                    <a:pt x="88087" y="165343"/>
                  </a:lnTo>
                  <a:lnTo>
                    <a:pt x="68146" y="207626"/>
                  </a:lnTo>
                  <a:lnTo>
                    <a:pt x="56119" y="253612"/>
                  </a:lnTo>
                  <a:lnTo>
                    <a:pt x="52092" y="303471"/>
                  </a:lnTo>
                  <a:lnTo>
                    <a:pt x="56119" y="353329"/>
                  </a:lnTo>
                  <a:lnTo>
                    <a:pt x="68146" y="399315"/>
                  </a:lnTo>
                  <a:lnTo>
                    <a:pt x="88087" y="441598"/>
                  </a:lnTo>
                  <a:lnTo>
                    <a:pt x="115859" y="480346"/>
                  </a:lnTo>
                  <a:lnTo>
                    <a:pt x="149862" y="512163"/>
                  </a:lnTo>
                  <a:lnTo>
                    <a:pt x="187149" y="534890"/>
                  </a:lnTo>
                  <a:lnTo>
                    <a:pt x="227636" y="548526"/>
                  </a:lnTo>
                  <a:lnTo>
                    <a:pt x="271237" y="553071"/>
                  </a:lnTo>
                  <a:lnTo>
                    <a:pt x="415585" y="553071"/>
                  </a:lnTo>
                  <a:lnTo>
                    <a:pt x="412989" y="555526"/>
                  </a:lnTo>
                  <a:lnTo>
                    <a:pt x="368124" y="583036"/>
                  </a:lnTo>
                  <a:lnTo>
                    <a:pt x="319049" y="599604"/>
                  </a:lnTo>
                  <a:lnTo>
                    <a:pt x="265849" y="605146"/>
                  </a:lnTo>
                  <a:close/>
                </a:path>
                <a:path extrusionOk="0" h="608329" w="1318895">
                  <a:moveTo>
                    <a:pt x="879462" y="161611"/>
                  </a:moveTo>
                  <a:lnTo>
                    <a:pt x="817306" y="161611"/>
                  </a:lnTo>
                  <a:lnTo>
                    <a:pt x="827256" y="143093"/>
                  </a:lnTo>
                  <a:lnTo>
                    <a:pt x="850523" y="108077"/>
                  </a:lnTo>
                  <a:lnTo>
                    <a:pt x="905099" y="52692"/>
                  </a:lnTo>
                  <a:lnTo>
                    <a:pt x="950231" y="24915"/>
                  </a:lnTo>
                  <a:lnTo>
                    <a:pt x="999404" y="8248"/>
                  </a:lnTo>
                  <a:lnTo>
                    <a:pt x="1052618" y="2693"/>
                  </a:lnTo>
                  <a:lnTo>
                    <a:pt x="1105693" y="8248"/>
                  </a:lnTo>
                  <a:lnTo>
                    <a:pt x="1154557" y="24915"/>
                  </a:lnTo>
                  <a:lnTo>
                    <a:pt x="1199380" y="52692"/>
                  </a:lnTo>
                  <a:lnTo>
                    <a:pt x="1203457" y="56564"/>
                  </a:lnTo>
                  <a:lnTo>
                    <a:pt x="1058007" y="56564"/>
                  </a:lnTo>
                  <a:lnTo>
                    <a:pt x="1014405" y="61109"/>
                  </a:lnTo>
                  <a:lnTo>
                    <a:pt x="973919" y="74745"/>
                  </a:lnTo>
                  <a:lnTo>
                    <a:pt x="936632" y="97472"/>
                  </a:lnTo>
                  <a:lnTo>
                    <a:pt x="902629" y="129289"/>
                  </a:lnTo>
                  <a:lnTo>
                    <a:pt x="879462" y="161611"/>
                  </a:lnTo>
                  <a:close/>
                </a:path>
                <a:path extrusionOk="0" h="608329" w="1318895">
                  <a:moveTo>
                    <a:pt x="415585" y="553071"/>
                  </a:moveTo>
                  <a:lnTo>
                    <a:pt x="271237" y="553071"/>
                  </a:lnTo>
                  <a:lnTo>
                    <a:pt x="315218" y="548526"/>
                  </a:lnTo>
                  <a:lnTo>
                    <a:pt x="355663" y="534890"/>
                  </a:lnTo>
                  <a:lnTo>
                    <a:pt x="392739" y="512163"/>
                  </a:lnTo>
                  <a:lnTo>
                    <a:pt x="426615" y="480346"/>
                  </a:lnTo>
                  <a:lnTo>
                    <a:pt x="454388" y="441598"/>
                  </a:lnTo>
                  <a:lnTo>
                    <a:pt x="474329" y="399315"/>
                  </a:lnTo>
                  <a:lnTo>
                    <a:pt x="486356" y="353329"/>
                  </a:lnTo>
                  <a:lnTo>
                    <a:pt x="490238" y="305266"/>
                  </a:lnTo>
                  <a:lnTo>
                    <a:pt x="490313" y="302573"/>
                  </a:lnTo>
                  <a:lnTo>
                    <a:pt x="486482" y="253612"/>
                  </a:lnTo>
                  <a:lnTo>
                    <a:pt x="474666" y="207626"/>
                  </a:lnTo>
                  <a:lnTo>
                    <a:pt x="454767" y="165343"/>
                  </a:lnTo>
                  <a:lnTo>
                    <a:pt x="426615" y="126595"/>
                  </a:lnTo>
                  <a:lnTo>
                    <a:pt x="392739" y="94778"/>
                  </a:lnTo>
                  <a:lnTo>
                    <a:pt x="355663" y="72051"/>
                  </a:lnTo>
                  <a:lnTo>
                    <a:pt x="315218" y="58415"/>
                  </a:lnTo>
                  <a:lnTo>
                    <a:pt x="271237" y="53870"/>
                  </a:lnTo>
                  <a:lnTo>
                    <a:pt x="416687" y="53870"/>
                  </a:lnTo>
                  <a:lnTo>
                    <a:pt x="453560" y="88886"/>
                  </a:lnTo>
                  <a:lnTo>
                    <a:pt x="480392" y="123902"/>
                  </a:lnTo>
                  <a:lnTo>
                    <a:pt x="501161" y="161611"/>
                  </a:lnTo>
                  <a:lnTo>
                    <a:pt x="879462" y="161611"/>
                  </a:lnTo>
                  <a:lnTo>
                    <a:pt x="874857" y="168036"/>
                  </a:lnTo>
                  <a:lnTo>
                    <a:pt x="865290" y="188322"/>
                  </a:lnTo>
                  <a:lnTo>
                    <a:pt x="659233" y="188322"/>
                  </a:lnTo>
                  <a:lnTo>
                    <a:pt x="613661" y="192138"/>
                  </a:lnTo>
                  <a:lnTo>
                    <a:pt x="568139" y="203585"/>
                  </a:lnTo>
                  <a:lnTo>
                    <a:pt x="522716" y="222665"/>
                  </a:lnTo>
                  <a:lnTo>
                    <a:pt x="526772" y="241842"/>
                  </a:lnTo>
                  <a:lnTo>
                    <a:pt x="529565" y="261609"/>
                  </a:lnTo>
                  <a:lnTo>
                    <a:pt x="531179" y="281880"/>
                  </a:lnTo>
                  <a:lnTo>
                    <a:pt x="531698" y="302573"/>
                  </a:lnTo>
                  <a:lnTo>
                    <a:pt x="528572" y="351265"/>
                  </a:lnTo>
                  <a:lnTo>
                    <a:pt x="519196" y="397112"/>
                  </a:lnTo>
                  <a:lnTo>
                    <a:pt x="503568" y="440072"/>
                  </a:lnTo>
                  <a:lnTo>
                    <a:pt x="481689" y="480101"/>
                  </a:lnTo>
                  <a:lnTo>
                    <a:pt x="453560" y="517157"/>
                  </a:lnTo>
                  <a:lnTo>
                    <a:pt x="415585" y="553071"/>
                  </a:lnTo>
                  <a:close/>
                </a:path>
                <a:path extrusionOk="0" h="608329" w="1318895">
                  <a:moveTo>
                    <a:pt x="1201457" y="555764"/>
                  </a:moveTo>
                  <a:lnTo>
                    <a:pt x="1058007" y="555764"/>
                  </a:lnTo>
                  <a:lnTo>
                    <a:pt x="1101988" y="551219"/>
                  </a:lnTo>
                  <a:lnTo>
                    <a:pt x="1142432" y="537583"/>
                  </a:lnTo>
                  <a:lnTo>
                    <a:pt x="1179509" y="514856"/>
                  </a:lnTo>
                  <a:lnTo>
                    <a:pt x="1213385" y="483039"/>
                  </a:lnTo>
                  <a:lnTo>
                    <a:pt x="1241157" y="444292"/>
                  </a:lnTo>
                  <a:lnTo>
                    <a:pt x="1261099" y="402009"/>
                  </a:lnTo>
                  <a:lnTo>
                    <a:pt x="1273125" y="356022"/>
                  </a:lnTo>
                  <a:lnTo>
                    <a:pt x="1277153" y="306164"/>
                  </a:lnTo>
                  <a:lnTo>
                    <a:pt x="1273125" y="256306"/>
                  </a:lnTo>
                  <a:lnTo>
                    <a:pt x="1261099" y="210319"/>
                  </a:lnTo>
                  <a:lnTo>
                    <a:pt x="1241157" y="168036"/>
                  </a:lnTo>
                  <a:lnTo>
                    <a:pt x="1213385" y="129289"/>
                  </a:lnTo>
                  <a:lnTo>
                    <a:pt x="1179509" y="97472"/>
                  </a:lnTo>
                  <a:lnTo>
                    <a:pt x="1142432" y="74745"/>
                  </a:lnTo>
                  <a:lnTo>
                    <a:pt x="1101988" y="61109"/>
                  </a:lnTo>
                  <a:lnTo>
                    <a:pt x="1058007" y="56564"/>
                  </a:lnTo>
                  <a:lnTo>
                    <a:pt x="1203457" y="56564"/>
                  </a:lnTo>
                  <a:lnTo>
                    <a:pt x="1240329" y="91580"/>
                  </a:lnTo>
                  <a:lnTo>
                    <a:pt x="1268459" y="128542"/>
                  </a:lnTo>
                  <a:lnTo>
                    <a:pt x="1290338" y="168349"/>
                  </a:lnTo>
                  <a:lnTo>
                    <a:pt x="1305965" y="211043"/>
                  </a:lnTo>
                  <a:lnTo>
                    <a:pt x="1315342" y="256668"/>
                  </a:lnTo>
                  <a:lnTo>
                    <a:pt x="1318352" y="303471"/>
                  </a:lnTo>
                  <a:lnTo>
                    <a:pt x="1318410" y="306164"/>
                  </a:lnTo>
                  <a:lnTo>
                    <a:pt x="1315375" y="353329"/>
                  </a:lnTo>
                  <a:lnTo>
                    <a:pt x="1305908" y="399806"/>
                  </a:lnTo>
                  <a:lnTo>
                    <a:pt x="1290144" y="442766"/>
                  </a:lnTo>
                  <a:lnTo>
                    <a:pt x="1267999" y="482795"/>
                  </a:lnTo>
                  <a:lnTo>
                    <a:pt x="1239431" y="519851"/>
                  </a:lnTo>
                  <a:lnTo>
                    <a:pt x="1201457" y="555764"/>
                  </a:lnTo>
                  <a:close/>
                </a:path>
                <a:path extrusionOk="0" h="608329" w="1318895">
                  <a:moveTo>
                    <a:pt x="817306" y="161611"/>
                  </a:moveTo>
                  <a:lnTo>
                    <a:pt x="501161" y="161611"/>
                  </a:lnTo>
                  <a:lnTo>
                    <a:pt x="546906" y="144461"/>
                  </a:lnTo>
                  <a:lnTo>
                    <a:pt x="592509" y="133027"/>
                  </a:lnTo>
                  <a:lnTo>
                    <a:pt x="637940" y="127310"/>
                  </a:lnTo>
                  <a:lnTo>
                    <a:pt x="683166" y="127310"/>
                  </a:lnTo>
                  <a:lnTo>
                    <a:pt x="728157" y="133027"/>
                  </a:lnTo>
                  <a:lnTo>
                    <a:pt x="772881" y="144461"/>
                  </a:lnTo>
                  <a:lnTo>
                    <a:pt x="817306" y="161611"/>
                  </a:lnTo>
                  <a:close/>
                </a:path>
                <a:path extrusionOk="0" h="608329" w="1318895">
                  <a:moveTo>
                    <a:pt x="1051720" y="607839"/>
                  </a:moveTo>
                  <a:lnTo>
                    <a:pt x="999011" y="602424"/>
                  </a:lnTo>
                  <a:lnTo>
                    <a:pt x="950006" y="586067"/>
                  </a:lnTo>
                  <a:lnTo>
                    <a:pt x="904706" y="558598"/>
                  </a:lnTo>
                  <a:lnTo>
                    <a:pt x="863111" y="519851"/>
                  </a:lnTo>
                  <a:lnTo>
                    <a:pt x="835420" y="482881"/>
                  </a:lnTo>
                  <a:lnTo>
                    <a:pt x="813807" y="443024"/>
                  </a:lnTo>
                  <a:lnTo>
                    <a:pt x="798316" y="400193"/>
                  </a:lnTo>
                  <a:lnTo>
                    <a:pt x="788989" y="354303"/>
                  </a:lnTo>
                  <a:lnTo>
                    <a:pt x="785928" y="306164"/>
                  </a:lnTo>
                  <a:lnTo>
                    <a:pt x="785953" y="302573"/>
                  </a:lnTo>
                  <a:lnTo>
                    <a:pt x="786531" y="283522"/>
                  </a:lnTo>
                  <a:lnTo>
                    <a:pt x="788453" y="262619"/>
                  </a:lnTo>
                  <a:lnTo>
                    <a:pt x="791555" y="242389"/>
                  </a:lnTo>
                  <a:lnTo>
                    <a:pt x="795751" y="222665"/>
                  </a:lnTo>
                  <a:lnTo>
                    <a:pt x="750328" y="203585"/>
                  </a:lnTo>
                  <a:lnTo>
                    <a:pt x="704806" y="192138"/>
                  </a:lnTo>
                  <a:lnTo>
                    <a:pt x="659233" y="188322"/>
                  </a:lnTo>
                  <a:lnTo>
                    <a:pt x="865290" y="188322"/>
                  </a:lnTo>
                  <a:lnTo>
                    <a:pt x="854916" y="210319"/>
                  </a:lnTo>
                  <a:lnTo>
                    <a:pt x="842889" y="256306"/>
                  </a:lnTo>
                  <a:lnTo>
                    <a:pt x="838861" y="306164"/>
                  </a:lnTo>
                  <a:lnTo>
                    <a:pt x="842889" y="356022"/>
                  </a:lnTo>
                  <a:lnTo>
                    <a:pt x="854916" y="402009"/>
                  </a:lnTo>
                  <a:lnTo>
                    <a:pt x="874857" y="444292"/>
                  </a:lnTo>
                  <a:lnTo>
                    <a:pt x="902629" y="483039"/>
                  </a:lnTo>
                  <a:lnTo>
                    <a:pt x="936632" y="514856"/>
                  </a:lnTo>
                  <a:lnTo>
                    <a:pt x="973919" y="537583"/>
                  </a:lnTo>
                  <a:lnTo>
                    <a:pt x="1014405" y="551219"/>
                  </a:lnTo>
                  <a:lnTo>
                    <a:pt x="1058007" y="555764"/>
                  </a:lnTo>
                  <a:lnTo>
                    <a:pt x="1201457" y="555764"/>
                  </a:lnTo>
                  <a:lnTo>
                    <a:pt x="1198861" y="558220"/>
                  </a:lnTo>
                  <a:lnTo>
                    <a:pt x="1153996" y="585730"/>
                  </a:lnTo>
                  <a:lnTo>
                    <a:pt x="1104921" y="602298"/>
                  </a:lnTo>
                  <a:lnTo>
                    <a:pt x="1051720" y="607839"/>
                  </a:lnTo>
                  <a:close/>
                </a:path>
              </a:pathLst>
            </a:custGeom>
            <a:solidFill>
              <a:srgbClr val="3F67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2524679" y="3031824"/>
              <a:ext cx="2141220" cy="1543685"/>
            </a:xfrm>
            <a:custGeom>
              <a:rect b="b" l="l" r="r" t="t"/>
              <a:pathLst>
                <a:path extrusionOk="0" h="1543685" w="2141220">
                  <a:moveTo>
                    <a:pt x="192201" y="1543685"/>
                  </a:moveTo>
                  <a:lnTo>
                    <a:pt x="141728" y="1509546"/>
                  </a:lnTo>
                  <a:lnTo>
                    <a:pt x="98927" y="1454368"/>
                  </a:lnTo>
                  <a:lnTo>
                    <a:pt x="80410" y="1418890"/>
                  </a:lnTo>
                  <a:lnTo>
                    <a:pt x="63818" y="1378153"/>
                  </a:lnTo>
                  <a:lnTo>
                    <a:pt x="49155" y="1332155"/>
                  </a:lnTo>
                  <a:lnTo>
                    <a:pt x="36421" y="1280899"/>
                  </a:lnTo>
                  <a:lnTo>
                    <a:pt x="25621" y="1224382"/>
                  </a:lnTo>
                  <a:lnTo>
                    <a:pt x="16755" y="1162606"/>
                  </a:lnTo>
                  <a:lnTo>
                    <a:pt x="9828" y="1095571"/>
                  </a:lnTo>
                  <a:lnTo>
                    <a:pt x="4841" y="1023276"/>
                  </a:lnTo>
                  <a:lnTo>
                    <a:pt x="1796" y="945721"/>
                  </a:lnTo>
                  <a:lnTo>
                    <a:pt x="154" y="885622"/>
                  </a:lnTo>
                  <a:lnTo>
                    <a:pt x="0" y="864916"/>
                  </a:lnTo>
                  <a:lnTo>
                    <a:pt x="6286" y="805426"/>
                  </a:lnTo>
                  <a:lnTo>
                    <a:pt x="15268" y="749663"/>
                  </a:lnTo>
                  <a:lnTo>
                    <a:pt x="26944" y="697630"/>
                  </a:lnTo>
                  <a:lnTo>
                    <a:pt x="41314" y="649330"/>
                  </a:lnTo>
                  <a:lnTo>
                    <a:pt x="58379" y="604765"/>
                  </a:lnTo>
                  <a:lnTo>
                    <a:pt x="78138" y="563939"/>
                  </a:lnTo>
                  <a:lnTo>
                    <a:pt x="100591" y="526853"/>
                  </a:lnTo>
                  <a:lnTo>
                    <a:pt x="125739" y="493511"/>
                  </a:lnTo>
                  <a:lnTo>
                    <a:pt x="153581" y="463916"/>
                  </a:lnTo>
                  <a:lnTo>
                    <a:pt x="184118" y="438071"/>
                  </a:lnTo>
                  <a:lnTo>
                    <a:pt x="217349" y="415977"/>
                  </a:lnTo>
                  <a:lnTo>
                    <a:pt x="253275" y="397638"/>
                  </a:lnTo>
                  <a:lnTo>
                    <a:pt x="291895" y="383057"/>
                  </a:lnTo>
                  <a:lnTo>
                    <a:pt x="333209" y="372236"/>
                  </a:lnTo>
                  <a:lnTo>
                    <a:pt x="377218" y="365179"/>
                  </a:lnTo>
                  <a:lnTo>
                    <a:pt x="423921" y="361887"/>
                  </a:lnTo>
                  <a:lnTo>
                    <a:pt x="473319" y="362364"/>
                  </a:lnTo>
                  <a:lnTo>
                    <a:pt x="525411" y="366613"/>
                  </a:lnTo>
                  <a:lnTo>
                    <a:pt x="561162" y="325188"/>
                  </a:lnTo>
                  <a:lnTo>
                    <a:pt x="597500" y="286246"/>
                  </a:lnTo>
                  <a:lnTo>
                    <a:pt x="634422" y="249787"/>
                  </a:lnTo>
                  <a:lnTo>
                    <a:pt x="671928" y="215809"/>
                  </a:lnTo>
                  <a:lnTo>
                    <a:pt x="710018" y="184315"/>
                  </a:lnTo>
                  <a:lnTo>
                    <a:pt x="748691" y="155302"/>
                  </a:lnTo>
                  <a:lnTo>
                    <a:pt x="787945" y="128772"/>
                  </a:lnTo>
                  <a:lnTo>
                    <a:pt x="827782" y="104724"/>
                  </a:lnTo>
                  <a:lnTo>
                    <a:pt x="868199" y="83158"/>
                  </a:lnTo>
                  <a:lnTo>
                    <a:pt x="909196" y="64075"/>
                  </a:lnTo>
                  <a:lnTo>
                    <a:pt x="950773" y="47475"/>
                  </a:lnTo>
                  <a:lnTo>
                    <a:pt x="992928" y="33356"/>
                  </a:lnTo>
                  <a:lnTo>
                    <a:pt x="1035662" y="21720"/>
                  </a:lnTo>
                  <a:lnTo>
                    <a:pt x="1078973" y="12566"/>
                  </a:lnTo>
                  <a:lnTo>
                    <a:pt x="1122860" y="5895"/>
                  </a:lnTo>
                  <a:lnTo>
                    <a:pt x="1167323" y="1706"/>
                  </a:lnTo>
                  <a:lnTo>
                    <a:pt x="1212362" y="0"/>
                  </a:lnTo>
                  <a:lnTo>
                    <a:pt x="1257975" y="775"/>
                  </a:lnTo>
                  <a:lnTo>
                    <a:pt x="1304162" y="4033"/>
                  </a:lnTo>
                  <a:lnTo>
                    <a:pt x="1350923" y="9774"/>
                  </a:lnTo>
                  <a:lnTo>
                    <a:pt x="1398255" y="17997"/>
                  </a:lnTo>
                  <a:lnTo>
                    <a:pt x="1446160" y="28702"/>
                  </a:lnTo>
                  <a:lnTo>
                    <a:pt x="1494636" y="41889"/>
                  </a:lnTo>
                  <a:lnTo>
                    <a:pt x="1543682" y="57559"/>
                  </a:lnTo>
                  <a:lnTo>
                    <a:pt x="1593298" y="75711"/>
                  </a:lnTo>
                  <a:lnTo>
                    <a:pt x="1637077" y="93397"/>
                  </a:lnTo>
                  <a:lnTo>
                    <a:pt x="1679009" y="112909"/>
                  </a:lnTo>
                  <a:lnTo>
                    <a:pt x="1719096" y="134246"/>
                  </a:lnTo>
                  <a:lnTo>
                    <a:pt x="1757340" y="157408"/>
                  </a:lnTo>
                  <a:lnTo>
                    <a:pt x="1793741" y="182395"/>
                  </a:lnTo>
                  <a:lnTo>
                    <a:pt x="1828301" y="209208"/>
                  </a:lnTo>
                  <a:lnTo>
                    <a:pt x="1861023" y="237846"/>
                  </a:lnTo>
                  <a:lnTo>
                    <a:pt x="1891907" y="268310"/>
                  </a:lnTo>
                  <a:lnTo>
                    <a:pt x="1920954" y="300599"/>
                  </a:lnTo>
                  <a:lnTo>
                    <a:pt x="1948167" y="334713"/>
                  </a:lnTo>
                  <a:lnTo>
                    <a:pt x="1973548" y="370653"/>
                  </a:lnTo>
                  <a:lnTo>
                    <a:pt x="1997096" y="408418"/>
                  </a:lnTo>
                  <a:lnTo>
                    <a:pt x="2018815" y="448008"/>
                  </a:lnTo>
                  <a:lnTo>
                    <a:pt x="2038705" y="489424"/>
                  </a:lnTo>
                  <a:lnTo>
                    <a:pt x="2056768" y="532665"/>
                  </a:lnTo>
                  <a:lnTo>
                    <a:pt x="2073005" y="577732"/>
                  </a:lnTo>
                  <a:lnTo>
                    <a:pt x="2087419" y="624624"/>
                  </a:lnTo>
                  <a:lnTo>
                    <a:pt x="2100010" y="673341"/>
                  </a:lnTo>
                  <a:lnTo>
                    <a:pt x="2110781" y="723884"/>
                  </a:lnTo>
                  <a:lnTo>
                    <a:pt x="2119732" y="776252"/>
                  </a:lnTo>
                  <a:lnTo>
                    <a:pt x="2126865" y="830445"/>
                  </a:lnTo>
                  <a:lnTo>
                    <a:pt x="2132181" y="886464"/>
                  </a:lnTo>
                  <a:lnTo>
                    <a:pt x="2135953" y="941297"/>
                  </a:lnTo>
                  <a:lnTo>
                    <a:pt x="2138648" y="993717"/>
                  </a:lnTo>
                  <a:lnTo>
                    <a:pt x="2140265" y="1043680"/>
                  </a:lnTo>
                  <a:lnTo>
                    <a:pt x="2140803" y="1091143"/>
                  </a:lnTo>
                  <a:lnTo>
                    <a:pt x="2140265" y="1136064"/>
                  </a:lnTo>
                  <a:lnTo>
                    <a:pt x="2136762" y="1208411"/>
                  </a:lnTo>
                  <a:lnTo>
                    <a:pt x="2130026" y="1273528"/>
                  </a:lnTo>
                  <a:lnTo>
                    <a:pt x="2120056" y="1331404"/>
                  </a:lnTo>
                  <a:lnTo>
                    <a:pt x="2106854" y="1382030"/>
                  </a:lnTo>
                  <a:lnTo>
                    <a:pt x="2090418" y="1425394"/>
                  </a:lnTo>
                  <a:lnTo>
                    <a:pt x="2070749" y="1461486"/>
                  </a:lnTo>
                  <a:lnTo>
                    <a:pt x="2021710" y="1511808"/>
                  </a:lnTo>
                  <a:lnTo>
                    <a:pt x="1959739" y="1532911"/>
                  </a:lnTo>
                  <a:lnTo>
                    <a:pt x="1939477" y="1531887"/>
                  </a:lnTo>
                  <a:lnTo>
                    <a:pt x="1905096" y="1502665"/>
                  </a:lnTo>
                  <a:lnTo>
                    <a:pt x="1878906" y="1437178"/>
                  </a:lnTo>
                  <a:lnTo>
                    <a:pt x="1868883" y="1390822"/>
                  </a:lnTo>
                  <a:lnTo>
                    <a:pt x="1860907" y="1335383"/>
                  </a:lnTo>
                  <a:lnTo>
                    <a:pt x="1854980" y="1270856"/>
                  </a:lnTo>
                  <a:lnTo>
                    <a:pt x="1851100" y="1197235"/>
                  </a:lnTo>
                  <a:lnTo>
                    <a:pt x="1849268" y="1114516"/>
                  </a:lnTo>
                  <a:lnTo>
                    <a:pt x="1848748" y="1102900"/>
                  </a:lnTo>
                  <a:lnTo>
                    <a:pt x="1848482" y="1090948"/>
                  </a:lnTo>
                  <a:lnTo>
                    <a:pt x="1848369" y="1066032"/>
                  </a:lnTo>
                  <a:lnTo>
                    <a:pt x="1792831" y="1075990"/>
                  </a:lnTo>
                  <a:lnTo>
                    <a:pt x="1738137" y="1084314"/>
                  </a:lnTo>
                  <a:lnTo>
                    <a:pt x="1684288" y="1091006"/>
                  </a:lnTo>
                  <a:lnTo>
                    <a:pt x="1631282" y="1096066"/>
                  </a:lnTo>
                  <a:lnTo>
                    <a:pt x="1579121" y="1099495"/>
                  </a:lnTo>
                  <a:lnTo>
                    <a:pt x="1527802" y="1101294"/>
                  </a:lnTo>
                  <a:lnTo>
                    <a:pt x="1477327" y="1101462"/>
                  </a:lnTo>
                  <a:lnTo>
                    <a:pt x="1427695" y="1100001"/>
                  </a:lnTo>
                  <a:lnTo>
                    <a:pt x="1378906" y="1096911"/>
                  </a:lnTo>
                  <a:lnTo>
                    <a:pt x="1330958" y="1092193"/>
                  </a:lnTo>
                  <a:lnTo>
                    <a:pt x="1283853" y="1085848"/>
                  </a:lnTo>
                  <a:lnTo>
                    <a:pt x="1237589" y="1077876"/>
                  </a:lnTo>
                  <a:lnTo>
                    <a:pt x="1192167" y="1068277"/>
                  </a:lnTo>
                  <a:lnTo>
                    <a:pt x="1147585" y="1057053"/>
                  </a:lnTo>
                  <a:lnTo>
                    <a:pt x="1103844" y="1044203"/>
                  </a:lnTo>
                  <a:lnTo>
                    <a:pt x="1060944" y="1029730"/>
                  </a:lnTo>
                  <a:lnTo>
                    <a:pt x="1018884" y="1013632"/>
                  </a:lnTo>
                  <a:lnTo>
                    <a:pt x="977663" y="995911"/>
                  </a:lnTo>
                  <a:lnTo>
                    <a:pt x="937282" y="976568"/>
                  </a:lnTo>
                  <a:lnTo>
                    <a:pt x="897740" y="955602"/>
                  </a:lnTo>
                  <a:lnTo>
                    <a:pt x="859037" y="933015"/>
                  </a:lnTo>
                  <a:lnTo>
                    <a:pt x="821173" y="908808"/>
                  </a:lnTo>
                  <a:lnTo>
                    <a:pt x="784147" y="882980"/>
                  </a:lnTo>
                  <a:lnTo>
                    <a:pt x="747958" y="855533"/>
                  </a:lnTo>
                  <a:lnTo>
                    <a:pt x="712608" y="826466"/>
                  </a:lnTo>
                  <a:lnTo>
                    <a:pt x="678094" y="795782"/>
                  </a:lnTo>
                  <a:lnTo>
                    <a:pt x="663710" y="844866"/>
                  </a:lnTo>
                  <a:lnTo>
                    <a:pt x="645544" y="890740"/>
                  </a:lnTo>
                  <a:lnTo>
                    <a:pt x="623601" y="933401"/>
                  </a:lnTo>
                  <a:lnTo>
                    <a:pt x="597884" y="972844"/>
                  </a:lnTo>
                  <a:lnTo>
                    <a:pt x="568398" y="1009065"/>
                  </a:lnTo>
                  <a:lnTo>
                    <a:pt x="535147" y="1042061"/>
                  </a:lnTo>
                  <a:lnTo>
                    <a:pt x="498134" y="1071826"/>
                  </a:lnTo>
                  <a:lnTo>
                    <a:pt x="457364" y="1098358"/>
                  </a:lnTo>
                  <a:lnTo>
                    <a:pt x="412841" y="1121652"/>
                  </a:lnTo>
                  <a:lnTo>
                    <a:pt x="364569" y="1141704"/>
                  </a:lnTo>
                  <a:lnTo>
                    <a:pt x="312552" y="1158510"/>
                  </a:lnTo>
                  <a:lnTo>
                    <a:pt x="313057" y="1181742"/>
                  </a:lnTo>
                  <a:lnTo>
                    <a:pt x="313225" y="1204300"/>
                  </a:lnTo>
                  <a:lnTo>
                    <a:pt x="313057" y="1226185"/>
                  </a:lnTo>
                  <a:lnTo>
                    <a:pt x="312552" y="1247397"/>
                  </a:lnTo>
                  <a:lnTo>
                    <a:pt x="308148" y="1322046"/>
                  </a:lnTo>
                  <a:lnTo>
                    <a:pt x="299533" y="1385921"/>
                  </a:lnTo>
                  <a:lnTo>
                    <a:pt x="286676" y="1439022"/>
                  </a:lnTo>
                  <a:lnTo>
                    <a:pt x="269546" y="1481349"/>
                  </a:lnTo>
                  <a:lnTo>
                    <a:pt x="248111" y="1512902"/>
                  </a:lnTo>
                  <a:lnTo>
                    <a:pt x="222340" y="1533681"/>
                  </a:lnTo>
                  <a:lnTo>
                    <a:pt x="192201" y="1543685"/>
                  </a:lnTo>
                  <a:close/>
                </a:path>
              </a:pathLst>
            </a:custGeom>
            <a:solidFill>
              <a:srgbClr val="1C25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2385457" y="7844559"/>
              <a:ext cx="835660" cy="581660"/>
            </a:xfrm>
            <a:custGeom>
              <a:rect b="b" l="l" r="r" t="t"/>
              <a:pathLst>
                <a:path extrusionOk="0" h="581659" w="835660">
                  <a:moveTo>
                    <a:pt x="241477" y="581120"/>
                  </a:moveTo>
                  <a:lnTo>
                    <a:pt x="200637" y="577995"/>
                  </a:lnTo>
                  <a:lnTo>
                    <a:pt x="164797" y="563450"/>
                  </a:lnTo>
                  <a:lnTo>
                    <a:pt x="133872" y="537484"/>
                  </a:lnTo>
                  <a:lnTo>
                    <a:pt x="107776" y="500098"/>
                  </a:lnTo>
                  <a:lnTo>
                    <a:pt x="106878" y="497405"/>
                  </a:lnTo>
                  <a:lnTo>
                    <a:pt x="105980" y="495609"/>
                  </a:lnTo>
                  <a:lnTo>
                    <a:pt x="105980" y="493813"/>
                  </a:lnTo>
                  <a:lnTo>
                    <a:pt x="89154" y="441699"/>
                  </a:lnTo>
                  <a:lnTo>
                    <a:pt x="73317" y="390779"/>
                  </a:lnTo>
                  <a:lnTo>
                    <a:pt x="58470" y="341036"/>
                  </a:lnTo>
                  <a:lnTo>
                    <a:pt x="44613" y="292456"/>
                  </a:lnTo>
                  <a:lnTo>
                    <a:pt x="31746" y="245022"/>
                  </a:lnTo>
                  <a:lnTo>
                    <a:pt x="19869" y="198719"/>
                  </a:lnTo>
                  <a:lnTo>
                    <a:pt x="8981" y="153531"/>
                  </a:lnTo>
                  <a:lnTo>
                    <a:pt x="6441" y="143570"/>
                  </a:lnTo>
                  <a:lnTo>
                    <a:pt x="4153" y="133778"/>
                  </a:lnTo>
                  <a:lnTo>
                    <a:pt x="2034" y="123986"/>
                  </a:lnTo>
                  <a:lnTo>
                    <a:pt x="0" y="114026"/>
                  </a:lnTo>
                  <a:lnTo>
                    <a:pt x="0" y="108639"/>
                  </a:lnTo>
                  <a:lnTo>
                    <a:pt x="1796" y="106843"/>
                  </a:lnTo>
                  <a:lnTo>
                    <a:pt x="3592" y="105945"/>
                  </a:lnTo>
                  <a:lnTo>
                    <a:pt x="4490" y="105047"/>
                  </a:lnTo>
                  <a:lnTo>
                    <a:pt x="5388" y="105047"/>
                  </a:lnTo>
                  <a:lnTo>
                    <a:pt x="45805" y="99660"/>
                  </a:lnTo>
                  <a:lnTo>
                    <a:pt x="50295" y="99660"/>
                  </a:lnTo>
                  <a:lnTo>
                    <a:pt x="52092" y="101456"/>
                  </a:lnTo>
                  <a:lnTo>
                    <a:pt x="53888" y="102354"/>
                  </a:lnTo>
                  <a:lnTo>
                    <a:pt x="53888" y="106843"/>
                  </a:lnTo>
                  <a:lnTo>
                    <a:pt x="63445" y="149140"/>
                  </a:lnTo>
                  <a:lnTo>
                    <a:pt x="73928" y="192531"/>
                  </a:lnTo>
                  <a:lnTo>
                    <a:pt x="85337" y="237016"/>
                  </a:lnTo>
                  <a:lnTo>
                    <a:pt x="97672" y="282596"/>
                  </a:lnTo>
                  <a:lnTo>
                    <a:pt x="110934" y="329269"/>
                  </a:lnTo>
                  <a:lnTo>
                    <a:pt x="125121" y="377038"/>
                  </a:lnTo>
                  <a:lnTo>
                    <a:pt x="140235" y="425900"/>
                  </a:lnTo>
                  <a:lnTo>
                    <a:pt x="156276" y="475856"/>
                  </a:lnTo>
                  <a:lnTo>
                    <a:pt x="157611" y="475856"/>
                  </a:lnTo>
                  <a:lnTo>
                    <a:pt x="177663" y="502820"/>
                  </a:lnTo>
                  <a:lnTo>
                    <a:pt x="204102" y="520300"/>
                  </a:lnTo>
                  <a:lnTo>
                    <a:pt x="235593" y="526332"/>
                  </a:lnTo>
                  <a:lnTo>
                    <a:pt x="297852" y="526332"/>
                  </a:lnTo>
                  <a:lnTo>
                    <a:pt x="299080" y="527033"/>
                  </a:lnTo>
                  <a:lnTo>
                    <a:pt x="303570" y="532421"/>
                  </a:lnTo>
                  <a:lnTo>
                    <a:pt x="305367" y="539603"/>
                  </a:lnTo>
                  <a:lnTo>
                    <a:pt x="308061" y="546786"/>
                  </a:lnTo>
                  <a:lnTo>
                    <a:pt x="307163" y="553969"/>
                  </a:lnTo>
                  <a:lnTo>
                    <a:pt x="303570" y="560254"/>
                  </a:lnTo>
                  <a:lnTo>
                    <a:pt x="302672" y="560254"/>
                  </a:lnTo>
                  <a:lnTo>
                    <a:pt x="299978" y="566539"/>
                  </a:lnTo>
                  <a:lnTo>
                    <a:pt x="294589" y="571028"/>
                  </a:lnTo>
                  <a:lnTo>
                    <a:pt x="287404" y="572823"/>
                  </a:lnTo>
                  <a:lnTo>
                    <a:pt x="241477" y="581120"/>
                  </a:lnTo>
                  <a:close/>
                </a:path>
                <a:path extrusionOk="0" h="581659" w="835660">
                  <a:moveTo>
                    <a:pt x="52990" y="101456"/>
                  </a:moveTo>
                  <a:lnTo>
                    <a:pt x="52092" y="101456"/>
                  </a:lnTo>
                  <a:lnTo>
                    <a:pt x="52092" y="100558"/>
                  </a:lnTo>
                  <a:lnTo>
                    <a:pt x="52990" y="101456"/>
                  </a:lnTo>
                  <a:close/>
                </a:path>
                <a:path extrusionOk="0" h="581659" w="835660">
                  <a:moveTo>
                    <a:pt x="157611" y="475856"/>
                  </a:moveTo>
                  <a:lnTo>
                    <a:pt x="156276" y="475856"/>
                  </a:lnTo>
                  <a:lnTo>
                    <a:pt x="156276" y="474061"/>
                  </a:lnTo>
                  <a:lnTo>
                    <a:pt x="157611" y="475856"/>
                  </a:lnTo>
                  <a:close/>
                </a:path>
                <a:path extrusionOk="0" h="581659" w="835660">
                  <a:moveTo>
                    <a:pt x="297852" y="526332"/>
                  </a:moveTo>
                  <a:lnTo>
                    <a:pt x="235593" y="526332"/>
                  </a:lnTo>
                  <a:lnTo>
                    <a:pt x="272136" y="520749"/>
                  </a:lnTo>
                  <a:lnTo>
                    <a:pt x="279321" y="518953"/>
                  </a:lnTo>
                  <a:lnTo>
                    <a:pt x="286506" y="519851"/>
                  </a:lnTo>
                  <a:lnTo>
                    <a:pt x="297852" y="526332"/>
                  </a:lnTo>
                  <a:close/>
                </a:path>
                <a:path extrusionOk="0" h="581659" w="835660">
                  <a:moveTo>
                    <a:pt x="773653" y="509974"/>
                  </a:moveTo>
                  <a:lnTo>
                    <a:pt x="664622" y="509974"/>
                  </a:lnTo>
                  <a:lnTo>
                    <a:pt x="667317" y="502792"/>
                  </a:lnTo>
                  <a:lnTo>
                    <a:pt x="672706" y="498303"/>
                  </a:lnTo>
                  <a:lnTo>
                    <a:pt x="679891" y="496507"/>
                  </a:lnTo>
                  <a:lnTo>
                    <a:pt x="712069" y="484246"/>
                  </a:lnTo>
                  <a:lnTo>
                    <a:pt x="737259" y="469123"/>
                  </a:lnTo>
                  <a:lnTo>
                    <a:pt x="755545" y="451306"/>
                  </a:lnTo>
                  <a:lnTo>
                    <a:pt x="767010" y="430964"/>
                  </a:lnTo>
                  <a:lnTo>
                    <a:pt x="767165" y="422743"/>
                  </a:lnTo>
                  <a:lnTo>
                    <a:pt x="767571" y="414354"/>
                  </a:lnTo>
                  <a:lnTo>
                    <a:pt x="768147" y="405965"/>
                  </a:lnTo>
                  <a:lnTo>
                    <a:pt x="768806" y="397744"/>
                  </a:lnTo>
                  <a:lnTo>
                    <a:pt x="772174" y="345140"/>
                  </a:lnTo>
                  <a:lnTo>
                    <a:pt x="774869" y="293735"/>
                  </a:lnTo>
                  <a:lnTo>
                    <a:pt x="776918" y="242535"/>
                  </a:lnTo>
                  <a:lnTo>
                    <a:pt x="778237" y="194607"/>
                  </a:lnTo>
                  <a:lnTo>
                    <a:pt x="778911" y="146927"/>
                  </a:lnTo>
                  <a:lnTo>
                    <a:pt x="778847" y="96279"/>
                  </a:lnTo>
                  <a:lnTo>
                    <a:pt x="778237" y="55438"/>
                  </a:lnTo>
                  <a:lnTo>
                    <a:pt x="776890" y="11671"/>
                  </a:lnTo>
                  <a:lnTo>
                    <a:pt x="776890" y="10774"/>
                  </a:lnTo>
                  <a:lnTo>
                    <a:pt x="777788" y="8978"/>
                  </a:lnTo>
                  <a:lnTo>
                    <a:pt x="777788" y="8080"/>
                  </a:lnTo>
                  <a:lnTo>
                    <a:pt x="780482" y="5387"/>
                  </a:lnTo>
                  <a:lnTo>
                    <a:pt x="782279" y="4489"/>
                  </a:lnTo>
                  <a:lnTo>
                    <a:pt x="784075" y="4489"/>
                  </a:lnTo>
                  <a:lnTo>
                    <a:pt x="823593" y="0"/>
                  </a:lnTo>
                  <a:lnTo>
                    <a:pt x="826287" y="0"/>
                  </a:lnTo>
                  <a:lnTo>
                    <a:pt x="827185" y="897"/>
                  </a:lnTo>
                  <a:lnTo>
                    <a:pt x="828982" y="1795"/>
                  </a:lnTo>
                  <a:lnTo>
                    <a:pt x="831676" y="1795"/>
                  </a:lnTo>
                  <a:lnTo>
                    <a:pt x="832574" y="3591"/>
                  </a:lnTo>
                  <a:lnTo>
                    <a:pt x="832673" y="8080"/>
                  </a:lnTo>
                  <a:lnTo>
                    <a:pt x="834216" y="50165"/>
                  </a:lnTo>
                  <a:lnTo>
                    <a:pt x="835100" y="96279"/>
                  </a:lnTo>
                  <a:lnTo>
                    <a:pt x="835185" y="146927"/>
                  </a:lnTo>
                  <a:lnTo>
                    <a:pt x="834595" y="192475"/>
                  </a:lnTo>
                  <a:lnTo>
                    <a:pt x="833206" y="242535"/>
                  </a:lnTo>
                  <a:lnTo>
                    <a:pt x="831059" y="293889"/>
                  </a:lnTo>
                  <a:lnTo>
                    <a:pt x="828154" y="346527"/>
                  </a:lnTo>
                  <a:lnTo>
                    <a:pt x="824491" y="400438"/>
                  </a:lnTo>
                  <a:lnTo>
                    <a:pt x="820898" y="439943"/>
                  </a:lnTo>
                  <a:lnTo>
                    <a:pt x="820898" y="441738"/>
                  </a:lnTo>
                  <a:lnTo>
                    <a:pt x="820000" y="443534"/>
                  </a:lnTo>
                  <a:lnTo>
                    <a:pt x="805827" y="476852"/>
                  </a:lnTo>
                  <a:lnTo>
                    <a:pt x="780707" y="505373"/>
                  </a:lnTo>
                  <a:lnTo>
                    <a:pt x="773653" y="509974"/>
                  </a:lnTo>
                  <a:close/>
                </a:path>
                <a:path extrusionOk="0" h="581659" w="835660">
                  <a:moveTo>
                    <a:pt x="688872" y="549480"/>
                  </a:moveTo>
                  <a:lnTo>
                    <a:pt x="682585" y="548582"/>
                  </a:lnTo>
                  <a:lnTo>
                    <a:pt x="676298" y="545888"/>
                  </a:lnTo>
                  <a:lnTo>
                    <a:pt x="675400" y="545888"/>
                  </a:lnTo>
                  <a:lnTo>
                    <a:pt x="669113" y="542297"/>
                  </a:lnTo>
                  <a:lnTo>
                    <a:pt x="664622" y="536910"/>
                  </a:lnTo>
                  <a:lnTo>
                    <a:pt x="662826" y="529727"/>
                  </a:lnTo>
                  <a:lnTo>
                    <a:pt x="660132" y="522544"/>
                  </a:lnTo>
                  <a:lnTo>
                    <a:pt x="661030" y="515362"/>
                  </a:lnTo>
                  <a:lnTo>
                    <a:pt x="664622" y="509077"/>
                  </a:lnTo>
                  <a:lnTo>
                    <a:pt x="664622" y="509974"/>
                  </a:lnTo>
                  <a:lnTo>
                    <a:pt x="773653" y="509974"/>
                  </a:lnTo>
                  <a:lnTo>
                    <a:pt x="744472" y="529012"/>
                  </a:lnTo>
                  <a:lnTo>
                    <a:pt x="696955" y="547684"/>
                  </a:lnTo>
                  <a:lnTo>
                    <a:pt x="696057" y="547684"/>
                  </a:lnTo>
                  <a:lnTo>
                    <a:pt x="688872" y="549480"/>
                  </a:lnTo>
                  <a:close/>
                </a:path>
              </a:pathLst>
            </a:custGeom>
            <a:solidFill>
              <a:srgbClr val="7E9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2344111" y="5692428"/>
              <a:ext cx="2670810" cy="2261235"/>
            </a:xfrm>
            <a:custGeom>
              <a:rect b="b" l="l" r="r" t="t"/>
              <a:pathLst>
                <a:path extrusionOk="0" h="2261234" w="2670810">
                  <a:moveTo>
                    <a:pt x="42243" y="2260769"/>
                  </a:moveTo>
                  <a:lnTo>
                    <a:pt x="40447" y="2258973"/>
                  </a:lnTo>
                  <a:lnTo>
                    <a:pt x="40447" y="2258075"/>
                  </a:lnTo>
                  <a:lnTo>
                    <a:pt x="28340" y="2195826"/>
                  </a:lnTo>
                  <a:lnTo>
                    <a:pt x="18369" y="2135978"/>
                  </a:lnTo>
                  <a:lnTo>
                    <a:pt x="10542" y="2078540"/>
                  </a:lnTo>
                  <a:lnTo>
                    <a:pt x="4866" y="2023518"/>
                  </a:lnTo>
                  <a:lnTo>
                    <a:pt x="1349" y="1970919"/>
                  </a:lnTo>
                  <a:lnTo>
                    <a:pt x="0" y="1920636"/>
                  </a:lnTo>
                  <a:lnTo>
                    <a:pt x="819" y="1873024"/>
                  </a:lnTo>
                  <a:lnTo>
                    <a:pt x="3822" y="1827741"/>
                  </a:lnTo>
                  <a:lnTo>
                    <a:pt x="9012" y="1784912"/>
                  </a:lnTo>
                  <a:lnTo>
                    <a:pt x="18944" y="1731376"/>
                  </a:lnTo>
                  <a:lnTo>
                    <a:pt x="32572" y="1681940"/>
                  </a:lnTo>
                  <a:lnTo>
                    <a:pt x="49896" y="1636608"/>
                  </a:lnTo>
                  <a:lnTo>
                    <a:pt x="70917" y="1595384"/>
                  </a:lnTo>
                  <a:lnTo>
                    <a:pt x="95634" y="1558272"/>
                  </a:lnTo>
                  <a:lnTo>
                    <a:pt x="124048" y="1525277"/>
                  </a:lnTo>
                  <a:lnTo>
                    <a:pt x="156158" y="1496401"/>
                  </a:lnTo>
                  <a:lnTo>
                    <a:pt x="191965" y="1471650"/>
                  </a:lnTo>
                  <a:lnTo>
                    <a:pt x="231469" y="1451028"/>
                  </a:lnTo>
                  <a:lnTo>
                    <a:pt x="274668" y="1434537"/>
                  </a:lnTo>
                  <a:lnTo>
                    <a:pt x="321565" y="1422183"/>
                  </a:lnTo>
                  <a:lnTo>
                    <a:pt x="322651" y="1354682"/>
                  </a:lnTo>
                  <a:lnTo>
                    <a:pt x="324767" y="1288812"/>
                  </a:lnTo>
                  <a:lnTo>
                    <a:pt x="327913" y="1224575"/>
                  </a:lnTo>
                  <a:lnTo>
                    <a:pt x="332090" y="1161969"/>
                  </a:lnTo>
                  <a:lnTo>
                    <a:pt x="337297" y="1100994"/>
                  </a:lnTo>
                  <a:lnTo>
                    <a:pt x="343537" y="1041650"/>
                  </a:lnTo>
                  <a:lnTo>
                    <a:pt x="350808" y="983937"/>
                  </a:lnTo>
                  <a:lnTo>
                    <a:pt x="359112" y="927854"/>
                  </a:lnTo>
                  <a:lnTo>
                    <a:pt x="368449" y="873401"/>
                  </a:lnTo>
                  <a:lnTo>
                    <a:pt x="378819" y="820578"/>
                  </a:lnTo>
                  <a:lnTo>
                    <a:pt x="390222" y="769385"/>
                  </a:lnTo>
                  <a:lnTo>
                    <a:pt x="402660" y="719820"/>
                  </a:lnTo>
                  <a:lnTo>
                    <a:pt x="416133" y="671885"/>
                  </a:lnTo>
                  <a:lnTo>
                    <a:pt x="430641" y="625578"/>
                  </a:lnTo>
                  <a:lnTo>
                    <a:pt x="446184" y="580899"/>
                  </a:lnTo>
                  <a:lnTo>
                    <a:pt x="462763" y="537848"/>
                  </a:lnTo>
                  <a:lnTo>
                    <a:pt x="480379" y="496425"/>
                  </a:lnTo>
                  <a:lnTo>
                    <a:pt x="499032" y="456629"/>
                  </a:lnTo>
                  <a:lnTo>
                    <a:pt x="518722" y="418460"/>
                  </a:lnTo>
                  <a:lnTo>
                    <a:pt x="539450" y="381918"/>
                  </a:lnTo>
                  <a:lnTo>
                    <a:pt x="561216" y="347002"/>
                  </a:lnTo>
                  <a:lnTo>
                    <a:pt x="584021" y="313713"/>
                  </a:lnTo>
                  <a:lnTo>
                    <a:pt x="607865" y="282049"/>
                  </a:lnTo>
                  <a:lnTo>
                    <a:pt x="632748" y="252011"/>
                  </a:lnTo>
                  <a:lnTo>
                    <a:pt x="658672" y="223598"/>
                  </a:lnTo>
                  <a:lnTo>
                    <a:pt x="713642" y="171647"/>
                  </a:lnTo>
                  <a:lnTo>
                    <a:pt x="772777" y="126193"/>
                  </a:lnTo>
                  <a:lnTo>
                    <a:pt x="836081" y="87234"/>
                  </a:lnTo>
                  <a:lnTo>
                    <a:pt x="903559" y="54768"/>
                  </a:lnTo>
                  <a:lnTo>
                    <a:pt x="905355" y="53870"/>
                  </a:lnTo>
                  <a:lnTo>
                    <a:pt x="907151" y="53870"/>
                  </a:lnTo>
                  <a:lnTo>
                    <a:pt x="910744" y="55666"/>
                  </a:lnTo>
                  <a:lnTo>
                    <a:pt x="911642" y="56564"/>
                  </a:lnTo>
                  <a:lnTo>
                    <a:pt x="914336" y="58359"/>
                  </a:lnTo>
                  <a:lnTo>
                    <a:pt x="916132" y="61951"/>
                  </a:lnTo>
                  <a:lnTo>
                    <a:pt x="915234" y="63746"/>
                  </a:lnTo>
                  <a:lnTo>
                    <a:pt x="910196" y="76877"/>
                  </a:lnTo>
                  <a:lnTo>
                    <a:pt x="904569" y="90682"/>
                  </a:lnTo>
                  <a:lnTo>
                    <a:pt x="898436" y="105159"/>
                  </a:lnTo>
                  <a:lnTo>
                    <a:pt x="891883" y="120310"/>
                  </a:lnTo>
                  <a:lnTo>
                    <a:pt x="891883" y="122106"/>
                  </a:lnTo>
                  <a:lnTo>
                    <a:pt x="890985" y="123004"/>
                  </a:lnTo>
                  <a:lnTo>
                    <a:pt x="889188" y="123902"/>
                  </a:lnTo>
                  <a:lnTo>
                    <a:pt x="856236" y="141742"/>
                  </a:lnTo>
                  <a:lnTo>
                    <a:pt x="793617" y="182648"/>
                  </a:lnTo>
                  <a:lnTo>
                    <a:pt x="735382" y="230521"/>
                  </a:lnTo>
                  <a:lnTo>
                    <a:pt x="707908" y="257070"/>
                  </a:lnTo>
                  <a:lnTo>
                    <a:pt x="681530" y="285361"/>
                  </a:lnTo>
                  <a:lnTo>
                    <a:pt x="656247" y="315394"/>
                  </a:lnTo>
                  <a:lnTo>
                    <a:pt x="632060" y="347169"/>
                  </a:lnTo>
                  <a:lnTo>
                    <a:pt x="608969" y="380685"/>
                  </a:lnTo>
                  <a:lnTo>
                    <a:pt x="586974" y="415943"/>
                  </a:lnTo>
                  <a:lnTo>
                    <a:pt x="566074" y="452943"/>
                  </a:lnTo>
                  <a:lnTo>
                    <a:pt x="546270" y="491685"/>
                  </a:lnTo>
                  <a:lnTo>
                    <a:pt x="527562" y="532169"/>
                  </a:lnTo>
                  <a:lnTo>
                    <a:pt x="509949" y="574395"/>
                  </a:lnTo>
                  <a:lnTo>
                    <a:pt x="493432" y="618362"/>
                  </a:lnTo>
                  <a:lnTo>
                    <a:pt x="478011" y="664071"/>
                  </a:lnTo>
                  <a:lnTo>
                    <a:pt x="463686" y="711522"/>
                  </a:lnTo>
                  <a:lnTo>
                    <a:pt x="450456" y="760715"/>
                  </a:lnTo>
                  <a:lnTo>
                    <a:pt x="438323" y="811650"/>
                  </a:lnTo>
                  <a:lnTo>
                    <a:pt x="427284" y="864326"/>
                  </a:lnTo>
                  <a:lnTo>
                    <a:pt x="417342" y="918745"/>
                  </a:lnTo>
                  <a:lnTo>
                    <a:pt x="408495" y="974905"/>
                  </a:lnTo>
                  <a:lnTo>
                    <a:pt x="400744" y="1032807"/>
                  </a:lnTo>
                  <a:lnTo>
                    <a:pt x="394089" y="1092450"/>
                  </a:lnTo>
                  <a:lnTo>
                    <a:pt x="388530" y="1153836"/>
                  </a:lnTo>
                  <a:lnTo>
                    <a:pt x="384066" y="1216963"/>
                  </a:lnTo>
                  <a:lnTo>
                    <a:pt x="380698" y="1281832"/>
                  </a:lnTo>
                  <a:lnTo>
                    <a:pt x="378426" y="1348443"/>
                  </a:lnTo>
                  <a:lnTo>
                    <a:pt x="377249" y="1416796"/>
                  </a:lnTo>
                  <a:lnTo>
                    <a:pt x="427151" y="1417486"/>
                  </a:lnTo>
                  <a:lnTo>
                    <a:pt x="474465" y="1422979"/>
                  </a:lnTo>
                  <a:lnTo>
                    <a:pt x="519189" y="1433273"/>
                  </a:lnTo>
                  <a:lnTo>
                    <a:pt x="561317" y="1448363"/>
                  </a:lnTo>
                  <a:lnTo>
                    <a:pt x="600846" y="1468245"/>
                  </a:lnTo>
                  <a:lnTo>
                    <a:pt x="603594" y="1470081"/>
                  </a:lnTo>
                  <a:lnTo>
                    <a:pt x="403941" y="1470081"/>
                  </a:lnTo>
                  <a:lnTo>
                    <a:pt x="352101" y="1471565"/>
                  </a:lnTo>
                  <a:lnTo>
                    <a:pt x="304355" y="1482770"/>
                  </a:lnTo>
                  <a:lnTo>
                    <a:pt x="260807" y="1498608"/>
                  </a:lnTo>
                  <a:lnTo>
                    <a:pt x="221452" y="1519078"/>
                  </a:lnTo>
                  <a:lnTo>
                    <a:pt x="186283" y="1544182"/>
                  </a:lnTo>
                  <a:lnTo>
                    <a:pt x="155297" y="1573919"/>
                  </a:lnTo>
                  <a:lnTo>
                    <a:pt x="128486" y="1608288"/>
                  </a:lnTo>
                  <a:lnTo>
                    <a:pt x="105847" y="1647290"/>
                  </a:lnTo>
                  <a:lnTo>
                    <a:pt x="87373" y="1690926"/>
                  </a:lnTo>
                  <a:lnTo>
                    <a:pt x="73059" y="1739194"/>
                  </a:lnTo>
                  <a:lnTo>
                    <a:pt x="62900" y="1792095"/>
                  </a:lnTo>
                  <a:lnTo>
                    <a:pt x="58452" y="1833215"/>
                  </a:lnTo>
                  <a:lnTo>
                    <a:pt x="55904" y="1876549"/>
                  </a:lnTo>
                  <a:lnTo>
                    <a:pt x="55289" y="1922114"/>
                  </a:lnTo>
                  <a:lnTo>
                    <a:pt x="56637" y="1969925"/>
                  </a:lnTo>
                  <a:lnTo>
                    <a:pt x="59981" y="2019998"/>
                  </a:lnTo>
                  <a:lnTo>
                    <a:pt x="65351" y="2072347"/>
                  </a:lnTo>
                  <a:lnTo>
                    <a:pt x="72780" y="2126990"/>
                  </a:lnTo>
                  <a:lnTo>
                    <a:pt x="83445" y="2187482"/>
                  </a:lnTo>
                  <a:lnTo>
                    <a:pt x="96132" y="2249995"/>
                  </a:lnTo>
                  <a:lnTo>
                    <a:pt x="96132" y="2250893"/>
                  </a:lnTo>
                  <a:lnTo>
                    <a:pt x="88048" y="2250893"/>
                  </a:lnTo>
                  <a:lnTo>
                    <a:pt x="47632" y="2256280"/>
                  </a:lnTo>
                  <a:lnTo>
                    <a:pt x="46734" y="2257177"/>
                  </a:lnTo>
                  <a:lnTo>
                    <a:pt x="44938" y="2257177"/>
                  </a:lnTo>
                  <a:lnTo>
                    <a:pt x="43141" y="2258973"/>
                  </a:lnTo>
                  <a:lnTo>
                    <a:pt x="43141" y="2259871"/>
                  </a:lnTo>
                  <a:lnTo>
                    <a:pt x="42243" y="2260769"/>
                  </a:lnTo>
                  <a:close/>
                </a:path>
                <a:path extrusionOk="0" h="2261234" w="2670810">
                  <a:moveTo>
                    <a:pt x="820930" y="2161108"/>
                  </a:moveTo>
                  <a:lnTo>
                    <a:pt x="820032" y="2160210"/>
                  </a:lnTo>
                  <a:lnTo>
                    <a:pt x="819994" y="2155721"/>
                  </a:lnTo>
                  <a:lnTo>
                    <a:pt x="819877" y="2150110"/>
                  </a:lnTo>
                  <a:lnTo>
                    <a:pt x="819470" y="2142702"/>
                  </a:lnTo>
                  <a:lnTo>
                    <a:pt x="818895" y="2135295"/>
                  </a:lnTo>
                  <a:lnTo>
                    <a:pt x="818235" y="2127888"/>
                  </a:lnTo>
                  <a:lnTo>
                    <a:pt x="816565" y="2096590"/>
                  </a:lnTo>
                  <a:lnTo>
                    <a:pt x="811541" y="2036350"/>
                  </a:lnTo>
                  <a:lnTo>
                    <a:pt x="800277" y="1949583"/>
                  </a:lnTo>
                  <a:lnTo>
                    <a:pt x="790426" y="1894981"/>
                  </a:lnTo>
                  <a:lnTo>
                    <a:pt x="778829" y="1843721"/>
                  </a:lnTo>
                  <a:lnTo>
                    <a:pt x="765511" y="1795753"/>
                  </a:lnTo>
                  <a:lnTo>
                    <a:pt x="750497" y="1751027"/>
                  </a:lnTo>
                  <a:lnTo>
                    <a:pt x="733810" y="1709493"/>
                  </a:lnTo>
                  <a:lnTo>
                    <a:pt x="709373" y="1660553"/>
                  </a:lnTo>
                  <a:lnTo>
                    <a:pt x="681869" y="1617173"/>
                  </a:lnTo>
                  <a:lnTo>
                    <a:pt x="651305" y="1579363"/>
                  </a:lnTo>
                  <a:lnTo>
                    <a:pt x="617685" y="1547134"/>
                  </a:lnTo>
                  <a:lnTo>
                    <a:pt x="581014" y="1520497"/>
                  </a:lnTo>
                  <a:lnTo>
                    <a:pt x="541300" y="1499462"/>
                  </a:lnTo>
                  <a:lnTo>
                    <a:pt x="498545" y="1484041"/>
                  </a:lnTo>
                  <a:lnTo>
                    <a:pt x="452757" y="1474244"/>
                  </a:lnTo>
                  <a:lnTo>
                    <a:pt x="403941" y="1470081"/>
                  </a:lnTo>
                  <a:lnTo>
                    <a:pt x="603594" y="1470081"/>
                  </a:lnTo>
                  <a:lnTo>
                    <a:pt x="637771" y="1492915"/>
                  </a:lnTo>
                  <a:lnTo>
                    <a:pt x="672090" y="1522369"/>
                  </a:lnTo>
                  <a:lnTo>
                    <a:pt x="703797" y="1556603"/>
                  </a:lnTo>
                  <a:lnTo>
                    <a:pt x="732888" y="1595613"/>
                  </a:lnTo>
                  <a:lnTo>
                    <a:pt x="759360" y="1639395"/>
                  </a:lnTo>
                  <a:lnTo>
                    <a:pt x="783208" y="1687945"/>
                  </a:lnTo>
                  <a:lnTo>
                    <a:pt x="799898" y="1728497"/>
                  </a:lnTo>
                  <a:lnTo>
                    <a:pt x="814942" y="1772043"/>
                  </a:lnTo>
                  <a:lnTo>
                    <a:pt x="828339" y="1818581"/>
                  </a:lnTo>
                  <a:lnTo>
                    <a:pt x="840090" y="1868112"/>
                  </a:lnTo>
                  <a:lnTo>
                    <a:pt x="850212" y="1920752"/>
                  </a:lnTo>
                  <a:lnTo>
                    <a:pt x="858652" y="1976152"/>
                  </a:lnTo>
                  <a:lnTo>
                    <a:pt x="866847" y="2049663"/>
                  </a:lnTo>
                  <a:lnTo>
                    <a:pt x="870145" y="2088144"/>
                  </a:lnTo>
                  <a:lnTo>
                    <a:pt x="873022" y="2127888"/>
                  </a:lnTo>
                  <a:lnTo>
                    <a:pt x="874818" y="2144049"/>
                  </a:lnTo>
                  <a:lnTo>
                    <a:pt x="874818" y="2153028"/>
                  </a:lnTo>
                  <a:lnTo>
                    <a:pt x="866735" y="2153028"/>
                  </a:lnTo>
                  <a:lnTo>
                    <a:pt x="827217" y="2157517"/>
                  </a:lnTo>
                  <a:lnTo>
                    <a:pt x="826319" y="2157517"/>
                  </a:lnTo>
                  <a:lnTo>
                    <a:pt x="824522" y="2158415"/>
                  </a:lnTo>
                  <a:lnTo>
                    <a:pt x="823624" y="2158415"/>
                  </a:lnTo>
                  <a:lnTo>
                    <a:pt x="820930" y="2161108"/>
                  </a:lnTo>
                  <a:close/>
                </a:path>
                <a:path extrusionOk="0" h="2261234" w="2670810">
                  <a:moveTo>
                    <a:pt x="873920" y="2155721"/>
                  </a:moveTo>
                  <a:lnTo>
                    <a:pt x="873022" y="2154823"/>
                  </a:lnTo>
                  <a:lnTo>
                    <a:pt x="872124" y="2154823"/>
                  </a:lnTo>
                  <a:lnTo>
                    <a:pt x="870327" y="2153925"/>
                  </a:lnTo>
                  <a:lnTo>
                    <a:pt x="869429" y="2153028"/>
                  </a:lnTo>
                  <a:lnTo>
                    <a:pt x="874818" y="2153028"/>
                  </a:lnTo>
                  <a:lnTo>
                    <a:pt x="874818" y="2154823"/>
                  </a:lnTo>
                  <a:lnTo>
                    <a:pt x="873920" y="2155721"/>
                  </a:lnTo>
                  <a:close/>
                </a:path>
                <a:path extrusionOk="0" h="2261234" w="2670810">
                  <a:moveTo>
                    <a:pt x="95233" y="2253586"/>
                  </a:moveTo>
                  <a:lnTo>
                    <a:pt x="95233" y="2252688"/>
                  </a:lnTo>
                  <a:lnTo>
                    <a:pt x="94335" y="2252688"/>
                  </a:lnTo>
                  <a:lnTo>
                    <a:pt x="92539" y="2250893"/>
                  </a:lnTo>
                  <a:lnTo>
                    <a:pt x="96132" y="2250893"/>
                  </a:lnTo>
                  <a:lnTo>
                    <a:pt x="96132" y="2252688"/>
                  </a:lnTo>
                  <a:lnTo>
                    <a:pt x="95233" y="2253586"/>
                  </a:lnTo>
                  <a:close/>
                </a:path>
                <a:path extrusionOk="0" h="2261234" w="2670810">
                  <a:moveTo>
                    <a:pt x="2638763" y="1514661"/>
                  </a:moveTo>
                  <a:lnTo>
                    <a:pt x="2616310" y="1490419"/>
                  </a:lnTo>
                  <a:lnTo>
                    <a:pt x="2607823" y="1432287"/>
                  </a:lnTo>
                  <a:lnTo>
                    <a:pt x="2598383" y="1375241"/>
                  </a:lnTo>
                  <a:lnTo>
                    <a:pt x="2587990" y="1319280"/>
                  </a:lnTo>
                  <a:lnTo>
                    <a:pt x="2576644" y="1264406"/>
                  </a:lnTo>
                  <a:lnTo>
                    <a:pt x="2564343" y="1210617"/>
                  </a:lnTo>
                  <a:lnTo>
                    <a:pt x="2551089" y="1157913"/>
                  </a:lnTo>
                  <a:lnTo>
                    <a:pt x="2536880" y="1106295"/>
                  </a:lnTo>
                  <a:lnTo>
                    <a:pt x="2521716" y="1055762"/>
                  </a:lnTo>
                  <a:lnTo>
                    <a:pt x="2505597" y="1006315"/>
                  </a:lnTo>
                  <a:lnTo>
                    <a:pt x="2488522" y="957952"/>
                  </a:lnTo>
                  <a:lnTo>
                    <a:pt x="2470492" y="910675"/>
                  </a:lnTo>
                  <a:lnTo>
                    <a:pt x="2451506" y="864482"/>
                  </a:lnTo>
                  <a:lnTo>
                    <a:pt x="2431563" y="819375"/>
                  </a:lnTo>
                  <a:lnTo>
                    <a:pt x="2410664" y="775352"/>
                  </a:lnTo>
                  <a:lnTo>
                    <a:pt x="2388807" y="732413"/>
                  </a:lnTo>
                  <a:lnTo>
                    <a:pt x="2365993" y="690559"/>
                  </a:lnTo>
                  <a:lnTo>
                    <a:pt x="2342221" y="649790"/>
                  </a:lnTo>
                  <a:lnTo>
                    <a:pt x="2317492" y="610104"/>
                  </a:lnTo>
                  <a:lnTo>
                    <a:pt x="2291804" y="571503"/>
                  </a:lnTo>
                  <a:lnTo>
                    <a:pt x="2265157" y="533986"/>
                  </a:lnTo>
                  <a:lnTo>
                    <a:pt x="2237551" y="497553"/>
                  </a:lnTo>
                  <a:lnTo>
                    <a:pt x="2208987" y="462203"/>
                  </a:lnTo>
                  <a:lnTo>
                    <a:pt x="2179462" y="427938"/>
                  </a:lnTo>
                  <a:lnTo>
                    <a:pt x="2148978" y="394756"/>
                  </a:lnTo>
                  <a:lnTo>
                    <a:pt x="2117533" y="362657"/>
                  </a:lnTo>
                  <a:lnTo>
                    <a:pt x="2085128" y="331642"/>
                  </a:lnTo>
                  <a:lnTo>
                    <a:pt x="2051761" y="301710"/>
                  </a:lnTo>
                  <a:lnTo>
                    <a:pt x="2017434" y="272862"/>
                  </a:lnTo>
                  <a:lnTo>
                    <a:pt x="1982145" y="245096"/>
                  </a:lnTo>
                  <a:lnTo>
                    <a:pt x="1945894" y="218414"/>
                  </a:lnTo>
                  <a:lnTo>
                    <a:pt x="1908681" y="192814"/>
                  </a:lnTo>
                  <a:lnTo>
                    <a:pt x="1870506" y="168297"/>
                  </a:lnTo>
                  <a:lnTo>
                    <a:pt x="1831368" y="144863"/>
                  </a:lnTo>
                  <a:lnTo>
                    <a:pt x="1791266" y="122511"/>
                  </a:lnTo>
                  <a:lnTo>
                    <a:pt x="1750202" y="101242"/>
                  </a:lnTo>
                  <a:lnTo>
                    <a:pt x="1708173" y="81055"/>
                  </a:lnTo>
                  <a:lnTo>
                    <a:pt x="1665180" y="61951"/>
                  </a:lnTo>
                  <a:lnTo>
                    <a:pt x="1664282" y="61951"/>
                  </a:lnTo>
                  <a:lnTo>
                    <a:pt x="1660690" y="58359"/>
                  </a:lnTo>
                  <a:lnTo>
                    <a:pt x="1660690" y="57461"/>
                  </a:lnTo>
                  <a:lnTo>
                    <a:pt x="1650810" y="8978"/>
                  </a:lnTo>
                  <a:lnTo>
                    <a:pt x="1650810" y="6284"/>
                  </a:lnTo>
                  <a:lnTo>
                    <a:pt x="1652606" y="3591"/>
                  </a:lnTo>
                  <a:lnTo>
                    <a:pt x="1654403" y="1795"/>
                  </a:lnTo>
                  <a:lnTo>
                    <a:pt x="1657995" y="0"/>
                  </a:lnTo>
                  <a:lnTo>
                    <a:pt x="1659792" y="0"/>
                  </a:lnTo>
                  <a:lnTo>
                    <a:pt x="1660690" y="897"/>
                  </a:lnTo>
                  <a:lnTo>
                    <a:pt x="1704098" y="19166"/>
                  </a:lnTo>
                  <a:lnTo>
                    <a:pt x="1746582" y="38472"/>
                  </a:lnTo>
                  <a:lnTo>
                    <a:pt x="1788141" y="58816"/>
                  </a:lnTo>
                  <a:lnTo>
                    <a:pt x="1828775" y="80198"/>
                  </a:lnTo>
                  <a:lnTo>
                    <a:pt x="1868486" y="102617"/>
                  </a:lnTo>
                  <a:lnTo>
                    <a:pt x="1907272" y="126075"/>
                  </a:lnTo>
                  <a:lnTo>
                    <a:pt x="1945134" y="150570"/>
                  </a:lnTo>
                  <a:lnTo>
                    <a:pt x="1982072" y="176103"/>
                  </a:lnTo>
                  <a:lnTo>
                    <a:pt x="2018086" y="202673"/>
                  </a:lnTo>
                  <a:lnTo>
                    <a:pt x="2053176" y="230281"/>
                  </a:lnTo>
                  <a:lnTo>
                    <a:pt x="2087342" y="258927"/>
                  </a:lnTo>
                  <a:lnTo>
                    <a:pt x="2120584" y="288611"/>
                  </a:lnTo>
                  <a:lnTo>
                    <a:pt x="2152903" y="319332"/>
                  </a:lnTo>
                  <a:lnTo>
                    <a:pt x="2184298" y="351092"/>
                  </a:lnTo>
                  <a:lnTo>
                    <a:pt x="2214770" y="383889"/>
                  </a:lnTo>
                  <a:lnTo>
                    <a:pt x="2244319" y="417723"/>
                  </a:lnTo>
                  <a:lnTo>
                    <a:pt x="2272944" y="452596"/>
                  </a:lnTo>
                  <a:lnTo>
                    <a:pt x="2300646" y="488506"/>
                  </a:lnTo>
                  <a:lnTo>
                    <a:pt x="2327425" y="525454"/>
                  </a:lnTo>
                  <a:lnTo>
                    <a:pt x="2353281" y="563440"/>
                  </a:lnTo>
                  <a:lnTo>
                    <a:pt x="2378214" y="602463"/>
                  </a:lnTo>
                  <a:lnTo>
                    <a:pt x="2402225" y="642524"/>
                  </a:lnTo>
                  <a:lnTo>
                    <a:pt x="2425312" y="683623"/>
                  </a:lnTo>
                  <a:lnTo>
                    <a:pt x="2447477" y="725760"/>
                  </a:lnTo>
                  <a:lnTo>
                    <a:pt x="2468720" y="768934"/>
                  </a:lnTo>
                  <a:lnTo>
                    <a:pt x="2489040" y="813146"/>
                  </a:lnTo>
                  <a:lnTo>
                    <a:pt x="2508438" y="858396"/>
                  </a:lnTo>
                  <a:lnTo>
                    <a:pt x="2526913" y="904684"/>
                  </a:lnTo>
                  <a:lnTo>
                    <a:pt x="2544466" y="952009"/>
                  </a:lnTo>
                  <a:lnTo>
                    <a:pt x="2561097" y="1000372"/>
                  </a:lnTo>
                  <a:lnTo>
                    <a:pt x="2576807" y="1049773"/>
                  </a:lnTo>
                  <a:lnTo>
                    <a:pt x="2591594" y="1100212"/>
                  </a:lnTo>
                  <a:lnTo>
                    <a:pt x="2605459" y="1151688"/>
                  </a:lnTo>
                  <a:lnTo>
                    <a:pt x="2618403" y="1204202"/>
                  </a:lnTo>
                  <a:lnTo>
                    <a:pt x="2630425" y="1257754"/>
                  </a:lnTo>
                  <a:lnTo>
                    <a:pt x="2641526" y="1312344"/>
                  </a:lnTo>
                  <a:lnTo>
                    <a:pt x="2651705" y="1367971"/>
                  </a:lnTo>
                  <a:lnTo>
                    <a:pt x="2660963" y="1424636"/>
                  </a:lnTo>
                  <a:lnTo>
                    <a:pt x="2669300" y="1482339"/>
                  </a:lnTo>
                  <a:lnTo>
                    <a:pt x="2669300" y="1483237"/>
                  </a:lnTo>
                  <a:lnTo>
                    <a:pt x="2670198" y="1490419"/>
                  </a:lnTo>
                  <a:lnTo>
                    <a:pt x="2668402" y="1496704"/>
                  </a:lnTo>
                  <a:lnTo>
                    <a:pt x="2663911" y="1502091"/>
                  </a:lnTo>
                  <a:lnTo>
                    <a:pt x="2663911" y="1502989"/>
                  </a:lnTo>
                  <a:lnTo>
                    <a:pt x="2659420" y="1509274"/>
                  </a:lnTo>
                  <a:lnTo>
                    <a:pt x="2653133" y="1512865"/>
                  </a:lnTo>
                  <a:lnTo>
                    <a:pt x="2638763" y="1514661"/>
                  </a:lnTo>
                  <a:close/>
                </a:path>
              </a:pathLst>
            </a:custGeom>
            <a:solidFill>
              <a:srgbClr val="2B48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2622565" y="8276421"/>
              <a:ext cx="477520" cy="193040"/>
            </a:xfrm>
            <a:custGeom>
              <a:rect b="b" l="l" r="r" t="t"/>
              <a:pathLst>
                <a:path extrusionOk="0" h="193040" w="477519">
                  <a:moveTo>
                    <a:pt x="79934" y="193036"/>
                  </a:moveTo>
                  <a:lnTo>
                    <a:pt x="35476" y="179779"/>
                  </a:lnTo>
                  <a:lnTo>
                    <a:pt x="5950" y="144103"/>
                  </a:lnTo>
                  <a:lnTo>
                    <a:pt x="0" y="113128"/>
                  </a:lnTo>
                  <a:lnTo>
                    <a:pt x="1501" y="96967"/>
                  </a:lnTo>
                  <a:lnTo>
                    <a:pt x="23351" y="56564"/>
                  </a:lnTo>
                  <a:lnTo>
                    <a:pt x="63767" y="34721"/>
                  </a:lnTo>
                  <a:lnTo>
                    <a:pt x="79934" y="33220"/>
                  </a:lnTo>
                  <a:lnTo>
                    <a:pt x="95595" y="34721"/>
                  </a:lnTo>
                  <a:lnTo>
                    <a:pt x="136517" y="56564"/>
                  </a:lnTo>
                  <a:lnTo>
                    <a:pt x="158367" y="96967"/>
                  </a:lnTo>
                  <a:lnTo>
                    <a:pt x="159868" y="113128"/>
                  </a:lnTo>
                  <a:lnTo>
                    <a:pt x="159868" y="122106"/>
                  </a:lnTo>
                  <a:lnTo>
                    <a:pt x="145596" y="159100"/>
                  </a:lnTo>
                  <a:lnTo>
                    <a:pt x="110920" y="187088"/>
                  </a:lnTo>
                  <a:lnTo>
                    <a:pt x="79934" y="193036"/>
                  </a:lnTo>
                  <a:close/>
                </a:path>
                <a:path extrusionOk="0" h="193040" w="477519">
                  <a:moveTo>
                    <a:pt x="321533" y="107741"/>
                  </a:moveTo>
                  <a:lnTo>
                    <a:pt x="319695" y="100993"/>
                  </a:lnTo>
                  <a:lnTo>
                    <a:pt x="318277" y="94161"/>
                  </a:lnTo>
                  <a:lnTo>
                    <a:pt x="317365" y="87160"/>
                  </a:lnTo>
                  <a:lnTo>
                    <a:pt x="317043" y="79908"/>
                  </a:lnTo>
                  <a:lnTo>
                    <a:pt x="318544" y="63746"/>
                  </a:lnTo>
                  <a:lnTo>
                    <a:pt x="340394" y="23343"/>
                  </a:lnTo>
                  <a:lnTo>
                    <a:pt x="380810" y="1501"/>
                  </a:lnTo>
                  <a:lnTo>
                    <a:pt x="396977" y="0"/>
                  </a:lnTo>
                  <a:lnTo>
                    <a:pt x="413143" y="1501"/>
                  </a:lnTo>
                  <a:lnTo>
                    <a:pt x="453560" y="23343"/>
                  </a:lnTo>
                  <a:lnTo>
                    <a:pt x="475410" y="63746"/>
                  </a:lnTo>
                  <a:lnTo>
                    <a:pt x="476911" y="79908"/>
                  </a:lnTo>
                  <a:lnTo>
                    <a:pt x="476911" y="91580"/>
                  </a:lnTo>
                  <a:lnTo>
                    <a:pt x="473515" y="104402"/>
                  </a:lnTo>
                  <a:lnTo>
                    <a:pt x="472486" y="106843"/>
                  </a:lnTo>
                  <a:lnTo>
                    <a:pt x="321533" y="106843"/>
                  </a:lnTo>
                  <a:lnTo>
                    <a:pt x="321533" y="107741"/>
                  </a:lnTo>
                  <a:close/>
                </a:path>
                <a:path extrusionOk="0" h="193040" w="477519">
                  <a:moveTo>
                    <a:pt x="396977" y="159816"/>
                  </a:moveTo>
                  <a:lnTo>
                    <a:pt x="352519" y="146558"/>
                  </a:lnTo>
                  <a:lnTo>
                    <a:pt x="324733" y="114755"/>
                  </a:lnTo>
                  <a:lnTo>
                    <a:pt x="321533" y="106843"/>
                  </a:lnTo>
                  <a:lnTo>
                    <a:pt x="472486" y="106843"/>
                  </a:lnTo>
                  <a:lnTo>
                    <a:pt x="441435" y="146558"/>
                  </a:lnTo>
                  <a:lnTo>
                    <a:pt x="396977" y="159816"/>
                  </a:lnTo>
                  <a:close/>
                </a:path>
              </a:pathLst>
            </a:custGeom>
            <a:solidFill>
              <a:srgbClr val="0340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4756993" y="7104736"/>
              <a:ext cx="469900" cy="470534"/>
            </a:xfrm>
            <a:custGeom>
              <a:rect b="b" l="l" r="r" t="t"/>
              <a:pathLst>
                <a:path extrusionOk="0" h="470534" w="469900">
                  <a:moveTo>
                    <a:pt x="250580" y="470469"/>
                  </a:moveTo>
                  <a:lnTo>
                    <a:pt x="234414" y="470469"/>
                  </a:lnTo>
                  <a:lnTo>
                    <a:pt x="187612" y="466106"/>
                  </a:lnTo>
                  <a:lnTo>
                    <a:pt x="144263" y="453074"/>
                  </a:lnTo>
                  <a:lnTo>
                    <a:pt x="104450" y="431455"/>
                  </a:lnTo>
                  <a:lnTo>
                    <a:pt x="68258" y="401335"/>
                  </a:lnTo>
                  <a:lnTo>
                    <a:pt x="38269" y="365155"/>
                  </a:lnTo>
                  <a:lnTo>
                    <a:pt x="16952" y="325355"/>
                  </a:lnTo>
                  <a:lnTo>
                    <a:pt x="4224" y="282020"/>
                  </a:lnTo>
                  <a:lnTo>
                    <a:pt x="0" y="235234"/>
                  </a:lnTo>
                  <a:lnTo>
                    <a:pt x="4224" y="188448"/>
                  </a:lnTo>
                  <a:lnTo>
                    <a:pt x="16952" y="145113"/>
                  </a:lnTo>
                  <a:lnTo>
                    <a:pt x="38269" y="105314"/>
                  </a:lnTo>
                  <a:lnTo>
                    <a:pt x="68258" y="69133"/>
                  </a:lnTo>
                  <a:lnTo>
                    <a:pt x="111256" y="34342"/>
                  </a:lnTo>
                  <a:lnTo>
                    <a:pt x="158970" y="11671"/>
                  </a:lnTo>
                  <a:lnTo>
                    <a:pt x="214542" y="813"/>
                  </a:lnTo>
                  <a:lnTo>
                    <a:pt x="234414" y="0"/>
                  </a:lnTo>
                  <a:lnTo>
                    <a:pt x="254145" y="687"/>
                  </a:lnTo>
                  <a:lnTo>
                    <a:pt x="308959" y="11671"/>
                  </a:lnTo>
                  <a:lnTo>
                    <a:pt x="356112" y="33332"/>
                  </a:lnTo>
                  <a:lnTo>
                    <a:pt x="397875" y="66440"/>
                  </a:lnTo>
                  <a:lnTo>
                    <a:pt x="414028" y="85295"/>
                  </a:lnTo>
                  <a:lnTo>
                    <a:pt x="242497" y="85295"/>
                  </a:lnTo>
                  <a:lnTo>
                    <a:pt x="213883" y="87974"/>
                  </a:lnTo>
                  <a:lnTo>
                    <a:pt x="163054" y="109158"/>
                  </a:lnTo>
                  <a:lnTo>
                    <a:pt x="122666" y="149532"/>
                  </a:lnTo>
                  <a:lnTo>
                    <a:pt x="101475" y="200345"/>
                  </a:lnTo>
                  <a:lnTo>
                    <a:pt x="98795" y="228950"/>
                  </a:lnTo>
                  <a:lnTo>
                    <a:pt x="101489" y="257554"/>
                  </a:lnTo>
                  <a:lnTo>
                    <a:pt x="123045" y="308367"/>
                  </a:lnTo>
                  <a:lnTo>
                    <a:pt x="163952" y="348741"/>
                  </a:lnTo>
                  <a:lnTo>
                    <a:pt x="214781" y="369925"/>
                  </a:lnTo>
                  <a:lnTo>
                    <a:pt x="243395" y="372604"/>
                  </a:lnTo>
                  <a:lnTo>
                    <a:pt x="424496" y="372604"/>
                  </a:lnTo>
                  <a:lnTo>
                    <a:pt x="400569" y="401335"/>
                  </a:lnTo>
                  <a:lnTo>
                    <a:pt x="366903" y="429786"/>
                  </a:lnTo>
                  <a:lnTo>
                    <a:pt x="333321" y="449146"/>
                  </a:lnTo>
                  <a:lnTo>
                    <a:pt x="297213" y="462108"/>
                  </a:lnTo>
                  <a:lnTo>
                    <a:pt x="258664" y="468674"/>
                  </a:lnTo>
                  <a:lnTo>
                    <a:pt x="250580" y="470469"/>
                  </a:lnTo>
                  <a:close/>
                </a:path>
                <a:path extrusionOk="0" h="470534" w="469900">
                  <a:moveTo>
                    <a:pt x="424496" y="372604"/>
                  </a:moveTo>
                  <a:lnTo>
                    <a:pt x="253275" y="372604"/>
                  </a:lnTo>
                  <a:lnTo>
                    <a:pt x="258664" y="371707"/>
                  </a:lnTo>
                  <a:lnTo>
                    <a:pt x="282226" y="367147"/>
                  </a:lnTo>
                  <a:lnTo>
                    <a:pt x="324971" y="346581"/>
                  </a:lnTo>
                  <a:lnTo>
                    <a:pt x="362328" y="308367"/>
                  </a:lnTo>
                  <a:lnTo>
                    <a:pt x="383519" y="257554"/>
                  </a:lnTo>
                  <a:lnTo>
                    <a:pt x="386199" y="228950"/>
                  </a:lnTo>
                  <a:lnTo>
                    <a:pt x="383645" y="200345"/>
                  </a:lnTo>
                  <a:lnTo>
                    <a:pt x="362707" y="149532"/>
                  </a:lnTo>
                  <a:lnTo>
                    <a:pt x="321940" y="109158"/>
                  </a:lnTo>
                  <a:lnTo>
                    <a:pt x="271111" y="87974"/>
                  </a:lnTo>
                  <a:lnTo>
                    <a:pt x="242497" y="85295"/>
                  </a:lnTo>
                  <a:lnTo>
                    <a:pt x="414028" y="85295"/>
                  </a:lnTo>
                  <a:lnTo>
                    <a:pt x="430699" y="105314"/>
                  </a:lnTo>
                  <a:lnTo>
                    <a:pt x="452325" y="145113"/>
                  </a:lnTo>
                  <a:lnTo>
                    <a:pt x="465362" y="188448"/>
                  </a:lnTo>
                  <a:lnTo>
                    <a:pt x="469726" y="235234"/>
                  </a:lnTo>
                  <a:lnTo>
                    <a:pt x="465362" y="282020"/>
                  </a:lnTo>
                  <a:lnTo>
                    <a:pt x="452325" y="325355"/>
                  </a:lnTo>
                  <a:lnTo>
                    <a:pt x="430699" y="365155"/>
                  </a:lnTo>
                  <a:lnTo>
                    <a:pt x="424496" y="372604"/>
                  </a:lnTo>
                  <a:close/>
                </a:path>
              </a:pathLst>
            </a:custGeom>
            <a:solidFill>
              <a:srgbClr val="81A3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4855788" y="7190031"/>
              <a:ext cx="287020" cy="287655"/>
            </a:xfrm>
            <a:custGeom>
              <a:rect b="b" l="l" r="r" t="t"/>
              <a:pathLst>
                <a:path extrusionOk="0" h="287654" w="287020">
                  <a:moveTo>
                    <a:pt x="154479" y="287309"/>
                  </a:moveTo>
                  <a:lnTo>
                    <a:pt x="143702" y="287309"/>
                  </a:lnTo>
                  <a:lnTo>
                    <a:pt x="115088" y="284630"/>
                  </a:lnTo>
                  <a:lnTo>
                    <a:pt x="64259" y="263446"/>
                  </a:lnTo>
                  <a:lnTo>
                    <a:pt x="23870" y="223071"/>
                  </a:lnTo>
                  <a:lnTo>
                    <a:pt x="2680" y="172259"/>
                  </a:lnTo>
                  <a:lnTo>
                    <a:pt x="0" y="143654"/>
                  </a:lnTo>
                  <a:lnTo>
                    <a:pt x="2554" y="115050"/>
                  </a:lnTo>
                  <a:lnTo>
                    <a:pt x="23491" y="64237"/>
                  </a:lnTo>
                  <a:lnTo>
                    <a:pt x="64244" y="23989"/>
                  </a:lnTo>
                  <a:lnTo>
                    <a:pt x="114709" y="3058"/>
                  </a:lnTo>
                  <a:lnTo>
                    <a:pt x="142804" y="0"/>
                  </a:lnTo>
                  <a:lnTo>
                    <a:pt x="171418" y="2679"/>
                  </a:lnTo>
                  <a:lnTo>
                    <a:pt x="222247" y="23862"/>
                  </a:lnTo>
                  <a:lnTo>
                    <a:pt x="262635" y="64237"/>
                  </a:lnTo>
                  <a:lnTo>
                    <a:pt x="283825" y="115050"/>
                  </a:lnTo>
                  <a:lnTo>
                    <a:pt x="286506" y="143654"/>
                  </a:lnTo>
                  <a:lnTo>
                    <a:pt x="283952" y="172133"/>
                  </a:lnTo>
                  <a:lnTo>
                    <a:pt x="263014" y="222693"/>
                  </a:lnTo>
                  <a:lnTo>
                    <a:pt x="225404" y="261286"/>
                  </a:lnTo>
                  <a:lnTo>
                    <a:pt x="182911" y="281852"/>
                  </a:lnTo>
                  <a:lnTo>
                    <a:pt x="154479" y="287309"/>
                  </a:lnTo>
                  <a:close/>
                </a:path>
              </a:pathLst>
            </a:custGeom>
            <a:solidFill>
              <a:srgbClr val="5681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311205" y="10228333"/>
              <a:ext cx="7193280" cy="0"/>
            </a:xfrm>
            <a:custGeom>
              <a:rect b="b" l="l" r="r" t="t"/>
              <a:pathLst>
                <a:path extrusionOk="0" h="120000" w="7193280">
                  <a:moveTo>
                    <a:pt x="0" y="0"/>
                  </a:moveTo>
                  <a:lnTo>
                    <a:pt x="7193194" y="0"/>
                  </a:lnTo>
                </a:path>
              </a:pathLst>
            </a:custGeom>
            <a:noFill/>
            <a:ln cap="flat" cmpd="sng" w="62825">
              <a:solidFill>
                <a:srgbClr val="335C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6232185" y="4374843"/>
              <a:ext cx="1166495" cy="1103630"/>
            </a:xfrm>
            <a:custGeom>
              <a:rect b="b" l="l" r="r" t="t"/>
              <a:pathLst>
                <a:path extrusionOk="0" h="1103629" w="1166495">
                  <a:moveTo>
                    <a:pt x="509219" y="1103464"/>
                  </a:moveTo>
                  <a:lnTo>
                    <a:pt x="462542" y="1102685"/>
                  </a:lnTo>
                  <a:lnTo>
                    <a:pt x="415671" y="1098433"/>
                  </a:lnTo>
                  <a:lnTo>
                    <a:pt x="368610" y="1090708"/>
                  </a:lnTo>
                  <a:lnTo>
                    <a:pt x="321362" y="1079511"/>
                  </a:lnTo>
                  <a:lnTo>
                    <a:pt x="273932" y="1064842"/>
                  </a:lnTo>
                  <a:lnTo>
                    <a:pt x="229175" y="1047479"/>
                  </a:lnTo>
                  <a:lnTo>
                    <a:pt x="186513" y="1027697"/>
                  </a:lnTo>
                  <a:lnTo>
                    <a:pt x="145947" y="1005472"/>
                  </a:lnTo>
                  <a:lnTo>
                    <a:pt x="107477" y="980777"/>
                  </a:lnTo>
                  <a:lnTo>
                    <a:pt x="71102" y="953588"/>
                  </a:lnTo>
                  <a:lnTo>
                    <a:pt x="36823" y="923880"/>
                  </a:lnTo>
                  <a:lnTo>
                    <a:pt x="8911" y="895219"/>
                  </a:lnTo>
                  <a:lnTo>
                    <a:pt x="0" y="885273"/>
                  </a:lnTo>
                  <a:lnTo>
                    <a:pt x="248784" y="666199"/>
                  </a:lnTo>
                  <a:lnTo>
                    <a:pt x="476911" y="666199"/>
                  </a:lnTo>
                  <a:lnTo>
                    <a:pt x="778686" y="665301"/>
                  </a:lnTo>
                  <a:lnTo>
                    <a:pt x="818934" y="661598"/>
                  </a:lnTo>
                  <a:lnTo>
                    <a:pt x="856150" y="650487"/>
                  </a:lnTo>
                  <a:lnTo>
                    <a:pt x="890336" y="631969"/>
                  </a:lnTo>
                  <a:lnTo>
                    <a:pt x="921490" y="606044"/>
                  </a:lnTo>
                  <a:lnTo>
                    <a:pt x="947424" y="574900"/>
                  </a:lnTo>
                  <a:lnTo>
                    <a:pt x="965948" y="540726"/>
                  </a:lnTo>
                  <a:lnTo>
                    <a:pt x="977062" y="503521"/>
                  </a:lnTo>
                  <a:lnTo>
                    <a:pt x="980767" y="463287"/>
                  </a:lnTo>
                  <a:lnTo>
                    <a:pt x="977062" y="422154"/>
                  </a:lnTo>
                  <a:lnTo>
                    <a:pt x="965948" y="384950"/>
                  </a:lnTo>
                  <a:lnTo>
                    <a:pt x="947424" y="350776"/>
                  </a:lnTo>
                  <a:lnTo>
                    <a:pt x="921490" y="319632"/>
                  </a:lnTo>
                  <a:lnTo>
                    <a:pt x="890336" y="293706"/>
                  </a:lnTo>
                  <a:lnTo>
                    <a:pt x="856150" y="275188"/>
                  </a:lnTo>
                  <a:lnTo>
                    <a:pt x="818934" y="264078"/>
                  </a:lnTo>
                  <a:lnTo>
                    <a:pt x="778686" y="260374"/>
                  </a:lnTo>
                  <a:lnTo>
                    <a:pt x="709529" y="260374"/>
                  </a:lnTo>
                  <a:lnTo>
                    <a:pt x="1006813" y="0"/>
                  </a:lnTo>
                  <a:lnTo>
                    <a:pt x="1031723" y="32518"/>
                  </a:lnTo>
                  <a:lnTo>
                    <a:pt x="1055200" y="66889"/>
                  </a:lnTo>
                  <a:lnTo>
                    <a:pt x="1077163" y="103280"/>
                  </a:lnTo>
                  <a:lnTo>
                    <a:pt x="1097525" y="141859"/>
                  </a:lnTo>
                  <a:lnTo>
                    <a:pt x="1117363" y="187275"/>
                  </a:lnTo>
                  <a:lnTo>
                    <a:pt x="1133783" y="232840"/>
                  </a:lnTo>
                  <a:lnTo>
                    <a:pt x="1146811" y="278555"/>
                  </a:lnTo>
                  <a:lnTo>
                    <a:pt x="1156470" y="324420"/>
                  </a:lnTo>
                  <a:lnTo>
                    <a:pt x="1162786" y="370435"/>
                  </a:lnTo>
                  <a:lnTo>
                    <a:pt x="1165784" y="416599"/>
                  </a:lnTo>
                  <a:lnTo>
                    <a:pt x="1166261" y="433966"/>
                  </a:lnTo>
                  <a:lnTo>
                    <a:pt x="1166233" y="451166"/>
                  </a:lnTo>
                  <a:lnTo>
                    <a:pt x="1159609" y="522250"/>
                  </a:lnTo>
                  <a:lnTo>
                    <a:pt x="1144790" y="595957"/>
                  </a:lnTo>
                  <a:lnTo>
                    <a:pt x="1134349" y="632979"/>
                  </a:lnTo>
                  <a:lnTo>
                    <a:pt x="1131655" y="639264"/>
                  </a:lnTo>
                  <a:lnTo>
                    <a:pt x="1129858" y="646447"/>
                  </a:lnTo>
                  <a:lnTo>
                    <a:pt x="1112906" y="691563"/>
                  </a:lnTo>
                  <a:lnTo>
                    <a:pt x="1096627" y="728150"/>
                  </a:lnTo>
                  <a:lnTo>
                    <a:pt x="1073343" y="772377"/>
                  </a:lnTo>
                  <a:lnTo>
                    <a:pt x="1047206" y="814077"/>
                  </a:lnTo>
                  <a:lnTo>
                    <a:pt x="1018223" y="853250"/>
                  </a:lnTo>
                  <a:lnTo>
                    <a:pt x="986401" y="889895"/>
                  </a:lnTo>
                  <a:lnTo>
                    <a:pt x="951748" y="924013"/>
                  </a:lnTo>
                  <a:lnTo>
                    <a:pt x="914272" y="955604"/>
                  </a:lnTo>
                  <a:lnTo>
                    <a:pt x="873979" y="984668"/>
                  </a:lnTo>
                  <a:lnTo>
                    <a:pt x="830877" y="1011204"/>
                  </a:lnTo>
                  <a:lnTo>
                    <a:pt x="784973" y="1035213"/>
                  </a:lnTo>
                  <a:lnTo>
                    <a:pt x="739547" y="1055270"/>
                  </a:lnTo>
                  <a:lnTo>
                    <a:pt x="693903" y="1071854"/>
                  </a:lnTo>
                  <a:lnTo>
                    <a:pt x="648044" y="1084965"/>
                  </a:lnTo>
                  <a:lnTo>
                    <a:pt x="601974" y="1094604"/>
                  </a:lnTo>
                  <a:lnTo>
                    <a:pt x="555698" y="1100770"/>
                  </a:lnTo>
                  <a:lnTo>
                    <a:pt x="509219" y="1103464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6709097" y="4636116"/>
              <a:ext cx="504825" cy="405130"/>
            </a:xfrm>
            <a:custGeom>
              <a:rect b="b" l="l" r="r" t="t"/>
              <a:pathLst>
                <a:path extrusionOk="0" h="405129" w="504825">
                  <a:moveTo>
                    <a:pt x="302672" y="404927"/>
                  </a:moveTo>
                  <a:lnTo>
                    <a:pt x="0" y="404927"/>
                  </a:lnTo>
                  <a:lnTo>
                    <a:pt x="0" y="0"/>
                  </a:lnTo>
                  <a:lnTo>
                    <a:pt x="302672" y="0"/>
                  </a:lnTo>
                  <a:lnTo>
                    <a:pt x="342920" y="3703"/>
                  </a:lnTo>
                  <a:lnTo>
                    <a:pt x="380137" y="14814"/>
                  </a:lnTo>
                  <a:lnTo>
                    <a:pt x="414322" y="33332"/>
                  </a:lnTo>
                  <a:lnTo>
                    <a:pt x="445476" y="59257"/>
                  </a:lnTo>
                  <a:lnTo>
                    <a:pt x="471410" y="90401"/>
                  </a:lnTo>
                  <a:lnTo>
                    <a:pt x="489934" y="124575"/>
                  </a:lnTo>
                  <a:lnTo>
                    <a:pt x="501049" y="161780"/>
                  </a:lnTo>
                  <a:lnTo>
                    <a:pt x="504754" y="202014"/>
                  </a:lnTo>
                  <a:lnTo>
                    <a:pt x="501049" y="243147"/>
                  </a:lnTo>
                  <a:lnTo>
                    <a:pt x="489934" y="280351"/>
                  </a:lnTo>
                  <a:lnTo>
                    <a:pt x="471410" y="314525"/>
                  </a:lnTo>
                  <a:lnTo>
                    <a:pt x="445476" y="345669"/>
                  </a:lnTo>
                  <a:lnTo>
                    <a:pt x="414322" y="371594"/>
                  </a:lnTo>
                  <a:lnTo>
                    <a:pt x="380137" y="390112"/>
                  </a:lnTo>
                  <a:lnTo>
                    <a:pt x="342920" y="401223"/>
                  </a:lnTo>
                  <a:lnTo>
                    <a:pt x="302672" y="404927"/>
                  </a:lnTo>
                  <a:close/>
                </a:path>
              </a:pathLst>
            </a:custGeom>
            <a:solidFill>
              <a:srgbClr val="B9D3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6258231" y="4636116"/>
              <a:ext cx="452120" cy="405130"/>
            </a:xfrm>
            <a:custGeom>
              <a:rect b="b" l="l" r="r" t="t"/>
              <a:pathLst>
                <a:path extrusionOk="0" h="405129" w="452120">
                  <a:moveTo>
                    <a:pt x="451763" y="404927"/>
                  </a:moveTo>
                  <a:lnTo>
                    <a:pt x="202081" y="404927"/>
                  </a:lnTo>
                  <a:lnTo>
                    <a:pt x="161833" y="401223"/>
                  </a:lnTo>
                  <a:lnTo>
                    <a:pt x="124616" y="390112"/>
                  </a:lnTo>
                  <a:lnTo>
                    <a:pt x="90431" y="371594"/>
                  </a:lnTo>
                  <a:lnTo>
                    <a:pt x="59277" y="345669"/>
                  </a:lnTo>
                  <a:lnTo>
                    <a:pt x="33343" y="314525"/>
                  </a:lnTo>
                  <a:lnTo>
                    <a:pt x="14819" y="280351"/>
                  </a:lnTo>
                  <a:lnTo>
                    <a:pt x="3704" y="243147"/>
                  </a:lnTo>
                  <a:lnTo>
                    <a:pt x="0" y="202912"/>
                  </a:lnTo>
                  <a:lnTo>
                    <a:pt x="3704" y="161780"/>
                  </a:lnTo>
                  <a:lnTo>
                    <a:pt x="14819" y="124575"/>
                  </a:lnTo>
                  <a:lnTo>
                    <a:pt x="33343" y="90401"/>
                  </a:lnTo>
                  <a:lnTo>
                    <a:pt x="59277" y="59257"/>
                  </a:lnTo>
                  <a:lnTo>
                    <a:pt x="90431" y="33332"/>
                  </a:lnTo>
                  <a:lnTo>
                    <a:pt x="124616" y="14814"/>
                  </a:lnTo>
                  <a:lnTo>
                    <a:pt x="161833" y="3703"/>
                  </a:lnTo>
                  <a:lnTo>
                    <a:pt x="202081" y="0"/>
                  </a:lnTo>
                  <a:lnTo>
                    <a:pt x="451763" y="0"/>
                  </a:lnTo>
                  <a:lnTo>
                    <a:pt x="451763" y="4049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5869337" y="4137346"/>
              <a:ext cx="1371600" cy="1123315"/>
            </a:xfrm>
            <a:custGeom>
              <a:rect b="b" l="l" r="r" t="t"/>
              <a:pathLst>
                <a:path extrusionOk="0" h="1123314" w="1371600">
                  <a:moveTo>
                    <a:pt x="363746" y="1122770"/>
                  </a:moveTo>
                  <a:lnTo>
                    <a:pt x="352603" y="1109948"/>
                  </a:lnTo>
                  <a:lnTo>
                    <a:pt x="341966" y="1096957"/>
                  </a:lnTo>
                  <a:lnTo>
                    <a:pt x="331665" y="1083630"/>
                  </a:lnTo>
                  <a:lnTo>
                    <a:pt x="321533" y="1069798"/>
                  </a:lnTo>
                  <a:lnTo>
                    <a:pt x="319737" y="1068900"/>
                  </a:lnTo>
                  <a:lnTo>
                    <a:pt x="0" y="1070696"/>
                  </a:lnTo>
                  <a:lnTo>
                    <a:pt x="213757" y="848030"/>
                  </a:lnTo>
                  <a:lnTo>
                    <a:pt x="206333" y="820941"/>
                  </a:lnTo>
                  <a:lnTo>
                    <a:pt x="200172" y="793599"/>
                  </a:lnTo>
                  <a:lnTo>
                    <a:pt x="195190" y="766088"/>
                  </a:lnTo>
                  <a:lnTo>
                    <a:pt x="191303" y="738494"/>
                  </a:lnTo>
                  <a:lnTo>
                    <a:pt x="187949" y="688481"/>
                  </a:lnTo>
                  <a:lnTo>
                    <a:pt x="188721" y="638047"/>
                  </a:lnTo>
                  <a:lnTo>
                    <a:pt x="193703" y="587109"/>
                  </a:lnTo>
                  <a:lnTo>
                    <a:pt x="202979" y="535581"/>
                  </a:lnTo>
                  <a:lnTo>
                    <a:pt x="213083" y="491587"/>
                  </a:lnTo>
                  <a:lnTo>
                    <a:pt x="227229" y="447592"/>
                  </a:lnTo>
                  <a:lnTo>
                    <a:pt x="244855" y="405281"/>
                  </a:lnTo>
                  <a:lnTo>
                    <a:pt x="263154" y="364991"/>
                  </a:lnTo>
                  <a:lnTo>
                    <a:pt x="285720" y="323032"/>
                  </a:lnTo>
                  <a:lnTo>
                    <a:pt x="310980" y="283357"/>
                  </a:lnTo>
                  <a:lnTo>
                    <a:pt x="338935" y="245976"/>
                  </a:lnTo>
                  <a:lnTo>
                    <a:pt x="369584" y="210898"/>
                  </a:lnTo>
                  <a:lnTo>
                    <a:pt x="402927" y="178136"/>
                  </a:lnTo>
                  <a:lnTo>
                    <a:pt x="438965" y="147699"/>
                  </a:lnTo>
                  <a:lnTo>
                    <a:pt x="477697" y="119597"/>
                  </a:lnTo>
                  <a:lnTo>
                    <a:pt x="519124" y="93842"/>
                  </a:lnTo>
                  <a:lnTo>
                    <a:pt x="555877" y="74019"/>
                  </a:lnTo>
                  <a:lnTo>
                    <a:pt x="611127" y="48599"/>
                  </a:lnTo>
                  <a:lnTo>
                    <a:pt x="654069" y="32677"/>
                  </a:lnTo>
                  <a:lnTo>
                    <a:pt x="697348" y="19952"/>
                  </a:lnTo>
                  <a:lnTo>
                    <a:pt x="740964" y="10343"/>
                  </a:lnTo>
                  <a:lnTo>
                    <a:pt x="786439" y="3447"/>
                  </a:lnTo>
                  <a:lnTo>
                    <a:pt x="832301" y="0"/>
                  </a:lnTo>
                  <a:lnTo>
                    <a:pt x="878509" y="0"/>
                  </a:lnTo>
                  <a:lnTo>
                    <a:pt x="925018" y="3447"/>
                  </a:lnTo>
                  <a:lnTo>
                    <a:pt x="971786" y="10343"/>
                  </a:lnTo>
                  <a:lnTo>
                    <a:pt x="1025001" y="22351"/>
                  </a:lnTo>
                  <a:lnTo>
                    <a:pt x="1079562" y="39074"/>
                  </a:lnTo>
                  <a:lnTo>
                    <a:pt x="1126083" y="57115"/>
                  </a:lnTo>
                  <a:lnTo>
                    <a:pt x="1170162" y="77681"/>
                  </a:lnTo>
                  <a:lnTo>
                    <a:pt x="1212052" y="100941"/>
                  </a:lnTo>
                  <a:lnTo>
                    <a:pt x="1252005" y="127062"/>
                  </a:lnTo>
                  <a:lnTo>
                    <a:pt x="1282823" y="150659"/>
                  </a:lnTo>
                  <a:lnTo>
                    <a:pt x="1311956" y="175770"/>
                  </a:lnTo>
                  <a:lnTo>
                    <a:pt x="1339405" y="202565"/>
                  </a:lnTo>
                  <a:lnTo>
                    <a:pt x="1365171" y="231212"/>
                  </a:lnTo>
                  <a:lnTo>
                    <a:pt x="1366967" y="233008"/>
                  </a:lnTo>
                  <a:lnTo>
                    <a:pt x="1368763" y="235701"/>
                  </a:lnTo>
                  <a:lnTo>
                    <a:pt x="1371458" y="238395"/>
                  </a:lnTo>
                  <a:lnTo>
                    <a:pt x="1074174" y="498769"/>
                  </a:lnTo>
                  <a:lnTo>
                    <a:pt x="590975" y="498769"/>
                  </a:lnTo>
                  <a:lnTo>
                    <a:pt x="550727" y="502473"/>
                  </a:lnTo>
                  <a:lnTo>
                    <a:pt x="513510" y="513584"/>
                  </a:lnTo>
                  <a:lnTo>
                    <a:pt x="479325" y="532102"/>
                  </a:lnTo>
                  <a:lnTo>
                    <a:pt x="448171" y="558027"/>
                  </a:lnTo>
                  <a:lnTo>
                    <a:pt x="422237" y="589171"/>
                  </a:lnTo>
                  <a:lnTo>
                    <a:pt x="403713" y="623345"/>
                  </a:lnTo>
                  <a:lnTo>
                    <a:pt x="392598" y="660550"/>
                  </a:lnTo>
                  <a:lnTo>
                    <a:pt x="388894" y="700784"/>
                  </a:lnTo>
                  <a:lnTo>
                    <a:pt x="392598" y="741917"/>
                  </a:lnTo>
                  <a:lnTo>
                    <a:pt x="403713" y="779121"/>
                  </a:lnTo>
                  <a:lnTo>
                    <a:pt x="422237" y="813295"/>
                  </a:lnTo>
                  <a:lnTo>
                    <a:pt x="448171" y="844439"/>
                  </a:lnTo>
                  <a:lnTo>
                    <a:pt x="479325" y="870364"/>
                  </a:lnTo>
                  <a:lnTo>
                    <a:pt x="513510" y="888882"/>
                  </a:lnTo>
                  <a:lnTo>
                    <a:pt x="550727" y="899993"/>
                  </a:lnTo>
                  <a:lnTo>
                    <a:pt x="590975" y="903697"/>
                  </a:lnTo>
                  <a:lnTo>
                    <a:pt x="612530" y="903697"/>
                  </a:lnTo>
                  <a:lnTo>
                    <a:pt x="363746" y="1122770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4876894" y="2556262"/>
              <a:ext cx="1292225" cy="1088390"/>
            </a:xfrm>
            <a:custGeom>
              <a:rect b="b" l="l" r="r" t="t"/>
              <a:pathLst>
                <a:path extrusionOk="0" h="1088389" w="1292225">
                  <a:moveTo>
                    <a:pt x="0" y="1088186"/>
                  </a:moveTo>
                  <a:lnTo>
                    <a:pt x="52990" y="942735"/>
                  </a:lnTo>
                  <a:lnTo>
                    <a:pt x="1178358" y="0"/>
                  </a:lnTo>
                  <a:lnTo>
                    <a:pt x="1192672" y="21576"/>
                  </a:lnTo>
                  <a:lnTo>
                    <a:pt x="1218269" y="65402"/>
                  </a:lnTo>
                  <a:lnTo>
                    <a:pt x="1236779" y="103630"/>
                  </a:lnTo>
                  <a:lnTo>
                    <a:pt x="1255598" y="151735"/>
                  </a:lnTo>
                  <a:lnTo>
                    <a:pt x="1267751" y="191984"/>
                  </a:lnTo>
                  <a:lnTo>
                    <a:pt x="1277378" y="233327"/>
                  </a:lnTo>
                  <a:lnTo>
                    <a:pt x="1284647" y="275848"/>
                  </a:lnTo>
                  <a:lnTo>
                    <a:pt x="1289727" y="319632"/>
                  </a:lnTo>
                  <a:lnTo>
                    <a:pt x="1292220" y="369295"/>
                  </a:lnTo>
                  <a:lnTo>
                    <a:pt x="1291369" y="417890"/>
                  </a:lnTo>
                  <a:lnTo>
                    <a:pt x="1287170" y="465416"/>
                  </a:lnTo>
                  <a:lnTo>
                    <a:pt x="1279619" y="511874"/>
                  </a:lnTo>
                  <a:lnTo>
                    <a:pt x="1268711" y="557263"/>
                  </a:lnTo>
                  <a:lnTo>
                    <a:pt x="1254442" y="601584"/>
                  </a:lnTo>
                  <a:lnTo>
                    <a:pt x="1236810" y="644836"/>
                  </a:lnTo>
                  <a:lnTo>
                    <a:pt x="1215808" y="687020"/>
                  </a:lnTo>
                  <a:lnTo>
                    <a:pt x="1191434" y="728136"/>
                  </a:lnTo>
                  <a:lnTo>
                    <a:pt x="1163684" y="768182"/>
                  </a:lnTo>
                  <a:lnTo>
                    <a:pt x="1132553" y="807161"/>
                  </a:lnTo>
                  <a:lnTo>
                    <a:pt x="1099194" y="843823"/>
                  </a:lnTo>
                  <a:lnTo>
                    <a:pt x="1064268" y="877410"/>
                  </a:lnTo>
                  <a:lnTo>
                    <a:pt x="1027768" y="907916"/>
                  </a:lnTo>
                  <a:lnTo>
                    <a:pt x="989684" y="935338"/>
                  </a:lnTo>
                  <a:lnTo>
                    <a:pt x="950010" y="959673"/>
                  </a:lnTo>
                  <a:lnTo>
                    <a:pt x="908736" y="980914"/>
                  </a:lnTo>
                  <a:lnTo>
                    <a:pt x="865855" y="999060"/>
                  </a:lnTo>
                  <a:lnTo>
                    <a:pt x="821358" y="1014106"/>
                  </a:lnTo>
                  <a:lnTo>
                    <a:pt x="775238" y="1026047"/>
                  </a:lnTo>
                  <a:lnTo>
                    <a:pt x="727486" y="1034880"/>
                  </a:lnTo>
                  <a:lnTo>
                    <a:pt x="678094" y="1040600"/>
                  </a:lnTo>
                  <a:lnTo>
                    <a:pt x="630048" y="1043443"/>
                  </a:lnTo>
                  <a:lnTo>
                    <a:pt x="582925" y="1042994"/>
                  </a:lnTo>
                  <a:lnTo>
                    <a:pt x="536750" y="1039253"/>
                  </a:lnTo>
                  <a:lnTo>
                    <a:pt x="491548" y="1032220"/>
                  </a:lnTo>
                  <a:lnTo>
                    <a:pt x="447343" y="1021895"/>
                  </a:lnTo>
                  <a:lnTo>
                    <a:pt x="404162" y="1008277"/>
                  </a:lnTo>
                  <a:lnTo>
                    <a:pt x="348702" y="985382"/>
                  </a:lnTo>
                  <a:lnTo>
                    <a:pt x="294589" y="957100"/>
                  </a:lnTo>
                  <a:lnTo>
                    <a:pt x="292793" y="957100"/>
                  </a:lnTo>
                  <a:lnTo>
                    <a:pt x="0" y="1088186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4831510" y="2262485"/>
              <a:ext cx="1224280" cy="1238885"/>
            </a:xfrm>
            <a:custGeom>
              <a:rect b="b" l="l" r="r" t="t"/>
              <a:pathLst>
                <a:path extrusionOk="0" h="1238885" w="1224279">
                  <a:moveTo>
                    <a:pt x="98374" y="1238308"/>
                  </a:moveTo>
                  <a:lnTo>
                    <a:pt x="151364" y="1093755"/>
                  </a:lnTo>
                  <a:lnTo>
                    <a:pt x="133822" y="1072010"/>
                  </a:lnTo>
                  <a:lnTo>
                    <a:pt x="117459" y="1049761"/>
                  </a:lnTo>
                  <a:lnTo>
                    <a:pt x="87596" y="1003073"/>
                  </a:lnTo>
                  <a:lnTo>
                    <a:pt x="63852" y="958812"/>
                  </a:lnTo>
                  <a:lnTo>
                    <a:pt x="43812" y="912278"/>
                  </a:lnTo>
                  <a:lnTo>
                    <a:pt x="27477" y="863556"/>
                  </a:lnTo>
                  <a:lnTo>
                    <a:pt x="14847" y="812730"/>
                  </a:lnTo>
                  <a:lnTo>
                    <a:pt x="7213" y="768848"/>
                  </a:lnTo>
                  <a:lnTo>
                    <a:pt x="2273" y="722946"/>
                  </a:lnTo>
                  <a:lnTo>
                    <a:pt x="28" y="676931"/>
                  </a:lnTo>
                  <a:lnTo>
                    <a:pt x="0" y="654513"/>
                  </a:lnTo>
                  <a:lnTo>
                    <a:pt x="477" y="632264"/>
                  </a:lnTo>
                  <a:lnTo>
                    <a:pt x="4271" y="584013"/>
                  </a:lnTo>
                  <a:lnTo>
                    <a:pt x="11474" y="536826"/>
                  </a:lnTo>
                  <a:lnTo>
                    <a:pt x="22098" y="490704"/>
                  </a:lnTo>
                  <a:lnTo>
                    <a:pt x="36161" y="445645"/>
                  </a:lnTo>
                  <a:lnTo>
                    <a:pt x="53675" y="401651"/>
                  </a:lnTo>
                  <a:lnTo>
                    <a:pt x="74656" y="358721"/>
                  </a:lnTo>
                  <a:lnTo>
                    <a:pt x="99119" y="316855"/>
                  </a:lnTo>
                  <a:lnTo>
                    <a:pt x="127078" y="276053"/>
                  </a:lnTo>
                  <a:lnTo>
                    <a:pt x="158549" y="236315"/>
                  </a:lnTo>
                  <a:lnTo>
                    <a:pt x="191929" y="199450"/>
                  </a:lnTo>
                  <a:lnTo>
                    <a:pt x="226912" y="165738"/>
                  </a:lnTo>
                  <a:lnTo>
                    <a:pt x="263498" y="135171"/>
                  </a:lnTo>
                  <a:lnTo>
                    <a:pt x="301687" y="107740"/>
                  </a:lnTo>
                  <a:lnTo>
                    <a:pt x="341480" y="83438"/>
                  </a:lnTo>
                  <a:lnTo>
                    <a:pt x="382876" y="62257"/>
                  </a:lnTo>
                  <a:lnTo>
                    <a:pt x="425875" y="44188"/>
                  </a:lnTo>
                  <a:lnTo>
                    <a:pt x="470478" y="29224"/>
                  </a:lnTo>
                  <a:lnTo>
                    <a:pt x="516684" y="17356"/>
                  </a:lnTo>
                  <a:lnTo>
                    <a:pt x="564493" y="8575"/>
                  </a:lnTo>
                  <a:lnTo>
                    <a:pt x="613906" y="2875"/>
                  </a:lnTo>
                  <a:lnTo>
                    <a:pt x="663907" y="0"/>
                  </a:lnTo>
                  <a:lnTo>
                    <a:pt x="712813" y="743"/>
                  </a:lnTo>
                  <a:lnTo>
                    <a:pt x="760541" y="5022"/>
                  </a:lnTo>
                  <a:lnTo>
                    <a:pt x="807005" y="12752"/>
                  </a:lnTo>
                  <a:lnTo>
                    <a:pt x="844376" y="21856"/>
                  </a:lnTo>
                  <a:lnTo>
                    <a:pt x="880990" y="33065"/>
                  </a:lnTo>
                  <a:lnTo>
                    <a:pt x="916761" y="46463"/>
                  </a:lnTo>
                  <a:lnTo>
                    <a:pt x="951606" y="62133"/>
                  </a:lnTo>
                  <a:lnTo>
                    <a:pt x="990184" y="82349"/>
                  </a:lnTo>
                  <a:lnTo>
                    <a:pt x="1027835" y="105342"/>
                  </a:lnTo>
                  <a:lnTo>
                    <a:pt x="1064645" y="131197"/>
                  </a:lnTo>
                  <a:lnTo>
                    <a:pt x="1100697" y="159998"/>
                  </a:lnTo>
                  <a:lnTo>
                    <a:pt x="1135710" y="192166"/>
                  </a:lnTo>
                  <a:lnTo>
                    <a:pt x="1167945" y="225428"/>
                  </a:lnTo>
                  <a:lnTo>
                    <a:pt x="1197317" y="259869"/>
                  </a:lnTo>
                  <a:lnTo>
                    <a:pt x="1223742" y="295572"/>
                  </a:lnTo>
                  <a:lnTo>
                    <a:pt x="98374" y="1238308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5059216" y="2533816"/>
              <a:ext cx="864235" cy="782320"/>
            </a:xfrm>
            <a:custGeom>
              <a:rect b="b" l="l" r="r" t="t"/>
              <a:pathLst>
                <a:path extrusionOk="0" h="782320" w="864235">
                  <a:moveTo>
                    <a:pt x="810121" y="782021"/>
                  </a:moveTo>
                  <a:lnTo>
                    <a:pt x="53888" y="782021"/>
                  </a:lnTo>
                  <a:lnTo>
                    <a:pt x="30312" y="778654"/>
                  </a:lnTo>
                  <a:lnTo>
                    <a:pt x="13472" y="768553"/>
                  </a:lnTo>
                  <a:lnTo>
                    <a:pt x="3368" y="751719"/>
                  </a:lnTo>
                  <a:lnTo>
                    <a:pt x="0" y="728150"/>
                  </a:lnTo>
                  <a:lnTo>
                    <a:pt x="0" y="53870"/>
                  </a:lnTo>
                  <a:lnTo>
                    <a:pt x="3368" y="30302"/>
                  </a:lnTo>
                  <a:lnTo>
                    <a:pt x="13472" y="13467"/>
                  </a:lnTo>
                  <a:lnTo>
                    <a:pt x="30312" y="3366"/>
                  </a:lnTo>
                  <a:lnTo>
                    <a:pt x="53888" y="0"/>
                  </a:lnTo>
                  <a:lnTo>
                    <a:pt x="810121" y="0"/>
                  </a:lnTo>
                  <a:lnTo>
                    <a:pt x="833697" y="3366"/>
                  </a:lnTo>
                  <a:lnTo>
                    <a:pt x="850537" y="13467"/>
                  </a:lnTo>
                  <a:lnTo>
                    <a:pt x="860641" y="30302"/>
                  </a:lnTo>
                  <a:lnTo>
                    <a:pt x="864009" y="53870"/>
                  </a:lnTo>
                  <a:lnTo>
                    <a:pt x="864009" y="115821"/>
                  </a:lnTo>
                  <a:lnTo>
                    <a:pt x="398773" y="115821"/>
                  </a:lnTo>
                  <a:lnTo>
                    <a:pt x="375197" y="119188"/>
                  </a:lnTo>
                  <a:lnTo>
                    <a:pt x="358357" y="129289"/>
                  </a:lnTo>
                  <a:lnTo>
                    <a:pt x="348253" y="146123"/>
                  </a:lnTo>
                  <a:lnTo>
                    <a:pt x="344885" y="169692"/>
                  </a:lnTo>
                  <a:lnTo>
                    <a:pt x="344885" y="299879"/>
                  </a:lnTo>
                  <a:lnTo>
                    <a:pt x="224534" y="299879"/>
                  </a:lnTo>
                  <a:lnTo>
                    <a:pt x="200958" y="303246"/>
                  </a:lnTo>
                  <a:lnTo>
                    <a:pt x="184118" y="313347"/>
                  </a:lnTo>
                  <a:lnTo>
                    <a:pt x="174014" y="330181"/>
                  </a:lnTo>
                  <a:lnTo>
                    <a:pt x="170646" y="353750"/>
                  </a:lnTo>
                  <a:lnTo>
                    <a:pt x="170646" y="448023"/>
                  </a:lnTo>
                  <a:lnTo>
                    <a:pt x="174014" y="471592"/>
                  </a:lnTo>
                  <a:lnTo>
                    <a:pt x="184118" y="488426"/>
                  </a:lnTo>
                  <a:lnTo>
                    <a:pt x="200958" y="498527"/>
                  </a:lnTo>
                  <a:lnTo>
                    <a:pt x="224534" y="501894"/>
                  </a:lnTo>
                  <a:lnTo>
                    <a:pt x="344885" y="501894"/>
                  </a:lnTo>
                  <a:lnTo>
                    <a:pt x="344885" y="603350"/>
                  </a:lnTo>
                  <a:lnTo>
                    <a:pt x="348253" y="626919"/>
                  </a:lnTo>
                  <a:lnTo>
                    <a:pt x="358357" y="643753"/>
                  </a:lnTo>
                  <a:lnTo>
                    <a:pt x="375197" y="653854"/>
                  </a:lnTo>
                  <a:lnTo>
                    <a:pt x="398773" y="657221"/>
                  </a:lnTo>
                  <a:lnTo>
                    <a:pt x="864009" y="657221"/>
                  </a:lnTo>
                  <a:lnTo>
                    <a:pt x="864009" y="728150"/>
                  </a:lnTo>
                  <a:lnTo>
                    <a:pt x="860641" y="751719"/>
                  </a:lnTo>
                  <a:lnTo>
                    <a:pt x="850537" y="768553"/>
                  </a:lnTo>
                  <a:lnTo>
                    <a:pt x="833697" y="778654"/>
                  </a:lnTo>
                  <a:lnTo>
                    <a:pt x="810121" y="782021"/>
                  </a:lnTo>
                  <a:close/>
                </a:path>
                <a:path extrusionOk="0" h="782320" w="864235">
                  <a:moveTo>
                    <a:pt x="864009" y="657221"/>
                  </a:moveTo>
                  <a:lnTo>
                    <a:pt x="493078" y="657221"/>
                  </a:lnTo>
                  <a:lnTo>
                    <a:pt x="516654" y="653854"/>
                  </a:lnTo>
                  <a:lnTo>
                    <a:pt x="533494" y="643753"/>
                  </a:lnTo>
                  <a:lnTo>
                    <a:pt x="543598" y="626919"/>
                  </a:lnTo>
                  <a:lnTo>
                    <a:pt x="546966" y="603350"/>
                  </a:lnTo>
                  <a:lnTo>
                    <a:pt x="546966" y="501894"/>
                  </a:lnTo>
                  <a:lnTo>
                    <a:pt x="658335" y="501894"/>
                  </a:lnTo>
                  <a:lnTo>
                    <a:pt x="681911" y="498527"/>
                  </a:lnTo>
                  <a:lnTo>
                    <a:pt x="698752" y="488426"/>
                  </a:lnTo>
                  <a:lnTo>
                    <a:pt x="708856" y="471592"/>
                  </a:lnTo>
                  <a:lnTo>
                    <a:pt x="712224" y="448023"/>
                  </a:lnTo>
                  <a:lnTo>
                    <a:pt x="712224" y="353750"/>
                  </a:lnTo>
                  <a:lnTo>
                    <a:pt x="708856" y="330181"/>
                  </a:lnTo>
                  <a:lnTo>
                    <a:pt x="698752" y="313347"/>
                  </a:lnTo>
                  <a:lnTo>
                    <a:pt x="681911" y="303246"/>
                  </a:lnTo>
                  <a:lnTo>
                    <a:pt x="658335" y="299879"/>
                  </a:lnTo>
                  <a:lnTo>
                    <a:pt x="546966" y="299879"/>
                  </a:lnTo>
                  <a:lnTo>
                    <a:pt x="546966" y="169692"/>
                  </a:lnTo>
                  <a:lnTo>
                    <a:pt x="543598" y="146123"/>
                  </a:lnTo>
                  <a:lnTo>
                    <a:pt x="533494" y="129289"/>
                  </a:lnTo>
                  <a:lnTo>
                    <a:pt x="516654" y="119188"/>
                  </a:lnTo>
                  <a:lnTo>
                    <a:pt x="493078" y="115821"/>
                  </a:lnTo>
                  <a:lnTo>
                    <a:pt x="864009" y="115821"/>
                  </a:lnTo>
                  <a:lnTo>
                    <a:pt x="864009" y="657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5229863" y="2649637"/>
              <a:ext cx="541655" cy="541655"/>
            </a:xfrm>
            <a:custGeom>
              <a:rect b="b" l="l" r="r" t="t"/>
              <a:pathLst>
                <a:path extrusionOk="0" h="541655" w="541654">
                  <a:moveTo>
                    <a:pt x="322431" y="541399"/>
                  </a:moveTo>
                  <a:lnTo>
                    <a:pt x="228127" y="541399"/>
                  </a:lnTo>
                  <a:lnTo>
                    <a:pt x="204551" y="538032"/>
                  </a:lnTo>
                  <a:lnTo>
                    <a:pt x="187711" y="527931"/>
                  </a:lnTo>
                  <a:lnTo>
                    <a:pt x="177606" y="511097"/>
                  </a:lnTo>
                  <a:lnTo>
                    <a:pt x="174238" y="487528"/>
                  </a:lnTo>
                  <a:lnTo>
                    <a:pt x="174238" y="386072"/>
                  </a:lnTo>
                  <a:lnTo>
                    <a:pt x="53888" y="386072"/>
                  </a:lnTo>
                  <a:lnTo>
                    <a:pt x="30312" y="382705"/>
                  </a:lnTo>
                  <a:lnTo>
                    <a:pt x="13472" y="372604"/>
                  </a:lnTo>
                  <a:lnTo>
                    <a:pt x="3368" y="355770"/>
                  </a:lnTo>
                  <a:lnTo>
                    <a:pt x="0" y="332201"/>
                  </a:lnTo>
                  <a:lnTo>
                    <a:pt x="0" y="237928"/>
                  </a:lnTo>
                  <a:lnTo>
                    <a:pt x="3368" y="214360"/>
                  </a:lnTo>
                  <a:lnTo>
                    <a:pt x="13472" y="197525"/>
                  </a:lnTo>
                  <a:lnTo>
                    <a:pt x="30312" y="187424"/>
                  </a:lnTo>
                  <a:lnTo>
                    <a:pt x="53888" y="184057"/>
                  </a:lnTo>
                  <a:lnTo>
                    <a:pt x="174238" y="184057"/>
                  </a:lnTo>
                  <a:lnTo>
                    <a:pt x="174238" y="53870"/>
                  </a:lnTo>
                  <a:lnTo>
                    <a:pt x="177606" y="30302"/>
                  </a:lnTo>
                  <a:lnTo>
                    <a:pt x="187711" y="13467"/>
                  </a:lnTo>
                  <a:lnTo>
                    <a:pt x="204551" y="3366"/>
                  </a:lnTo>
                  <a:lnTo>
                    <a:pt x="228127" y="0"/>
                  </a:lnTo>
                  <a:lnTo>
                    <a:pt x="322431" y="0"/>
                  </a:lnTo>
                  <a:lnTo>
                    <a:pt x="346008" y="3366"/>
                  </a:lnTo>
                  <a:lnTo>
                    <a:pt x="362848" y="13467"/>
                  </a:lnTo>
                  <a:lnTo>
                    <a:pt x="372952" y="30302"/>
                  </a:lnTo>
                  <a:lnTo>
                    <a:pt x="376320" y="53870"/>
                  </a:lnTo>
                  <a:lnTo>
                    <a:pt x="376320" y="184057"/>
                  </a:lnTo>
                  <a:lnTo>
                    <a:pt x="487689" y="184057"/>
                  </a:lnTo>
                  <a:lnTo>
                    <a:pt x="511265" y="187424"/>
                  </a:lnTo>
                  <a:lnTo>
                    <a:pt x="528105" y="197525"/>
                  </a:lnTo>
                  <a:lnTo>
                    <a:pt x="538209" y="214360"/>
                  </a:lnTo>
                  <a:lnTo>
                    <a:pt x="541577" y="237928"/>
                  </a:lnTo>
                  <a:lnTo>
                    <a:pt x="541577" y="332201"/>
                  </a:lnTo>
                  <a:lnTo>
                    <a:pt x="538209" y="355770"/>
                  </a:lnTo>
                  <a:lnTo>
                    <a:pt x="528105" y="372604"/>
                  </a:lnTo>
                  <a:lnTo>
                    <a:pt x="511265" y="382705"/>
                  </a:lnTo>
                  <a:lnTo>
                    <a:pt x="487689" y="386072"/>
                  </a:lnTo>
                  <a:lnTo>
                    <a:pt x="376320" y="386072"/>
                  </a:lnTo>
                  <a:lnTo>
                    <a:pt x="376320" y="487528"/>
                  </a:lnTo>
                  <a:lnTo>
                    <a:pt x="372952" y="511097"/>
                  </a:lnTo>
                  <a:lnTo>
                    <a:pt x="362848" y="527931"/>
                  </a:lnTo>
                  <a:lnTo>
                    <a:pt x="346008" y="538032"/>
                  </a:lnTo>
                  <a:lnTo>
                    <a:pt x="322431" y="541399"/>
                  </a:lnTo>
                  <a:close/>
                </a:path>
              </a:pathLst>
            </a:custGeom>
            <a:solidFill>
              <a:srgbClr val="B9D3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5265" y="5416337"/>
              <a:ext cx="1205865" cy="1144905"/>
            </a:xfrm>
            <a:custGeom>
              <a:rect b="b" l="l" r="r" t="t"/>
              <a:pathLst>
                <a:path extrusionOk="0" h="1144904" w="1205865">
                  <a:moveTo>
                    <a:pt x="198611" y="1144305"/>
                  </a:moveTo>
                  <a:lnTo>
                    <a:pt x="148091" y="1090547"/>
                  </a:lnTo>
                  <a:lnTo>
                    <a:pt x="104307" y="1032075"/>
                  </a:lnTo>
                  <a:lnTo>
                    <a:pt x="84576" y="999388"/>
                  </a:lnTo>
                  <a:lnTo>
                    <a:pt x="51513" y="931320"/>
                  </a:lnTo>
                  <a:lnTo>
                    <a:pt x="37844" y="895603"/>
                  </a:lnTo>
                  <a:lnTo>
                    <a:pt x="24888" y="854302"/>
                  </a:lnTo>
                  <a:lnTo>
                    <a:pt x="14493" y="811542"/>
                  </a:lnTo>
                  <a:lnTo>
                    <a:pt x="6774" y="767197"/>
                  </a:lnTo>
                  <a:lnTo>
                    <a:pt x="1919" y="721421"/>
                  </a:lnTo>
                  <a:lnTo>
                    <a:pt x="63" y="675631"/>
                  </a:lnTo>
                  <a:lnTo>
                    <a:pt x="0" y="667550"/>
                  </a:lnTo>
                  <a:lnTo>
                    <a:pt x="1054" y="622991"/>
                  </a:lnTo>
                  <a:lnTo>
                    <a:pt x="5399" y="575409"/>
                  </a:lnTo>
                  <a:lnTo>
                    <a:pt x="12962" y="528950"/>
                  </a:lnTo>
                  <a:lnTo>
                    <a:pt x="23769" y="483638"/>
                  </a:lnTo>
                  <a:lnTo>
                    <a:pt x="37844" y="439498"/>
                  </a:lnTo>
                  <a:lnTo>
                    <a:pt x="57547" y="392151"/>
                  </a:lnTo>
                  <a:lnTo>
                    <a:pt x="84842" y="339445"/>
                  </a:lnTo>
                  <a:lnTo>
                    <a:pt x="107338" y="303250"/>
                  </a:lnTo>
                  <a:lnTo>
                    <a:pt x="132405" y="268010"/>
                  </a:lnTo>
                  <a:lnTo>
                    <a:pt x="159991" y="233892"/>
                  </a:lnTo>
                  <a:lnTo>
                    <a:pt x="193594" y="197251"/>
                  </a:lnTo>
                  <a:lnTo>
                    <a:pt x="228760" y="163727"/>
                  </a:lnTo>
                  <a:lnTo>
                    <a:pt x="265492" y="133319"/>
                  </a:lnTo>
                  <a:lnTo>
                    <a:pt x="303796" y="106027"/>
                  </a:lnTo>
                  <a:lnTo>
                    <a:pt x="343674" y="81852"/>
                  </a:lnTo>
                  <a:lnTo>
                    <a:pt x="385132" y="60794"/>
                  </a:lnTo>
                  <a:lnTo>
                    <a:pt x="428172" y="42852"/>
                  </a:lnTo>
                  <a:lnTo>
                    <a:pt x="472800" y="28026"/>
                  </a:lnTo>
                  <a:lnTo>
                    <a:pt x="519019" y="16317"/>
                  </a:lnTo>
                  <a:lnTo>
                    <a:pt x="566833" y="7725"/>
                  </a:lnTo>
                  <a:lnTo>
                    <a:pt x="616246" y="2248"/>
                  </a:lnTo>
                  <a:lnTo>
                    <a:pt x="665925" y="0"/>
                  </a:lnTo>
                  <a:lnTo>
                    <a:pt x="714531" y="1086"/>
                  </a:lnTo>
                  <a:lnTo>
                    <a:pt x="762060" y="5503"/>
                  </a:lnTo>
                  <a:lnTo>
                    <a:pt x="808508" y="13247"/>
                  </a:lnTo>
                  <a:lnTo>
                    <a:pt x="853871" y="24313"/>
                  </a:lnTo>
                  <a:lnTo>
                    <a:pt x="898145" y="38699"/>
                  </a:lnTo>
                  <a:lnTo>
                    <a:pt x="941326" y="56400"/>
                  </a:lnTo>
                  <a:lnTo>
                    <a:pt x="983410" y="77411"/>
                  </a:lnTo>
                  <a:lnTo>
                    <a:pt x="1024392" y="101729"/>
                  </a:lnTo>
                  <a:lnTo>
                    <a:pt x="1064269" y="129350"/>
                  </a:lnTo>
                  <a:lnTo>
                    <a:pt x="1103037" y="160269"/>
                  </a:lnTo>
                  <a:lnTo>
                    <a:pt x="1131665" y="185689"/>
                  </a:lnTo>
                  <a:lnTo>
                    <a:pt x="1182859" y="239560"/>
                  </a:lnTo>
                  <a:lnTo>
                    <a:pt x="1205425" y="268010"/>
                  </a:lnTo>
                  <a:lnTo>
                    <a:pt x="1066650" y="388321"/>
                  </a:lnTo>
                  <a:lnTo>
                    <a:pt x="692588" y="388321"/>
                  </a:lnTo>
                  <a:lnTo>
                    <a:pt x="687199" y="391015"/>
                  </a:lnTo>
                  <a:lnTo>
                    <a:pt x="609437" y="653185"/>
                  </a:lnTo>
                  <a:lnTo>
                    <a:pt x="130353" y="653185"/>
                  </a:lnTo>
                  <a:lnTo>
                    <a:pt x="123167" y="655878"/>
                  </a:lnTo>
                  <a:lnTo>
                    <a:pt x="117779" y="661265"/>
                  </a:lnTo>
                  <a:lnTo>
                    <a:pt x="112390" y="667550"/>
                  </a:lnTo>
                  <a:lnTo>
                    <a:pt x="109695" y="673835"/>
                  </a:lnTo>
                  <a:lnTo>
                    <a:pt x="109695" y="689996"/>
                  </a:lnTo>
                  <a:lnTo>
                    <a:pt x="112390" y="696281"/>
                  </a:lnTo>
                  <a:lnTo>
                    <a:pt x="124066" y="707953"/>
                  </a:lnTo>
                  <a:lnTo>
                    <a:pt x="130353" y="710647"/>
                  </a:lnTo>
                  <a:lnTo>
                    <a:pt x="412368" y="710647"/>
                  </a:lnTo>
                  <a:lnTo>
                    <a:pt x="531821" y="854302"/>
                  </a:lnTo>
                  <a:lnTo>
                    <a:pt x="198611" y="1144305"/>
                  </a:lnTo>
                  <a:close/>
                </a:path>
                <a:path extrusionOk="0" h="1144904" w="1205865">
                  <a:moveTo>
                    <a:pt x="785994" y="631637"/>
                  </a:moveTo>
                  <a:lnTo>
                    <a:pt x="726717" y="408971"/>
                  </a:lnTo>
                  <a:lnTo>
                    <a:pt x="725819" y="402687"/>
                  </a:lnTo>
                  <a:lnTo>
                    <a:pt x="722226" y="398197"/>
                  </a:lnTo>
                  <a:lnTo>
                    <a:pt x="716837" y="393708"/>
                  </a:lnTo>
                  <a:lnTo>
                    <a:pt x="711448" y="390117"/>
                  </a:lnTo>
                  <a:lnTo>
                    <a:pt x="706060" y="388321"/>
                  </a:lnTo>
                  <a:lnTo>
                    <a:pt x="1066650" y="388321"/>
                  </a:lnTo>
                  <a:lnTo>
                    <a:pt x="785994" y="631637"/>
                  </a:lnTo>
                  <a:close/>
                </a:path>
                <a:path extrusionOk="0" h="1144904" w="1205865">
                  <a:moveTo>
                    <a:pt x="639597" y="760926"/>
                  </a:moveTo>
                  <a:lnTo>
                    <a:pt x="698875" y="530180"/>
                  </a:lnTo>
                  <a:lnTo>
                    <a:pt x="738393" y="675631"/>
                  </a:lnTo>
                  <a:lnTo>
                    <a:pt x="639597" y="760926"/>
                  </a:lnTo>
                  <a:close/>
                </a:path>
                <a:path extrusionOk="0" h="1144904" w="1205865">
                  <a:moveTo>
                    <a:pt x="569543" y="808512"/>
                  </a:moveTo>
                  <a:lnTo>
                    <a:pt x="448294" y="663061"/>
                  </a:lnTo>
                  <a:lnTo>
                    <a:pt x="430331" y="653185"/>
                  </a:lnTo>
                  <a:lnTo>
                    <a:pt x="609437" y="653185"/>
                  </a:lnTo>
                  <a:lnTo>
                    <a:pt x="569543" y="808512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203877" y="5683450"/>
              <a:ext cx="1417320" cy="1069975"/>
            </a:xfrm>
            <a:custGeom>
              <a:rect b="b" l="l" r="r" t="t"/>
              <a:pathLst>
                <a:path extrusionOk="0" h="1069975" w="1417320">
                  <a:moveTo>
                    <a:pt x="472139" y="1069804"/>
                  </a:moveTo>
                  <a:lnTo>
                    <a:pt x="423533" y="1068771"/>
                  </a:lnTo>
                  <a:lnTo>
                    <a:pt x="376004" y="1064427"/>
                  </a:lnTo>
                  <a:lnTo>
                    <a:pt x="329556" y="1056764"/>
                  </a:lnTo>
                  <a:lnTo>
                    <a:pt x="284193" y="1045774"/>
                  </a:lnTo>
                  <a:lnTo>
                    <a:pt x="239919" y="1031449"/>
                  </a:lnTo>
                  <a:lnTo>
                    <a:pt x="196738" y="1013781"/>
                  </a:lnTo>
                  <a:lnTo>
                    <a:pt x="154654" y="992761"/>
                  </a:lnTo>
                  <a:lnTo>
                    <a:pt x="113672" y="968382"/>
                  </a:lnTo>
                  <a:lnTo>
                    <a:pt x="73795" y="940636"/>
                  </a:lnTo>
                  <a:lnTo>
                    <a:pt x="35027" y="909515"/>
                  </a:lnTo>
                  <a:lnTo>
                    <a:pt x="0" y="877192"/>
                  </a:lnTo>
                  <a:lnTo>
                    <a:pt x="331413" y="588087"/>
                  </a:lnTo>
                  <a:lnTo>
                    <a:pt x="360153" y="623103"/>
                  </a:lnTo>
                  <a:lnTo>
                    <a:pt x="364644" y="629388"/>
                  </a:lnTo>
                  <a:lnTo>
                    <a:pt x="370931" y="632081"/>
                  </a:lnTo>
                  <a:lnTo>
                    <a:pt x="385301" y="633877"/>
                  </a:lnTo>
                  <a:lnTo>
                    <a:pt x="391588" y="632081"/>
                  </a:lnTo>
                  <a:lnTo>
                    <a:pt x="397875" y="628490"/>
                  </a:lnTo>
                  <a:lnTo>
                    <a:pt x="404162" y="624001"/>
                  </a:lnTo>
                  <a:lnTo>
                    <a:pt x="407755" y="618613"/>
                  </a:lnTo>
                  <a:lnTo>
                    <a:pt x="440088" y="493813"/>
                  </a:lnTo>
                  <a:lnTo>
                    <a:pt x="538883" y="408518"/>
                  </a:lnTo>
                  <a:lnTo>
                    <a:pt x="595466" y="621307"/>
                  </a:lnTo>
                  <a:lnTo>
                    <a:pt x="597262" y="627592"/>
                  </a:lnTo>
                  <a:lnTo>
                    <a:pt x="600854" y="632081"/>
                  </a:lnTo>
                  <a:lnTo>
                    <a:pt x="605345" y="635673"/>
                  </a:lnTo>
                  <a:lnTo>
                    <a:pt x="609836" y="640162"/>
                  </a:lnTo>
                  <a:lnTo>
                    <a:pt x="615225" y="641957"/>
                  </a:lnTo>
                  <a:lnTo>
                    <a:pt x="620613" y="642855"/>
                  </a:lnTo>
                  <a:lnTo>
                    <a:pt x="626900" y="642855"/>
                  </a:lnTo>
                  <a:lnTo>
                    <a:pt x="632289" y="641957"/>
                  </a:lnTo>
                  <a:lnTo>
                    <a:pt x="637678" y="638366"/>
                  </a:lnTo>
                  <a:lnTo>
                    <a:pt x="643067" y="635673"/>
                  </a:lnTo>
                  <a:lnTo>
                    <a:pt x="646660" y="631183"/>
                  </a:lnTo>
                  <a:lnTo>
                    <a:pt x="649354" y="625796"/>
                  </a:lnTo>
                  <a:lnTo>
                    <a:pt x="754436" y="397744"/>
                  </a:lnTo>
                  <a:lnTo>
                    <a:pt x="794852" y="465980"/>
                  </a:lnTo>
                  <a:lnTo>
                    <a:pt x="797547" y="468674"/>
                  </a:lnTo>
                  <a:lnTo>
                    <a:pt x="802038" y="471367"/>
                  </a:lnTo>
                  <a:lnTo>
                    <a:pt x="806528" y="474959"/>
                  </a:lnTo>
                  <a:lnTo>
                    <a:pt x="811917" y="475856"/>
                  </a:lnTo>
                  <a:lnTo>
                    <a:pt x="963703" y="474959"/>
                  </a:lnTo>
                  <a:lnTo>
                    <a:pt x="970888" y="471367"/>
                  </a:lnTo>
                  <a:lnTo>
                    <a:pt x="976277" y="465980"/>
                  </a:lnTo>
                  <a:lnTo>
                    <a:pt x="981665" y="459695"/>
                  </a:lnTo>
                  <a:lnTo>
                    <a:pt x="984360" y="453410"/>
                  </a:lnTo>
                  <a:lnTo>
                    <a:pt x="984360" y="437249"/>
                  </a:lnTo>
                  <a:lnTo>
                    <a:pt x="980767" y="430964"/>
                  </a:lnTo>
                  <a:lnTo>
                    <a:pt x="975378" y="425577"/>
                  </a:lnTo>
                  <a:lnTo>
                    <a:pt x="969091" y="420190"/>
                  </a:lnTo>
                  <a:lnTo>
                    <a:pt x="962804" y="417497"/>
                  </a:lnTo>
                  <a:lnTo>
                    <a:pt x="831676" y="418394"/>
                  </a:lnTo>
                  <a:lnTo>
                    <a:pt x="771501" y="316040"/>
                  </a:lnTo>
                  <a:lnTo>
                    <a:pt x="767010" y="312449"/>
                  </a:lnTo>
                  <a:lnTo>
                    <a:pt x="759825" y="309755"/>
                  </a:lnTo>
                  <a:lnTo>
                    <a:pt x="752640" y="307960"/>
                  </a:lnTo>
                  <a:lnTo>
                    <a:pt x="746353" y="307960"/>
                  </a:lnTo>
                  <a:lnTo>
                    <a:pt x="740964" y="308858"/>
                  </a:lnTo>
                  <a:lnTo>
                    <a:pt x="734677" y="312449"/>
                  </a:lnTo>
                  <a:lnTo>
                    <a:pt x="729288" y="316938"/>
                  </a:lnTo>
                  <a:lnTo>
                    <a:pt x="726594" y="323223"/>
                  </a:lnTo>
                  <a:lnTo>
                    <a:pt x="631391" y="529727"/>
                  </a:lnTo>
                  <a:lnTo>
                    <a:pt x="587382" y="365422"/>
                  </a:lnTo>
                  <a:lnTo>
                    <a:pt x="1007711" y="0"/>
                  </a:lnTo>
                  <a:lnTo>
                    <a:pt x="1026558" y="26458"/>
                  </a:lnTo>
                  <a:lnTo>
                    <a:pt x="1059874" y="81058"/>
                  </a:lnTo>
                  <a:lnTo>
                    <a:pt x="1086958" y="137468"/>
                  </a:lnTo>
                  <a:lnTo>
                    <a:pt x="1108149" y="195014"/>
                  </a:lnTo>
                  <a:lnTo>
                    <a:pt x="1116386" y="224460"/>
                  </a:lnTo>
                  <a:lnTo>
                    <a:pt x="1117284" y="224460"/>
                  </a:lnTo>
                  <a:lnTo>
                    <a:pt x="1417263" y="340282"/>
                  </a:lnTo>
                  <a:lnTo>
                    <a:pt x="1136145" y="469572"/>
                  </a:lnTo>
                  <a:lnTo>
                    <a:pt x="1132946" y="497531"/>
                  </a:lnTo>
                  <a:lnTo>
                    <a:pt x="1123515" y="551766"/>
                  </a:lnTo>
                  <a:lnTo>
                    <a:pt x="1101946" y="626834"/>
                  </a:lnTo>
                  <a:lnTo>
                    <a:pt x="1082818" y="674280"/>
                  </a:lnTo>
                  <a:lnTo>
                    <a:pt x="1059817" y="720378"/>
                  </a:lnTo>
                  <a:lnTo>
                    <a:pt x="1032859" y="764962"/>
                  </a:lnTo>
                  <a:lnTo>
                    <a:pt x="1006813" y="801212"/>
                  </a:lnTo>
                  <a:lnTo>
                    <a:pt x="978073" y="836789"/>
                  </a:lnTo>
                  <a:lnTo>
                    <a:pt x="946862" y="870459"/>
                  </a:lnTo>
                  <a:lnTo>
                    <a:pt x="914305" y="901434"/>
                  </a:lnTo>
                  <a:lnTo>
                    <a:pt x="877279" y="932758"/>
                  </a:lnTo>
                  <a:lnTo>
                    <a:pt x="838642" y="960881"/>
                  </a:lnTo>
                  <a:lnTo>
                    <a:pt x="798378" y="985798"/>
                  </a:lnTo>
                  <a:lnTo>
                    <a:pt x="756474" y="1007500"/>
                  </a:lnTo>
                  <a:lnTo>
                    <a:pt x="712914" y="1025981"/>
                  </a:lnTo>
                  <a:lnTo>
                    <a:pt x="667683" y="1041232"/>
                  </a:lnTo>
                  <a:lnTo>
                    <a:pt x="620766" y="1053246"/>
                  </a:lnTo>
                  <a:lnTo>
                    <a:pt x="572150" y="1062016"/>
                  </a:lnTo>
                  <a:lnTo>
                    <a:pt x="521818" y="1067535"/>
                  </a:lnTo>
                  <a:lnTo>
                    <a:pt x="472139" y="1069804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113165" y="5808250"/>
              <a:ext cx="1075690" cy="522605"/>
            </a:xfrm>
            <a:custGeom>
              <a:rect b="b" l="l" r="r" t="t"/>
              <a:pathLst>
                <a:path extrusionOk="0" h="522604" w="1075690">
                  <a:moveTo>
                    <a:pt x="717612" y="522544"/>
                  </a:moveTo>
                  <a:lnTo>
                    <a:pt x="705937" y="520749"/>
                  </a:lnTo>
                  <a:lnTo>
                    <a:pt x="700548" y="518055"/>
                  </a:lnTo>
                  <a:lnTo>
                    <a:pt x="696057" y="514464"/>
                  </a:lnTo>
                  <a:lnTo>
                    <a:pt x="690668" y="510872"/>
                  </a:lnTo>
                  <a:lnTo>
                    <a:pt x="687974" y="505485"/>
                  </a:lnTo>
                  <a:lnTo>
                    <a:pt x="686178" y="500098"/>
                  </a:lnTo>
                  <a:lnTo>
                    <a:pt x="629595" y="286411"/>
                  </a:lnTo>
                  <a:lnTo>
                    <a:pt x="590077" y="140961"/>
                  </a:lnTo>
                  <a:lnTo>
                    <a:pt x="530800" y="371707"/>
                  </a:lnTo>
                  <a:lnTo>
                    <a:pt x="498467" y="496507"/>
                  </a:lnTo>
                  <a:lnTo>
                    <a:pt x="494874" y="502792"/>
                  </a:lnTo>
                  <a:lnTo>
                    <a:pt x="488587" y="506383"/>
                  </a:lnTo>
                  <a:lnTo>
                    <a:pt x="482300" y="510872"/>
                  </a:lnTo>
                  <a:lnTo>
                    <a:pt x="476013" y="511770"/>
                  </a:lnTo>
                  <a:lnTo>
                    <a:pt x="461643" y="509974"/>
                  </a:lnTo>
                  <a:lnTo>
                    <a:pt x="455356" y="506383"/>
                  </a:lnTo>
                  <a:lnTo>
                    <a:pt x="422125" y="465980"/>
                  </a:lnTo>
                  <a:lnTo>
                    <a:pt x="302672" y="322325"/>
                  </a:lnTo>
                  <a:lnTo>
                    <a:pt x="20657" y="322325"/>
                  </a:lnTo>
                  <a:lnTo>
                    <a:pt x="13472" y="318734"/>
                  </a:lnTo>
                  <a:lnTo>
                    <a:pt x="2694" y="307960"/>
                  </a:lnTo>
                  <a:lnTo>
                    <a:pt x="0" y="301675"/>
                  </a:lnTo>
                  <a:lnTo>
                    <a:pt x="0" y="285514"/>
                  </a:lnTo>
                  <a:lnTo>
                    <a:pt x="2694" y="278331"/>
                  </a:lnTo>
                  <a:lnTo>
                    <a:pt x="8083" y="272944"/>
                  </a:lnTo>
                  <a:lnTo>
                    <a:pt x="14370" y="267557"/>
                  </a:lnTo>
                  <a:lnTo>
                    <a:pt x="20657" y="264863"/>
                  </a:lnTo>
                  <a:lnTo>
                    <a:pt x="320635" y="264863"/>
                  </a:lnTo>
                  <a:lnTo>
                    <a:pt x="325126" y="265761"/>
                  </a:lnTo>
                  <a:lnTo>
                    <a:pt x="328718" y="267557"/>
                  </a:lnTo>
                  <a:lnTo>
                    <a:pt x="333209" y="269352"/>
                  </a:lnTo>
                  <a:lnTo>
                    <a:pt x="335903" y="271148"/>
                  </a:lnTo>
                  <a:lnTo>
                    <a:pt x="338598" y="274740"/>
                  </a:lnTo>
                  <a:lnTo>
                    <a:pt x="459847" y="420190"/>
                  </a:lnTo>
                  <a:lnTo>
                    <a:pt x="562234" y="21548"/>
                  </a:lnTo>
                  <a:lnTo>
                    <a:pt x="564031" y="15263"/>
                  </a:lnTo>
                  <a:lnTo>
                    <a:pt x="566725" y="9876"/>
                  </a:lnTo>
                  <a:lnTo>
                    <a:pt x="572114" y="6284"/>
                  </a:lnTo>
                  <a:lnTo>
                    <a:pt x="577503" y="1795"/>
                  </a:lnTo>
                  <a:lnTo>
                    <a:pt x="583790" y="0"/>
                  </a:lnTo>
                  <a:lnTo>
                    <a:pt x="596364" y="0"/>
                  </a:lnTo>
                  <a:lnTo>
                    <a:pt x="602651" y="1795"/>
                  </a:lnTo>
                  <a:lnTo>
                    <a:pt x="607141" y="5387"/>
                  </a:lnTo>
                  <a:lnTo>
                    <a:pt x="612530" y="8978"/>
                  </a:lnTo>
                  <a:lnTo>
                    <a:pt x="615225" y="14365"/>
                  </a:lnTo>
                  <a:lnTo>
                    <a:pt x="617021" y="20650"/>
                  </a:lnTo>
                  <a:lnTo>
                    <a:pt x="676298" y="243315"/>
                  </a:lnTo>
                  <a:lnTo>
                    <a:pt x="720307" y="407620"/>
                  </a:lnTo>
                  <a:lnTo>
                    <a:pt x="815510" y="201116"/>
                  </a:lnTo>
                  <a:lnTo>
                    <a:pt x="818204" y="194831"/>
                  </a:lnTo>
                  <a:lnTo>
                    <a:pt x="823593" y="189444"/>
                  </a:lnTo>
                  <a:lnTo>
                    <a:pt x="829880" y="186751"/>
                  </a:lnTo>
                  <a:lnTo>
                    <a:pt x="837065" y="184057"/>
                  </a:lnTo>
                  <a:lnTo>
                    <a:pt x="843352" y="184057"/>
                  </a:lnTo>
                  <a:lnTo>
                    <a:pt x="850537" y="185853"/>
                  </a:lnTo>
                  <a:lnTo>
                    <a:pt x="856824" y="187649"/>
                  </a:lnTo>
                  <a:lnTo>
                    <a:pt x="862213" y="192138"/>
                  </a:lnTo>
                  <a:lnTo>
                    <a:pt x="865805" y="198423"/>
                  </a:lnTo>
                  <a:lnTo>
                    <a:pt x="922388" y="294492"/>
                  </a:lnTo>
                  <a:lnTo>
                    <a:pt x="1045433" y="292696"/>
                  </a:lnTo>
                  <a:lnTo>
                    <a:pt x="1053516" y="292696"/>
                  </a:lnTo>
                  <a:lnTo>
                    <a:pt x="1060702" y="295390"/>
                  </a:lnTo>
                  <a:lnTo>
                    <a:pt x="1066090" y="300777"/>
                  </a:lnTo>
                  <a:lnTo>
                    <a:pt x="1072377" y="306164"/>
                  </a:lnTo>
                  <a:lnTo>
                    <a:pt x="1075072" y="313347"/>
                  </a:lnTo>
                  <a:lnTo>
                    <a:pt x="1075072" y="328610"/>
                  </a:lnTo>
                  <a:lnTo>
                    <a:pt x="1072377" y="335793"/>
                  </a:lnTo>
                  <a:lnTo>
                    <a:pt x="1060702" y="347465"/>
                  </a:lnTo>
                  <a:lnTo>
                    <a:pt x="1054415" y="350158"/>
                  </a:lnTo>
                  <a:lnTo>
                    <a:pt x="901731" y="351056"/>
                  </a:lnTo>
                  <a:lnTo>
                    <a:pt x="897240" y="349261"/>
                  </a:lnTo>
                  <a:lnTo>
                    <a:pt x="892750" y="346567"/>
                  </a:lnTo>
                  <a:lnTo>
                    <a:pt x="889157" y="344771"/>
                  </a:lnTo>
                  <a:lnTo>
                    <a:pt x="885564" y="341180"/>
                  </a:lnTo>
                  <a:lnTo>
                    <a:pt x="845148" y="272944"/>
                  </a:lnTo>
                  <a:lnTo>
                    <a:pt x="740066" y="504587"/>
                  </a:lnTo>
                  <a:lnTo>
                    <a:pt x="737372" y="509974"/>
                  </a:lnTo>
                  <a:lnTo>
                    <a:pt x="733779" y="514464"/>
                  </a:lnTo>
                  <a:lnTo>
                    <a:pt x="728390" y="517157"/>
                  </a:lnTo>
                  <a:lnTo>
                    <a:pt x="723001" y="520749"/>
                  </a:lnTo>
                  <a:lnTo>
                    <a:pt x="717612" y="5225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52"/>
            <p:cNvSpPr/>
            <p:nvPr/>
          </p:nvSpPr>
          <p:spPr>
            <a:xfrm>
              <a:off x="725696" y="3315388"/>
              <a:ext cx="1116965" cy="1064260"/>
            </a:xfrm>
            <a:custGeom>
              <a:rect b="b" l="l" r="r" t="t"/>
              <a:pathLst>
                <a:path extrusionOk="0" h="1064260" w="1116964">
                  <a:moveTo>
                    <a:pt x="1108303" y="1063944"/>
                  </a:moveTo>
                  <a:lnTo>
                    <a:pt x="828084" y="934654"/>
                  </a:lnTo>
                  <a:lnTo>
                    <a:pt x="785859" y="962431"/>
                  </a:lnTo>
                  <a:lnTo>
                    <a:pt x="742045" y="986505"/>
                  </a:lnTo>
                  <a:lnTo>
                    <a:pt x="696652" y="1006875"/>
                  </a:lnTo>
                  <a:lnTo>
                    <a:pt x="649691" y="1023541"/>
                  </a:lnTo>
                  <a:lnTo>
                    <a:pt x="601172" y="1036503"/>
                  </a:lnTo>
                  <a:lnTo>
                    <a:pt x="551106" y="1045762"/>
                  </a:lnTo>
                  <a:lnTo>
                    <a:pt x="499503" y="1051318"/>
                  </a:lnTo>
                  <a:lnTo>
                    <a:pt x="446375" y="1053170"/>
                  </a:lnTo>
                  <a:lnTo>
                    <a:pt x="395367" y="1051447"/>
                  </a:lnTo>
                  <a:lnTo>
                    <a:pt x="345805" y="1046281"/>
                  </a:lnTo>
                  <a:lnTo>
                    <a:pt x="297675" y="1037679"/>
                  </a:lnTo>
                  <a:lnTo>
                    <a:pt x="250968" y="1025645"/>
                  </a:lnTo>
                  <a:lnTo>
                    <a:pt x="205673" y="1010185"/>
                  </a:lnTo>
                  <a:lnTo>
                    <a:pt x="161779" y="991305"/>
                  </a:lnTo>
                  <a:lnTo>
                    <a:pt x="119276" y="969008"/>
                  </a:lnTo>
                  <a:lnTo>
                    <a:pt x="78152" y="943302"/>
                  </a:lnTo>
                  <a:lnTo>
                    <a:pt x="38397" y="914192"/>
                  </a:lnTo>
                  <a:lnTo>
                    <a:pt x="0" y="881682"/>
                  </a:lnTo>
                  <a:lnTo>
                    <a:pt x="115859" y="779327"/>
                  </a:lnTo>
                  <a:lnTo>
                    <a:pt x="122581" y="782863"/>
                  </a:lnTo>
                  <a:lnTo>
                    <a:pt x="130566" y="785388"/>
                  </a:lnTo>
                  <a:lnTo>
                    <a:pt x="139730" y="786903"/>
                  </a:lnTo>
                  <a:lnTo>
                    <a:pt x="149989" y="787408"/>
                  </a:lnTo>
                  <a:lnTo>
                    <a:pt x="802038" y="787408"/>
                  </a:lnTo>
                  <a:lnTo>
                    <a:pt x="825614" y="784041"/>
                  </a:lnTo>
                  <a:lnTo>
                    <a:pt x="842454" y="773940"/>
                  </a:lnTo>
                  <a:lnTo>
                    <a:pt x="852558" y="757106"/>
                  </a:lnTo>
                  <a:lnTo>
                    <a:pt x="855926" y="733537"/>
                  </a:lnTo>
                  <a:lnTo>
                    <a:pt x="855926" y="123004"/>
                  </a:lnTo>
                  <a:lnTo>
                    <a:pt x="995137" y="0"/>
                  </a:lnTo>
                  <a:lnTo>
                    <a:pt x="1023518" y="42547"/>
                  </a:lnTo>
                  <a:lnTo>
                    <a:pt x="1048057" y="86683"/>
                  </a:lnTo>
                  <a:lnTo>
                    <a:pt x="1068787" y="132398"/>
                  </a:lnTo>
                  <a:lnTo>
                    <a:pt x="1085737" y="179680"/>
                  </a:lnTo>
                  <a:lnTo>
                    <a:pt x="1098941" y="228520"/>
                  </a:lnTo>
                  <a:lnTo>
                    <a:pt x="1108429" y="278906"/>
                  </a:lnTo>
                  <a:lnTo>
                    <a:pt x="1114234" y="330828"/>
                  </a:lnTo>
                  <a:lnTo>
                    <a:pt x="1116386" y="384276"/>
                  </a:lnTo>
                  <a:lnTo>
                    <a:pt x="1114578" y="436420"/>
                  </a:lnTo>
                  <a:lnTo>
                    <a:pt x="1109159" y="487122"/>
                  </a:lnTo>
                  <a:lnTo>
                    <a:pt x="1100141" y="536371"/>
                  </a:lnTo>
                  <a:lnTo>
                    <a:pt x="1087533" y="584159"/>
                  </a:lnTo>
                  <a:lnTo>
                    <a:pt x="1071348" y="630473"/>
                  </a:lnTo>
                  <a:lnTo>
                    <a:pt x="1051594" y="675304"/>
                  </a:lnTo>
                  <a:lnTo>
                    <a:pt x="1028283" y="718641"/>
                  </a:lnTo>
                  <a:lnTo>
                    <a:pt x="1001424" y="760473"/>
                  </a:lnTo>
                  <a:lnTo>
                    <a:pt x="1108303" y="1063944"/>
                  </a:lnTo>
                  <a:close/>
                </a:path>
              </a:pathLst>
            </a:custGeom>
            <a:solidFill>
              <a:srgbClr val="386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938555" y="3216626"/>
              <a:ext cx="535305" cy="714375"/>
            </a:xfrm>
            <a:custGeom>
              <a:rect b="b" l="l" r="r" t="t"/>
              <a:pathLst>
                <a:path extrusionOk="0" h="714375" w="535305">
                  <a:moveTo>
                    <a:pt x="414940" y="170590"/>
                  </a:moveTo>
                  <a:lnTo>
                    <a:pt x="114063" y="170590"/>
                  </a:lnTo>
                  <a:lnTo>
                    <a:pt x="90487" y="167223"/>
                  </a:lnTo>
                  <a:lnTo>
                    <a:pt x="73647" y="157122"/>
                  </a:lnTo>
                  <a:lnTo>
                    <a:pt x="63543" y="140288"/>
                  </a:lnTo>
                  <a:lnTo>
                    <a:pt x="60175" y="116719"/>
                  </a:lnTo>
                  <a:lnTo>
                    <a:pt x="60175" y="53870"/>
                  </a:lnTo>
                  <a:lnTo>
                    <a:pt x="63543" y="30302"/>
                  </a:lnTo>
                  <a:lnTo>
                    <a:pt x="73647" y="13467"/>
                  </a:lnTo>
                  <a:lnTo>
                    <a:pt x="90487" y="3366"/>
                  </a:lnTo>
                  <a:lnTo>
                    <a:pt x="114063" y="0"/>
                  </a:lnTo>
                  <a:lnTo>
                    <a:pt x="414940" y="0"/>
                  </a:lnTo>
                  <a:lnTo>
                    <a:pt x="438516" y="3366"/>
                  </a:lnTo>
                  <a:lnTo>
                    <a:pt x="455356" y="13467"/>
                  </a:lnTo>
                  <a:lnTo>
                    <a:pt x="465460" y="30302"/>
                  </a:lnTo>
                  <a:lnTo>
                    <a:pt x="468828" y="53870"/>
                  </a:lnTo>
                  <a:lnTo>
                    <a:pt x="468828" y="116719"/>
                  </a:lnTo>
                  <a:lnTo>
                    <a:pt x="465460" y="140288"/>
                  </a:lnTo>
                  <a:lnTo>
                    <a:pt x="455356" y="157122"/>
                  </a:lnTo>
                  <a:lnTo>
                    <a:pt x="438516" y="167223"/>
                  </a:lnTo>
                  <a:lnTo>
                    <a:pt x="414940" y="170590"/>
                  </a:lnTo>
                  <a:close/>
                </a:path>
                <a:path extrusionOk="0" h="714375" w="535305">
                  <a:moveTo>
                    <a:pt x="42212" y="713785"/>
                  </a:moveTo>
                  <a:lnTo>
                    <a:pt x="35027" y="713785"/>
                  </a:lnTo>
                  <a:lnTo>
                    <a:pt x="28333" y="713126"/>
                  </a:lnTo>
                  <a:lnTo>
                    <a:pt x="898" y="679667"/>
                  </a:lnTo>
                  <a:lnTo>
                    <a:pt x="1431" y="673101"/>
                  </a:lnTo>
                  <a:lnTo>
                    <a:pt x="35027" y="645549"/>
                  </a:lnTo>
                  <a:lnTo>
                    <a:pt x="42212" y="645549"/>
                  </a:lnTo>
                  <a:lnTo>
                    <a:pt x="75682" y="672596"/>
                  </a:lnTo>
                  <a:lnTo>
                    <a:pt x="76341" y="679667"/>
                  </a:lnTo>
                  <a:lnTo>
                    <a:pt x="75682" y="686232"/>
                  </a:lnTo>
                  <a:lnTo>
                    <a:pt x="42212" y="713785"/>
                  </a:lnTo>
                  <a:close/>
                </a:path>
                <a:path extrusionOk="0" h="714375" w="535305">
                  <a:moveTo>
                    <a:pt x="512837" y="712887"/>
                  </a:moveTo>
                  <a:lnTo>
                    <a:pt x="141905" y="712887"/>
                  </a:lnTo>
                  <a:lnTo>
                    <a:pt x="134720" y="709296"/>
                  </a:lnTo>
                  <a:lnTo>
                    <a:pt x="123943" y="698522"/>
                  </a:lnTo>
                  <a:lnTo>
                    <a:pt x="121248" y="693134"/>
                  </a:lnTo>
                  <a:lnTo>
                    <a:pt x="120350" y="685952"/>
                  </a:lnTo>
                  <a:lnTo>
                    <a:pt x="119452" y="685054"/>
                  </a:lnTo>
                  <a:lnTo>
                    <a:pt x="119452" y="672484"/>
                  </a:lnTo>
                  <a:lnTo>
                    <a:pt x="122146" y="665301"/>
                  </a:lnTo>
                  <a:lnTo>
                    <a:pt x="134720" y="652732"/>
                  </a:lnTo>
                  <a:lnTo>
                    <a:pt x="141905" y="650038"/>
                  </a:lnTo>
                  <a:lnTo>
                    <a:pt x="511939" y="650038"/>
                  </a:lnTo>
                  <a:lnTo>
                    <a:pt x="519124" y="652732"/>
                  </a:lnTo>
                  <a:lnTo>
                    <a:pt x="531698" y="665301"/>
                  </a:lnTo>
                  <a:lnTo>
                    <a:pt x="535290" y="672484"/>
                  </a:lnTo>
                  <a:lnTo>
                    <a:pt x="535290" y="689543"/>
                  </a:lnTo>
                  <a:lnTo>
                    <a:pt x="531698" y="696726"/>
                  </a:lnTo>
                  <a:lnTo>
                    <a:pt x="525411" y="703011"/>
                  </a:lnTo>
                  <a:lnTo>
                    <a:pt x="520022" y="709296"/>
                  </a:lnTo>
                  <a:lnTo>
                    <a:pt x="512837" y="712887"/>
                  </a:lnTo>
                  <a:close/>
                </a:path>
                <a:path extrusionOk="0" h="714375" w="535305">
                  <a:moveTo>
                    <a:pt x="512837" y="536910"/>
                  </a:moveTo>
                  <a:lnTo>
                    <a:pt x="141905" y="536910"/>
                  </a:lnTo>
                  <a:lnTo>
                    <a:pt x="134720" y="533318"/>
                  </a:lnTo>
                  <a:lnTo>
                    <a:pt x="128433" y="527033"/>
                  </a:lnTo>
                  <a:lnTo>
                    <a:pt x="122146" y="519851"/>
                  </a:lnTo>
                  <a:lnTo>
                    <a:pt x="119452" y="513566"/>
                  </a:lnTo>
                  <a:lnTo>
                    <a:pt x="119452" y="496507"/>
                  </a:lnTo>
                  <a:lnTo>
                    <a:pt x="122146" y="489324"/>
                  </a:lnTo>
                  <a:lnTo>
                    <a:pt x="134720" y="476754"/>
                  </a:lnTo>
                  <a:lnTo>
                    <a:pt x="141905" y="474061"/>
                  </a:lnTo>
                  <a:lnTo>
                    <a:pt x="511939" y="474061"/>
                  </a:lnTo>
                  <a:lnTo>
                    <a:pt x="519124" y="476754"/>
                  </a:lnTo>
                  <a:lnTo>
                    <a:pt x="531698" y="489324"/>
                  </a:lnTo>
                  <a:lnTo>
                    <a:pt x="535290" y="497405"/>
                  </a:lnTo>
                  <a:lnTo>
                    <a:pt x="535290" y="513566"/>
                  </a:lnTo>
                  <a:lnTo>
                    <a:pt x="531698" y="520749"/>
                  </a:lnTo>
                  <a:lnTo>
                    <a:pt x="525411" y="527033"/>
                  </a:lnTo>
                  <a:lnTo>
                    <a:pt x="520022" y="533318"/>
                  </a:lnTo>
                  <a:lnTo>
                    <a:pt x="512837" y="536910"/>
                  </a:lnTo>
                  <a:close/>
                </a:path>
                <a:path extrusionOk="0" h="714375" w="535305">
                  <a:moveTo>
                    <a:pt x="44906" y="536910"/>
                  </a:moveTo>
                  <a:lnTo>
                    <a:pt x="34129" y="536910"/>
                  </a:lnTo>
                  <a:lnTo>
                    <a:pt x="27561" y="536377"/>
                  </a:lnTo>
                  <a:lnTo>
                    <a:pt x="0" y="502792"/>
                  </a:lnTo>
                  <a:lnTo>
                    <a:pt x="659" y="496100"/>
                  </a:lnTo>
                  <a:lnTo>
                    <a:pt x="34129" y="468674"/>
                  </a:lnTo>
                  <a:lnTo>
                    <a:pt x="44906" y="468674"/>
                  </a:lnTo>
                  <a:lnTo>
                    <a:pt x="47601" y="469572"/>
                  </a:lnTo>
                  <a:lnTo>
                    <a:pt x="51193" y="470469"/>
                  </a:lnTo>
                  <a:lnTo>
                    <a:pt x="76341" y="503690"/>
                  </a:lnTo>
                  <a:lnTo>
                    <a:pt x="75668" y="510746"/>
                  </a:lnTo>
                  <a:lnTo>
                    <a:pt x="73647" y="517045"/>
                  </a:lnTo>
                  <a:lnTo>
                    <a:pt x="70279" y="522502"/>
                  </a:lnTo>
                  <a:lnTo>
                    <a:pt x="65564" y="527033"/>
                  </a:lnTo>
                  <a:lnTo>
                    <a:pt x="60175" y="532421"/>
                  </a:lnTo>
                  <a:lnTo>
                    <a:pt x="52990" y="536012"/>
                  </a:lnTo>
                  <a:lnTo>
                    <a:pt x="44906" y="536910"/>
                  </a:lnTo>
                  <a:close/>
                </a:path>
                <a:path extrusionOk="0" h="714375" w="535305">
                  <a:moveTo>
                    <a:pt x="46703" y="355545"/>
                  </a:moveTo>
                  <a:lnTo>
                    <a:pt x="42212" y="354648"/>
                  </a:lnTo>
                  <a:lnTo>
                    <a:pt x="35027" y="354648"/>
                  </a:lnTo>
                  <a:lnTo>
                    <a:pt x="28459" y="354114"/>
                  </a:lnTo>
                  <a:lnTo>
                    <a:pt x="898" y="320530"/>
                  </a:lnTo>
                  <a:lnTo>
                    <a:pt x="1557" y="313838"/>
                  </a:lnTo>
                  <a:lnTo>
                    <a:pt x="35027" y="286411"/>
                  </a:lnTo>
                  <a:lnTo>
                    <a:pt x="42212" y="286411"/>
                  </a:lnTo>
                  <a:lnTo>
                    <a:pt x="75682" y="313459"/>
                  </a:lnTo>
                  <a:lnTo>
                    <a:pt x="76341" y="320530"/>
                  </a:lnTo>
                  <a:lnTo>
                    <a:pt x="75808" y="327095"/>
                  </a:lnTo>
                  <a:lnTo>
                    <a:pt x="74096" y="333324"/>
                  </a:lnTo>
                  <a:lnTo>
                    <a:pt x="71037" y="339216"/>
                  </a:lnTo>
                  <a:lnTo>
                    <a:pt x="66462" y="344771"/>
                  </a:lnTo>
                  <a:lnTo>
                    <a:pt x="65564" y="346567"/>
                  </a:lnTo>
                  <a:lnTo>
                    <a:pt x="63767" y="347465"/>
                  </a:lnTo>
                  <a:lnTo>
                    <a:pt x="61971" y="349261"/>
                  </a:lnTo>
                  <a:lnTo>
                    <a:pt x="60175" y="350158"/>
                  </a:lnTo>
                  <a:lnTo>
                    <a:pt x="59277" y="351056"/>
                  </a:lnTo>
                  <a:lnTo>
                    <a:pt x="52092" y="354648"/>
                  </a:lnTo>
                  <a:lnTo>
                    <a:pt x="46703" y="355545"/>
                  </a:lnTo>
                  <a:close/>
                </a:path>
                <a:path extrusionOk="0" h="714375" w="535305">
                  <a:moveTo>
                    <a:pt x="512837" y="353750"/>
                  </a:moveTo>
                  <a:lnTo>
                    <a:pt x="141905" y="353750"/>
                  </a:lnTo>
                  <a:lnTo>
                    <a:pt x="134720" y="350158"/>
                  </a:lnTo>
                  <a:lnTo>
                    <a:pt x="123045" y="338486"/>
                  </a:lnTo>
                  <a:lnTo>
                    <a:pt x="119452" y="331304"/>
                  </a:lnTo>
                  <a:lnTo>
                    <a:pt x="119452" y="313347"/>
                  </a:lnTo>
                  <a:lnTo>
                    <a:pt x="122146" y="306164"/>
                  </a:lnTo>
                  <a:lnTo>
                    <a:pt x="134720" y="293594"/>
                  </a:lnTo>
                  <a:lnTo>
                    <a:pt x="141905" y="290901"/>
                  </a:lnTo>
                  <a:lnTo>
                    <a:pt x="511939" y="290901"/>
                  </a:lnTo>
                  <a:lnTo>
                    <a:pt x="519124" y="293594"/>
                  </a:lnTo>
                  <a:lnTo>
                    <a:pt x="530800" y="305266"/>
                  </a:lnTo>
                  <a:lnTo>
                    <a:pt x="534392" y="310653"/>
                  </a:lnTo>
                  <a:lnTo>
                    <a:pt x="535290" y="317836"/>
                  </a:lnTo>
                  <a:lnTo>
                    <a:pt x="535290" y="330406"/>
                  </a:lnTo>
                  <a:lnTo>
                    <a:pt x="531698" y="337589"/>
                  </a:lnTo>
                  <a:lnTo>
                    <a:pt x="525411" y="343873"/>
                  </a:lnTo>
                  <a:lnTo>
                    <a:pt x="520022" y="350158"/>
                  </a:lnTo>
                  <a:lnTo>
                    <a:pt x="512837" y="353750"/>
                  </a:lnTo>
                  <a:close/>
                </a:path>
              </a:pathLst>
            </a:custGeom>
            <a:solidFill>
              <a:srgbClr val="B9D3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822695" y="3163653"/>
              <a:ext cx="760095" cy="939165"/>
            </a:xfrm>
            <a:custGeom>
              <a:rect b="b" l="l" r="r" t="t"/>
              <a:pathLst>
                <a:path extrusionOk="0" h="939164" w="760094">
                  <a:moveTo>
                    <a:pt x="705937" y="939144"/>
                  </a:moveTo>
                  <a:lnTo>
                    <a:pt x="53888" y="939144"/>
                  </a:lnTo>
                  <a:lnTo>
                    <a:pt x="43756" y="938639"/>
                  </a:lnTo>
                  <a:lnTo>
                    <a:pt x="4827" y="912882"/>
                  </a:lnTo>
                  <a:lnTo>
                    <a:pt x="0" y="885273"/>
                  </a:lnTo>
                  <a:lnTo>
                    <a:pt x="0" y="178670"/>
                  </a:lnTo>
                  <a:lnTo>
                    <a:pt x="3368" y="155102"/>
                  </a:lnTo>
                  <a:lnTo>
                    <a:pt x="13472" y="138267"/>
                  </a:lnTo>
                  <a:lnTo>
                    <a:pt x="30312" y="128167"/>
                  </a:lnTo>
                  <a:lnTo>
                    <a:pt x="53888" y="124800"/>
                  </a:lnTo>
                  <a:lnTo>
                    <a:pt x="176035" y="124800"/>
                  </a:lnTo>
                  <a:lnTo>
                    <a:pt x="176035" y="169692"/>
                  </a:lnTo>
                  <a:lnTo>
                    <a:pt x="179403" y="193260"/>
                  </a:lnTo>
                  <a:lnTo>
                    <a:pt x="189507" y="210095"/>
                  </a:lnTo>
                  <a:lnTo>
                    <a:pt x="206347" y="220196"/>
                  </a:lnTo>
                  <a:lnTo>
                    <a:pt x="229923" y="223562"/>
                  </a:lnTo>
                  <a:lnTo>
                    <a:pt x="759825" y="223562"/>
                  </a:lnTo>
                  <a:lnTo>
                    <a:pt x="759825" y="340282"/>
                  </a:lnTo>
                  <a:lnTo>
                    <a:pt x="149989" y="340282"/>
                  </a:lnTo>
                  <a:lnTo>
                    <a:pt x="143295" y="340941"/>
                  </a:lnTo>
                  <a:lnTo>
                    <a:pt x="115859" y="374400"/>
                  </a:lnTo>
                  <a:lnTo>
                    <a:pt x="116393" y="380966"/>
                  </a:lnTo>
                  <a:lnTo>
                    <a:pt x="149989" y="408518"/>
                  </a:lnTo>
                  <a:lnTo>
                    <a:pt x="759825" y="408518"/>
                  </a:lnTo>
                  <a:lnTo>
                    <a:pt x="759825" y="522544"/>
                  </a:lnTo>
                  <a:lnTo>
                    <a:pt x="149989" y="522544"/>
                  </a:lnTo>
                  <a:lnTo>
                    <a:pt x="143295" y="523204"/>
                  </a:lnTo>
                  <a:lnTo>
                    <a:pt x="115859" y="556662"/>
                  </a:lnTo>
                  <a:lnTo>
                    <a:pt x="116393" y="563228"/>
                  </a:lnTo>
                  <a:lnTo>
                    <a:pt x="149989" y="590780"/>
                  </a:lnTo>
                  <a:lnTo>
                    <a:pt x="759825" y="590780"/>
                  </a:lnTo>
                  <a:lnTo>
                    <a:pt x="759825" y="698522"/>
                  </a:lnTo>
                  <a:lnTo>
                    <a:pt x="149989" y="698522"/>
                  </a:lnTo>
                  <a:lnTo>
                    <a:pt x="143421" y="699055"/>
                  </a:lnTo>
                  <a:lnTo>
                    <a:pt x="116472" y="726074"/>
                  </a:lnTo>
                  <a:lnTo>
                    <a:pt x="115859" y="732640"/>
                  </a:lnTo>
                  <a:lnTo>
                    <a:pt x="116519" y="739331"/>
                  </a:lnTo>
                  <a:lnTo>
                    <a:pt x="149989" y="766758"/>
                  </a:lnTo>
                  <a:lnTo>
                    <a:pt x="759825" y="766758"/>
                  </a:lnTo>
                  <a:lnTo>
                    <a:pt x="759825" y="885273"/>
                  </a:lnTo>
                  <a:lnTo>
                    <a:pt x="756457" y="908841"/>
                  </a:lnTo>
                  <a:lnTo>
                    <a:pt x="746353" y="925676"/>
                  </a:lnTo>
                  <a:lnTo>
                    <a:pt x="729513" y="935777"/>
                  </a:lnTo>
                  <a:lnTo>
                    <a:pt x="705937" y="939144"/>
                  </a:lnTo>
                  <a:close/>
                </a:path>
                <a:path extrusionOk="0" h="939164" w="760094">
                  <a:moveTo>
                    <a:pt x="759825" y="223562"/>
                  </a:moveTo>
                  <a:lnTo>
                    <a:pt x="530800" y="223562"/>
                  </a:lnTo>
                  <a:lnTo>
                    <a:pt x="554376" y="220196"/>
                  </a:lnTo>
                  <a:lnTo>
                    <a:pt x="571216" y="210095"/>
                  </a:lnTo>
                  <a:lnTo>
                    <a:pt x="581320" y="193260"/>
                  </a:lnTo>
                  <a:lnTo>
                    <a:pt x="584688" y="169692"/>
                  </a:lnTo>
                  <a:lnTo>
                    <a:pt x="584688" y="124800"/>
                  </a:lnTo>
                  <a:lnTo>
                    <a:pt x="705937" y="124800"/>
                  </a:lnTo>
                  <a:lnTo>
                    <a:pt x="729513" y="128167"/>
                  </a:lnTo>
                  <a:lnTo>
                    <a:pt x="746353" y="138267"/>
                  </a:lnTo>
                  <a:lnTo>
                    <a:pt x="756457" y="155102"/>
                  </a:lnTo>
                  <a:lnTo>
                    <a:pt x="759825" y="178670"/>
                  </a:lnTo>
                  <a:lnTo>
                    <a:pt x="759825" y="223562"/>
                  </a:lnTo>
                  <a:close/>
                </a:path>
                <a:path extrusionOk="0" h="939164" w="760094">
                  <a:moveTo>
                    <a:pt x="759825" y="408518"/>
                  </a:moveTo>
                  <a:lnTo>
                    <a:pt x="162563" y="408518"/>
                  </a:lnTo>
                  <a:lnTo>
                    <a:pt x="167053" y="407620"/>
                  </a:lnTo>
                  <a:lnTo>
                    <a:pt x="174238" y="404029"/>
                  </a:lnTo>
                  <a:lnTo>
                    <a:pt x="175137" y="403131"/>
                  </a:lnTo>
                  <a:lnTo>
                    <a:pt x="178729" y="401335"/>
                  </a:lnTo>
                  <a:lnTo>
                    <a:pt x="181424" y="398642"/>
                  </a:lnTo>
                  <a:lnTo>
                    <a:pt x="185620" y="393592"/>
                  </a:lnTo>
                  <a:lnTo>
                    <a:pt x="188721" y="387868"/>
                  </a:lnTo>
                  <a:lnTo>
                    <a:pt x="190644" y="381471"/>
                  </a:lnTo>
                  <a:lnTo>
                    <a:pt x="191303" y="374400"/>
                  </a:lnTo>
                  <a:lnTo>
                    <a:pt x="190770" y="367835"/>
                  </a:lnTo>
                  <a:lnTo>
                    <a:pt x="157174" y="340282"/>
                  </a:lnTo>
                  <a:lnTo>
                    <a:pt x="759825" y="340282"/>
                  </a:lnTo>
                  <a:lnTo>
                    <a:pt x="759825" y="343873"/>
                  </a:lnTo>
                  <a:lnTo>
                    <a:pt x="257765" y="343873"/>
                  </a:lnTo>
                  <a:lnTo>
                    <a:pt x="250580" y="346567"/>
                  </a:lnTo>
                  <a:lnTo>
                    <a:pt x="238006" y="359137"/>
                  </a:lnTo>
                  <a:lnTo>
                    <a:pt x="235312" y="366320"/>
                  </a:lnTo>
                  <a:lnTo>
                    <a:pt x="235312" y="383379"/>
                  </a:lnTo>
                  <a:lnTo>
                    <a:pt x="238006" y="390561"/>
                  </a:lnTo>
                  <a:lnTo>
                    <a:pt x="250580" y="403131"/>
                  </a:lnTo>
                  <a:lnTo>
                    <a:pt x="257765" y="406722"/>
                  </a:lnTo>
                  <a:lnTo>
                    <a:pt x="759825" y="406722"/>
                  </a:lnTo>
                  <a:lnTo>
                    <a:pt x="759825" y="408518"/>
                  </a:lnTo>
                  <a:close/>
                </a:path>
                <a:path extrusionOk="0" h="939164" w="760094">
                  <a:moveTo>
                    <a:pt x="759825" y="406722"/>
                  </a:moveTo>
                  <a:lnTo>
                    <a:pt x="627799" y="406722"/>
                  </a:lnTo>
                  <a:lnTo>
                    <a:pt x="634984" y="403131"/>
                  </a:lnTo>
                  <a:lnTo>
                    <a:pt x="641271" y="396846"/>
                  </a:lnTo>
                  <a:lnTo>
                    <a:pt x="647558" y="391459"/>
                  </a:lnTo>
                  <a:lnTo>
                    <a:pt x="651150" y="384276"/>
                  </a:lnTo>
                  <a:lnTo>
                    <a:pt x="651150" y="370809"/>
                  </a:lnTo>
                  <a:lnTo>
                    <a:pt x="650252" y="364524"/>
                  </a:lnTo>
                  <a:lnTo>
                    <a:pt x="646660" y="358239"/>
                  </a:lnTo>
                  <a:lnTo>
                    <a:pt x="641271" y="352852"/>
                  </a:lnTo>
                  <a:lnTo>
                    <a:pt x="635882" y="346567"/>
                  </a:lnTo>
                  <a:lnTo>
                    <a:pt x="628697" y="343873"/>
                  </a:lnTo>
                  <a:lnTo>
                    <a:pt x="759825" y="343873"/>
                  </a:lnTo>
                  <a:lnTo>
                    <a:pt x="759825" y="406722"/>
                  </a:lnTo>
                  <a:close/>
                </a:path>
                <a:path extrusionOk="0" h="939164" w="760094">
                  <a:moveTo>
                    <a:pt x="759825" y="590780"/>
                  </a:moveTo>
                  <a:lnTo>
                    <a:pt x="160766" y="590780"/>
                  </a:lnTo>
                  <a:lnTo>
                    <a:pt x="168850" y="589883"/>
                  </a:lnTo>
                  <a:lnTo>
                    <a:pt x="175137" y="587189"/>
                  </a:lnTo>
                  <a:lnTo>
                    <a:pt x="191303" y="556662"/>
                  </a:lnTo>
                  <a:lnTo>
                    <a:pt x="190770" y="550097"/>
                  </a:lnTo>
                  <a:lnTo>
                    <a:pt x="167053" y="524340"/>
                  </a:lnTo>
                  <a:lnTo>
                    <a:pt x="163461" y="523442"/>
                  </a:lnTo>
                  <a:lnTo>
                    <a:pt x="160766" y="522544"/>
                  </a:lnTo>
                  <a:lnTo>
                    <a:pt x="759825" y="522544"/>
                  </a:lnTo>
                  <a:lnTo>
                    <a:pt x="759825" y="526136"/>
                  </a:lnTo>
                  <a:lnTo>
                    <a:pt x="257765" y="526136"/>
                  </a:lnTo>
                  <a:lnTo>
                    <a:pt x="250580" y="528829"/>
                  </a:lnTo>
                  <a:lnTo>
                    <a:pt x="238006" y="541399"/>
                  </a:lnTo>
                  <a:lnTo>
                    <a:pt x="235312" y="548582"/>
                  </a:lnTo>
                  <a:lnTo>
                    <a:pt x="235312" y="565641"/>
                  </a:lnTo>
                  <a:lnTo>
                    <a:pt x="238006" y="571926"/>
                  </a:lnTo>
                  <a:lnTo>
                    <a:pt x="243395" y="578211"/>
                  </a:lnTo>
                  <a:lnTo>
                    <a:pt x="250580" y="585393"/>
                  </a:lnTo>
                  <a:lnTo>
                    <a:pt x="257765" y="588985"/>
                  </a:lnTo>
                  <a:lnTo>
                    <a:pt x="759825" y="588985"/>
                  </a:lnTo>
                  <a:lnTo>
                    <a:pt x="759825" y="590780"/>
                  </a:lnTo>
                  <a:close/>
                </a:path>
                <a:path extrusionOk="0" h="939164" w="760094">
                  <a:moveTo>
                    <a:pt x="759825" y="588985"/>
                  </a:moveTo>
                  <a:lnTo>
                    <a:pt x="627799" y="588985"/>
                  </a:lnTo>
                  <a:lnTo>
                    <a:pt x="634984" y="585393"/>
                  </a:lnTo>
                  <a:lnTo>
                    <a:pt x="641271" y="579108"/>
                  </a:lnTo>
                  <a:lnTo>
                    <a:pt x="647558" y="573721"/>
                  </a:lnTo>
                  <a:lnTo>
                    <a:pt x="651150" y="566539"/>
                  </a:lnTo>
                  <a:lnTo>
                    <a:pt x="651150" y="548582"/>
                  </a:lnTo>
                  <a:lnTo>
                    <a:pt x="647558" y="541399"/>
                  </a:lnTo>
                  <a:lnTo>
                    <a:pt x="641271" y="535114"/>
                  </a:lnTo>
                  <a:lnTo>
                    <a:pt x="635882" y="528829"/>
                  </a:lnTo>
                  <a:lnTo>
                    <a:pt x="628697" y="526136"/>
                  </a:lnTo>
                  <a:lnTo>
                    <a:pt x="759825" y="526136"/>
                  </a:lnTo>
                  <a:lnTo>
                    <a:pt x="759825" y="588985"/>
                  </a:lnTo>
                  <a:close/>
                </a:path>
                <a:path extrusionOk="0" h="939164" w="760094">
                  <a:moveTo>
                    <a:pt x="759825" y="766758"/>
                  </a:moveTo>
                  <a:lnTo>
                    <a:pt x="157174" y="766758"/>
                  </a:lnTo>
                  <a:lnTo>
                    <a:pt x="163741" y="766225"/>
                  </a:lnTo>
                  <a:lnTo>
                    <a:pt x="169972" y="764513"/>
                  </a:lnTo>
                  <a:lnTo>
                    <a:pt x="191303" y="732640"/>
                  </a:lnTo>
                  <a:lnTo>
                    <a:pt x="190770" y="726074"/>
                  </a:lnTo>
                  <a:lnTo>
                    <a:pt x="157174" y="698522"/>
                  </a:lnTo>
                  <a:lnTo>
                    <a:pt x="759825" y="698522"/>
                  </a:lnTo>
                  <a:lnTo>
                    <a:pt x="759825" y="703011"/>
                  </a:lnTo>
                  <a:lnTo>
                    <a:pt x="257765" y="703011"/>
                  </a:lnTo>
                  <a:lnTo>
                    <a:pt x="250580" y="705704"/>
                  </a:lnTo>
                  <a:lnTo>
                    <a:pt x="238006" y="718274"/>
                  </a:lnTo>
                  <a:lnTo>
                    <a:pt x="235312" y="725457"/>
                  </a:lnTo>
                  <a:lnTo>
                    <a:pt x="235312" y="737129"/>
                  </a:lnTo>
                  <a:lnTo>
                    <a:pt x="236210" y="738924"/>
                  </a:lnTo>
                  <a:lnTo>
                    <a:pt x="237108" y="746107"/>
                  </a:lnTo>
                  <a:lnTo>
                    <a:pt x="239803" y="751494"/>
                  </a:lnTo>
                  <a:lnTo>
                    <a:pt x="250580" y="762268"/>
                  </a:lnTo>
                  <a:lnTo>
                    <a:pt x="257765" y="765860"/>
                  </a:lnTo>
                  <a:lnTo>
                    <a:pt x="759825" y="765860"/>
                  </a:lnTo>
                  <a:lnTo>
                    <a:pt x="759825" y="766758"/>
                  </a:lnTo>
                  <a:close/>
                </a:path>
                <a:path extrusionOk="0" h="939164" w="760094">
                  <a:moveTo>
                    <a:pt x="759825" y="765860"/>
                  </a:moveTo>
                  <a:lnTo>
                    <a:pt x="627799" y="765860"/>
                  </a:lnTo>
                  <a:lnTo>
                    <a:pt x="634984" y="762268"/>
                  </a:lnTo>
                  <a:lnTo>
                    <a:pt x="641271" y="755984"/>
                  </a:lnTo>
                  <a:lnTo>
                    <a:pt x="647558" y="750596"/>
                  </a:lnTo>
                  <a:lnTo>
                    <a:pt x="651150" y="743414"/>
                  </a:lnTo>
                  <a:lnTo>
                    <a:pt x="651150" y="725457"/>
                  </a:lnTo>
                  <a:lnTo>
                    <a:pt x="647558" y="718274"/>
                  </a:lnTo>
                  <a:lnTo>
                    <a:pt x="641271" y="711989"/>
                  </a:lnTo>
                  <a:lnTo>
                    <a:pt x="635882" y="705704"/>
                  </a:lnTo>
                  <a:lnTo>
                    <a:pt x="628697" y="703011"/>
                  </a:lnTo>
                  <a:lnTo>
                    <a:pt x="759825" y="703011"/>
                  </a:lnTo>
                  <a:lnTo>
                    <a:pt x="759825" y="765860"/>
                  </a:lnTo>
                  <a:close/>
                </a:path>
                <a:path extrusionOk="0" h="939164" w="760094">
                  <a:moveTo>
                    <a:pt x="499365" y="53870"/>
                  </a:moveTo>
                  <a:lnTo>
                    <a:pt x="260460" y="53870"/>
                  </a:lnTo>
                  <a:lnTo>
                    <a:pt x="258664" y="46687"/>
                  </a:lnTo>
                  <a:lnTo>
                    <a:pt x="276598" y="7196"/>
                  </a:lnTo>
                  <a:lnTo>
                    <a:pt x="299080" y="0"/>
                  </a:lnTo>
                  <a:lnTo>
                    <a:pt x="459847" y="0"/>
                  </a:lnTo>
                  <a:lnTo>
                    <a:pt x="493962" y="18826"/>
                  </a:lnTo>
                  <a:lnTo>
                    <a:pt x="501161" y="41300"/>
                  </a:lnTo>
                  <a:lnTo>
                    <a:pt x="501161" y="46687"/>
                  </a:lnTo>
                  <a:lnTo>
                    <a:pt x="499365" y="53870"/>
                  </a:lnTo>
                  <a:close/>
                </a:path>
              </a:pathLst>
            </a:custGeom>
            <a:solidFill>
              <a:srgbClr val="F6FF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04754" y="3032568"/>
              <a:ext cx="1217295" cy="1166495"/>
            </a:xfrm>
            <a:custGeom>
              <a:rect b="b" l="l" r="r" t="t"/>
              <a:pathLst>
                <a:path extrusionOk="0" h="1166495" w="1217295">
                  <a:moveTo>
                    <a:pt x="221840" y="1166298"/>
                  </a:moveTo>
                  <a:lnTo>
                    <a:pt x="161880" y="1104761"/>
                  </a:lnTo>
                  <a:lnTo>
                    <a:pt x="131178" y="1067064"/>
                  </a:lnTo>
                  <a:lnTo>
                    <a:pt x="103690" y="1028060"/>
                  </a:lnTo>
                  <a:lnTo>
                    <a:pt x="79420" y="987741"/>
                  </a:lnTo>
                  <a:lnTo>
                    <a:pt x="58374" y="946098"/>
                  </a:lnTo>
                  <a:lnTo>
                    <a:pt x="40554" y="903124"/>
                  </a:lnTo>
                  <a:lnTo>
                    <a:pt x="25965" y="858810"/>
                  </a:lnTo>
                  <a:lnTo>
                    <a:pt x="14611" y="813148"/>
                  </a:lnTo>
                  <a:lnTo>
                    <a:pt x="6496" y="766130"/>
                  </a:lnTo>
                  <a:lnTo>
                    <a:pt x="1624" y="717749"/>
                  </a:lnTo>
                  <a:lnTo>
                    <a:pt x="0" y="667995"/>
                  </a:lnTo>
                  <a:lnTo>
                    <a:pt x="1604" y="618464"/>
                  </a:lnTo>
                  <a:lnTo>
                    <a:pt x="6423" y="570266"/>
                  </a:lnTo>
                  <a:lnTo>
                    <a:pt x="14466" y="523394"/>
                  </a:lnTo>
                  <a:lnTo>
                    <a:pt x="25739" y="477846"/>
                  </a:lnTo>
                  <a:lnTo>
                    <a:pt x="40250" y="433618"/>
                  </a:lnTo>
                  <a:lnTo>
                    <a:pt x="58009" y="390705"/>
                  </a:lnTo>
                  <a:lnTo>
                    <a:pt x="79024" y="349103"/>
                  </a:lnTo>
                  <a:lnTo>
                    <a:pt x="103301" y="308809"/>
                  </a:lnTo>
                  <a:lnTo>
                    <a:pt x="130850" y="269818"/>
                  </a:lnTo>
                  <a:lnTo>
                    <a:pt x="161678" y="232126"/>
                  </a:lnTo>
                  <a:lnTo>
                    <a:pt x="195794" y="195729"/>
                  </a:lnTo>
                  <a:lnTo>
                    <a:pt x="232202" y="161827"/>
                  </a:lnTo>
                  <a:lnTo>
                    <a:pt x="269907" y="131135"/>
                  </a:lnTo>
                  <a:lnTo>
                    <a:pt x="308911" y="103656"/>
                  </a:lnTo>
                  <a:lnTo>
                    <a:pt x="349218" y="79394"/>
                  </a:lnTo>
                  <a:lnTo>
                    <a:pt x="390834" y="58355"/>
                  </a:lnTo>
                  <a:lnTo>
                    <a:pt x="433761" y="40541"/>
                  </a:lnTo>
                  <a:lnTo>
                    <a:pt x="478004" y="25957"/>
                  </a:lnTo>
                  <a:lnTo>
                    <a:pt x="523567" y="14606"/>
                  </a:lnTo>
                  <a:lnTo>
                    <a:pt x="570453" y="6494"/>
                  </a:lnTo>
                  <a:lnTo>
                    <a:pt x="618668" y="1624"/>
                  </a:lnTo>
                  <a:lnTo>
                    <a:pt x="668215" y="0"/>
                  </a:lnTo>
                  <a:lnTo>
                    <a:pt x="717985" y="1604"/>
                  </a:lnTo>
                  <a:lnTo>
                    <a:pt x="766383" y="6421"/>
                  </a:lnTo>
                  <a:lnTo>
                    <a:pt x="813416" y="14461"/>
                  </a:lnTo>
                  <a:lnTo>
                    <a:pt x="859093" y="25730"/>
                  </a:lnTo>
                  <a:lnTo>
                    <a:pt x="903421" y="40237"/>
                  </a:lnTo>
                  <a:lnTo>
                    <a:pt x="946410" y="57990"/>
                  </a:lnTo>
                  <a:lnTo>
                    <a:pt x="988066" y="78998"/>
                  </a:lnTo>
                  <a:lnTo>
                    <a:pt x="1028399" y="103267"/>
                  </a:lnTo>
                  <a:lnTo>
                    <a:pt x="1067416" y="130807"/>
                  </a:lnTo>
                  <a:lnTo>
                    <a:pt x="1105125" y="161625"/>
                  </a:lnTo>
                  <a:lnTo>
                    <a:pt x="1141534" y="195729"/>
                  </a:lnTo>
                  <a:lnTo>
                    <a:pt x="1181277" y="238714"/>
                  </a:lnTo>
                  <a:lnTo>
                    <a:pt x="1216978" y="283718"/>
                  </a:lnTo>
                  <a:lnTo>
                    <a:pt x="1077766" y="406722"/>
                  </a:lnTo>
                  <a:lnTo>
                    <a:pt x="1077766" y="310653"/>
                  </a:lnTo>
                  <a:lnTo>
                    <a:pt x="1074398" y="287085"/>
                  </a:lnTo>
                  <a:lnTo>
                    <a:pt x="1064294" y="270250"/>
                  </a:lnTo>
                  <a:lnTo>
                    <a:pt x="1047454" y="260150"/>
                  </a:lnTo>
                  <a:lnTo>
                    <a:pt x="1023878" y="256783"/>
                  </a:lnTo>
                  <a:lnTo>
                    <a:pt x="902629" y="256783"/>
                  </a:lnTo>
                  <a:lnTo>
                    <a:pt x="902629" y="238826"/>
                  </a:lnTo>
                  <a:lnTo>
                    <a:pt x="899261" y="215257"/>
                  </a:lnTo>
                  <a:lnTo>
                    <a:pt x="889157" y="198423"/>
                  </a:lnTo>
                  <a:lnTo>
                    <a:pt x="872317" y="188322"/>
                  </a:lnTo>
                  <a:lnTo>
                    <a:pt x="848741" y="184955"/>
                  </a:lnTo>
                  <a:lnTo>
                    <a:pt x="818204" y="184955"/>
                  </a:lnTo>
                  <a:lnTo>
                    <a:pt x="820000" y="177772"/>
                  </a:lnTo>
                  <a:lnTo>
                    <a:pt x="820000" y="173283"/>
                  </a:lnTo>
                  <a:lnTo>
                    <a:pt x="819172" y="164487"/>
                  </a:lnTo>
                  <a:lnTo>
                    <a:pt x="794403" y="134339"/>
                  </a:lnTo>
                  <a:lnTo>
                    <a:pt x="778686" y="131085"/>
                  </a:lnTo>
                  <a:lnTo>
                    <a:pt x="617919" y="131085"/>
                  </a:lnTo>
                  <a:lnTo>
                    <a:pt x="583804" y="149911"/>
                  </a:lnTo>
                  <a:lnTo>
                    <a:pt x="576605" y="172385"/>
                  </a:lnTo>
                  <a:lnTo>
                    <a:pt x="576605" y="181364"/>
                  </a:lnTo>
                  <a:lnTo>
                    <a:pt x="578401" y="184955"/>
                  </a:lnTo>
                  <a:lnTo>
                    <a:pt x="547864" y="185853"/>
                  </a:lnTo>
                  <a:lnTo>
                    <a:pt x="524288" y="189220"/>
                  </a:lnTo>
                  <a:lnTo>
                    <a:pt x="507448" y="199321"/>
                  </a:lnTo>
                  <a:lnTo>
                    <a:pt x="497344" y="216155"/>
                  </a:lnTo>
                  <a:lnTo>
                    <a:pt x="493976" y="239724"/>
                  </a:lnTo>
                  <a:lnTo>
                    <a:pt x="493976" y="257681"/>
                  </a:lnTo>
                  <a:lnTo>
                    <a:pt x="371829" y="257681"/>
                  </a:lnTo>
                  <a:lnTo>
                    <a:pt x="348253" y="261047"/>
                  </a:lnTo>
                  <a:lnTo>
                    <a:pt x="331413" y="271148"/>
                  </a:lnTo>
                  <a:lnTo>
                    <a:pt x="321309" y="287983"/>
                  </a:lnTo>
                  <a:lnTo>
                    <a:pt x="317941" y="311551"/>
                  </a:lnTo>
                  <a:lnTo>
                    <a:pt x="317941" y="1018154"/>
                  </a:lnTo>
                  <a:lnTo>
                    <a:pt x="319134" y="1033136"/>
                  </a:lnTo>
                  <a:lnTo>
                    <a:pt x="322768" y="1045762"/>
                  </a:lnTo>
                  <a:lnTo>
                    <a:pt x="328929" y="1056031"/>
                  </a:lnTo>
                  <a:lnTo>
                    <a:pt x="337700" y="1063944"/>
                  </a:lnTo>
                  <a:lnTo>
                    <a:pt x="221840" y="1166298"/>
                  </a:lnTo>
                  <a:close/>
                </a:path>
              </a:pathLst>
            </a:custGeom>
            <a:solidFill>
              <a:srgbClr val="598B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7" name="Google Shape;1087;p52"/>
          <p:cNvSpPr txBox="1"/>
          <p:nvPr>
            <p:ph type="title"/>
          </p:nvPr>
        </p:nvSpPr>
        <p:spPr>
          <a:xfrm>
            <a:off x="9734798" y="545231"/>
            <a:ext cx="8079105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4925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7050">
                <a:solidFill>
                  <a:srgbClr val="45457D"/>
                </a:solidFill>
              </a:rPr>
              <a:t>OBRIGADO PELA</a:t>
            </a:r>
            <a:endParaRPr sz="7050"/>
          </a:p>
          <a:p>
            <a:pPr indent="0" lvl="0" marL="0" marR="5080" rtl="0" algn="r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</a:pPr>
            <a:r>
              <a:rPr lang="en-US" sz="7050">
                <a:solidFill>
                  <a:srgbClr val="45457D"/>
                </a:solidFill>
              </a:rPr>
              <a:t>ATENÇÃO</a:t>
            </a:r>
            <a:endParaRPr sz="70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5718216" cy="200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2.1 ESTRUTURA DO PROJETO</a:t>
            </a:r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2232385" y="2186503"/>
            <a:ext cx="4577080" cy="1158240"/>
          </a:xfrm>
          <a:custGeom>
            <a:rect b="b" l="l" r="r" t="t"/>
            <a:pathLst>
              <a:path extrusionOk="0" h="1158239" w="4577080">
                <a:moveTo>
                  <a:pt x="4414692" y="1157761"/>
                </a:moveTo>
                <a:lnTo>
                  <a:pt x="161924" y="1157761"/>
                </a:lnTo>
                <a:lnTo>
                  <a:pt x="118879" y="1151978"/>
                </a:lnTo>
                <a:lnTo>
                  <a:pt x="80198" y="1135657"/>
                </a:lnTo>
                <a:lnTo>
                  <a:pt x="47426" y="1110342"/>
                </a:lnTo>
                <a:lnTo>
                  <a:pt x="22107" y="1077574"/>
                </a:lnTo>
                <a:lnTo>
                  <a:pt x="5784" y="1038896"/>
                </a:lnTo>
                <a:lnTo>
                  <a:pt x="0" y="995852"/>
                </a:lnTo>
                <a:lnTo>
                  <a:pt x="0" y="161924"/>
                </a:lnTo>
                <a:lnTo>
                  <a:pt x="5784" y="118879"/>
                </a:lnTo>
                <a:lnTo>
                  <a:pt x="22107" y="80198"/>
                </a:lnTo>
                <a:lnTo>
                  <a:pt x="47426" y="47426"/>
                </a:lnTo>
                <a:lnTo>
                  <a:pt x="80198" y="22107"/>
                </a:lnTo>
                <a:lnTo>
                  <a:pt x="118879" y="5784"/>
                </a:lnTo>
                <a:lnTo>
                  <a:pt x="161924" y="0"/>
                </a:lnTo>
                <a:lnTo>
                  <a:pt x="4414693" y="0"/>
                </a:lnTo>
                <a:lnTo>
                  <a:pt x="4457739" y="5784"/>
                </a:lnTo>
                <a:lnTo>
                  <a:pt x="4496423" y="22107"/>
                </a:lnTo>
                <a:lnTo>
                  <a:pt x="4529198" y="47426"/>
                </a:lnTo>
                <a:lnTo>
                  <a:pt x="4554521" y="80198"/>
                </a:lnTo>
                <a:lnTo>
                  <a:pt x="4570847" y="118879"/>
                </a:lnTo>
                <a:lnTo>
                  <a:pt x="4576632" y="161924"/>
                </a:lnTo>
                <a:lnTo>
                  <a:pt x="4576632" y="995852"/>
                </a:lnTo>
                <a:lnTo>
                  <a:pt x="4570847" y="1038896"/>
                </a:lnTo>
                <a:lnTo>
                  <a:pt x="4554521" y="1077574"/>
                </a:lnTo>
                <a:lnTo>
                  <a:pt x="4529198" y="1110342"/>
                </a:lnTo>
                <a:lnTo>
                  <a:pt x="4496423" y="1135657"/>
                </a:lnTo>
                <a:lnTo>
                  <a:pt x="4457739" y="1151978"/>
                </a:lnTo>
                <a:lnTo>
                  <a:pt x="4414692" y="115776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3167257" y="2466792"/>
            <a:ext cx="270700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Entrevista</a:t>
            </a:r>
            <a:endParaRPr b="0" i="0" sz="3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1530201" y="2104311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84" y="1404362"/>
                </a:moveTo>
                <a:lnTo>
                  <a:pt x="654108" y="1402742"/>
                </a:lnTo>
                <a:lnTo>
                  <a:pt x="606901" y="1397952"/>
                </a:lnTo>
                <a:lnTo>
                  <a:pt x="560669" y="1390097"/>
                </a:lnTo>
                <a:lnTo>
                  <a:pt x="515515" y="1379280"/>
                </a:lnTo>
                <a:lnTo>
                  <a:pt x="471544" y="1365607"/>
                </a:lnTo>
                <a:lnTo>
                  <a:pt x="428861" y="1349182"/>
                </a:lnTo>
                <a:lnTo>
                  <a:pt x="387571" y="1330110"/>
                </a:lnTo>
                <a:lnTo>
                  <a:pt x="347777" y="1308496"/>
                </a:lnTo>
                <a:lnTo>
                  <a:pt x="309585" y="1284443"/>
                </a:lnTo>
                <a:lnTo>
                  <a:pt x="273099" y="1258056"/>
                </a:lnTo>
                <a:lnTo>
                  <a:pt x="238424" y="1229441"/>
                </a:lnTo>
                <a:lnTo>
                  <a:pt x="205663" y="1198701"/>
                </a:lnTo>
                <a:lnTo>
                  <a:pt x="174923" y="1165942"/>
                </a:lnTo>
                <a:lnTo>
                  <a:pt x="146307" y="1131267"/>
                </a:lnTo>
                <a:lnTo>
                  <a:pt x="119920" y="1094781"/>
                </a:lnTo>
                <a:lnTo>
                  <a:pt x="95867" y="1056590"/>
                </a:lnTo>
                <a:lnTo>
                  <a:pt x="74251" y="1016796"/>
                </a:lnTo>
                <a:lnTo>
                  <a:pt x="55179" y="975506"/>
                </a:lnTo>
                <a:lnTo>
                  <a:pt x="38754" y="932824"/>
                </a:lnTo>
                <a:lnTo>
                  <a:pt x="25080" y="888853"/>
                </a:lnTo>
                <a:lnTo>
                  <a:pt x="14264" y="843700"/>
                </a:lnTo>
                <a:lnTo>
                  <a:pt x="6408" y="797468"/>
                </a:lnTo>
                <a:lnTo>
                  <a:pt x="1618" y="750261"/>
                </a:lnTo>
                <a:lnTo>
                  <a:pt x="0" y="702131"/>
                </a:lnTo>
                <a:lnTo>
                  <a:pt x="1618" y="654110"/>
                </a:lnTo>
                <a:lnTo>
                  <a:pt x="6408" y="606903"/>
                </a:lnTo>
                <a:lnTo>
                  <a:pt x="14264" y="560671"/>
                </a:lnTo>
                <a:lnTo>
                  <a:pt x="25080" y="515517"/>
                </a:lnTo>
                <a:lnTo>
                  <a:pt x="38754" y="471546"/>
                </a:lnTo>
                <a:lnTo>
                  <a:pt x="55179" y="428863"/>
                </a:lnTo>
                <a:lnTo>
                  <a:pt x="74251" y="387573"/>
                </a:lnTo>
                <a:lnTo>
                  <a:pt x="95867" y="347779"/>
                </a:lnTo>
                <a:lnTo>
                  <a:pt x="119920" y="309587"/>
                </a:lnTo>
                <a:lnTo>
                  <a:pt x="146307" y="273101"/>
                </a:lnTo>
                <a:lnTo>
                  <a:pt x="174923" y="238425"/>
                </a:lnTo>
                <a:lnTo>
                  <a:pt x="205663" y="205665"/>
                </a:lnTo>
                <a:lnTo>
                  <a:pt x="238424" y="174925"/>
                </a:lnTo>
                <a:lnTo>
                  <a:pt x="273099" y="146309"/>
                </a:lnTo>
                <a:lnTo>
                  <a:pt x="309585" y="119922"/>
                </a:lnTo>
                <a:lnTo>
                  <a:pt x="347777" y="95869"/>
                </a:lnTo>
                <a:lnTo>
                  <a:pt x="387571" y="74253"/>
                </a:lnTo>
                <a:lnTo>
                  <a:pt x="428861" y="55181"/>
                </a:lnTo>
                <a:lnTo>
                  <a:pt x="471544" y="38756"/>
                </a:lnTo>
                <a:lnTo>
                  <a:pt x="515515" y="25082"/>
                </a:lnTo>
                <a:lnTo>
                  <a:pt x="560669" y="14265"/>
                </a:lnTo>
                <a:lnTo>
                  <a:pt x="606901" y="6410"/>
                </a:lnTo>
                <a:lnTo>
                  <a:pt x="654108" y="1619"/>
                </a:lnTo>
                <a:lnTo>
                  <a:pt x="702182" y="0"/>
                </a:lnTo>
                <a:lnTo>
                  <a:pt x="750260" y="1619"/>
                </a:lnTo>
                <a:lnTo>
                  <a:pt x="797467" y="6410"/>
                </a:lnTo>
                <a:lnTo>
                  <a:pt x="843699" y="14265"/>
                </a:lnTo>
                <a:lnTo>
                  <a:pt x="888853" y="25082"/>
                </a:lnTo>
                <a:lnTo>
                  <a:pt x="932824" y="38756"/>
                </a:lnTo>
                <a:lnTo>
                  <a:pt x="975507" y="55181"/>
                </a:lnTo>
                <a:lnTo>
                  <a:pt x="1016798" y="74253"/>
                </a:lnTo>
                <a:lnTo>
                  <a:pt x="1056592" y="95869"/>
                </a:lnTo>
                <a:lnTo>
                  <a:pt x="1094784" y="119922"/>
                </a:lnTo>
                <a:lnTo>
                  <a:pt x="1131270" y="146309"/>
                </a:lnTo>
                <a:lnTo>
                  <a:pt x="1165945" y="174925"/>
                </a:lnTo>
                <a:lnTo>
                  <a:pt x="1198705" y="205665"/>
                </a:lnTo>
                <a:lnTo>
                  <a:pt x="1229445" y="238425"/>
                </a:lnTo>
                <a:lnTo>
                  <a:pt x="1258061" y="273101"/>
                </a:lnTo>
                <a:lnTo>
                  <a:pt x="1284448" y="309587"/>
                </a:lnTo>
                <a:lnTo>
                  <a:pt x="1308501" y="347779"/>
                </a:lnTo>
                <a:lnTo>
                  <a:pt x="1330116" y="387573"/>
                </a:lnTo>
                <a:lnTo>
                  <a:pt x="1349189" y="428863"/>
                </a:lnTo>
                <a:lnTo>
                  <a:pt x="1365614" y="471546"/>
                </a:lnTo>
                <a:lnTo>
                  <a:pt x="1379287" y="515517"/>
                </a:lnTo>
                <a:lnTo>
                  <a:pt x="1390104" y="560671"/>
                </a:lnTo>
                <a:lnTo>
                  <a:pt x="1397960" y="606903"/>
                </a:lnTo>
                <a:lnTo>
                  <a:pt x="1402750" y="654110"/>
                </a:lnTo>
                <a:lnTo>
                  <a:pt x="1404366" y="702186"/>
                </a:lnTo>
                <a:lnTo>
                  <a:pt x="1402750" y="750261"/>
                </a:lnTo>
                <a:lnTo>
                  <a:pt x="1397960" y="797468"/>
                </a:lnTo>
                <a:lnTo>
                  <a:pt x="1390104" y="843700"/>
                </a:lnTo>
                <a:lnTo>
                  <a:pt x="1379287" y="888853"/>
                </a:lnTo>
                <a:lnTo>
                  <a:pt x="1365614" y="932824"/>
                </a:lnTo>
                <a:lnTo>
                  <a:pt x="1349189" y="975506"/>
                </a:lnTo>
                <a:lnTo>
                  <a:pt x="1330116" y="1016796"/>
                </a:lnTo>
                <a:lnTo>
                  <a:pt x="1308501" y="1056590"/>
                </a:lnTo>
                <a:lnTo>
                  <a:pt x="1284448" y="1094781"/>
                </a:lnTo>
                <a:lnTo>
                  <a:pt x="1258061" y="1131267"/>
                </a:lnTo>
                <a:lnTo>
                  <a:pt x="1229445" y="1165942"/>
                </a:lnTo>
                <a:lnTo>
                  <a:pt x="1198705" y="1198701"/>
                </a:lnTo>
                <a:lnTo>
                  <a:pt x="1165945" y="1229441"/>
                </a:lnTo>
                <a:lnTo>
                  <a:pt x="1131270" y="1258056"/>
                </a:lnTo>
                <a:lnTo>
                  <a:pt x="1094784" y="1284443"/>
                </a:lnTo>
                <a:lnTo>
                  <a:pt x="1056592" y="1308496"/>
                </a:lnTo>
                <a:lnTo>
                  <a:pt x="1016798" y="1330110"/>
                </a:lnTo>
                <a:lnTo>
                  <a:pt x="975507" y="1349182"/>
                </a:lnTo>
                <a:lnTo>
                  <a:pt x="932824" y="1365607"/>
                </a:lnTo>
                <a:lnTo>
                  <a:pt x="888853" y="1379280"/>
                </a:lnTo>
                <a:lnTo>
                  <a:pt x="843699" y="1390097"/>
                </a:lnTo>
                <a:lnTo>
                  <a:pt x="797467" y="1397952"/>
                </a:lnTo>
                <a:lnTo>
                  <a:pt x="750260" y="1402742"/>
                </a:lnTo>
                <a:lnTo>
                  <a:pt x="702184" y="1404362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6"/>
          <p:cNvGrpSpPr/>
          <p:nvPr/>
        </p:nvGrpSpPr>
        <p:grpSpPr>
          <a:xfrm>
            <a:off x="1530201" y="3649857"/>
            <a:ext cx="5277359" cy="1466983"/>
            <a:chOff x="1530201" y="3649857"/>
            <a:chExt cx="5277359" cy="1466983"/>
          </a:xfrm>
        </p:grpSpPr>
        <p:sp>
          <p:nvSpPr>
            <p:cNvPr id="195" name="Google Shape;195;p6"/>
            <p:cNvSpPr/>
            <p:nvPr/>
          </p:nvSpPr>
          <p:spPr>
            <a:xfrm>
              <a:off x="2232385" y="3773180"/>
              <a:ext cx="4575175" cy="1343660"/>
            </a:xfrm>
            <a:custGeom>
              <a:rect b="b" l="l" r="r" t="t"/>
              <a:pathLst>
                <a:path extrusionOk="0" h="1343660" w="4575175">
                  <a:moveTo>
                    <a:pt x="4414692" y="1343040"/>
                  </a:moveTo>
                  <a:lnTo>
                    <a:pt x="161924" y="1343040"/>
                  </a:lnTo>
                  <a:lnTo>
                    <a:pt x="118878" y="1337257"/>
                  </a:lnTo>
                  <a:lnTo>
                    <a:pt x="80198" y="1320936"/>
                  </a:lnTo>
                  <a:lnTo>
                    <a:pt x="47426" y="1295620"/>
                  </a:lnTo>
                  <a:lnTo>
                    <a:pt x="22107" y="1262852"/>
                  </a:lnTo>
                  <a:lnTo>
                    <a:pt x="5784" y="1224175"/>
                  </a:lnTo>
                  <a:lnTo>
                    <a:pt x="0" y="1181130"/>
                  </a:lnTo>
                  <a:lnTo>
                    <a:pt x="0" y="161909"/>
                  </a:lnTo>
                  <a:lnTo>
                    <a:pt x="5784" y="118864"/>
                  </a:lnTo>
                  <a:lnTo>
                    <a:pt x="22107" y="80187"/>
                  </a:lnTo>
                  <a:lnTo>
                    <a:pt x="47426" y="47419"/>
                  </a:lnTo>
                  <a:lnTo>
                    <a:pt x="80198" y="22103"/>
                  </a:lnTo>
                  <a:lnTo>
                    <a:pt x="118878" y="5782"/>
                  </a:lnTo>
                  <a:lnTo>
                    <a:pt x="161924" y="0"/>
                  </a:lnTo>
                  <a:lnTo>
                    <a:pt x="4414693" y="0"/>
                  </a:lnTo>
                  <a:lnTo>
                    <a:pt x="4457739" y="5782"/>
                  </a:lnTo>
                  <a:lnTo>
                    <a:pt x="4496422" y="22103"/>
                  </a:lnTo>
                  <a:lnTo>
                    <a:pt x="4529198" y="47419"/>
                  </a:lnTo>
                  <a:lnTo>
                    <a:pt x="4554521" y="80187"/>
                  </a:lnTo>
                  <a:lnTo>
                    <a:pt x="4570847" y="118864"/>
                  </a:lnTo>
                  <a:lnTo>
                    <a:pt x="4574781" y="148135"/>
                  </a:lnTo>
                  <a:lnTo>
                    <a:pt x="4574781" y="1194904"/>
                  </a:lnTo>
                  <a:lnTo>
                    <a:pt x="4554521" y="1262852"/>
                  </a:lnTo>
                  <a:lnTo>
                    <a:pt x="4529198" y="1295620"/>
                  </a:lnTo>
                  <a:lnTo>
                    <a:pt x="4496422" y="1320936"/>
                  </a:lnTo>
                  <a:lnTo>
                    <a:pt x="4457739" y="1337257"/>
                  </a:lnTo>
                  <a:lnTo>
                    <a:pt x="4414692" y="1343040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530201" y="3649857"/>
              <a:ext cx="1404620" cy="1404620"/>
            </a:xfrm>
            <a:custGeom>
              <a:rect b="b" l="l" r="r" t="t"/>
              <a:pathLst>
                <a:path extrusionOk="0" h="1404620" w="1404620">
                  <a:moveTo>
                    <a:pt x="702960" y="1404370"/>
                  </a:moveTo>
                  <a:lnTo>
                    <a:pt x="701407" y="1404370"/>
                  </a:lnTo>
                  <a:lnTo>
                    <a:pt x="654108" y="1402776"/>
                  </a:lnTo>
                  <a:lnTo>
                    <a:pt x="606901" y="1397985"/>
                  </a:lnTo>
                  <a:lnTo>
                    <a:pt x="560669" y="1390129"/>
                  </a:lnTo>
                  <a:lnTo>
                    <a:pt x="515515" y="1379311"/>
                  </a:lnTo>
                  <a:lnTo>
                    <a:pt x="471544" y="1365637"/>
                  </a:lnTo>
                  <a:lnTo>
                    <a:pt x="428861" y="1349211"/>
                  </a:lnTo>
                  <a:lnTo>
                    <a:pt x="387571" y="1330138"/>
                  </a:lnTo>
                  <a:lnTo>
                    <a:pt x="347777" y="1308522"/>
                  </a:lnTo>
                  <a:lnTo>
                    <a:pt x="309585" y="1284467"/>
                  </a:lnTo>
                  <a:lnTo>
                    <a:pt x="273099" y="1258079"/>
                  </a:lnTo>
                  <a:lnTo>
                    <a:pt x="238424" y="1229462"/>
                  </a:lnTo>
                  <a:lnTo>
                    <a:pt x="205663" y="1198721"/>
                  </a:lnTo>
                  <a:lnTo>
                    <a:pt x="174923" y="1165959"/>
                  </a:lnTo>
                  <a:lnTo>
                    <a:pt x="146307" y="1131283"/>
                  </a:lnTo>
                  <a:lnTo>
                    <a:pt x="119920" y="1094796"/>
                  </a:lnTo>
                  <a:lnTo>
                    <a:pt x="95867" y="1056603"/>
                  </a:lnTo>
                  <a:lnTo>
                    <a:pt x="74251" y="1016809"/>
                  </a:lnTo>
                  <a:lnTo>
                    <a:pt x="55179" y="975518"/>
                  </a:lnTo>
                  <a:lnTo>
                    <a:pt x="38754" y="932835"/>
                  </a:lnTo>
                  <a:lnTo>
                    <a:pt x="25080" y="888864"/>
                  </a:lnTo>
                  <a:lnTo>
                    <a:pt x="14264" y="843710"/>
                  </a:lnTo>
                  <a:lnTo>
                    <a:pt x="6408" y="797478"/>
                  </a:lnTo>
                  <a:lnTo>
                    <a:pt x="1618" y="750273"/>
                  </a:lnTo>
                  <a:lnTo>
                    <a:pt x="0" y="702143"/>
                  </a:lnTo>
                  <a:lnTo>
                    <a:pt x="1618" y="654123"/>
                  </a:lnTo>
                  <a:lnTo>
                    <a:pt x="6408" y="606917"/>
                  </a:lnTo>
                  <a:lnTo>
                    <a:pt x="14264" y="560685"/>
                  </a:lnTo>
                  <a:lnTo>
                    <a:pt x="25080" y="515531"/>
                  </a:lnTo>
                  <a:lnTo>
                    <a:pt x="38754" y="471560"/>
                  </a:lnTo>
                  <a:lnTo>
                    <a:pt x="55179" y="428877"/>
                  </a:lnTo>
                  <a:lnTo>
                    <a:pt x="74251" y="387586"/>
                  </a:lnTo>
                  <a:lnTo>
                    <a:pt x="95867" y="347792"/>
                  </a:lnTo>
                  <a:lnTo>
                    <a:pt x="119920" y="309599"/>
                  </a:lnTo>
                  <a:lnTo>
                    <a:pt x="146307" y="273112"/>
                  </a:lnTo>
                  <a:lnTo>
                    <a:pt x="174923" y="238436"/>
                  </a:lnTo>
                  <a:lnTo>
                    <a:pt x="205663" y="205675"/>
                  </a:lnTo>
                  <a:lnTo>
                    <a:pt x="238424" y="174933"/>
                  </a:lnTo>
                  <a:lnTo>
                    <a:pt x="273099" y="146316"/>
                  </a:lnTo>
                  <a:lnTo>
                    <a:pt x="309585" y="119928"/>
                  </a:lnTo>
                  <a:lnTo>
                    <a:pt x="347777" y="95874"/>
                  </a:lnTo>
                  <a:lnTo>
                    <a:pt x="387571" y="74257"/>
                  </a:lnTo>
                  <a:lnTo>
                    <a:pt x="428861" y="55184"/>
                  </a:lnTo>
                  <a:lnTo>
                    <a:pt x="471544" y="38758"/>
                  </a:lnTo>
                  <a:lnTo>
                    <a:pt x="515515" y="25084"/>
                  </a:lnTo>
                  <a:lnTo>
                    <a:pt x="560669" y="14266"/>
                  </a:lnTo>
                  <a:lnTo>
                    <a:pt x="606901" y="6410"/>
                  </a:lnTo>
                  <a:lnTo>
                    <a:pt x="654108" y="1619"/>
                  </a:lnTo>
                  <a:lnTo>
                    <a:pt x="702181" y="0"/>
                  </a:lnTo>
                  <a:lnTo>
                    <a:pt x="750260" y="1619"/>
                  </a:lnTo>
                  <a:lnTo>
                    <a:pt x="797467" y="6410"/>
                  </a:lnTo>
                  <a:lnTo>
                    <a:pt x="843699" y="14266"/>
                  </a:lnTo>
                  <a:lnTo>
                    <a:pt x="888853" y="25084"/>
                  </a:lnTo>
                  <a:lnTo>
                    <a:pt x="932824" y="38758"/>
                  </a:lnTo>
                  <a:lnTo>
                    <a:pt x="975507" y="55184"/>
                  </a:lnTo>
                  <a:lnTo>
                    <a:pt x="1016798" y="74257"/>
                  </a:lnTo>
                  <a:lnTo>
                    <a:pt x="1056592" y="95874"/>
                  </a:lnTo>
                  <a:lnTo>
                    <a:pt x="1094784" y="119928"/>
                  </a:lnTo>
                  <a:lnTo>
                    <a:pt x="1131270" y="146316"/>
                  </a:lnTo>
                  <a:lnTo>
                    <a:pt x="1165945" y="174933"/>
                  </a:lnTo>
                  <a:lnTo>
                    <a:pt x="1198705" y="205675"/>
                  </a:lnTo>
                  <a:lnTo>
                    <a:pt x="1229445" y="238436"/>
                  </a:lnTo>
                  <a:lnTo>
                    <a:pt x="1258061" y="273112"/>
                  </a:lnTo>
                  <a:lnTo>
                    <a:pt x="1284448" y="309599"/>
                  </a:lnTo>
                  <a:lnTo>
                    <a:pt x="1308501" y="347792"/>
                  </a:lnTo>
                  <a:lnTo>
                    <a:pt x="1330116" y="387586"/>
                  </a:lnTo>
                  <a:lnTo>
                    <a:pt x="1349189" y="428877"/>
                  </a:lnTo>
                  <a:lnTo>
                    <a:pt x="1365614" y="471560"/>
                  </a:lnTo>
                  <a:lnTo>
                    <a:pt x="1379287" y="515531"/>
                  </a:lnTo>
                  <a:lnTo>
                    <a:pt x="1390104" y="560685"/>
                  </a:lnTo>
                  <a:lnTo>
                    <a:pt x="1397960" y="606917"/>
                  </a:lnTo>
                  <a:lnTo>
                    <a:pt x="1402750" y="654123"/>
                  </a:lnTo>
                  <a:lnTo>
                    <a:pt x="1404366" y="702199"/>
                  </a:lnTo>
                  <a:lnTo>
                    <a:pt x="1402750" y="750273"/>
                  </a:lnTo>
                  <a:lnTo>
                    <a:pt x="1397960" y="797478"/>
                  </a:lnTo>
                  <a:lnTo>
                    <a:pt x="1390104" y="843710"/>
                  </a:lnTo>
                  <a:lnTo>
                    <a:pt x="1379287" y="888864"/>
                  </a:lnTo>
                  <a:lnTo>
                    <a:pt x="1365614" y="932835"/>
                  </a:lnTo>
                  <a:lnTo>
                    <a:pt x="1349189" y="975518"/>
                  </a:lnTo>
                  <a:lnTo>
                    <a:pt x="1330116" y="1016809"/>
                  </a:lnTo>
                  <a:lnTo>
                    <a:pt x="1308501" y="1056603"/>
                  </a:lnTo>
                  <a:lnTo>
                    <a:pt x="1284448" y="1094796"/>
                  </a:lnTo>
                  <a:lnTo>
                    <a:pt x="1258061" y="1131283"/>
                  </a:lnTo>
                  <a:lnTo>
                    <a:pt x="1229445" y="1165959"/>
                  </a:lnTo>
                  <a:lnTo>
                    <a:pt x="1198705" y="1198721"/>
                  </a:lnTo>
                  <a:lnTo>
                    <a:pt x="1165945" y="1229462"/>
                  </a:lnTo>
                  <a:lnTo>
                    <a:pt x="1131270" y="1258079"/>
                  </a:lnTo>
                  <a:lnTo>
                    <a:pt x="1094784" y="1284467"/>
                  </a:lnTo>
                  <a:lnTo>
                    <a:pt x="1056592" y="1308522"/>
                  </a:lnTo>
                  <a:lnTo>
                    <a:pt x="1016798" y="1330138"/>
                  </a:lnTo>
                  <a:lnTo>
                    <a:pt x="975507" y="1349211"/>
                  </a:lnTo>
                  <a:lnTo>
                    <a:pt x="932824" y="1365637"/>
                  </a:lnTo>
                  <a:lnTo>
                    <a:pt x="888853" y="1379311"/>
                  </a:lnTo>
                  <a:lnTo>
                    <a:pt x="843699" y="1390129"/>
                  </a:lnTo>
                  <a:lnTo>
                    <a:pt x="797467" y="1397985"/>
                  </a:lnTo>
                  <a:lnTo>
                    <a:pt x="750260" y="1402776"/>
                  </a:lnTo>
                  <a:lnTo>
                    <a:pt x="702960" y="1404370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6"/>
          <p:cNvSpPr txBox="1"/>
          <p:nvPr/>
        </p:nvSpPr>
        <p:spPr>
          <a:xfrm>
            <a:off x="1982765" y="3869801"/>
            <a:ext cx="499109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2232385" y="5320405"/>
            <a:ext cx="4575175" cy="1343660"/>
          </a:xfrm>
          <a:custGeom>
            <a:rect b="b" l="l" r="r" t="t"/>
            <a:pathLst>
              <a:path extrusionOk="0" h="1343659" w="4575175">
                <a:moveTo>
                  <a:pt x="4414807" y="1343055"/>
                </a:moveTo>
                <a:lnTo>
                  <a:pt x="161810" y="1343055"/>
                </a:lnTo>
                <a:lnTo>
                  <a:pt x="118878" y="1337285"/>
                </a:lnTo>
                <a:lnTo>
                  <a:pt x="80198" y="1320958"/>
                </a:lnTo>
                <a:lnTo>
                  <a:pt x="47426" y="1295636"/>
                </a:lnTo>
                <a:lnTo>
                  <a:pt x="22107" y="1262860"/>
                </a:lnTo>
                <a:lnTo>
                  <a:pt x="5784" y="1224177"/>
                </a:lnTo>
                <a:lnTo>
                  <a:pt x="0" y="1181130"/>
                </a:lnTo>
                <a:lnTo>
                  <a:pt x="0" y="161939"/>
                </a:lnTo>
                <a:lnTo>
                  <a:pt x="5784" y="118893"/>
                </a:lnTo>
                <a:lnTo>
                  <a:pt x="22107" y="80209"/>
                </a:lnTo>
                <a:lnTo>
                  <a:pt x="47426" y="47434"/>
                </a:lnTo>
                <a:lnTo>
                  <a:pt x="80198" y="22111"/>
                </a:lnTo>
                <a:lnTo>
                  <a:pt x="118878" y="5785"/>
                </a:lnTo>
                <a:lnTo>
                  <a:pt x="161924" y="0"/>
                </a:lnTo>
                <a:lnTo>
                  <a:pt x="4414693" y="0"/>
                </a:lnTo>
                <a:lnTo>
                  <a:pt x="4457739" y="5785"/>
                </a:lnTo>
                <a:lnTo>
                  <a:pt x="4496422" y="22111"/>
                </a:lnTo>
                <a:lnTo>
                  <a:pt x="4529198" y="47434"/>
                </a:lnTo>
                <a:lnTo>
                  <a:pt x="4554521" y="80209"/>
                </a:lnTo>
                <a:lnTo>
                  <a:pt x="4570847" y="118893"/>
                </a:lnTo>
                <a:lnTo>
                  <a:pt x="4574781" y="148165"/>
                </a:lnTo>
                <a:lnTo>
                  <a:pt x="4574781" y="1194905"/>
                </a:lnTo>
                <a:lnTo>
                  <a:pt x="4554521" y="1262860"/>
                </a:lnTo>
                <a:lnTo>
                  <a:pt x="4529198" y="1295636"/>
                </a:lnTo>
                <a:lnTo>
                  <a:pt x="4496422" y="1320958"/>
                </a:lnTo>
                <a:lnTo>
                  <a:pt x="4457739" y="1337285"/>
                </a:lnTo>
                <a:lnTo>
                  <a:pt x="4414807" y="1343055"/>
                </a:lnTo>
                <a:close/>
              </a:path>
            </a:pathLst>
          </a:custGeom>
          <a:solidFill>
            <a:srgbClr val="BD1D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2934918" y="3779895"/>
            <a:ext cx="3783965" cy="2753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4785" lvl="0" marL="196850" marR="5080" rtl="0" algn="l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Levantamento de requisitos</a:t>
            </a:r>
            <a:endParaRPr b="0" i="0" sz="3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4945" lvl="0" marL="276860" marR="686435" rtl="0" algn="l">
              <a:lnSpc>
                <a:spcPct val="113999"/>
              </a:lnSpc>
              <a:spcBef>
                <a:spcPts val="288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Análise dos requisitos</a:t>
            </a:r>
            <a:endParaRPr b="0" i="0" sz="3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1530201" y="5197114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84" y="1404365"/>
                </a:moveTo>
                <a:lnTo>
                  <a:pt x="654108" y="1402745"/>
                </a:lnTo>
                <a:lnTo>
                  <a:pt x="606901" y="1397955"/>
                </a:lnTo>
                <a:lnTo>
                  <a:pt x="560669" y="1390100"/>
                </a:lnTo>
                <a:lnTo>
                  <a:pt x="515515" y="1379283"/>
                </a:lnTo>
                <a:lnTo>
                  <a:pt x="471544" y="1365610"/>
                </a:lnTo>
                <a:lnTo>
                  <a:pt x="428861" y="1349186"/>
                </a:lnTo>
                <a:lnTo>
                  <a:pt x="387571" y="1330114"/>
                </a:lnTo>
                <a:lnTo>
                  <a:pt x="347777" y="1308499"/>
                </a:lnTo>
                <a:lnTo>
                  <a:pt x="309585" y="1284446"/>
                </a:lnTo>
                <a:lnTo>
                  <a:pt x="273099" y="1258060"/>
                </a:lnTo>
                <a:lnTo>
                  <a:pt x="238424" y="1229445"/>
                </a:lnTo>
                <a:lnTo>
                  <a:pt x="205663" y="1198705"/>
                </a:lnTo>
                <a:lnTo>
                  <a:pt x="174923" y="1165946"/>
                </a:lnTo>
                <a:lnTo>
                  <a:pt x="146307" y="1131272"/>
                </a:lnTo>
                <a:lnTo>
                  <a:pt x="119920" y="1094786"/>
                </a:lnTo>
                <a:lnTo>
                  <a:pt x="95867" y="1056595"/>
                </a:lnTo>
                <a:lnTo>
                  <a:pt x="74251" y="1016803"/>
                </a:lnTo>
                <a:lnTo>
                  <a:pt x="55179" y="975513"/>
                </a:lnTo>
                <a:lnTo>
                  <a:pt x="38754" y="932831"/>
                </a:lnTo>
                <a:lnTo>
                  <a:pt x="25080" y="888862"/>
                </a:lnTo>
                <a:lnTo>
                  <a:pt x="14264" y="843709"/>
                </a:lnTo>
                <a:lnTo>
                  <a:pt x="6408" y="797478"/>
                </a:lnTo>
                <a:lnTo>
                  <a:pt x="1618" y="750272"/>
                </a:lnTo>
                <a:lnTo>
                  <a:pt x="0" y="702143"/>
                </a:lnTo>
                <a:lnTo>
                  <a:pt x="1618" y="654119"/>
                </a:lnTo>
                <a:lnTo>
                  <a:pt x="6408" y="606910"/>
                </a:lnTo>
                <a:lnTo>
                  <a:pt x="14264" y="560676"/>
                </a:lnTo>
                <a:lnTo>
                  <a:pt x="25080" y="515521"/>
                </a:lnTo>
                <a:lnTo>
                  <a:pt x="38754" y="471548"/>
                </a:lnTo>
                <a:lnTo>
                  <a:pt x="55179" y="428864"/>
                </a:lnTo>
                <a:lnTo>
                  <a:pt x="74251" y="387573"/>
                </a:lnTo>
                <a:lnTo>
                  <a:pt x="95867" y="347778"/>
                </a:lnTo>
                <a:lnTo>
                  <a:pt x="119920" y="309586"/>
                </a:lnTo>
                <a:lnTo>
                  <a:pt x="146307" y="273099"/>
                </a:lnTo>
                <a:lnTo>
                  <a:pt x="174923" y="238423"/>
                </a:lnTo>
                <a:lnTo>
                  <a:pt x="205663" y="205663"/>
                </a:lnTo>
                <a:lnTo>
                  <a:pt x="238424" y="174923"/>
                </a:lnTo>
                <a:lnTo>
                  <a:pt x="273099" y="146307"/>
                </a:lnTo>
                <a:lnTo>
                  <a:pt x="309585" y="119920"/>
                </a:lnTo>
                <a:lnTo>
                  <a:pt x="347777" y="95867"/>
                </a:lnTo>
                <a:lnTo>
                  <a:pt x="387571" y="74252"/>
                </a:lnTo>
                <a:lnTo>
                  <a:pt x="428861" y="55180"/>
                </a:lnTo>
                <a:lnTo>
                  <a:pt x="471544" y="38755"/>
                </a:lnTo>
                <a:lnTo>
                  <a:pt x="515515" y="25082"/>
                </a:lnTo>
                <a:lnTo>
                  <a:pt x="560669" y="14265"/>
                </a:lnTo>
                <a:lnTo>
                  <a:pt x="606901" y="6409"/>
                </a:lnTo>
                <a:lnTo>
                  <a:pt x="654108" y="1619"/>
                </a:lnTo>
                <a:lnTo>
                  <a:pt x="702180" y="0"/>
                </a:lnTo>
                <a:lnTo>
                  <a:pt x="750260" y="1619"/>
                </a:lnTo>
                <a:lnTo>
                  <a:pt x="797467" y="6409"/>
                </a:lnTo>
                <a:lnTo>
                  <a:pt x="843699" y="14265"/>
                </a:lnTo>
                <a:lnTo>
                  <a:pt x="888853" y="25082"/>
                </a:lnTo>
                <a:lnTo>
                  <a:pt x="932824" y="38755"/>
                </a:lnTo>
                <a:lnTo>
                  <a:pt x="975507" y="55180"/>
                </a:lnTo>
                <a:lnTo>
                  <a:pt x="1016798" y="74252"/>
                </a:lnTo>
                <a:lnTo>
                  <a:pt x="1056592" y="95867"/>
                </a:lnTo>
                <a:lnTo>
                  <a:pt x="1094784" y="119920"/>
                </a:lnTo>
                <a:lnTo>
                  <a:pt x="1131270" y="146307"/>
                </a:lnTo>
                <a:lnTo>
                  <a:pt x="1165945" y="174923"/>
                </a:lnTo>
                <a:lnTo>
                  <a:pt x="1198705" y="205663"/>
                </a:lnTo>
                <a:lnTo>
                  <a:pt x="1229445" y="238423"/>
                </a:lnTo>
                <a:lnTo>
                  <a:pt x="1258061" y="273099"/>
                </a:lnTo>
                <a:lnTo>
                  <a:pt x="1284448" y="309586"/>
                </a:lnTo>
                <a:lnTo>
                  <a:pt x="1308501" y="347778"/>
                </a:lnTo>
                <a:lnTo>
                  <a:pt x="1330116" y="387573"/>
                </a:lnTo>
                <a:lnTo>
                  <a:pt x="1349189" y="428864"/>
                </a:lnTo>
                <a:lnTo>
                  <a:pt x="1365614" y="471548"/>
                </a:lnTo>
                <a:lnTo>
                  <a:pt x="1379287" y="515521"/>
                </a:lnTo>
                <a:lnTo>
                  <a:pt x="1390104" y="560676"/>
                </a:lnTo>
                <a:lnTo>
                  <a:pt x="1397960" y="606910"/>
                </a:lnTo>
                <a:lnTo>
                  <a:pt x="1402750" y="654119"/>
                </a:lnTo>
                <a:lnTo>
                  <a:pt x="1404366" y="702199"/>
                </a:lnTo>
                <a:lnTo>
                  <a:pt x="1402750" y="750272"/>
                </a:lnTo>
                <a:lnTo>
                  <a:pt x="1397960" y="797478"/>
                </a:lnTo>
                <a:lnTo>
                  <a:pt x="1390104" y="843709"/>
                </a:lnTo>
                <a:lnTo>
                  <a:pt x="1379287" y="888862"/>
                </a:lnTo>
                <a:lnTo>
                  <a:pt x="1365614" y="932831"/>
                </a:lnTo>
                <a:lnTo>
                  <a:pt x="1349189" y="975513"/>
                </a:lnTo>
                <a:lnTo>
                  <a:pt x="1330116" y="1016803"/>
                </a:lnTo>
                <a:lnTo>
                  <a:pt x="1308501" y="1056595"/>
                </a:lnTo>
                <a:lnTo>
                  <a:pt x="1284448" y="1094786"/>
                </a:lnTo>
                <a:lnTo>
                  <a:pt x="1258061" y="1131272"/>
                </a:lnTo>
                <a:lnTo>
                  <a:pt x="1229445" y="1165946"/>
                </a:lnTo>
                <a:lnTo>
                  <a:pt x="1198705" y="1198705"/>
                </a:lnTo>
                <a:lnTo>
                  <a:pt x="1165945" y="1229445"/>
                </a:lnTo>
                <a:lnTo>
                  <a:pt x="1131270" y="1258060"/>
                </a:lnTo>
                <a:lnTo>
                  <a:pt x="1094784" y="1284446"/>
                </a:lnTo>
                <a:lnTo>
                  <a:pt x="1056592" y="1308499"/>
                </a:lnTo>
                <a:lnTo>
                  <a:pt x="1016798" y="1330114"/>
                </a:lnTo>
                <a:lnTo>
                  <a:pt x="975507" y="1349186"/>
                </a:lnTo>
                <a:lnTo>
                  <a:pt x="932824" y="1365610"/>
                </a:lnTo>
                <a:lnTo>
                  <a:pt x="888853" y="1379283"/>
                </a:lnTo>
                <a:lnTo>
                  <a:pt x="843699" y="1390100"/>
                </a:lnTo>
                <a:lnTo>
                  <a:pt x="797467" y="1397955"/>
                </a:lnTo>
                <a:lnTo>
                  <a:pt x="750260" y="1402745"/>
                </a:lnTo>
                <a:lnTo>
                  <a:pt x="702184" y="1404365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1988313" y="5417027"/>
            <a:ext cx="488315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2232385" y="6906279"/>
            <a:ext cx="4577080" cy="1158240"/>
          </a:xfrm>
          <a:custGeom>
            <a:rect b="b" l="l" r="r" t="t"/>
            <a:pathLst>
              <a:path extrusionOk="0" h="1158240" w="4577080">
                <a:moveTo>
                  <a:pt x="4414806" y="1157767"/>
                </a:moveTo>
                <a:lnTo>
                  <a:pt x="161811" y="1157767"/>
                </a:lnTo>
                <a:lnTo>
                  <a:pt x="118879" y="1151997"/>
                </a:lnTo>
                <a:lnTo>
                  <a:pt x="80198" y="1135671"/>
                </a:lnTo>
                <a:lnTo>
                  <a:pt x="47426" y="1110348"/>
                </a:lnTo>
                <a:lnTo>
                  <a:pt x="22107" y="1077572"/>
                </a:lnTo>
                <a:lnTo>
                  <a:pt x="5784" y="1038889"/>
                </a:lnTo>
                <a:lnTo>
                  <a:pt x="0" y="995842"/>
                </a:lnTo>
                <a:lnTo>
                  <a:pt x="0" y="161939"/>
                </a:lnTo>
                <a:lnTo>
                  <a:pt x="5784" y="118893"/>
                </a:lnTo>
                <a:lnTo>
                  <a:pt x="22107" y="80209"/>
                </a:lnTo>
                <a:lnTo>
                  <a:pt x="47426" y="47434"/>
                </a:lnTo>
                <a:lnTo>
                  <a:pt x="80198" y="22111"/>
                </a:lnTo>
                <a:lnTo>
                  <a:pt x="118879" y="5785"/>
                </a:lnTo>
                <a:lnTo>
                  <a:pt x="161923" y="0"/>
                </a:lnTo>
                <a:lnTo>
                  <a:pt x="4414693" y="0"/>
                </a:lnTo>
                <a:lnTo>
                  <a:pt x="4457739" y="5785"/>
                </a:lnTo>
                <a:lnTo>
                  <a:pt x="4496423" y="22111"/>
                </a:lnTo>
                <a:lnTo>
                  <a:pt x="4529198" y="47434"/>
                </a:lnTo>
                <a:lnTo>
                  <a:pt x="4554521" y="80209"/>
                </a:lnTo>
                <a:lnTo>
                  <a:pt x="4570847" y="118893"/>
                </a:lnTo>
                <a:lnTo>
                  <a:pt x="4576632" y="161939"/>
                </a:lnTo>
                <a:lnTo>
                  <a:pt x="4576632" y="995842"/>
                </a:lnTo>
                <a:lnTo>
                  <a:pt x="4570847" y="1038889"/>
                </a:lnTo>
                <a:lnTo>
                  <a:pt x="4554521" y="1077572"/>
                </a:lnTo>
                <a:lnTo>
                  <a:pt x="4529198" y="1110348"/>
                </a:lnTo>
                <a:lnTo>
                  <a:pt x="4496423" y="1135671"/>
                </a:lnTo>
                <a:lnTo>
                  <a:pt x="4457739" y="1151997"/>
                </a:lnTo>
                <a:lnTo>
                  <a:pt x="4414806" y="1157767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3232297" y="7186569"/>
            <a:ext cx="257683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Validação</a:t>
            </a:r>
            <a:endParaRPr b="0" i="0" sz="3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1530201" y="6744370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84" y="1404365"/>
                </a:moveTo>
                <a:lnTo>
                  <a:pt x="654108" y="1402745"/>
                </a:lnTo>
                <a:lnTo>
                  <a:pt x="606901" y="1397955"/>
                </a:lnTo>
                <a:lnTo>
                  <a:pt x="560669" y="1390100"/>
                </a:lnTo>
                <a:lnTo>
                  <a:pt x="515515" y="1379283"/>
                </a:lnTo>
                <a:lnTo>
                  <a:pt x="471544" y="1365610"/>
                </a:lnTo>
                <a:lnTo>
                  <a:pt x="428861" y="1349185"/>
                </a:lnTo>
                <a:lnTo>
                  <a:pt x="387571" y="1330113"/>
                </a:lnTo>
                <a:lnTo>
                  <a:pt x="347777" y="1308498"/>
                </a:lnTo>
                <a:lnTo>
                  <a:pt x="309585" y="1284445"/>
                </a:lnTo>
                <a:lnTo>
                  <a:pt x="273099" y="1258058"/>
                </a:lnTo>
                <a:lnTo>
                  <a:pt x="238424" y="1229442"/>
                </a:lnTo>
                <a:lnTo>
                  <a:pt x="205663" y="1198701"/>
                </a:lnTo>
                <a:lnTo>
                  <a:pt x="174923" y="1165941"/>
                </a:lnTo>
                <a:lnTo>
                  <a:pt x="146307" y="1131265"/>
                </a:lnTo>
                <a:lnTo>
                  <a:pt x="119920" y="1094779"/>
                </a:lnTo>
                <a:lnTo>
                  <a:pt x="95867" y="1056586"/>
                </a:lnTo>
                <a:lnTo>
                  <a:pt x="74251" y="1016792"/>
                </a:lnTo>
                <a:lnTo>
                  <a:pt x="55179" y="975500"/>
                </a:lnTo>
                <a:lnTo>
                  <a:pt x="38754" y="932816"/>
                </a:lnTo>
                <a:lnTo>
                  <a:pt x="25080" y="888844"/>
                </a:lnTo>
                <a:lnTo>
                  <a:pt x="14264" y="843689"/>
                </a:lnTo>
                <a:lnTo>
                  <a:pt x="6408" y="797454"/>
                </a:lnTo>
                <a:lnTo>
                  <a:pt x="1618" y="750245"/>
                </a:lnTo>
                <a:lnTo>
                  <a:pt x="0" y="702112"/>
                </a:lnTo>
                <a:lnTo>
                  <a:pt x="1618" y="654092"/>
                </a:lnTo>
                <a:lnTo>
                  <a:pt x="6408" y="606887"/>
                </a:lnTo>
                <a:lnTo>
                  <a:pt x="14264" y="560656"/>
                </a:lnTo>
                <a:lnTo>
                  <a:pt x="25080" y="515503"/>
                </a:lnTo>
                <a:lnTo>
                  <a:pt x="38754" y="471533"/>
                </a:lnTo>
                <a:lnTo>
                  <a:pt x="55179" y="428851"/>
                </a:lnTo>
                <a:lnTo>
                  <a:pt x="74251" y="387562"/>
                </a:lnTo>
                <a:lnTo>
                  <a:pt x="95867" y="347769"/>
                </a:lnTo>
                <a:lnTo>
                  <a:pt x="119920" y="309578"/>
                </a:lnTo>
                <a:lnTo>
                  <a:pt x="146307" y="273093"/>
                </a:lnTo>
                <a:lnTo>
                  <a:pt x="174923" y="238419"/>
                </a:lnTo>
                <a:lnTo>
                  <a:pt x="205663" y="205659"/>
                </a:lnTo>
                <a:lnTo>
                  <a:pt x="238424" y="174920"/>
                </a:lnTo>
                <a:lnTo>
                  <a:pt x="273099" y="146305"/>
                </a:lnTo>
                <a:lnTo>
                  <a:pt x="309585" y="119918"/>
                </a:lnTo>
                <a:lnTo>
                  <a:pt x="347777" y="95866"/>
                </a:lnTo>
                <a:lnTo>
                  <a:pt x="387571" y="74251"/>
                </a:lnTo>
                <a:lnTo>
                  <a:pt x="428861" y="55179"/>
                </a:lnTo>
                <a:lnTo>
                  <a:pt x="471544" y="38754"/>
                </a:lnTo>
                <a:lnTo>
                  <a:pt x="515515" y="25081"/>
                </a:lnTo>
                <a:lnTo>
                  <a:pt x="560669" y="14265"/>
                </a:lnTo>
                <a:lnTo>
                  <a:pt x="606901" y="6409"/>
                </a:lnTo>
                <a:lnTo>
                  <a:pt x="654108" y="1619"/>
                </a:lnTo>
                <a:lnTo>
                  <a:pt x="702179" y="0"/>
                </a:lnTo>
                <a:lnTo>
                  <a:pt x="750260" y="1619"/>
                </a:lnTo>
                <a:lnTo>
                  <a:pt x="797467" y="6409"/>
                </a:lnTo>
                <a:lnTo>
                  <a:pt x="843699" y="14265"/>
                </a:lnTo>
                <a:lnTo>
                  <a:pt x="888853" y="25081"/>
                </a:lnTo>
                <a:lnTo>
                  <a:pt x="932824" y="38754"/>
                </a:lnTo>
                <a:lnTo>
                  <a:pt x="975507" y="55179"/>
                </a:lnTo>
                <a:lnTo>
                  <a:pt x="1016798" y="74251"/>
                </a:lnTo>
                <a:lnTo>
                  <a:pt x="1056592" y="95866"/>
                </a:lnTo>
                <a:lnTo>
                  <a:pt x="1094784" y="119918"/>
                </a:lnTo>
                <a:lnTo>
                  <a:pt x="1131270" y="146305"/>
                </a:lnTo>
                <a:lnTo>
                  <a:pt x="1165945" y="174920"/>
                </a:lnTo>
                <a:lnTo>
                  <a:pt x="1198705" y="205659"/>
                </a:lnTo>
                <a:lnTo>
                  <a:pt x="1229445" y="238419"/>
                </a:lnTo>
                <a:lnTo>
                  <a:pt x="1258061" y="273093"/>
                </a:lnTo>
                <a:lnTo>
                  <a:pt x="1284448" y="309578"/>
                </a:lnTo>
                <a:lnTo>
                  <a:pt x="1308501" y="347769"/>
                </a:lnTo>
                <a:lnTo>
                  <a:pt x="1330116" y="387562"/>
                </a:lnTo>
                <a:lnTo>
                  <a:pt x="1349189" y="428851"/>
                </a:lnTo>
                <a:lnTo>
                  <a:pt x="1365614" y="471533"/>
                </a:lnTo>
                <a:lnTo>
                  <a:pt x="1379287" y="515503"/>
                </a:lnTo>
                <a:lnTo>
                  <a:pt x="1390104" y="560656"/>
                </a:lnTo>
                <a:lnTo>
                  <a:pt x="1397960" y="606887"/>
                </a:lnTo>
                <a:lnTo>
                  <a:pt x="1402750" y="654092"/>
                </a:lnTo>
                <a:lnTo>
                  <a:pt x="1404366" y="702168"/>
                </a:lnTo>
                <a:lnTo>
                  <a:pt x="1402750" y="750245"/>
                </a:lnTo>
                <a:lnTo>
                  <a:pt x="1397960" y="797454"/>
                </a:lnTo>
                <a:lnTo>
                  <a:pt x="1390104" y="843689"/>
                </a:lnTo>
                <a:lnTo>
                  <a:pt x="1379287" y="888844"/>
                </a:lnTo>
                <a:lnTo>
                  <a:pt x="1365614" y="932816"/>
                </a:lnTo>
                <a:lnTo>
                  <a:pt x="1349189" y="975500"/>
                </a:lnTo>
                <a:lnTo>
                  <a:pt x="1330116" y="1016792"/>
                </a:lnTo>
                <a:lnTo>
                  <a:pt x="1308501" y="1056586"/>
                </a:lnTo>
                <a:lnTo>
                  <a:pt x="1284448" y="1094779"/>
                </a:lnTo>
                <a:lnTo>
                  <a:pt x="1258061" y="1131265"/>
                </a:lnTo>
                <a:lnTo>
                  <a:pt x="1229445" y="1165941"/>
                </a:lnTo>
                <a:lnTo>
                  <a:pt x="1198705" y="1198701"/>
                </a:lnTo>
                <a:lnTo>
                  <a:pt x="1165945" y="1229442"/>
                </a:lnTo>
                <a:lnTo>
                  <a:pt x="1131270" y="1258058"/>
                </a:lnTo>
                <a:lnTo>
                  <a:pt x="1094784" y="1284445"/>
                </a:lnTo>
                <a:lnTo>
                  <a:pt x="1056592" y="1308498"/>
                </a:lnTo>
                <a:lnTo>
                  <a:pt x="1016798" y="1330113"/>
                </a:lnTo>
                <a:lnTo>
                  <a:pt x="975507" y="1349185"/>
                </a:lnTo>
                <a:lnTo>
                  <a:pt x="932824" y="1365610"/>
                </a:lnTo>
                <a:lnTo>
                  <a:pt x="888853" y="1379283"/>
                </a:lnTo>
                <a:lnTo>
                  <a:pt x="843699" y="1390100"/>
                </a:lnTo>
                <a:lnTo>
                  <a:pt x="797467" y="1397955"/>
                </a:lnTo>
                <a:lnTo>
                  <a:pt x="750260" y="1402745"/>
                </a:lnTo>
                <a:lnTo>
                  <a:pt x="702184" y="1404365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1966028" y="6964283"/>
            <a:ext cx="532765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2232385" y="8453535"/>
            <a:ext cx="4575175" cy="1343660"/>
          </a:xfrm>
          <a:custGeom>
            <a:rect b="b" l="l" r="r" t="t"/>
            <a:pathLst>
              <a:path extrusionOk="0" h="1343659" w="4575175">
                <a:moveTo>
                  <a:pt x="4414806" y="1343055"/>
                </a:moveTo>
                <a:lnTo>
                  <a:pt x="161810" y="1343055"/>
                </a:lnTo>
                <a:lnTo>
                  <a:pt x="118878" y="1337285"/>
                </a:lnTo>
                <a:lnTo>
                  <a:pt x="80198" y="1320958"/>
                </a:lnTo>
                <a:lnTo>
                  <a:pt x="47426" y="1295635"/>
                </a:lnTo>
                <a:lnTo>
                  <a:pt x="22107" y="1262860"/>
                </a:lnTo>
                <a:lnTo>
                  <a:pt x="5784" y="1224177"/>
                </a:lnTo>
                <a:lnTo>
                  <a:pt x="0" y="1181130"/>
                </a:lnTo>
                <a:lnTo>
                  <a:pt x="0" y="161939"/>
                </a:lnTo>
                <a:lnTo>
                  <a:pt x="5784" y="118892"/>
                </a:lnTo>
                <a:lnTo>
                  <a:pt x="22107" y="80209"/>
                </a:lnTo>
                <a:lnTo>
                  <a:pt x="47426" y="47434"/>
                </a:lnTo>
                <a:lnTo>
                  <a:pt x="80198" y="22111"/>
                </a:lnTo>
                <a:lnTo>
                  <a:pt x="118878" y="5785"/>
                </a:lnTo>
                <a:lnTo>
                  <a:pt x="161923" y="0"/>
                </a:lnTo>
                <a:lnTo>
                  <a:pt x="4414693" y="0"/>
                </a:lnTo>
                <a:lnTo>
                  <a:pt x="4457739" y="5785"/>
                </a:lnTo>
                <a:lnTo>
                  <a:pt x="4496422" y="22111"/>
                </a:lnTo>
                <a:lnTo>
                  <a:pt x="4529198" y="47434"/>
                </a:lnTo>
                <a:lnTo>
                  <a:pt x="4554521" y="80209"/>
                </a:lnTo>
                <a:lnTo>
                  <a:pt x="4570847" y="118892"/>
                </a:lnTo>
                <a:lnTo>
                  <a:pt x="4574781" y="148165"/>
                </a:lnTo>
                <a:lnTo>
                  <a:pt x="4574781" y="1194905"/>
                </a:lnTo>
                <a:lnTo>
                  <a:pt x="4554521" y="1262860"/>
                </a:lnTo>
                <a:lnTo>
                  <a:pt x="4529198" y="1295635"/>
                </a:lnTo>
                <a:lnTo>
                  <a:pt x="4496422" y="1320958"/>
                </a:lnTo>
                <a:lnTo>
                  <a:pt x="4457739" y="1337285"/>
                </a:lnTo>
                <a:lnTo>
                  <a:pt x="4414806" y="1343055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2898893" y="8476856"/>
            <a:ext cx="324358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0555" lvl="0" marL="642620" marR="5080" rtl="0" algn="l">
              <a:lnSpc>
                <a:spcPct val="113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Protótipo do sistema</a:t>
            </a:r>
            <a:endParaRPr b="0" i="0" sz="3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1530201" y="8291626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84" y="1404365"/>
                </a:moveTo>
                <a:lnTo>
                  <a:pt x="654108" y="1402745"/>
                </a:lnTo>
                <a:lnTo>
                  <a:pt x="606901" y="1397955"/>
                </a:lnTo>
                <a:lnTo>
                  <a:pt x="560669" y="1390098"/>
                </a:lnTo>
                <a:lnTo>
                  <a:pt x="515515" y="1379281"/>
                </a:lnTo>
                <a:lnTo>
                  <a:pt x="471544" y="1365607"/>
                </a:lnTo>
                <a:lnTo>
                  <a:pt x="428861" y="1349181"/>
                </a:lnTo>
                <a:lnTo>
                  <a:pt x="387571" y="1330107"/>
                </a:lnTo>
                <a:lnTo>
                  <a:pt x="347777" y="1308491"/>
                </a:lnTo>
                <a:lnTo>
                  <a:pt x="309585" y="1284436"/>
                </a:lnTo>
                <a:lnTo>
                  <a:pt x="273099" y="1258048"/>
                </a:lnTo>
                <a:lnTo>
                  <a:pt x="238424" y="1229431"/>
                </a:lnTo>
                <a:lnTo>
                  <a:pt x="205663" y="1198690"/>
                </a:lnTo>
                <a:lnTo>
                  <a:pt x="174923" y="1165929"/>
                </a:lnTo>
                <a:lnTo>
                  <a:pt x="146307" y="1131252"/>
                </a:lnTo>
                <a:lnTo>
                  <a:pt x="119920" y="1094766"/>
                </a:lnTo>
                <a:lnTo>
                  <a:pt x="95867" y="1056573"/>
                </a:lnTo>
                <a:lnTo>
                  <a:pt x="74251" y="1016778"/>
                </a:lnTo>
                <a:lnTo>
                  <a:pt x="55179" y="975487"/>
                </a:lnTo>
                <a:lnTo>
                  <a:pt x="38754" y="932804"/>
                </a:lnTo>
                <a:lnTo>
                  <a:pt x="25080" y="888833"/>
                </a:lnTo>
                <a:lnTo>
                  <a:pt x="14264" y="843680"/>
                </a:lnTo>
                <a:lnTo>
                  <a:pt x="6408" y="797448"/>
                </a:lnTo>
                <a:lnTo>
                  <a:pt x="1618" y="750242"/>
                </a:lnTo>
                <a:lnTo>
                  <a:pt x="0" y="702112"/>
                </a:lnTo>
                <a:lnTo>
                  <a:pt x="1618" y="654092"/>
                </a:lnTo>
                <a:lnTo>
                  <a:pt x="6408" y="606887"/>
                </a:lnTo>
                <a:lnTo>
                  <a:pt x="14264" y="560656"/>
                </a:lnTo>
                <a:lnTo>
                  <a:pt x="25080" y="515503"/>
                </a:lnTo>
                <a:lnTo>
                  <a:pt x="38754" y="471533"/>
                </a:lnTo>
                <a:lnTo>
                  <a:pt x="55179" y="428851"/>
                </a:lnTo>
                <a:lnTo>
                  <a:pt x="74251" y="387562"/>
                </a:lnTo>
                <a:lnTo>
                  <a:pt x="95867" y="347769"/>
                </a:lnTo>
                <a:lnTo>
                  <a:pt x="119920" y="309578"/>
                </a:lnTo>
                <a:lnTo>
                  <a:pt x="146307" y="273093"/>
                </a:lnTo>
                <a:lnTo>
                  <a:pt x="174923" y="238419"/>
                </a:lnTo>
                <a:lnTo>
                  <a:pt x="205663" y="205659"/>
                </a:lnTo>
                <a:lnTo>
                  <a:pt x="238424" y="174920"/>
                </a:lnTo>
                <a:lnTo>
                  <a:pt x="273099" y="146305"/>
                </a:lnTo>
                <a:lnTo>
                  <a:pt x="309585" y="119918"/>
                </a:lnTo>
                <a:lnTo>
                  <a:pt x="347777" y="95866"/>
                </a:lnTo>
                <a:lnTo>
                  <a:pt x="387571" y="74251"/>
                </a:lnTo>
                <a:lnTo>
                  <a:pt x="428861" y="55179"/>
                </a:lnTo>
                <a:lnTo>
                  <a:pt x="471544" y="38754"/>
                </a:lnTo>
                <a:lnTo>
                  <a:pt x="515515" y="25081"/>
                </a:lnTo>
                <a:lnTo>
                  <a:pt x="560669" y="14265"/>
                </a:lnTo>
                <a:lnTo>
                  <a:pt x="606901" y="6409"/>
                </a:lnTo>
                <a:lnTo>
                  <a:pt x="654108" y="1619"/>
                </a:lnTo>
                <a:lnTo>
                  <a:pt x="702178" y="0"/>
                </a:lnTo>
                <a:lnTo>
                  <a:pt x="750260" y="1619"/>
                </a:lnTo>
                <a:lnTo>
                  <a:pt x="797467" y="6409"/>
                </a:lnTo>
                <a:lnTo>
                  <a:pt x="843699" y="14265"/>
                </a:lnTo>
                <a:lnTo>
                  <a:pt x="888853" y="25081"/>
                </a:lnTo>
                <a:lnTo>
                  <a:pt x="932824" y="38754"/>
                </a:lnTo>
                <a:lnTo>
                  <a:pt x="975507" y="55179"/>
                </a:lnTo>
                <a:lnTo>
                  <a:pt x="1016798" y="74251"/>
                </a:lnTo>
                <a:lnTo>
                  <a:pt x="1056592" y="95866"/>
                </a:lnTo>
                <a:lnTo>
                  <a:pt x="1094784" y="119918"/>
                </a:lnTo>
                <a:lnTo>
                  <a:pt x="1131270" y="146305"/>
                </a:lnTo>
                <a:lnTo>
                  <a:pt x="1165945" y="174920"/>
                </a:lnTo>
                <a:lnTo>
                  <a:pt x="1198705" y="205659"/>
                </a:lnTo>
                <a:lnTo>
                  <a:pt x="1229445" y="238419"/>
                </a:lnTo>
                <a:lnTo>
                  <a:pt x="1258061" y="273093"/>
                </a:lnTo>
                <a:lnTo>
                  <a:pt x="1284448" y="309578"/>
                </a:lnTo>
                <a:lnTo>
                  <a:pt x="1308501" y="347769"/>
                </a:lnTo>
                <a:lnTo>
                  <a:pt x="1330116" y="387562"/>
                </a:lnTo>
                <a:lnTo>
                  <a:pt x="1349189" y="428851"/>
                </a:lnTo>
                <a:lnTo>
                  <a:pt x="1365614" y="471533"/>
                </a:lnTo>
                <a:lnTo>
                  <a:pt x="1379287" y="515503"/>
                </a:lnTo>
                <a:lnTo>
                  <a:pt x="1390104" y="560656"/>
                </a:lnTo>
                <a:lnTo>
                  <a:pt x="1397960" y="606887"/>
                </a:lnTo>
                <a:lnTo>
                  <a:pt x="1402750" y="654092"/>
                </a:lnTo>
                <a:lnTo>
                  <a:pt x="1404366" y="702168"/>
                </a:lnTo>
                <a:lnTo>
                  <a:pt x="1402750" y="750242"/>
                </a:lnTo>
                <a:lnTo>
                  <a:pt x="1397960" y="797448"/>
                </a:lnTo>
                <a:lnTo>
                  <a:pt x="1390104" y="843680"/>
                </a:lnTo>
                <a:lnTo>
                  <a:pt x="1379287" y="888833"/>
                </a:lnTo>
                <a:lnTo>
                  <a:pt x="1365614" y="932804"/>
                </a:lnTo>
                <a:lnTo>
                  <a:pt x="1349189" y="975487"/>
                </a:lnTo>
                <a:lnTo>
                  <a:pt x="1330116" y="1016778"/>
                </a:lnTo>
                <a:lnTo>
                  <a:pt x="1308501" y="1056573"/>
                </a:lnTo>
                <a:lnTo>
                  <a:pt x="1284448" y="1094766"/>
                </a:lnTo>
                <a:lnTo>
                  <a:pt x="1258061" y="1131252"/>
                </a:lnTo>
                <a:lnTo>
                  <a:pt x="1229445" y="1165929"/>
                </a:lnTo>
                <a:lnTo>
                  <a:pt x="1198705" y="1198690"/>
                </a:lnTo>
                <a:lnTo>
                  <a:pt x="1165945" y="1229431"/>
                </a:lnTo>
                <a:lnTo>
                  <a:pt x="1131270" y="1258048"/>
                </a:lnTo>
                <a:lnTo>
                  <a:pt x="1094784" y="1284436"/>
                </a:lnTo>
                <a:lnTo>
                  <a:pt x="1056592" y="1308491"/>
                </a:lnTo>
                <a:lnTo>
                  <a:pt x="1016798" y="1330107"/>
                </a:lnTo>
                <a:lnTo>
                  <a:pt x="975507" y="1349181"/>
                </a:lnTo>
                <a:lnTo>
                  <a:pt x="932824" y="1365607"/>
                </a:lnTo>
                <a:lnTo>
                  <a:pt x="888853" y="1379281"/>
                </a:lnTo>
                <a:lnTo>
                  <a:pt x="843699" y="1390098"/>
                </a:lnTo>
                <a:lnTo>
                  <a:pt x="797467" y="1397955"/>
                </a:lnTo>
                <a:lnTo>
                  <a:pt x="750260" y="1402745"/>
                </a:lnTo>
                <a:lnTo>
                  <a:pt x="702184" y="1404365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1976051" y="8511539"/>
            <a:ext cx="513080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8758733" y="2186503"/>
            <a:ext cx="4577080" cy="1158240"/>
          </a:xfrm>
          <a:custGeom>
            <a:rect b="b" l="l" r="r" t="t"/>
            <a:pathLst>
              <a:path extrusionOk="0" h="1158239" w="4577080">
                <a:moveTo>
                  <a:pt x="4414692" y="1157761"/>
                </a:moveTo>
                <a:lnTo>
                  <a:pt x="161909" y="1157761"/>
                </a:lnTo>
                <a:lnTo>
                  <a:pt x="118864" y="1151978"/>
                </a:lnTo>
                <a:lnTo>
                  <a:pt x="80187" y="1135657"/>
                </a:lnTo>
                <a:lnTo>
                  <a:pt x="47419" y="1110342"/>
                </a:lnTo>
                <a:lnTo>
                  <a:pt x="22103" y="1077574"/>
                </a:lnTo>
                <a:lnTo>
                  <a:pt x="5782" y="1038896"/>
                </a:lnTo>
                <a:lnTo>
                  <a:pt x="0" y="995853"/>
                </a:lnTo>
                <a:lnTo>
                  <a:pt x="0" y="161923"/>
                </a:lnTo>
                <a:lnTo>
                  <a:pt x="5782" y="118879"/>
                </a:lnTo>
                <a:lnTo>
                  <a:pt x="22103" y="80198"/>
                </a:lnTo>
                <a:lnTo>
                  <a:pt x="47419" y="47426"/>
                </a:lnTo>
                <a:lnTo>
                  <a:pt x="80187" y="22107"/>
                </a:lnTo>
                <a:lnTo>
                  <a:pt x="118864" y="5784"/>
                </a:lnTo>
                <a:lnTo>
                  <a:pt x="161909" y="0"/>
                </a:lnTo>
                <a:lnTo>
                  <a:pt x="4414692" y="0"/>
                </a:lnTo>
                <a:lnTo>
                  <a:pt x="4457737" y="5784"/>
                </a:lnTo>
                <a:lnTo>
                  <a:pt x="4496415" y="22107"/>
                </a:lnTo>
                <a:lnTo>
                  <a:pt x="4529183" y="47426"/>
                </a:lnTo>
                <a:lnTo>
                  <a:pt x="4554498" y="80198"/>
                </a:lnTo>
                <a:lnTo>
                  <a:pt x="4570819" y="118879"/>
                </a:lnTo>
                <a:lnTo>
                  <a:pt x="4576602" y="161923"/>
                </a:lnTo>
                <a:lnTo>
                  <a:pt x="4576602" y="995853"/>
                </a:lnTo>
                <a:lnTo>
                  <a:pt x="4570819" y="1038896"/>
                </a:lnTo>
                <a:lnTo>
                  <a:pt x="4554498" y="1077574"/>
                </a:lnTo>
                <a:lnTo>
                  <a:pt x="4529183" y="1110342"/>
                </a:lnTo>
                <a:lnTo>
                  <a:pt x="4496415" y="1135657"/>
                </a:lnTo>
                <a:lnTo>
                  <a:pt x="4457737" y="1151978"/>
                </a:lnTo>
                <a:lnTo>
                  <a:pt x="4414692" y="115776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9835677" y="2492224"/>
            <a:ext cx="2423160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Aplicação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8056533" y="2104311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98" y="1404362"/>
                </a:moveTo>
                <a:lnTo>
                  <a:pt x="654123" y="1402742"/>
                </a:lnTo>
                <a:lnTo>
                  <a:pt x="606917" y="1397952"/>
                </a:lnTo>
                <a:lnTo>
                  <a:pt x="560685" y="1390097"/>
                </a:lnTo>
                <a:lnTo>
                  <a:pt x="515531" y="1379280"/>
                </a:lnTo>
                <a:lnTo>
                  <a:pt x="471560" y="1365607"/>
                </a:lnTo>
                <a:lnTo>
                  <a:pt x="428877" y="1349182"/>
                </a:lnTo>
                <a:lnTo>
                  <a:pt x="387586" y="1330110"/>
                </a:lnTo>
                <a:lnTo>
                  <a:pt x="347792" y="1308496"/>
                </a:lnTo>
                <a:lnTo>
                  <a:pt x="309599" y="1284443"/>
                </a:lnTo>
                <a:lnTo>
                  <a:pt x="273112" y="1258056"/>
                </a:lnTo>
                <a:lnTo>
                  <a:pt x="238436" y="1229441"/>
                </a:lnTo>
                <a:lnTo>
                  <a:pt x="205675" y="1198701"/>
                </a:lnTo>
                <a:lnTo>
                  <a:pt x="174933" y="1165942"/>
                </a:lnTo>
                <a:lnTo>
                  <a:pt x="146316" y="1131267"/>
                </a:lnTo>
                <a:lnTo>
                  <a:pt x="119928" y="1094781"/>
                </a:lnTo>
                <a:lnTo>
                  <a:pt x="95874" y="1056590"/>
                </a:lnTo>
                <a:lnTo>
                  <a:pt x="74257" y="1016796"/>
                </a:lnTo>
                <a:lnTo>
                  <a:pt x="55184" y="975506"/>
                </a:lnTo>
                <a:lnTo>
                  <a:pt x="38758" y="932824"/>
                </a:lnTo>
                <a:lnTo>
                  <a:pt x="25084" y="888853"/>
                </a:lnTo>
                <a:lnTo>
                  <a:pt x="14266" y="843700"/>
                </a:lnTo>
                <a:lnTo>
                  <a:pt x="6410" y="797468"/>
                </a:lnTo>
                <a:lnTo>
                  <a:pt x="1619" y="750261"/>
                </a:lnTo>
                <a:lnTo>
                  <a:pt x="0" y="702191"/>
                </a:lnTo>
                <a:lnTo>
                  <a:pt x="1619" y="654110"/>
                </a:lnTo>
                <a:lnTo>
                  <a:pt x="6410" y="606903"/>
                </a:lnTo>
                <a:lnTo>
                  <a:pt x="14266" y="560671"/>
                </a:lnTo>
                <a:lnTo>
                  <a:pt x="25084" y="515517"/>
                </a:lnTo>
                <a:lnTo>
                  <a:pt x="38758" y="471546"/>
                </a:lnTo>
                <a:lnTo>
                  <a:pt x="55184" y="428863"/>
                </a:lnTo>
                <a:lnTo>
                  <a:pt x="74257" y="387573"/>
                </a:lnTo>
                <a:lnTo>
                  <a:pt x="95874" y="347779"/>
                </a:lnTo>
                <a:lnTo>
                  <a:pt x="119928" y="309587"/>
                </a:lnTo>
                <a:lnTo>
                  <a:pt x="146316" y="273101"/>
                </a:lnTo>
                <a:lnTo>
                  <a:pt x="174933" y="238425"/>
                </a:lnTo>
                <a:lnTo>
                  <a:pt x="205675" y="205665"/>
                </a:lnTo>
                <a:lnTo>
                  <a:pt x="238436" y="174925"/>
                </a:lnTo>
                <a:lnTo>
                  <a:pt x="273112" y="146309"/>
                </a:lnTo>
                <a:lnTo>
                  <a:pt x="309599" y="119922"/>
                </a:lnTo>
                <a:lnTo>
                  <a:pt x="347792" y="95869"/>
                </a:lnTo>
                <a:lnTo>
                  <a:pt x="387586" y="74253"/>
                </a:lnTo>
                <a:lnTo>
                  <a:pt x="428877" y="55181"/>
                </a:lnTo>
                <a:lnTo>
                  <a:pt x="471560" y="38756"/>
                </a:lnTo>
                <a:lnTo>
                  <a:pt x="515531" y="25082"/>
                </a:lnTo>
                <a:lnTo>
                  <a:pt x="560685" y="14265"/>
                </a:lnTo>
                <a:lnTo>
                  <a:pt x="606917" y="6410"/>
                </a:lnTo>
                <a:lnTo>
                  <a:pt x="654123" y="1619"/>
                </a:lnTo>
                <a:lnTo>
                  <a:pt x="702196" y="0"/>
                </a:lnTo>
                <a:lnTo>
                  <a:pt x="750272" y="1619"/>
                </a:lnTo>
                <a:lnTo>
                  <a:pt x="797478" y="6410"/>
                </a:lnTo>
                <a:lnTo>
                  <a:pt x="843709" y="14265"/>
                </a:lnTo>
                <a:lnTo>
                  <a:pt x="888862" y="25082"/>
                </a:lnTo>
                <a:lnTo>
                  <a:pt x="932831" y="38756"/>
                </a:lnTo>
                <a:lnTo>
                  <a:pt x="975513" y="55181"/>
                </a:lnTo>
                <a:lnTo>
                  <a:pt x="1016803" y="74253"/>
                </a:lnTo>
                <a:lnTo>
                  <a:pt x="1056595" y="95869"/>
                </a:lnTo>
                <a:lnTo>
                  <a:pt x="1094786" y="119922"/>
                </a:lnTo>
                <a:lnTo>
                  <a:pt x="1131271" y="146309"/>
                </a:lnTo>
                <a:lnTo>
                  <a:pt x="1165946" y="174925"/>
                </a:lnTo>
                <a:lnTo>
                  <a:pt x="1198705" y="205665"/>
                </a:lnTo>
                <a:lnTo>
                  <a:pt x="1229445" y="238425"/>
                </a:lnTo>
                <a:lnTo>
                  <a:pt x="1258060" y="273101"/>
                </a:lnTo>
                <a:lnTo>
                  <a:pt x="1284446" y="309587"/>
                </a:lnTo>
                <a:lnTo>
                  <a:pt x="1308499" y="347779"/>
                </a:lnTo>
                <a:lnTo>
                  <a:pt x="1330114" y="387573"/>
                </a:lnTo>
                <a:lnTo>
                  <a:pt x="1349185" y="428863"/>
                </a:lnTo>
                <a:lnTo>
                  <a:pt x="1365610" y="471546"/>
                </a:lnTo>
                <a:lnTo>
                  <a:pt x="1379283" y="515517"/>
                </a:lnTo>
                <a:lnTo>
                  <a:pt x="1390100" y="560671"/>
                </a:lnTo>
                <a:lnTo>
                  <a:pt x="1397955" y="606903"/>
                </a:lnTo>
                <a:lnTo>
                  <a:pt x="1402745" y="654110"/>
                </a:lnTo>
                <a:lnTo>
                  <a:pt x="1404365" y="702180"/>
                </a:lnTo>
                <a:lnTo>
                  <a:pt x="1402745" y="750261"/>
                </a:lnTo>
                <a:lnTo>
                  <a:pt x="1397955" y="797468"/>
                </a:lnTo>
                <a:lnTo>
                  <a:pt x="1390100" y="843700"/>
                </a:lnTo>
                <a:lnTo>
                  <a:pt x="1379283" y="888853"/>
                </a:lnTo>
                <a:lnTo>
                  <a:pt x="1365610" y="932824"/>
                </a:lnTo>
                <a:lnTo>
                  <a:pt x="1349185" y="975506"/>
                </a:lnTo>
                <a:lnTo>
                  <a:pt x="1330114" y="1016796"/>
                </a:lnTo>
                <a:lnTo>
                  <a:pt x="1308499" y="1056590"/>
                </a:lnTo>
                <a:lnTo>
                  <a:pt x="1284446" y="1094781"/>
                </a:lnTo>
                <a:lnTo>
                  <a:pt x="1258060" y="1131267"/>
                </a:lnTo>
                <a:lnTo>
                  <a:pt x="1229445" y="1165942"/>
                </a:lnTo>
                <a:lnTo>
                  <a:pt x="1198705" y="1198701"/>
                </a:lnTo>
                <a:lnTo>
                  <a:pt x="1165946" y="1229441"/>
                </a:lnTo>
                <a:lnTo>
                  <a:pt x="1131271" y="1258056"/>
                </a:lnTo>
                <a:lnTo>
                  <a:pt x="1094786" y="1284443"/>
                </a:lnTo>
                <a:lnTo>
                  <a:pt x="1056595" y="1308496"/>
                </a:lnTo>
                <a:lnTo>
                  <a:pt x="1016803" y="1330110"/>
                </a:lnTo>
                <a:lnTo>
                  <a:pt x="975513" y="1349182"/>
                </a:lnTo>
                <a:lnTo>
                  <a:pt x="932831" y="1365607"/>
                </a:lnTo>
                <a:lnTo>
                  <a:pt x="888862" y="1379280"/>
                </a:lnTo>
                <a:lnTo>
                  <a:pt x="843709" y="1390097"/>
                </a:lnTo>
                <a:lnTo>
                  <a:pt x="797478" y="1397952"/>
                </a:lnTo>
                <a:lnTo>
                  <a:pt x="750272" y="1402742"/>
                </a:lnTo>
                <a:lnTo>
                  <a:pt x="702198" y="1404362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2066164" y="2324230"/>
            <a:ext cx="6954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1	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8758733" y="3773179"/>
            <a:ext cx="4577080" cy="1158240"/>
          </a:xfrm>
          <a:custGeom>
            <a:rect b="b" l="l" r="r" t="t"/>
            <a:pathLst>
              <a:path extrusionOk="0" h="1158239" w="4577080">
                <a:moveTo>
                  <a:pt x="4414692" y="1157752"/>
                </a:moveTo>
                <a:lnTo>
                  <a:pt x="161909" y="1157752"/>
                </a:lnTo>
                <a:lnTo>
                  <a:pt x="118864" y="1151969"/>
                </a:lnTo>
                <a:lnTo>
                  <a:pt x="80187" y="1135648"/>
                </a:lnTo>
                <a:lnTo>
                  <a:pt x="47419" y="1110332"/>
                </a:lnTo>
                <a:lnTo>
                  <a:pt x="22103" y="1077565"/>
                </a:lnTo>
                <a:lnTo>
                  <a:pt x="5782" y="1038887"/>
                </a:lnTo>
                <a:lnTo>
                  <a:pt x="0" y="995843"/>
                </a:lnTo>
                <a:lnTo>
                  <a:pt x="0" y="161908"/>
                </a:lnTo>
                <a:lnTo>
                  <a:pt x="5782" y="118864"/>
                </a:lnTo>
                <a:lnTo>
                  <a:pt x="22103" y="80187"/>
                </a:lnTo>
                <a:lnTo>
                  <a:pt x="47419" y="47419"/>
                </a:lnTo>
                <a:lnTo>
                  <a:pt x="80187" y="22103"/>
                </a:lnTo>
                <a:lnTo>
                  <a:pt x="118864" y="5782"/>
                </a:lnTo>
                <a:lnTo>
                  <a:pt x="161908" y="0"/>
                </a:lnTo>
                <a:lnTo>
                  <a:pt x="4414693" y="0"/>
                </a:lnTo>
                <a:lnTo>
                  <a:pt x="4457737" y="5782"/>
                </a:lnTo>
                <a:lnTo>
                  <a:pt x="4496415" y="22103"/>
                </a:lnTo>
                <a:lnTo>
                  <a:pt x="4529183" y="47419"/>
                </a:lnTo>
                <a:lnTo>
                  <a:pt x="4554498" y="80187"/>
                </a:lnTo>
                <a:lnTo>
                  <a:pt x="4570819" y="118864"/>
                </a:lnTo>
                <a:lnTo>
                  <a:pt x="4576602" y="161908"/>
                </a:lnTo>
                <a:lnTo>
                  <a:pt x="4576602" y="995843"/>
                </a:lnTo>
                <a:lnTo>
                  <a:pt x="4570819" y="1038887"/>
                </a:lnTo>
                <a:lnTo>
                  <a:pt x="4554498" y="1077565"/>
                </a:lnTo>
                <a:lnTo>
                  <a:pt x="4529183" y="1110332"/>
                </a:lnTo>
                <a:lnTo>
                  <a:pt x="4496415" y="1135648"/>
                </a:lnTo>
                <a:lnTo>
                  <a:pt x="4457737" y="1151969"/>
                </a:lnTo>
                <a:lnTo>
                  <a:pt x="4414692" y="1157752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9758650" y="4053468"/>
            <a:ext cx="257683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Validação</a:t>
            </a:r>
            <a:endParaRPr b="0" i="0" sz="3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8056533" y="3649857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974" y="1404370"/>
                </a:moveTo>
                <a:lnTo>
                  <a:pt x="701421" y="1404370"/>
                </a:lnTo>
                <a:lnTo>
                  <a:pt x="654123" y="1402776"/>
                </a:lnTo>
                <a:lnTo>
                  <a:pt x="606917" y="1397985"/>
                </a:lnTo>
                <a:lnTo>
                  <a:pt x="560685" y="1390129"/>
                </a:lnTo>
                <a:lnTo>
                  <a:pt x="515531" y="1379311"/>
                </a:lnTo>
                <a:lnTo>
                  <a:pt x="471560" y="1365637"/>
                </a:lnTo>
                <a:lnTo>
                  <a:pt x="428877" y="1349211"/>
                </a:lnTo>
                <a:lnTo>
                  <a:pt x="387586" y="1330138"/>
                </a:lnTo>
                <a:lnTo>
                  <a:pt x="347792" y="1308522"/>
                </a:lnTo>
                <a:lnTo>
                  <a:pt x="309599" y="1284467"/>
                </a:lnTo>
                <a:lnTo>
                  <a:pt x="273112" y="1258079"/>
                </a:lnTo>
                <a:lnTo>
                  <a:pt x="238436" y="1229462"/>
                </a:lnTo>
                <a:lnTo>
                  <a:pt x="205675" y="1198721"/>
                </a:lnTo>
                <a:lnTo>
                  <a:pt x="174933" y="1165959"/>
                </a:lnTo>
                <a:lnTo>
                  <a:pt x="146316" y="1131283"/>
                </a:lnTo>
                <a:lnTo>
                  <a:pt x="119928" y="1094796"/>
                </a:lnTo>
                <a:lnTo>
                  <a:pt x="95874" y="1056603"/>
                </a:lnTo>
                <a:lnTo>
                  <a:pt x="74257" y="1016809"/>
                </a:lnTo>
                <a:lnTo>
                  <a:pt x="55184" y="975518"/>
                </a:lnTo>
                <a:lnTo>
                  <a:pt x="38758" y="932835"/>
                </a:lnTo>
                <a:lnTo>
                  <a:pt x="25084" y="888864"/>
                </a:lnTo>
                <a:lnTo>
                  <a:pt x="14266" y="843710"/>
                </a:lnTo>
                <a:lnTo>
                  <a:pt x="6410" y="797478"/>
                </a:lnTo>
                <a:lnTo>
                  <a:pt x="1619" y="750273"/>
                </a:lnTo>
                <a:lnTo>
                  <a:pt x="0" y="702203"/>
                </a:lnTo>
                <a:lnTo>
                  <a:pt x="1619" y="654123"/>
                </a:lnTo>
                <a:lnTo>
                  <a:pt x="6410" y="606917"/>
                </a:lnTo>
                <a:lnTo>
                  <a:pt x="14266" y="560685"/>
                </a:lnTo>
                <a:lnTo>
                  <a:pt x="25084" y="515531"/>
                </a:lnTo>
                <a:lnTo>
                  <a:pt x="38758" y="471560"/>
                </a:lnTo>
                <a:lnTo>
                  <a:pt x="55184" y="428877"/>
                </a:lnTo>
                <a:lnTo>
                  <a:pt x="74257" y="387586"/>
                </a:lnTo>
                <a:lnTo>
                  <a:pt x="95874" y="347792"/>
                </a:lnTo>
                <a:lnTo>
                  <a:pt x="119928" y="309599"/>
                </a:lnTo>
                <a:lnTo>
                  <a:pt x="146316" y="273112"/>
                </a:lnTo>
                <a:lnTo>
                  <a:pt x="174933" y="238436"/>
                </a:lnTo>
                <a:lnTo>
                  <a:pt x="205675" y="205675"/>
                </a:lnTo>
                <a:lnTo>
                  <a:pt x="238436" y="174933"/>
                </a:lnTo>
                <a:lnTo>
                  <a:pt x="273112" y="146316"/>
                </a:lnTo>
                <a:lnTo>
                  <a:pt x="309599" y="119928"/>
                </a:lnTo>
                <a:lnTo>
                  <a:pt x="347792" y="95874"/>
                </a:lnTo>
                <a:lnTo>
                  <a:pt x="387586" y="74257"/>
                </a:lnTo>
                <a:lnTo>
                  <a:pt x="428877" y="55184"/>
                </a:lnTo>
                <a:lnTo>
                  <a:pt x="471560" y="38758"/>
                </a:lnTo>
                <a:lnTo>
                  <a:pt x="515531" y="25084"/>
                </a:lnTo>
                <a:lnTo>
                  <a:pt x="560685" y="14266"/>
                </a:lnTo>
                <a:lnTo>
                  <a:pt x="606917" y="6410"/>
                </a:lnTo>
                <a:lnTo>
                  <a:pt x="654123" y="1619"/>
                </a:lnTo>
                <a:lnTo>
                  <a:pt x="702195" y="0"/>
                </a:lnTo>
                <a:lnTo>
                  <a:pt x="750272" y="1619"/>
                </a:lnTo>
                <a:lnTo>
                  <a:pt x="797478" y="6410"/>
                </a:lnTo>
                <a:lnTo>
                  <a:pt x="843709" y="14266"/>
                </a:lnTo>
                <a:lnTo>
                  <a:pt x="888862" y="25084"/>
                </a:lnTo>
                <a:lnTo>
                  <a:pt x="932831" y="38758"/>
                </a:lnTo>
                <a:lnTo>
                  <a:pt x="975513" y="55184"/>
                </a:lnTo>
                <a:lnTo>
                  <a:pt x="1016803" y="74257"/>
                </a:lnTo>
                <a:lnTo>
                  <a:pt x="1056595" y="95874"/>
                </a:lnTo>
                <a:lnTo>
                  <a:pt x="1094786" y="119928"/>
                </a:lnTo>
                <a:lnTo>
                  <a:pt x="1131271" y="146316"/>
                </a:lnTo>
                <a:lnTo>
                  <a:pt x="1165946" y="174933"/>
                </a:lnTo>
                <a:lnTo>
                  <a:pt x="1198705" y="205675"/>
                </a:lnTo>
                <a:lnTo>
                  <a:pt x="1229445" y="238436"/>
                </a:lnTo>
                <a:lnTo>
                  <a:pt x="1258060" y="273112"/>
                </a:lnTo>
                <a:lnTo>
                  <a:pt x="1284446" y="309599"/>
                </a:lnTo>
                <a:lnTo>
                  <a:pt x="1308499" y="347792"/>
                </a:lnTo>
                <a:lnTo>
                  <a:pt x="1330114" y="387586"/>
                </a:lnTo>
                <a:lnTo>
                  <a:pt x="1349185" y="428877"/>
                </a:lnTo>
                <a:lnTo>
                  <a:pt x="1365610" y="471560"/>
                </a:lnTo>
                <a:lnTo>
                  <a:pt x="1379283" y="515531"/>
                </a:lnTo>
                <a:lnTo>
                  <a:pt x="1390100" y="560685"/>
                </a:lnTo>
                <a:lnTo>
                  <a:pt x="1397955" y="606917"/>
                </a:lnTo>
                <a:lnTo>
                  <a:pt x="1402745" y="654123"/>
                </a:lnTo>
                <a:lnTo>
                  <a:pt x="1404365" y="702192"/>
                </a:lnTo>
                <a:lnTo>
                  <a:pt x="1402745" y="750273"/>
                </a:lnTo>
                <a:lnTo>
                  <a:pt x="1397955" y="797478"/>
                </a:lnTo>
                <a:lnTo>
                  <a:pt x="1390100" y="843710"/>
                </a:lnTo>
                <a:lnTo>
                  <a:pt x="1379283" y="888864"/>
                </a:lnTo>
                <a:lnTo>
                  <a:pt x="1365610" y="932835"/>
                </a:lnTo>
                <a:lnTo>
                  <a:pt x="1349185" y="975518"/>
                </a:lnTo>
                <a:lnTo>
                  <a:pt x="1330114" y="1016809"/>
                </a:lnTo>
                <a:lnTo>
                  <a:pt x="1308499" y="1056603"/>
                </a:lnTo>
                <a:lnTo>
                  <a:pt x="1284446" y="1094796"/>
                </a:lnTo>
                <a:lnTo>
                  <a:pt x="1258060" y="1131283"/>
                </a:lnTo>
                <a:lnTo>
                  <a:pt x="1229445" y="1165959"/>
                </a:lnTo>
                <a:lnTo>
                  <a:pt x="1198705" y="1198721"/>
                </a:lnTo>
                <a:lnTo>
                  <a:pt x="1165946" y="1229462"/>
                </a:lnTo>
                <a:lnTo>
                  <a:pt x="1131271" y="1258079"/>
                </a:lnTo>
                <a:lnTo>
                  <a:pt x="1094786" y="1284467"/>
                </a:lnTo>
                <a:lnTo>
                  <a:pt x="1056595" y="1308522"/>
                </a:lnTo>
                <a:lnTo>
                  <a:pt x="1016803" y="1330138"/>
                </a:lnTo>
                <a:lnTo>
                  <a:pt x="975513" y="1349211"/>
                </a:lnTo>
                <a:lnTo>
                  <a:pt x="932831" y="1365637"/>
                </a:lnTo>
                <a:lnTo>
                  <a:pt x="888862" y="1379311"/>
                </a:lnTo>
                <a:lnTo>
                  <a:pt x="843709" y="1390129"/>
                </a:lnTo>
                <a:lnTo>
                  <a:pt x="797478" y="1397985"/>
                </a:lnTo>
                <a:lnTo>
                  <a:pt x="750272" y="1402776"/>
                </a:lnTo>
                <a:lnTo>
                  <a:pt x="702974" y="140437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8505129" y="3869801"/>
            <a:ext cx="507365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8844077" y="5320405"/>
            <a:ext cx="4577080" cy="1158240"/>
          </a:xfrm>
          <a:custGeom>
            <a:rect b="b" l="l" r="r" t="t"/>
            <a:pathLst>
              <a:path extrusionOk="0" h="1158239" w="4577080">
                <a:moveTo>
                  <a:pt x="4414805" y="1157767"/>
                </a:moveTo>
                <a:lnTo>
                  <a:pt x="161796" y="1157767"/>
                </a:lnTo>
                <a:lnTo>
                  <a:pt x="118864" y="1151997"/>
                </a:lnTo>
                <a:lnTo>
                  <a:pt x="80187" y="1135671"/>
                </a:lnTo>
                <a:lnTo>
                  <a:pt x="47419" y="1110348"/>
                </a:lnTo>
                <a:lnTo>
                  <a:pt x="22103" y="1077572"/>
                </a:lnTo>
                <a:lnTo>
                  <a:pt x="5782" y="1038889"/>
                </a:lnTo>
                <a:lnTo>
                  <a:pt x="0" y="995843"/>
                </a:lnTo>
                <a:lnTo>
                  <a:pt x="0" y="161938"/>
                </a:lnTo>
                <a:lnTo>
                  <a:pt x="5782" y="118893"/>
                </a:lnTo>
                <a:lnTo>
                  <a:pt x="22103" y="80209"/>
                </a:lnTo>
                <a:lnTo>
                  <a:pt x="47419" y="47434"/>
                </a:lnTo>
                <a:lnTo>
                  <a:pt x="80187" y="22111"/>
                </a:lnTo>
                <a:lnTo>
                  <a:pt x="118864" y="5785"/>
                </a:lnTo>
                <a:lnTo>
                  <a:pt x="161908" y="0"/>
                </a:lnTo>
                <a:lnTo>
                  <a:pt x="4414693" y="0"/>
                </a:lnTo>
                <a:lnTo>
                  <a:pt x="4457737" y="5785"/>
                </a:lnTo>
                <a:lnTo>
                  <a:pt x="4496415" y="22111"/>
                </a:lnTo>
                <a:lnTo>
                  <a:pt x="4529183" y="47434"/>
                </a:lnTo>
                <a:lnTo>
                  <a:pt x="4554498" y="80209"/>
                </a:lnTo>
                <a:lnTo>
                  <a:pt x="4570819" y="118893"/>
                </a:lnTo>
                <a:lnTo>
                  <a:pt x="4576602" y="161938"/>
                </a:lnTo>
                <a:lnTo>
                  <a:pt x="4576602" y="995843"/>
                </a:lnTo>
                <a:lnTo>
                  <a:pt x="4570819" y="1038889"/>
                </a:lnTo>
                <a:lnTo>
                  <a:pt x="4554498" y="1077572"/>
                </a:lnTo>
                <a:lnTo>
                  <a:pt x="4529183" y="1110348"/>
                </a:lnTo>
                <a:lnTo>
                  <a:pt x="4496415" y="1135671"/>
                </a:lnTo>
                <a:lnTo>
                  <a:pt x="4457737" y="1151997"/>
                </a:lnTo>
                <a:lnTo>
                  <a:pt x="4414805" y="1157767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10286602" y="5600694"/>
            <a:ext cx="1691639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Testes</a:t>
            </a:r>
            <a:endParaRPr b="0" i="0" sz="3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8056533" y="5197114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98" y="1404365"/>
                </a:moveTo>
                <a:lnTo>
                  <a:pt x="654123" y="1402745"/>
                </a:lnTo>
                <a:lnTo>
                  <a:pt x="606917" y="1397955"/>
                </a:lnTo>
                <a:lnTo>
                  <a:pt x="560685" y="1390100"/>
                </a:lnTo>
                <a:lnTo>
                  <a:pt x="515531" y="1379283"/>
                </a:lnTo>
                <a:lnTo>
                  <a:pt x="471560" y="1365610"/>
                </a:lnTo>
                <a:lnTo>
                  <a:pt x="428877" y="1349186"/>
                </a:lnTo>
                <a:lnTo>
                  <a:pt x="387586" y="1330114"/>
                </a:lnTo>
                <a:lnTo>
                  <a:pt x="347792" y="1308499"/>
                </a:lnTo>
                <a:lnTo>
                  <a:pt x="309599" y="1284446"/>
                </a:lnTo>
                <a:lnTo>
                  <a:pt x="273112" y="1258060"/>
                </a:lnTo>
                <a:lnTo>
                  <a:pt x="238436" y="1229445"/>
                </a:lnTo>
                <a:lnTo>
                  <a:pt x="205675" y="1198705"/>
                </a:lnTo>
                <a:lnTo>
                  <a:pt x="174933" y="1165946"/>
                </a:lnTo>
                <a:lnTo>
                  <a:pt x="146316" y="1131272"/>
                </a:lnTo>
                <a:lnTo>
                  <a:pt x="119928" y="1094786"/>
                </a:lnTo>
                <a:lnTo>
                  <a:pt x="95874" y="1056595"/>
                </a:lnTo>
                <a:lnTo>
                  <a:pt x="74257" y="1016803"/>
                </a:lnTo>
                <a:lnTo>
                  <a:pt x="55184" y="975513"/>
                </a:lnTo>
                <a:lnTo>
                  <a:pt x="38758" y="932831"/>
                </a:lnTo>
                <a:lnTo>
                  <a:pt x="25084" y="888862"/>
                </a:lnTo>
                <a:lnTo>
                  <a:pt x="14266" y="843709"/>
                </a:lnTo>
                <a:lnTo>
                  <a:pt x="6410" y="797478"/>
                </a:lnTo>
                <a:lnTo>
                  <a:pt x="1619" y="750272"/>
                </a:lnTo>
                <a:lnTo>
                  <a:pt x="0" y="702203"/>
                </a:lnTo>
                <a:lnTo>
                  <a:pt x="1619" y="654119"/>
                </a:lnTo>
                <a:lnTo>
                  <a:pt x="6410" y="606910"/>
                </a:lnTo>
                <a:lnTo>
                  <a:pt x="14266" y="560676"/>
                </a:lnTo>
                <a:lnTo>
                  <a:pt x="25084" y="515521"/>
                </a:lnTo>
                <a:lnTo>
                  <a:pt x="38758" y="471548"/>
                </a:lnTo>
                <a:lnTo>
                  <a:pt x="55184" y="428864"/>
                </a:lnTo>
                <a:lnTo>
                  <a:pt x="74257" y="387573"/>
                </a:lnTo>
                <a:lnTo>
                  <a:pt x="95874" y="347778"/>
                </a:lnTo>
                <a:lnTo>
                  <a:pt x="119928" y="309586"/>
                </a:lnTo>
                <a:lnTo>
                  <a:pt x="146316" y="273099"/>
                </a:lnTo>
                <a:lnTo>
                  <a:pt x="174933" y="238423"/>
                </a:lnTo>
                <a:lnTo>
                  <a:pt x="205675" y="205663"/>
                </a:lnTo>
                <a:lnTo>
                  <a:pt x="238436" y="174923"/>
                </a:lnTo>
                <a:lnTo>
                  <a:pt x="273112" y="146307"/>
                </a:lnTo>
                <a:lnTo>
                  <a:pt x="309599" y="119920"/>
                </a:lnTo>
                <a:lnTo>
                  <a:pt x="347792" y="95867"/>
                </a:lnTo>
                <a:lnTo>
                  <a:pt x="387586" y="74252"/>
                </a:lnTo>
                <a:lnTo>
                  <a:pt x="428877" y="55180"/>
                </a:lnTo>
                <a:lnTo>
                  <a:pt x="471560" y="38755"/>
                </a:lnTo>
                <a:lnTo>
                  <a:pt x="515531" y="25082"/>
                </a:lnTo>
                <a:lnTo>
                  <a:pt x="560685" y="14265"/>
                </a:lnTo>
                <a:lnTo>
                  <a:pt x="606917" y="6409"/>
                </a:lnTo>
                <a:lnTo>
                  <a:pt x="654123" y="1619"/>
                </a:lnTo>
                <a:lnTo>
                  <a:pt x="702194" y="0"/>
                </a:lnTo>
                <a:lnTo>
                  <a:pt x="750272" y="1619"/>
                </a:lnTo>
                <a:lnTo>
                  <a:pt x="797478" y="6409"/>
                </a:lnTo>
                <a:lnTo>
                  <a:pt x="843709" y="14265"/>
                </a:lnTo>
                <a:lnTo>
                  <a:pt x="888862" y="25082"/>
                </a:lnTo>
                <a:lnTo>
                  <a:pt x="932831" y="38755"/>
                </a:lnTo>
                <a:lnTo>
                  <a:pt x="975513" y="55180"/>
                </a:lnTo>
                <a:lnTo>
                  <a:pt x="1016803" y="74252"/>
                </a:lnTo>
                <a:lnTo>
                  <a:pt x="1056595" y="95867"/>
                </a:lnTo>
                <a:lnTo>
                  <a:pt x="1094786" y="119920"/>
                </a:lnTo>
                <a:lnTo>
                  <a:pt x="1131271" y="146307"/>
                </a:lnTo>
                <a:lnTo>
                  <a:pt x="1165946" y="174923"/>
                </a:lnTo>
                <a:lnTo>
                  <a:pt x="1198705" y="205663"/>
                </a:lnTo>
                <a:lnTo>
                  <a:pt x="1229445" y="238423"/>
                </a:lnTo>
                <a:lnTo>
                  <a:pt x="1258060" y="273099"/>
                </a:lnTo>
                <a:lnTo>
                  <a:pt x="1284446" y="309586"/>
                </a:lnTo>
                <a:lnTo>
                  <a:pt x="1308499" y="347778"/>
                </a:lnTo>
                <a:lnTo>
                  <a:pt x="1330114" y="387573"/>
                </a:lnTo>
                <a:lnTo>
                  <a:pt x="1349185" y="428864"/>
                </a:lnTo>
                <a:lnTo>
                  <a:pt x="1365610" y="471548"/>
                </a:lnTo>
                <a:lnTo>
                  <a:pt x="1379283" y="515521"/>
                </a:lnTo>
                <a:lnTo>
                  <a:pt x="1390100" y="560676"/>
                </a:lnTo>
                <a:lnTo>
                  <a:pt x="1397955" y="606910"/>
                </a:lnTo>
                <a:lnTo>
                  <a:pt x="1402745" y="654119"/>
                </a:lnTo>
                <a:lnTo>
                  <a:pt x="1404365" y="702192"/>
                </a:lnTo>
                <a:lnTo>
                  <a:pt x="1402745" y="750272"/>
                </a:lnTo>
                <a:lnTo>
                  <a:pt x="1397955" y="797478"/>
                </a:lnTo>
                <a:lnTo>
                  <a:pt x="1390100" y="843709"/>
                </a:lnTo>
                <a:lnTo>
                  <a:pt x="1379283" y="888862"/>
                </a:lnTo>
                <a:lnTo>
                  <a:pt x="1365610" y="932831"/>
                </a:lnTo>
                <a:lnTo>
                  <a:pt x="1349185" y="975513"/>
                </a:lnTo>
                <a:lnTo>
                  <a:pt x="1330114" y="1016803"/>
                </a:lnTo>
                <a:lnTo>
                  <a:pt x="1308499" y="1056595"/>
                </a:lnTo>
                <a:lnTo>
                  <a:pt x="1284446" y="1094786"/>
                </a:lnTo>
                <a:lnTo>
                  <a:pt x="1258060" y="1131272"/>
                </a:lnTo>
                <a:lnTo>
                  <a:pt x="1229445" y="1165946"/>
                </a:lnTo>
                <a:lnTo>
                  <a:pt x="1198705" y="1198705"/>
                </a:lnTo>
                <a:lnTo>
                  <a:pt x="1165946" y="1229445"/>
                </a:lnTo>
                <a:lnTo>
                  <a:pt x="1131271" y="1258060"/>
                </a:lnTo>
                <a:lnTo>
                  <a:pt x="1094786" y="1284446"/>
                </a:lnTo>
                <a:lnTo>
                  <a:pt x="1056595" y="1308499"/>
                </a:lnTo>
                <a:lnTo>
                  <a:pt x="1016803" y="1330114"/>
                </a:lnTo>
                <a:lnTo>
                  <a:pt x="975513" y="1349186"/>
                </a:lnTo>
                <a:lnTo>
                  <a:pt x="932831" y="1365610"/>
                </a:lnTo>
                <a:lnTo>
                  <a:pt x="888862" y="1379283"/>
                </a:lnTo>
                <a:lnTo>
                  <a:pt x="843709" y="1390100"/>
                </a:lnTo>
                <a:lnTo>
                  <a:pt x="797478" y="1397955"/>
                </a:lnTo>
                <a:lnTo>
                  <a:pt x="750272" y="1402745"/>
                </a:lnTo>
                <a:lnTo>
                  <a:pt x="702198" y="1404365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8498415" y="5417027"/>
            <a:ext cx="520700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8847277" y="6906279"/>
            <a:ext cx="4577080" cy="1158240"/>
          </a:xfrm>
          <a:custGeom>
            <a:rect b="b" l="l" r="r" t="t"/>
            <a:pathLst>
              <a:path extrusionOk="0" h="1158240" w="4577080">
                <a:moveTo>
                  <a:pt x="4414805" y="1157767"/>
                </a:moveTo>
                <a:lnTo>
                  <a:pt x="161826" y="1157767"/>
                </a:lnTo>
                <a:lnTo>
                  <a:pt x="118892" y="1151997"/>
                </a:lnTo>
                <a:lnTo>
                  <a:pt x="80209" y="1135671"/>
                </a:lnTo>
                <a:lnTo>
                  <a:pt x="47434" y="1110348"/>
                </a:lnTo>
                <a:lnTo>
                  <a:pt x="22111" y="1077572"/>
                </a:lnTo>
                <a:lnTo>
                  <a:pt x="5785" y="1038889"/>
                </a:lnTo>
                <a:lnTo>
                  <a:pt x="0" y="995843"/>
                </a:lnTo>
                <a:lnTo>
                  <a:pt x="0" y="161938"/>
                </a:lnTo>
                <a:lnTo>
                  <a:pt x="5785" y="118893"/>
                </a:lnTo>
                <a:lnTo>
                  <a:pt x="22111" y="80209"/>
                </a:lnTo>
                <a:lnTo>
                  <a:pt x="47434" y="47434"/>
                </a:lnTo>
                <a:lnTo>
                  <a:pt x="80209" y="22111"/>
                </a:lnTo>
                <a:lnTo>
                  <a:pt x="118892" y="5785"/>
                </a:lnTo>
                <a:lnTo>
                  <a:pt x="161938" y="0"/>
                </a:lnTo>
                <a:lnTo>
                  <a:pt x="4414693" y="0"/>
                </a:lnTo>
                <a:lnTo>
                  <a:pt x="4457739" y="5785"/>
                </a:lnTo>
                <a:lnTo>
                  <a:pt x="4496423" y="22111"/>
                </a:lnTo>
                <a:lnTo>
                  <a:pt x="4529198" y="47434"/>
                </a:lnTo>
                <a:lnTo>
                  <a:pt x="4554521" y="80209"/>
                </a:lnTo>
                <a:lnTo>
                  <a:pt x="4570847" y="118893"/>
                </a:lnTo>
                <a:lnTo>
                  <a:pt x="4576632" y="161938"/>
                </a:lnTo>
                <a:lnTo>
                  <a:pt x="4576632" y="995843"/>
                </a:lnTo>
                <a:lnTo>
                  <a:pt x="4570847" y="1038889"/>
                </a:lnTo>
                <a:lnTo>
                  <a:pt x="4554521" y="1077572"/>
                </a:lnTo>
                <a:lnTo>
                  <a:pt x="4529198" y="1110348"/>
                </a:lnTo>
                <a:lnTo>
                  <a:pt x="4496423" y="1135671"/>
                </a:lnTo>
                <a:lnTo>
                  <a:pt x="4457739" y="1151997"/>
                </a:lnTo>
                <a:lnTo>
                  <a:pt x="4414805" y="1157767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9491790" y="7186569"/>
            <a:ext cx="3288029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Implantação</a:t>
            </a:r>
            <a:endParaRPr b="0" i="0" sz="3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8056533" y="6744370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98" y="1404365"/>
                </a:moveTo>
                <a:lnTo>
                  <a:pt x="654123" y="1402745"/>
                </a:lnTo>
                <a:lnTo>
                  <a:pt x="606917" y="1397955"/>
                </a:lnTo>
                <a:lnTo>
                  <a:pt x="560685" y="1390100"/>
                </a:lnTo>
                <a:lnTo>
                  <a:pt x="515531" y="1379283"/>
                </a:lnTo>
                <a:lnTo>
                  <a:pt x="471560" y="1365610"/>
                </a:lnTo>
                <a:lnTo>
                  <a:pt x="428877" y="1349185"/>
                </a:lnTo>
                <a:lnTo>
                  <a:pt x="387586" y="1330113"/>
                </a:lnTo>
                <a:lnTo>
                  <a:pt x="347792" y="1308498"/>
                </a:lnTo>
                <a:lnTo>
                  <a:pt x="309599" y="1284445"/>
                </a:lnTo>
                <a:lnTo>
                  <a:pt x="273112" y="1258058"/>
                </a:lnTo>
                <a:lnTo>
                  <a:pt x="238436" y="1229442"/>
                </a:lnTo>
                <a:lnTo>
                  <a:pt x="205675" y="1198701"/>
                </a:lnTo>
                <a:lnTo>
                  <a:pt x="174933" y="1165941"/>
                </a:lnTo>
                <a:lnTo>
                  <a:pt x="146316" y="1131265"/>
                </a:lnTo>
                <a:lnTo>
                  <a:pt x="119928" y="1094779"/>
                </a:lnTo>
                <a:lnTo>
                  <a:pt x="95874" y="1056586"/>
                </a:lnTo>
                <a:lnTo>
                  <a:pt x="74257" y="1016792"/>
                </a:lnTo>
                <a:lnTo>
                  <a:pt x="55184" y="975500"/>
                </a:lnTo>
                <a:lnTo>
                  <a:pt x="38758" y="932816"/>
                </a:lnTo>
                <a:lnTo>
                  <a:pt x="25084" y="888844"/>
                </a:lnTo>
                <a:lnTo>
                  <a:pt x="14266" y="843689"/>
                </a:lnTo>
                <a:lnTo>
                  <a:pt x="6410" y="797454"/>
                </a:lnTo>
                <a:lnTo>
                  <a:pt x="1619" y="750245"/>
                </a:lnTo>
                <a:lnTo>
                  <a:pt x="0" y="702172"/>
                </a:lnTo>
                <a:lnTo>
                  <a:pt x="1619" y="654092"/>
                </a:lnTo>
                <a:lnTo>
                  <a:pt x="6410" y="606887"/>
                </a:lnTo>
                <a:lnTo>
                  <a:pt x="14266" y="560656"/>
                </a:lnTo>
                <a:lnTo>
                  <a:pt x="25084" y="515503"/>
                </a:lnTo>
                <a:lnTo>
                  <a:pt x="38758" y="471533"/>
                </a:lnTo>
                <a:lnTo>
                  <a:pt x="55184" y="428851"/>
                </a:lnTo>
                <a:lnTo>
                  <a:pt x="74257" y="387562"/>
                </a:lnTo>
                <a:lnTo>
                  <a:pt x="95874" y="347769"/>
                </a:lnTo>
                <a:lnTo>
                  <a:pt x="119928" y="309578"/>
                </a:lnTo>
                <a:lnTo>
                  <a:pt x="146316" y="273093"/>
                </a:lnTo>
                <a:lnTo>
                  <a:pt x="174933" y="238419"/>
                </a:lnTo>
                <a:lnTo>
                  <a:pt x="205675" y="205659"/>
                </a:lnTo>
                <a:lnTo>
                  <a:pt x="238436" y="174920"/>
                </a:lnTo>
                <a:lnTo>
                  <a:pt x="273112" y="146305"/>
                </a:lnTo>
                <a:lnTo>
                  <a:pt x="309599" y="119918"/>
                </a:lnTo>
                <a:lnTo>
                  <a:pt x="347792" y="95866"/>
                </a:lnTo>
                <a:lnTo>
                  <a:pt x="387586" y="74251"/>
                </a:lnTo>
                <a:lnTo>
                  <a:pt x="428877" y="55179"/>
                </a:lnTo>
                <a:lnTo>
                  <a:pt x="471560" y="38754"/>
                </a:lnTo>
                <a:lnTo>
                  <a:pt x="515531" y="25081"/>
                </a:lnTo>
                <a:lnTo>
                  <a:pt x="560685" y="14265"/>
                </a:lnTo>
                <a:lnTo>
                  <a:pt x="606917" y="6409"/>
                </a:lnTo>
                <a:lnTo>
                  <a:pt x="654123" y="1619"/>
                </a:lnTo>
                <a:lnTo>
                  <a:pt x="702193" y="0"/>
                </a:lnTo>
                <a:lnTo>
                  <a:pt x="750272" y="1619"/>
                </a:lnTo>
                <a:lnTo>
                  <a:pt x="797478" y="6409"/>
                </a:lnTo>
                <a:lnTo>
                  <a:pt x="843709" y="14265"/>
                </a:lnTo>
                <a:lnTo>
                  <a:pt x="888862" y="25081"/>
                </a:lnTo>
                <a:lnTo>
                  <a:pt x="932831" y="38754"/>
                </a:lnTo>
                <a:lnTo>
                  <a:pt x="975513" y="55179"/>
                </a:lnTo>
                <a:lnTo>
                  <a:pt x="1016803" y="74251"/>
                </a:lnTo>
                <a:lnTo>
                  <a:pt x="1056595" y="95866"/>
                </a:lnTo>
                <a:lnTo>
                  <a:pt x="1094786" y="119918"/>
                </a:lnTo>
                <a:lnTo>
                  <a:pt x="1131271" y="146305"/>
                </a:lnTo>
                <a:lnTo>
                  <a:pt x="1165946" y="174920"/>
                </a:lnTo>
                <a:lnTo>
                  <a:pt x="1198705" y="205659"/>
                </a:lnTo>
                <a:lnTo>
                  <a:pt x="1229445" y="238419"/>
                </a:lnTo>
                <a:lnTo>
                  <a:pt x="1258060" y="273093"/>
                </a:lnTo>
                <a:lnTo>
                  <a:pt x="1284446" y="309578"/>
                </a:lnTo>
                <a:lnTo>
                  <a:pt x="1308499" y="347769"/>
                </a:lnTo>
                <a:lnTo>
                  <a:pt x="1330114" y="387562"/>
                </a:lnTo>
                <a:lnTo>
                  <a:pt x="1349185" y="428851"/>
                </a:lnTo>
                <a:lnTo>
                  <a:pt x="1365610" y="471533"/>
                </a:lnTo>
                <a:lnTo>
                  <a:pt x="1379283" y="515503"/>
                </a:lnTo>
                <a:lnTo>
                  <a:pt x="1390100" y="560656"/>
                </a:lnTo>
                <a:lnTo>
                  <a:pt x="1397955" y="606887"/>
                </a:lnTo>
                <a:lnTo>
                  <a:pt x="1402745" y="654092"/>
                </a:lnTo>
                <a:lnTo>
                  <a:pt x="1404365" y="702162"/>
                </a:lnTo>
                <a:lnTo>
                  <a:pt x="1402745" y="750245"/>
                </a:lnTo>
                <a:lnTo>
                  <a:pt x="1397955" y="797454"/>
                </a:lnTo>
                <a:lnTo>
                  <a:pt x="1390100" y="843689"/>
                </a:lnTo>
                <a:lnTo>
                  <a:pt x="1379283" y="888844"/>
                </a:lnTo>
                <a:lnTo>
                  <a:pt x="1365610" y="932816"/>
                </a:lnTo>
                <a:lnTo>
                  <a:pt x="1349185" y="975500"/>
                </a:lnTo>
                <a:lnTo>
                  <a:pt x="1330114" y="1016792"/>
                </a:lnTo>
                <a:lnTo>
                  <a:pt x="1308499" y="1056586"/>
                </a:lnTo>
                <a:lnTo>
                  <a:pt x="1284446" y="1094779"/>
                </a:lnTo>
                <a:lnTo>
                  <a:pt x="1258060" y="1131265"/>
                </a:lnTo>
                <a:lnTo>
                  <a:pt x="1229445" y="1165941"/>
                </a:lnTo>
                <a:lnTo>
                  <a:pt x="1198705" y="1198701"/>
                </a:lnTo>
                <a:lnTo>
                  <a:pt x="1165946" y="1229442"/>
                </a:lnTo>
                <a:lnTo>
                  <a:pt x="1131271" y="1258058"/>
                </a:lnTo>
                <a:lnTo>
                  <a:pt x="1094786" y="1284445"/>
                </a:lnTo>
                <a:lnTo>
                  <a:pt x="1056595" y="1308498"/>
                </a:lnTo>
                <a:lnTo>
                  <a:pt x="1016803" y="1330113"/>
                </a:lnTo>
                <a:lnTo>
                  <a:pt x="975513" y="1349185"/>
                </a:lnTo>
                <a:lnTo>
                  <a:pt x="932831" y="1365610"/>
                </a:lnTo>
                <a:lnTo>
                  <a:pt x="888862" y="1379283"/>
                </a:lnTo>
                <a:lnTo>
                  <a:pt x="843709" y="1390100"/>
                </a:lnTo>
                <a:lnTo>
                  <a:pt x="797478" y="1397955"/>
                </a:lnTo>
                <a:lnTo>
                  <a:pt x="750272" y="1402745"/>
                </a:lnTo>
                <a:lnTo>
                  <a:pt x="702198" y="1404365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8497441" y="6964283"/>
            <a:ext cx="5226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6" name="Google Shape;226;p6"/>
          <p:cNvGrpSpPr/>
          <p:nvPr/>
        </p:nvGrpSpPr>
        <p:grpSpPr>
          <a:xfrm>
            <a:off x="8056533" y="8315888"/>
            <a:ext cx="5364624" cy="1404620"/>
            <a:chOff x="8056533" y="8315888"/>
            <a:chExt cx="5364624" cy="1404620"/>
          </a:xfrm>
        </p:grpSpPr>
        <p:sp>
          <p:nvSpPr>
            <p:cNvPr id="227" name="Google Shape;227;p6"/>
            <p:cNvSpPr/>
            <p:nvPr/>
          </p:nvSpPr>
          <p:spPr>
            <a:xfrm>
              <a:off x="8844077" y="8415436"/>
              <a:ext cx="4577080" cy="1158240"/>
            </a:xfrm>
            <a:custGeom>
              <a:rect b="b" l="l" r="r" t="t"/>
              <a:pathLst>
                <a:path extrusionOk="0" h="1158240" w="4577080">
                  <a:moveTo>
                    <a:pt x="4414692" y="1157752"/>
                  </a:moveTo>
                  <a:lnTo>
                    <a:pt x="161909" y="1157752"/>
                  </a:lnTo>
                  <a:lnTo>
                    <a:pt x="118864" y="1151969"/>
                  </a:lnTo>
                  <a:lnTo>
                    <a:pt x="80187" y="1135648"/>
                  </a:lnTo>
                  <a:lnTo>
                    <a:pt x="47419" y="1110332"/>
                  </a:lnTo>
                  <a:lnTo>
                    <a:pt x="22103" y="1077564"/>
                  </a:lnTo>
                  <a:lnTo>
                    <a:pt x="5782" y="1038887"/>
                  </a:lnTo>
                  <a:lnTo>
                    <a:pt x="0" y="995843"/>
                  </a:lnTo>
                  <a:lnTo>
                    <a:pt x="0" y="161938"/>
                  </a:lnTo>
                  <a:lnTo>
                    <a:pt x="5782" y="118892"/>
                  </a:lnTo>
                  <a:lnTo>
                    <a:pt x="22103" y="80209"/>
                  </a:lnTo>
                  <a:lnTo>
                    <a:pt x="47419" y="47434"/>
                  </a:lnTo>
                  <a:lnTo>
                    <a:pt x="80187" y="22111"/>
                  </a:lnTo>
                  <a:lnTo>
                    <a:pt x="118864" y="5785"/>
                  </a:lnTo>
                  <a:lnTo>
                    <a:pt x="161908" y="0"/>
                  </a:lnTo>
                  <a:lnTo>
                    <a:pt x="4414693" y="0"/>
                  </a:lnTo>
                  <a:lnTo>
                    <a:pt x="4457737" y="5785"/>
                  </a:lnTo>
                  <a:lnTo>
                    <a:pt x="4496415" y="22111"/>
                  </a:lnTo>
                  <a:lnTo>
                    <a:pt x="4529183" y="47434"/>
                  </a:lnTo>
                  <a:lnTo>
                    <a:pt x="4554498" y="80209"/>
                  </a:lnTo>
                  <a:lnTo>
                    <a:pt x="4570819" y="118892"/>
                  </a:lnTo>
                  <a:lnTo>
                    <a:pt x="4576602" y="161938"/>
                  </a:lnTo>
                  <a:lnTo>
                    <a:pt x="4576602" y="995843"/>
                  </a:lnTo>
                  <a:lnTo>
                    <a:pt x="4570819" y="1038887"/>
                  </a:lnTo>
                  <a:lnTo>
                    <a:pt x="4554498" y="1077564"/>
                  </a:lnTo>
                  <a:lnTo>
                    <a:pt x="4529183" y="1110332"/>
                  </a:lnTo>
                  <a:lnTo>
                    <a:pt x="4496415" y="1135648"/>
                  </a:lnTo>
                  <a:lnTo>
                    <a:pt x="4457737" y="1151969"/>
                  </a:lnTo>
                  <a:lnTo>
                    <a:pt x="4414692" y="1157752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8056533" y="8315888"/>
              <a:ext cx="1404620" cy="1404620"/>
            </a:xfrm>
            <a:custGeom>
              <a:rect b="b" l="l" r="r" t="t"/>
              <a:pathLst>
                <a:path extrusionOk="0" h="1404620" w="1404620">
                  <a:moveTo>
                    <a:pt x="702198" y="1404365"/>
                  </a:moveTo>
                  <a:lnTo>
                    <a:pt x="654123" y="1402745"/>
                  </a:lnTo>
                  <a:lnTo>
                    <a:pt x="606917" y="1397955"/>
                  </a:lnTo>
                  <a:lnTo>
                    <a:pt x="560685" y="1390100"/>
                  </a:lnTo>
                  <a:lnTo>
                    <a:pt x="515531" y="1379283"/>
                  </a:lnTo>
                  <a:lnTo>
                    <a:pt x="471560" y="1365610"/>
                  </a:lnTo>
                  <a:lnTo>
                    <a:pt x="428877" y="1349185"/>
                  </a:lnTo>
                  <a:lnTo>
                    <a:pt x="387586" y="1330114"/>
                  </a:lnTo>
                  <a:lnTo>
                    <a:pt x="347792" y="1308499"/>
                  </a:lnTo>
                  <a:lnTo>
                    <a:pt x="309599" y="1284446"/>
                  </a:lnTo>
                  <a:lnTo>
                    <a:pt x="273112" y="1258060"/>
                  </a:lnTo>
                  <a:lnTo>
                    <a:pt x="238436" y="1229445"/>
                  </a:lnTo>
                  <a:lnTo>
                    <a:pt x="205675" y="1198705"/>
                  </a:lnTo>
                  <a:lnTo>
                    <a:pt x="174933" y="1165946"/>
                  </a:lnTo>
                  <a:lnTo>
                    <a:pt x="146316" y="1131271"/>
                  </a:lnTo>
                  <a:lnTo>
                    <a:pt x="119928" y="1094786"/>
                  </a:lnTo>
                  <a:lnTo>
                    <a:pt x="95874" y="1056595"/>
                  </a:lnTo>
                  <a:lnTo>
                    <a:pt x="74257" y="1016803"/>
                  </a:lnTo>
                  <a:lnTo>
                    <a:pt x="55184" y="975513"/>
                  </a:lnTo>
                  <a:lnTo>
                    <a:pt x="38758" y="932831"/>
                  </a:lnTo>
                  <a:lnTo>
                    <a:pt x="25084" y="888862"/>
                  </a:lnTo>
                  <a:lnTo>
                    <a:pt x="14266" y="843709"/>
                  </a:lnTo>
                  <a:lnTo>
                    <a:pt x="6410" y="797478"/>
                  </a:lnTo>
                  <a:lnTo>
                    <a:pt x="1619" y="750272"/>
                  </a:lnTo>
                  <a:lnTo>
                    <a:pt x="0" y="702203"/>
                  </a:lnTo>
                  <a:lnTo>
                    <a:pt x="1619" y="654119"/>
                  </a:lnTo>
                  <a:lnTo>
                    <a:pt x="6410" y="606910"/>
                  </a:lnTo>
                  <a:lnTo>
                    <a:pt x="14266" y="560676"/>
                  </a:lnTo>
                  <a:lnTo>
                    <a:pt x="25084" y="515521"/>
                  </a:lnTo>
                  <a:lnTo>
                    <a:pt x="38758" y="471548"/>
                  </a:lnTo>
                  <a:lnTo>
                    <a:pt x="55184" y="428864"/>
                  </a:lnTo>
                  <a:lnTo>
                    <a:pt x="74257" y="387573"/>
                  </a:lnTo>
                  <a:lnTo>
                    <a:pt x="95874" y="347778"/>
                  </a:lnTo>
                  <a:lnTo>
                    <a:pt x="119928" y="309586"/>
                  </a:lnTo>
                  <a:lnTo>
                    <a:pt x="146316" y="273099"/>
                  </a:lnTo>
                  <a:lnTo>
                    <a:pt x="174933" y="238423"/>
                  </a:lnTo>
                  <a:lnTo>
                    <a:pt x="205675" y="205663"/>
                  </a:lnTo>
                  <a:lnTo>
                    <a:pt x="238436" y="174923"/>
                  </a:lnTo>
                  <a:lnTo>
                    <a:pt x="273112" y="146307"/>
                  </a:lnTo>
                  <a:lnTo>
                    <a:pt x="309599" y="119920"/>
                  </a:lnTo>
                  <a:lnTo>
                    <a:pt x="347792" y="95867"/>
                  </a:lnTo>
                  <a:lnTo>
                    <a:pt x="387586" y="74252"/>
                  </a:lnTo>
                  <a:lnTo>
                    <a:pt x="428877" y="55180"/>
                  </a:lnTo>
                  <a:lnTo>
                    <a:pt x="471560" y="38755"/>
                  </a:lnTo>
                  <a:lnTo>
                    <a:pt x="515531" y="25082"/>
                  </a:lnTo>
                  <a:lnTo>
                    <a:pt x="560685" y="14265"/>
                  </a:lnTo>
                  <a:lnTo>
                    <a:pt x="606917" y="6409"/>
                  </a:lnTo>
                  <a:lnTo>
                    <a:pt x="654123" y="1619"/>
                  </a:lnTo>
                  <a:lnTo>
                    <a:pt x="702192" y="0"/>
                  </a:lnTo>
                  <a:lnTo>
                    <a:pt x="750272" y="1619"/>
                  </a:lnTo>
                  <a:lnTo>
                    <a:pt x="797478" y="6409"/>
                  </a:lnTo>
                  <a:lnTo>
                    <a:pt x="843709" y="14265"/>
                  </a:lnTo>
                  <a:lnTo>
                    <a:pt x="888862" y="25082"/>
                  </a:lnTo>
                  <a:lnTo>
                    <a:pt x="932831" y="38755"/>
                  </a:lnTo>
                  <a:lnTo>
                    <a:pt x="975513" y="55180"/>
                  </a:lnTo>
                  <a:lnTo>
                    <a:pt x="1016803" y="74252"/>
                  </a:lnTo>
                  <a:lnTo>
                    <a:pt x="1056595" y="95867"/>
                  </a:lnTo>
                  <a:lnTo>
                    <a:pt x="1094786" y="119920"/>
                  </a:lnTo>
                  <a:lnTo>
                    <a:pt x="1131271" y="146307"/>
                  </a:lnTo>
                  <a:lnTo>
                    <a:pt x="1165946" y="174923"/>
                  </a:lnTo>
                  <a:lnTo>
                    <a:pt x="1198705" y="205663"/>
                  </a:lnTo>
                  <a:lnTo>
                    <a:pt x="1229445" y="238423"/>
                  </a:lnTo>
                  <a:lnTo>
                    <a:pt x="1258060" y="273099"/>
                  </a:lnTo>
                  <a:lnTo>
                    <a:pt x="1284446" y="309586"/>
                  </a:lnTo>
                  <a:lnTo>
                    <a:pt x="1308499" y="347778"/>
                  </a:lnTo>
                  <a:lnTo>
                    <a:pt x="1330114" y="387573"/>
                  </a:lnTo>
                  <a:lnTo>
                    <a:pt x="1349185" y="428864"/>
                  </a:lnTo>
                  <a:lnTo>
                    <a:pt x="1365610" y="471548"/>
                  </a:lnTo>
                  <a:lnTo>
                    <a:pt x="1379283" y="515521"/>
                  </a:lnTo>
                  <a:lnTo>
                    <a:pt x="1390100" y="560676"/>
                  </a:lnTo>
                  <a:lnTo>
                    <a:pt x="1397955" y="606910"/>
                  </a:lnTo>
                  <a:lnTo>
                    <a:pt x="1402745" y="654119"/>
                  </a:lnTo>
                  <a:lnTo>
                    <a:pt x="1404365" y="702192"/>
                  </a:lnTo>
                  <a:lnTo>
                    <a:pt x="1402745" y="750272"/>
                  </a:lnTo>
                  <a:lnTo>
                    <a:pt x="1397955" y="797478"/>
                  </a:lnTo>
                  <a:lnTo>
                    <a:pt x="1390100" y="843709"/>
                  </a:lnTo>
                  <a:lnTo>
                    <a:pt x="1379283" y="888862"/>
                  </a:lnTo>
                  <a:lnTo>
                    <a:pt x="1365610" y="932831"/>
                  </a:lnTo>
                  <a:lnTo>
                    <a:pt x="1349185" y="975513"/>
                  </a:lnTo>
                  <a:lnTo>
                    <a:pt x="1330114" y="1016803"/>
                  </a:lnTo>
                  <a:lnTo>
                    <a:pt x="1308499" y="1056595"/>
                  </a:lnTo>
                  <a:lnTo>
                    <a:pt x="1284446" y="1094786"/>
                  </a:lnTo>
                  <a:lnTo>
                    <a:pt x="1258060" y="1131271"/>
                  </a:lnTo>
                  <a:lnTo>
                    <a:pt x="1229445" y="1165946"/>
                  </a:lnTo>
                  <a:lnTo>
                    <a:pt x="1198705" y="1198705"/>
                  </a:lnTo>
                  <a:lnTo>
                    <a:pt x="1165946" y="1229445"/>
                  </a:lnTo>
                  <a:lnTo>
                    <a:pt x="1131271" y="1258060"/>
                  </a:lnTo>
                  <a:lnTo>
                    <a:pt x="1094786" y="1284446"/>
                  </a:lnTo>
                  <a:lnTo>
                    <a:pt x="1056595" y="1308499"/>
                  </a:lnTo>
                  <a:lnTo>
                    <a:pt x="1016803" y="1330114"/>
                  </a:lnTo>
                  <a:lnTo>
                    <a:pt x="975513" y="1349185"/>
                  </a:lnTo>
                  <a:lnTo>
                    <a:pt x="932831" y="1365610"/>
                  </a:lnTo>
                  <a:lnTo>
                    <a:pt x="888862" y="1379283"/>
                  </a:lnTo>
                  <a:lnTo>
                    <a:pt x="843709" y="1390100"/>
                  </a:lnTo>
                  <a:lnTo>
                    <a:pt x="797478" y="1397955"/>
                  </a:lnTo>
                  <a:lnTo>
                    <a:pt x="750272" y="1402745"/>
                  </a:lnTo>
                  <a:lnTo>
                    <a:pt x="702198" y="1404365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6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160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9655778" y="8827169"/>
            <a:ext cx="3288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Manutenção</a:t>
            </a:r>
            <a:endParaRPr b="0" i="0" sz="3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8312287" y="8553700"/>
            <a:ext cx="8931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8497441" y="2452021"/>
            <a:ext cx="522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7"/>
          <p:cNvGrpSpPr/>
          <p:nvPr/>
        </p:nvGrpSpPr>
        <p:grpSpPr>
          <a:xfrm>
            <a:off x="11330699" y="698322"/>
            <a:ext cx="6934365" cy="9588676"/>
            <a:chOff x="11330699" y="698322"/>
            <a:chExt cx="6934365" cy="9588676"/>
          </a:xfrm>
        </p:grpSpPr>
        <p:pic>
          <p:nvPicPr>
            <p:cNvPr id="239" name="Google Shape;23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30699" y="1537356"/>
              <a:ext cx="6934365" cy="8749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633292" y="4377326"/>
              <a:ext cx="233766" cy="260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7"/>
            <p:cNvSpPr/>
            <p:nvPr/>
          </p:nvSpPr>
          <p:spPr>
            <a:xfrm>
              <a:off x="12545527" y="4232832"/>
              <a:ext cx="424180" cy="407670"/>
            </a:xfrm>
            <a:custGeom>
              <a:rect b="b" l="l" r="r" t="t"/>
              <a:pathLst>
                <a:path extrusionOk="0" h="407670" w="424179">
                  <a:moveTo>
                    <a:pt x="261326" y="148435"/>
                  </a:moveTo>
                  <a:lnTo>
                    <a:pt x="241476" y="148435"/>
                  </a:lnTo>
                  <a:lnTo>
                    <a:pt x="247403" y="146444"/>
                  </a:lnTo>
                  <a:lnTo>
                    <a:pt x="253452" y="144330"/>
                  </a:lnTo>
                  <a:lnTo>
                    <a:pt x="285215" y="119413"/>
                  </a:lnTo>
                  <a:lnTo>
                    <a:pt x="284621" y="113296"/>
                  </a:lnTo>
                  <a:lnTo>
                    <a:pt x="281811" y="106687"/>
                  </a:lnTo>
                  <a:lnTo>
                    <a:pt x="276910" y="99832"/>
                  </a:lnTo>
                  <a:lnTo>
                    <a:pt x="275598" y="99832"/>
                  </a:lnTo>
                  <a:lnTo>
                    <a:pt x="264279" y="87024"/>
                  </a:lnTo>
                  <a:lnTo>
                    <a:pt x="250007" y="74217"/>
                  </a:lnTo>
                  <a:lnTo>
                    <a:pt x="232782" y="61410"/>
                  </a:lnTo>
                  <a:lnTo>
                    <a:pt x="212604" y="48602"/>
                  </a:lnTo>
                  <a:lnTo>
                    <a:pt x="199603" y="40207"/>
                  </a:lnTo>
                  <a:lnTo>
                    <a:pt x="186357" y="32675"/>
                  </a:lnTo>
                  <a:lnTo>
                    <a:pt x="173110" y="25881"/>
                  </a:lnTo>
                  <a:lnTo>
                    <a:pt x="160109" y="19703"/>
                  </a:lnTo>
                  <a:lnTo>
                    <a:pt x="158797" y="18390"/>
                  </a:lnTo>
                  <a:lnTo>
                    <a:pt x="157484" y="18390"/>
                  </a:lnTo>
                  <a:lnTo>
                    <a:pt x="157484" y="17076"/>
                  </a:lnTo>
                  <a:lnTo>
                    <a:pt x="156172" y="15763"/>
                  </a:lnTo>
                  <a:lnTo>
                    <a:pt x="156172" y="14449"/>
                  </a:lnTo>
                  <a:lnTo>
                    <a:pt x="157484" y="11822"/>
                  </a:lnTo>
                  <a:lnTo>
                    <a:pt x="157484" y="9195"/>
                  </a:lnTo>
                  <a:lnTo>
                    <a:pt x="158797" y="7881"/>
                  </a:lnTo>
                  <a:lnTo>
                    <a:pt x="164046" y="1313"/>
                  </a:lnTo>
                  <a:lnTo>
                    <a:pt x="165359" y="0"/>
                  </a:lnTo>
                  <a:lnTo>
                    <a:pt x="166671" y="0"/>
                  </a:lnTo>
                  <a:lnTo>
                    <a:pt x="167983" y="1313"/>
                  </a:lnTo>
                  <a:lnTo>
                    <a:pt x="181763" y="6937"/>
                  </a:lnTo>
                  <a:lnTo>
                    <a:pt x="195543" y="13792"/>
                  </a:lnTo>
                  <a:lnTo>
                    <a:pt x="209323" y="21633"/>
                  </a:lnTo>
                  <a:lnTo>
                    <a:pt x="223103" y="30212"/>
                  </a:lnTo>
                  <a:lnTo>
                    <a:pt x="245003" y="43245"/>
                  </a:lnTo>
                  <a:lnTo>
                    <a:pt x="278469" y="70297"/>
                  </a:lnTo>
                  <a:lnTo>
                    <a:pt x="302502" y="105250"/>
                  </a:lnTo>
                  <a:lnTo>
                    <a:pt x="302953" y="114918"/>
                  </a:lnTo>
                  <a:lnTo>
                    <a:pt x="299221" y="123476"/>
                  </a:lnTo>
                  <a:lnTo>
                    <a:pt x="268154" y="146464"/>
                  </a:lnTo>
                  <a:lnTo>
                    <a:pt x="261326" y="148435"/>
                  </a:lnTo>
                  <a:close/>
                </a:path>
                <a:path extrusionOk="0" h="407670" w="424179">
                  <a:moveTo>
                    <a:pt x="148298" y="292929"/>
                  </a:moveTo>
                  <a:lnTo>
                    <a:pt x="68243" y="292929"/>
                  </a:lnTo>
                  <a:lnTo>
                    <a:pt x="68243" y="291615"/>
                  </a:lnTo>
                  <a:lnTo>
                    <a:pt x="66931" y="290302"/>
                  </a:lnTo>
                  <a:lnTo>
                    <a:pt x="66931" y="282420"/>
                  </a:lnTo>
                  <a:lnTo>
                    <a:pt x="68243" y="282420"/>
                  </a:lnTo>
                  <a:lnTo>
                    <a:pt x="68243" y="281107"/>
                  </a:lnTo>
                  <a:lnTo>
                    <a:pt x="258537" y="279793"/>
                  </a:lnTo>
                  <a:lnTo>
                    <a:pt x="284785" y="277166"/>
                  </a:lnTo>
                  <a:lnTo>
                    <a:pt x="293971" y="275852"/>
                  </a:lnTo>
                  <a:lnTo>
                    <a:pt x="299221" y="273225"/>
                  </a:lnTo>
                  <a:lnTo>
                    <a:pt x="304470" y="271911"/>
                  </a:lnTo>
                  <a:lnTo>
                    <a:pt x="309720" y="269284"/>
                  </a:lnTo>
                  <a:lnTo>
                    <a:pt x="314969" y="264030"/>
                  </a:lnTo>
                  <a:lnTo>
                    <a:pt x="317594" y="258776"/>
                  </a:lnTo>
                  <a:lnTo>
                    <a:pt x="318906" y="252208"/>
                  </a:lnTo>
                  <a:lnTo>
                    <a:pt x="320219" y="246953"/>
                  </a:lnTo>
                  <a:lnTo>
                    <a:pt x="318906" y="241699"/>
                  </a:lnTo>
                  <a:lnTo>
                    <a:pt x="314969" y="236445"/>
                  </a:lnTo>
                  <a:lnTo>
                    <a:pt x="314969" y="235131"/>
                  </a:lnTo>
                  <a:lnTo>
                    <a:pt x="279535" y="202292"/>
                  </a:lnTo>
                  <a:lnTo>
                    <a:pt x="213917" y="162884"/>
                  </a:lnTo>
                  <a:lnTo>
                    <a:pt x="124605" y="146444"/>
                  </a:lnTo>
                  <a:lnTo>
                    <a:pt x="3937" y="124790"/>
                  </a:lnTo>
                  <a:lnTo>
                    <a:pt x="2624" y="123476"/>
                  </a:lnTo>
                  <a:lnTo>
                    <a:pt x="1312" y="123476"/>
                  </a:lnTo>
                  <a:lnTo>
                    <a:pt x="0" y="122163"/>
                  </a:lnTo>
                  <a:lnTo>
                    <a:pt x="0" y="114281"/>
                  </a:lnTo>
                  <a:lnTo>
                    <a:pt x="1312" y="114281"/>
                  </a:lnTo>
                  <a:lnTo>
                    <a:pt x="2624" y="112968"/>
                  </a:lnTo>
                  <a:lnTo>
                    <a:pt x="2624" y="111654"/>
                  </a:lnTo>
                  <a:lnTo>
                    <a:pt x="5249" y="111654"/>
                  </a:lnTo>
                  <a:lnTo>
                    <a:pt x="190294" y="146464"/>
                  </a:lnTo>
                  <a:lnTo>
                    <a:pt x="215229" y="151062"/>
                  </a:lnTo>
                  <a:lnTo>
                    <a:pt x="252509" y="151062"/>
                  </a:lnTo>
                  <a:lnTo>
                    <a:pt x="248038" y="152375"/>
                  </a:lnTo>
                  <a:lnTo>
                    <a:pt x="246726" y="152375"/>
                  </a:lnTo>
                  <a:lnTo>
                    <a:pt x="244101" y="153689"/>
                  </a:lnTo>
                  <a:lnTo>
                    <a:pt x="237539" y="153689"/>
                  </a:lnTo>
                  <a:lnTo>
                    <a:pt x="249351" y="161570"/>
                  </a:lnTo>
                  <a:lnTo>
                    <a:pt x="287409" y="183901"/>
                  </a:lnTo>
                  <a:lnTo>
                    <a:pt x="301702" y="192994"/>
                  </a:lnTo>
                  <a:lnTo>
                    <a:pt x="328093" y="221995"/>
                  </a:lnTo>
                  <a:lnTo>
                    <a:pt x="334922" y="240283"/>
                  </a:lnTo>
                  <a:lnTo>
                    <a:pt x="334655" y="246953"/>
                  </a:lnTo>
                  <a:lnTo>
                    <a:pt x="333179" y="254342"/>
                  </a:lnTo>
                  <a:lnTo>
                    <a:pt x="330718" y="260746"/>
                  </a:lnTo>
                  <a:lnTo>
                    <a:pt x="327273" y="266165"/>
                  </a:lnTo>
                  <a:lnTo>
                    <a:pt x="322844" y="270598"/>
                  </a:lnTo>
                  <a:lnTo>
                    <a:pt x="322844" y="271911"/>
                  </a:lnTo>
                  <a:lnTo>
                    <a:pt x="320219" y="274539"/>
                  </a:lnTo>
                  <a:lnTo>
                    <a:pt x="312345" y="277166"/>
                  </a:lnTo>
                  <a:lnTo>
                    <a:pt x="311032" y="278479"/>
                  </a:lnTo>
                  <a:lnTo>
                    <a:pt x="305783" y="279793"/>
                  </a:lnTo>
                  <a:lnTo>
                    <a:pt x="299221" y="282420"/>
                  </a:lnTo>
                  <a:lnTo>
                    <a:pt x="290034" y="285047"/>
                  </a:lnTo>
                  <a:lnTo>
                    <a:pt x="287409" y="285047"/>
                  </a:lnTo>
                  <a:lnTo>
                    <a:pt x="292659" y="287674"/>
                  </a:lnTo>
                  <a:lnTo>
                    <a:pt x="296596" y="290302"/>
                  </a:lnTo>
                  <a:lnTo>
                    <a:pt x="300533" y="291615"/>
                  </a:lnTo>
                  <a:lnTo>
                    <a:pt x="257225" y="291615"/>
                  </a:lnTo>
                  <a:lnTo>
                    <a:pt x="148298" y="292929"/>
                  </a:lnTo>
                  <a:close/>
                </a:path>
                <a:path extrusionOk="0" h="407670" w="424179">
                  <a:moveTo>
                    <a:pt x="252509" y="151062"/>
                  </a:moveTo>
                  <a:lnTo>
                    <a:pt x="215229" y="151062"/>
                  </a:lnTo>
                  <a:lnTo>
                    <a:pt x="241476" y="147121"/>
                  </a:lnTo>
                  <a:lnTo>
                    <a:pt x="241476" y="148435"/>
                  </a:lnTo>
                  <a:lnTo>
                    <a:pt x="261326" y="148435"/>
                  </a:lnTo>
                  <a:lnTo>
                    <a:pt x="252509" y="151062"/>
                  </a:lnTo>
                  <a:close/>
                </a:path>
                <a:path extrusionOk="0" h="407670" w="424179">
                  <a:moveTo>
                    <a:pt x="203418" y="407211"/>
                  </a:moveTo>
                  <a:lnTo>
                    <a:pt x="202105" y="407211"/>
                  </a:lnTo>
                  <a:lnTo>
                    <a:pt x="174545" y="401956"/>
                  </a:lnTo>
                  <a:lnTo>
                    <a:pt x="174545" y="398016"/>
                  </a:lnTo>
                  <a:lnTo>
                    <a:pt x="177170" y="395388"/>
                  </a:lnTo>
                  <a:lnTo>
                    <a:pt x="185044" y="395388"/>
                  </a:lnTo>
                  <a:lnTo>
                    <a:pt x="207724" y="394855"/>
                  </a:lnTo>
                  <a:lnTo>
                    <a:pt x="230649" y="393090"/>
                  </a:lnTo>
                  <a:lnTo>
                    <a:pt x="254067" y="389847"/>
                  </a:lnTo>
                  <a:lnTo>
                    <a:pt x="278223" y="384880"/>
                  </a:lnTo>
                  <a:lnTo>
                    <a:pt x="290485" y="382950"/>
                  </a:lnTo>
                  <a:lnTo>
                    <a:pt x="321859" y="360661"/>
                  </a:lnTo>
                  <a:lnTo>
                    <a:pt x="322844" y="353025"/>
                  </a:lnTo>
                  <a:lnTo>
                    <a:pt x="321859" y="344898"/>
                  </a:lnTo>
                  <a:lnTo>
                    <a:pt x="295284" y="308692"/>
                  </a:lnTo>
                  <a:lnTo>
                    <a:pt x="293971" y="308692"/>
                  </a:lnTo>
                  <a:lnTo>
                    <a:pt x="292659" y="307378"/>
                  </a:lnTo>
                  <a:lnTo>
                    <a:pt x="286015" y="304176"/>
                  </a:lnTo>
                  <a:lnTo>
                    <a:pt x="277895" y="300482"/>
                  </a:lnTo>
                  <a:lnTo>
                    <a:pt x="268298" y="296295"/>
                  </a:lnTo>
                  <a:lnTo>
                    <a:pt x="257225" y="291615"/>
                  </a:lnTo>
                  <a:lnTo>
                    <a:pt x="301846" y="291615"/>
                  </a:lnTo>
                  <a:lnTo>
                    <a:pt x="304470" y="292929"/>
                  </a:lnTo>
                  <a:lnTo>
                    <a:pt x="305783" y="295556"/>
                  </a:lnTo>
                  <a:lnTo>
                    <a:pt x="314149" y="301221"/>
                  </a:lnTo>
                  <a:lnTo>
                    <a:pt x="338305" y="339623"/>
                  </a:lnTo>
                  <a:lnTo>
                    <a:pt x="339576" y="351548"/>
                  </a:lnTo>
                  <a:lnTo>
                    <a:pt x="337403" y="362734"/>
                  </a:lnTo>
                  <a:lnTo>
                    <a:pt x="297150" y="392638"/>
                  </a:lnTo>
                  <a:lnTo>
                    <a:pt x="282160" y="395388"/>
                  </a:lnTo>
                  <a:lnTo>
                    <a:pt x="261182" y="399822"/>
                  </a:lnTo>
                  <a:lnTo>
                    <a:pt x="241312" y="403270"/>
                  </a:lnTo>
                  <a:lnTo>
                    <a:pt x="222180" y="405733"/>
                  </a:lnTo>
                  <a:lnTo>
                    <a:pt x="203418" y="407211"/>
                  </a:lnTo>
                  <a:close/>
                </a:path>
                <a:path extrusionOk="0" h="407670" w="424179">
                  <a:moveTo>
                    <a:pt x="374026" y="3940"/>
                  </a:moveTo>
                  <a:lnTo>
                    <a:pt x="370089" y="3940"/>
                  </a:lnTo>
                  <a:lnTo>
                    <a:pt x="371401" y="2627"/>
                  </a:lnTo>
                  <a:lnTo>
                    <a:pt x="374026" y="3940"/>
                  </a:lnTo>
                  <a:close/>
                </a:path>
                <a:path extrusionOk="0" h="407670" w="424179">
                  <a:moveTo>
                    <a:pt x="414710" y="84069"/>
                  </a:moveTo>
                  <a:lnTo>
                    <a:pt x="409460" y="84069"/>
                  </a:lnTo>
                  <a:lnTo>
                    <a:pt x="405523" y="80128"/>
                  </a:lnTo>
                  <a:lnTo>
                    <a:pt x="405523" y="66992"/>
                  </a:lnTo>
                  <a:lnTo>
                    <a:pt x="409460" y="19703"/>
                  </a:lnTo>
                  <a:lnTo>
                    <a:pt x="400089" y="18718"/>
                  </a:lnTo>
                  <a:lnTo>
                    <a:pt x="391579" y="17733"/>
                  </a:lnTo>
                  <a:lnTo>
                    <a:pt x="383807" y="16748"/>
                  </a:lnTo>
                  <a:lnTo>
                    <a:pt x="376651" y="15763"/>
                  </a:lnTo>
                  <a:lnTo>
                    <a:pt x="370089" y="15763"/>
                  </a:lnTo>
                  <a:lnTo>
                    <a:pt x="367464" y="13135"/>
                  </a:lnTo>
                  <a:lnTo>
                    <a:pt x="367464" y="11822"/>
                  </a:lnTo>
                  <a:lnTo>
                    <a:pt x="366152" y="10508"/>
                  </a:lnTo>
                  <a:lnTo>
                    <a:pt x="366152" y="6567"/>
                  </a:lnTo>
                  <a:lnTo>
                    <a:pt x="368777" y="3940"/>
                  </a:lnTo>
                  <a:lnTo>
                    <a:pt x="377963" y="3940"/>
                  </a:lnTo>
                  <a:lnTo>
                    <a:pt x="396829" y="5911"/>
                  </a:lnTo>
                  <a:lnTo>
                    <a:pt x="418647" y="7881"/>
                  </a:lnTo>
                  <a:lnTo>
                    <a:pt x="422584" y="7881"/>
                  </a:lnTo>
                  <a:lnTo>
                    <a:pt x="422584" y="10508"/>
                  </a:lnTo>
                  <a:lnTo>
                    <a:pt x="423896" y="11822"/>
                  </a:lnTo>
                  <a:lnTo>
                    <a:pt x="423896" y="14449"/>
                  </a:lnTo>
                  <a:lnTo>
                    <a:pt x="421948" y="31156"/>
                  </a:lnTo>
                  <a:lnTo>
                    <a:pt x="420123" y="47617"/>
                  </a:lnTo>
                  <a:lnTo>
                    <a:pt x="418544" y="63585"/>
                  </a:lnTo>
                  <a:lnTo>
                    <a:pt x="417335" y="78815"/>
                  </a:lnTo>
                  <a:lnTo>
                    <a:pt x="417335" y="82755"/>
                  </a:lnTo>
                  <a:lnTo>
                    <a:pt x="416022" y="82755"/>
                  </a:lnTo>
                  <a:lnTo>
                    <a:pt x="414710" y="84069"/>
                  </a:lnTo>
                  <a:close/>
                </a:path>
              </a:pathLst>
            </a:custGeom>
            <a:solidFill>
              <a:srgbClr val="FA8E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" name="Google Shape;24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53634" y="4050243"/>
              <a:ext cx="343206" cy="33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7"/>
            <p:cNvSpPr/>
            <p:nvPr/>
          </p:nvSpPr>
          <p:spPr>
            <a:xfrm>
              <a:off x="15417002" y="3908376"/>
              <a:ext cx="555625" cy="2178050"/>
            </a:xfrm>
            <a:custGeom>
              <a:rect b="b" l="l" r="r" t="t"/>
              <a:pathLst>
                <a:path extrusionOk="0" h="2178050" w="555625">
                  <a:moveTo>
                    <a:pt x="62993" y="2177923"/>
                  </a:moveTo>
                  <a:lnTo>
                    <a:pt x="0" y="2103048"/>
                  </a:lnTo>
                  <a:lnTo>
                    <a:pt x="20997" y="1946732"/>
                  </a:lnTo>
                  <a:lnTo>
                    <a:pt x="538073" y="1367441"/>
                  </a:lnTo>
                  <a:lnTo>
                    <a:pt x="555134" y="1635412"/>
                  </a:lnTo>
                  <a:lnTo>
                    <a:pt x="62993" y="2177923"/>
                  </a:lnTo>
                  <a:close/>
                </a:path>
                <a:path extrusionOk="0" h="2178050" w="555625">
                  <a:moveTo>
                    <a:pt x="101052" y="1330661"/>
                  </a:moveTo>
                  <a:lnTo>
                    <a:pt x="137799" y="1028536"/>
                  </a:lnTo>
                  <a:lnTo>
                    <a:pt x="492140" y="610816"/>
                  </a:lnTo>
                  <a:lnTo>
                    <a:pt x="507888" y="857770"/>
                  </a:lnTo>
                  <a:lnTo>
                    <a:pt x="101052" y="1330661"/>
                  </a:lnTo>
                  <a:close/>
                </a:path>
                <a:path extrusionOk="0" h="2178050" w="555625">
                  <a:moveTo>
                    <a:pt x="202105" y="525433"/>
                  </a:moveTo>
                  <a:lnTo>
                    <a:pt x="234914" y="260089"/>
                  </a:lnTo>
                  <a:lnTo>
                    <a:pt x="454081" y="0"/>
                  </a:lnTo>
                  <a:lnTo>
                    <a:pt x="467205" y="211487"/>
                  </a:lnTo>
                  <a:lnTo>
                    <a:pt x="202105" y="525433"/>
                  </a:lnTo>
                  <a:close/>
                </a:path>
              </a:pathLst>
            </a:custGeom>
            <a:solidFill>
              <a:srgbClr val="FBF2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14831683" y="6056087"/>
              <a:ext cx="304800" cy="2568575"/>
            </a:xfrm>
            <a:custGeom>
              <a:rect b="b" l="l" r="r" t="t"/>
              <a:pathLst>
                <a:path extrusionOk="0" h="2568575" w="304800">
                  <a:moveTo>
                    <a:pt x="65618" y="2568057"/>
                  </a:moveTo>
                  <a:lnTo>
                    <a:pt x="19685" y="2548353"/>
                  </a:lnTo>
                  <a:lnTo>
                    <a:pt x="1230" y="2514364"/>
                  </a:lnTo>
                  <a:lnTo>
                    <a:pt x="0" y="2501064"/>
                  </a:lnTo>
                  <a:lnTo>
                    <a:pt x="1230" y="2487969"/>
                  </a:lnTo>
                  <a:lnTo>
                    <a:pt x="30000" y="2446468"/>
                  </a:lnTo>
                  <a:lnTo>
                    <a:pt x="65618" y="2435385"/>
                  </a:lnTo>
                  <a:lnTo>
                    <a:pt x="78147" y="2436617"/>
                  </a:lnTo>
                  <a:lnTo>
                    <a:pt x="111551" y="2455089"/>
                  </a:lnTo>
                  <a:lnTo>
                    <a:pt x="130007" y="2488524"/>
                  </a:lnTo>
                  <a:lnTo>
                    <a:pt x="131237" y="2501064"/>
                  </a:lnTo>
                  <a:lnTo>
                    <a:pt x="130007" y="2514364"/>
                  </a:lnTo>
                  <a:lnTo>
                    <a:pt x="111551" y="2548353"/>
                  </a:lnTo>
                  <a:lnTo>
                    <a:pt x="78147" y="2566826"/>
                  </a:lnTo>
                  <a:lnTo>
                    <a:pt x="65618" y="2568057"/>
                  </a:lnTo>
                  <a:close/>
                </a:path>
                <a:path extrusionOk="0" h="2568575" w="304800">
                  <a:moveTo>
                    <a:pt x="131237" y="1756262"/>
                  </a:moveTo>
                  <a:lnTo>
                    <a:pt x="85304" y="1736558"/>
                  </a:lnTo>
                  <a:lnTo>
                    <a:pt x="66849" y="1702569"/>
                  </a:lnTo>
                  <a:lnTo>
                    <a:pt x="65618" y="1689269"/>
                  </a:lnTo>
                  <a:lnTo>
                    <a:pt x="66849" y="1675990"/>
                  </a:lnTo>
                  <a:lnTo>
                    <a:pt x="95434" y="1634673"/>
                  </a:lnTo>
                  <a:lnTo>
                    <a:pt x="131237" y="1623590"/>
                  </a:lnTo>
                  <a:lnTo>
                    <a:pt x="144504" y="1624821"/>
                  </a:lnTo>
                  <a:lnTo>
                    <a:pt x="185782" y="1653433"/>
                  </a:lnTo>
                  <a:lnTo>
                    <a:pt x="196856" y="1689269"/>
                  </a:lnTo>
                  <a:lnTo>
                    <a:pt x="195625" y="1702569"/>
                  </a:lnTo>
                  <a:lnTo>
                    <a:pt x="177170" y="1736558"/>
                  </a:lnTo>
                  <a:lnTo>
                    <a:pt x="131237" y="1756262"/>
                  </a:lnTo>
                  <a:close/>
                </a:path>
                <a:path extrusionOk="0" h="2568575" w="304800">
                  <a:moveTo>
                    <a:pt x="190294" y="931331"/>
                  </a:moveTo>
                  <a:lnTo>
                    <a:pt x="153383" y="920247"/>
                  </a:lnTo>
                  <a:lnTo>
                    <a:pt x="128284" y="891102"/>
                  </a:lnTo>
                  <a:lnTo>
                    <a:pt x="123363" y="865652"/>
                  </a:lnTo>
                  <a:lnTo>
                    <a:pt x="124593" y="852557"/>
                  </a:lnTo>
                  <a:lnTo>
                    <a:pt x="153383" y="811056"/>
                  </a:lnTo>
                  <a:lnTo>
                    <a:pt x="190294" y="799972"/>
                  </a:lnTo>
                  <a:lnTo>
                    <a:pt x="203377" y="801204"/>
                  </a:lnTo>
                  <a:lnTo>
                    <a:pt x="244081" y="829815"/>
                  </a:lnTo>
                  <a:lnTo>
                    <a:pt x="254600" y="865652"/>
                  </a:lnTo>
                  <a:lnTo>
                    <a:pt x="253390" y="878931"/>
                  </a:lnTo>
                  <a:lnTo>
                    <a:pt x="225912" y="920247"/>
                  </a:lnTo>
                  <a:lnTo>
                    <a:pt x="190294" y="931331"/>
                  </a:lnTo>
                  <a:close/>
                </a:path>
                <a:path extrusionOk="0" h="2568575" w="304800">
                  <a:moveTo>
                    <a:pt x="240164" y="132672"/>
                  </a:moveTo>
                  <a:lnTo>
                    <a:pt x="203253" y="121588"/>
                  </a:lnTo>
                  <a:lnTo>
                    <a:pt x="179303" y="91950"/>
                  </a:lnTo>
                  <a:lnTo>
                    <a:pt x="174545" y="66992"/>
                  </a:lnTo>
                  <a:lnTo>
                    <a:pt x="175755" y="53692"/>
                  </a:lnTo>
                  <a:lnTo>
                    <a:pt x="203253" y="11083"/>
                  </a:lnTo>
                  <a:lnTo>
                    <a:pt x="240164" y="0"/>
                  </a:lnTo>
                  <a:lnTo>
                    <a:pt x="253247" y="1231"/>
                  </a:lnTo>
                  <a:lnTo>
                    <a:pt x="293951" y="30048"/>
                  </a:lnTo>
                  <a:lnTo>
                    <a:pt x="304470" y="66992"/>
                  </a:lnTo>
                  <a:lnTo>
                    <a:pt x="303260" y="80272"/>
                  </a:lnTo>
                  <a:lnTo>
                    <a:pt x="276521" y="121403"/>
                  </a:lnTo>
                  <a:lnTo>
                    <a:pt x="240164" y="132672"/>
                  </a:lnTo>
                  <a:close/>
                </a:path>
              </a:pathLst>
            </a:custGeom>
            <a:solidFill>
              <a:srgbClr val="99AB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15138779" y="3133362"/>
              <a:ext cx="1355725" cy="4171315"/>
            </a:xfrm>
            <a:custGeom>
              <a:rect b="b" l="l" r="r" t="t"/>
              <a:pathLst>
                <a:path extrusionOk="0" h="4171315" w="1355725">
                  <a:moveTo>
                    <a:pt x="1192424" y="148435"/>
                  </a:moveTo>
                  <a:lnTo>
                    <a:pt x="658811" y="148435"/>
                  </a:lnTo>
                  <a:lnTo>
                    <a:pt x="1097144" y="0"/>
                  </a:lnTo>
                  <a:lnTo>
                    <a:pt x="1192424" y="148435"/>
                  </a:lnTo>
                  <a:close/>
                </a:path>
                <a:path extrusionOk="0" h="4171315" w="1355725">
                  <a:moveTo>
                    <a:pt x="427834" y="543823"/>
                  </a:moveTo>
                  <a:lnTo>
                    <a:pt x="223103" y="267971"/>
                  </a:lnTo>
                  <a:lnTo>
                    <a:pt x="392399" y="21017"/>
                  </a:lnTo>
                  <a:lnTo>
                    <a:pt x="658811" y="148435"/>
                  </a:lnTo>
                  <a:lnTo>
                    <a:pt x="1192424" y="148435"/>
                  </a:lnTo>
                  <a:lnTo>
                    <a:pt x="1255663" y="246953"/>
                  </a:lnTo>
                  <a:lnTo>
                    <a:pt x="645688" y="246953"/>
                  </a:lnTo>
                  <a:lnTo>
                    <a:pt x="427834" y="543823"/>
                  </a:lnTo>
                  <a:close/>
                </a:path>
                <a:path extrusionOk="0" h="4171315" w="1355725">
                  <a:moveTo>
                    <a:pt x="872728" y="550391"/>
                  </a:moveTo>
                  <a:lnTo>
                    <a:pt x="645688" y="246953"/>
                  </a:lnTo>
                  <a:lnTo>
                    <a:pt x="1255663" y="246953"/>
                  </a:lnTo>
                  <a:lnTo>
                    <a:pt x="1259879" y="253521"/>
                  </a:lnTo>
                  <a:lnTo>
                    <a:pt x="872728" y="550391"/>
                  </a:lnTo>
                  <a:close/>
                </a:path>
                <a:path extrusionOk="0" h="4171315" w="1355725">
                  <a:moveTo>
                    <a:pt x="1258326" y="600308"/>
                  </a:moveTo>
                  <a:lnTo>
                    <a:pt x="871416" y="600308"/>
                  </a:lnTo>
                  <a:lnTo>
                    <a:pt x="1258566" y="303438"/>
                  </a:lnTo>
                  <a:lnTo>
                    <a:pt x="1258432" y="355952"/>
                  </a:lnTo>
                  <a:lnTo>
                    <a:pt x="1258336" y="408409"/>
                  </a:lnTo>
                  <a:lnTo>
                    <a:pt x="1258326" y="600308"/>
                  </a:lnTo>
                  <a:close/>
                </a:path>
                <a:path extrusionOk="0" h="4171315" w="1355725">
                  <a:moveTo>
                    <a:pt x="681807" y="4170830"/>
                  </a:moveTo>
                  <a:lnTo>
                    <a:pt x="631609" y="4170830"/>
                  </a:lnTo>
                  <a:lnTo>
                    <a:pt x="581642" y="4169803"/>
                  </a:lnTo>
                  <a:lnTo>
                    <a:pt x="531908" y="4167749"/>
                  </a:lnTo>
                  <a:lnTo>
                    <a:pt x="482404" y="4164668"/>
                  </a:lnTo>
                  <a:lnTo>
                    <a:pt x="433132" y="4160559"/>
                  </a:lnTo>
                  <a:lnTo>
                    <a:pt x="384089" y="4155424"/>
                  </a:lnTo>
                  <a:lnTo>
                    <a:pt x="335277" y="4149261"/>
                  </a:lnTo>
                  <a:lnTo>
                    <a:pt x="286695" y="4142072"/>
                  </a:lnTo>
                  <a:lnTo>
                    <a:pt x="238341" y="4133855"/>
                  </a:lnTo>
                  <a:lnTo>
                    <a:pt x="190217" y="4124611"/>
                  </a:lnTo>
                  <a:lnTo>
                    <a:pt x="142321" y="4114341"/>
                  </a:lnTo>
                  <a:lnTo>
                    <a:pt x="94653" y="4103043"/>
                  </a:lnTo>
                  <a:lnTo>
                    <a:pt x="47213" y="4090718"/>
                  </a:lnTo>
                  <a:lnTo>
                    <a:pt x="0" y="4077366"/>
                  </a:lnTo>
                  <a:lnTo>
                    <a:pt x="60369" y="3043575"/>
                  </a:lnTo>
                  <a:lnTo>
                    <a:pt x="66931" y="2922725"/>
                  </a:lnTo>
                  <a:lnTo>
                    <a:pt x="221791" y="319201"/>
                  </a:lnTo>
                  <a:lnTo>
                    <a:pt x="427834" y="595053"/>
                  </a:lnTo>
                  <a:lnTo>
                    <a:pt x="569210" y="595053"/>
                  </a:lnTo>
                  <a:lnTo>
                    <a:pt x="510513" y="1031163"/>
                  </a:lnTo>
                  <a:lnTo>
                    <a:pt x="477704" y="1296507"/>
                  </a:lnTo>
                  <a:lnTo>
                    <a:pt x="413397" y="1799610"/>
                  </a:lnTo>
                  <a:lnTo>
                    <a:pt x="376651" y="2101735"/>
                  </a:lnTo>
                  <a:lnTo>
                    <a:pt x="297908" y="2717806"/>
                  </a:lnTo>
                  <a:lnTo>
                    <a:pt x="276910" y="2874122"/>
                  </a:lnTo>
                  <a:lnTo>
                    <a:pt x="339904" y="2948997"/>
                  </a:lnTo>
                  <a:lnTo>
                    <a:pt x="580069" y="3227476"/>
                  </a:lnTo>
                  <a:lnTo>
                    <a:pt x="1313759" y="3227476"/>
                  </a:lnTo>
                  <a:lnTo>
                    <a:pt x="1316106" y="3284008"/>
                  </a:lnTo>
                  <a:lnTo>
                    <a:pt x="1318165" y="3332820"/>
                  </a:lnTo>
                  <a:lnTo>
                    <a:pt x="1320265" y="3381537"/>
                  </a:lnTo>
                  <a:lnTo>
                    <a:pt x="1322424" y="3430165"/>
                  </a:lnTo>
                  <a:lnTo>
                    <a:pt x="1324660" y="3478711"/>
                  </a:lnTo>
                  <a:lnTo>
                    <a:pt x="1326991" y="3527179"/>
                  </a:lnTo>
                  <a:lnTo>
                    <a:pt x="1329435" y="3575576"/>
                  </a:lnTo>
                  <a:lnTo>
                    <a:pt x="1332154" y="3626335"/>
                  </a:lnTo>
                  <a:lnTo>
                    <a:pt x="1334810" y="3676943"/>
                  </a:lnTo>
                  <a:lnTo>
                    <a:pt x="1337419" y="3727410"/>
                  </a:lnTo>
                  <a:lnTo>
                    <a:pt x="1347698" y="3928015"/>
                  </a:lnTo>
                  <a:lnTo>
                    <a:pt x="1350307" y="3977890"/>
                  </a:lnTo>
                  <a:lnTo>
                    <a:pt x="1352963" y="4027671"/>
                  </a:lnTo>
                  <a:lnTo>
                    <a:pt x="1355682" y="4077366"/>
                  </a:lnTo>
                  <a:lnTo>
                    <a:pt x="1302431" y="4090718"/>
                  </a:lnTo>
                  <a:lnTo>
                    <a:pt x="1249417" y="4103043"/>
                  </a:lnTo>
                  <a:lnTo>
                    <a:pt x="1196640" y="4114341"/>
                  </a:lnTo>
                  <a:lnTo>
                    <a:pt x="1144099" y="4124611"/>
                  </a:lnTo>
                  <a:lnTo>
                    <a:pt x="1091795" y="4133855"/>
                  </a:lnTo>
                  <a:lnTo>
                    <a:pt x="1039726" y="4142072"/>
                  </a:lnTo>
                  <a:lnTo>
                    <a:pt x="987892" y="4149261"/>
                  </a:lnTo>
                  <a:lnTo>
                    <a:pt x="936293" y="4155424"/>
                  </a:lnTo>
                  <a:lnTo>
                    <a:pt x="884929" y="4160559"/>
                  </a:lnTo>
                  <a:lnTo>
                    <a:pt x="833798" y="4164668"/>
                  </a:lnTo>
                  <a:lnTo>
                    <a:pt x="782901" y="4167749"/>
                  </a:lnTo>
                  <a:lnTo>
                    <a:pt x="732238" y="4169803"/>
                  </a:lnTo>
                  <a:lnTo>
                    <a:pt x="681807" y="4170830"/>
                  </a:lnTo>
                  <a:close/>
                </a:path>
                <a:path extrusionOk="0" h="4171315" w="1355725">
                  <a:moveTo>
                    <a:pt x="569210" y="595053"/>
                  </a:moveTo>
                  <a:lnTo>
                    <a:pt x="427834" y="595053"/>
                  </a:lnTo>
                  <a:lnTo>
                    <a:pt x="531511" y="454500"/>
                  </a:lnTo>
                  <a:lnTo>
                    <a:pt x="559071" y="496534"/>
                  </a:lnTo>
                  <a:lnTo>
                    <a:pt x="578757" y="524120"/>
                  </a:lnTo>
                  <a:lnTo>
                    <a:pt x="569210" y="595053"/>
                  </a:lnTo>
                  <a:close/>
                </a:path>
                <a:path extrusionOk="0" h="4171315" w="1355725">
                  <a:moveTo>
                    <a:pt x="1313759" y="3227476"/>
                  </a:moveTo>
                  <a:lnTo>
                    <a:pt x="580069" y="3227476"/>
                  </a:lnTo>
                  <a:lnTo>
                    <a:pt x="862229" y="2896453"/>
                  </a:lnTo>
                  <a:lnTo>
                    <a:pt x="832045" y="2406486"/>
                  </a:lnTo>
                  <a:lnTo>
                    <a:pt x="814984" y="2138515"/>
                  </a:lnTo>
                  <a:lnTo>
                    <a:pt x="783487" y="1630158"/>
                  </a:lnTo>
                  <a:lnTo>
                    <a:pt x="767738" y="1383204"/>
                  </a:lnTo>
                  <a:lnTo>
                    <a:pt x="744116" y="983874"/>
                  </a:lnTo>
                  <a:lnTo>
                    <a:pt x="730992" y="772387"/>
                  </a:lnTo>
                  <a:lnTo>
                    <a:pt x="715243" y="521493"/>
                  </a:lnTo>
                  <a:lnTo>
                    <a:pt x="740179" y="493907"/>
                  </a:lnTo>
                  <a:lnTo>
                    <a:pt x="767738" y="461068"/>
                  </a:lnTo>
                  <a:lnTo>
                    <a:pt x="871416" y="600308"/>
                  </a:lnTo>
                  <a:lnTo>
                    <a:pt x="1258326" y="600308"/>
                  </a:lnTo>
                  <a:lnTo>
                    <a:pt x="1258446" y="669824"/>
                  </a:lnTo>
                  <a:lnTo>
                    <a:pt x="1258586" y="721932"/>
                  </a:lnTo>
                  <a:lnTo>
                    <a:pt x="1258764" y="773982"/>
                  </a:lnTo>
                  <a:lnTo>
                    <a:pt x="1258980" y="825973"/>
                  </a:lnTo>
                  <a:lnTo>
                    <a:pt x="1259236" y="877905"/>
                  </a:lnTo>
                  <a:lnTo>
                    <a:pt x="1259530" y="929779"/>
                  </a:lnTo>
                  <a:lnTo>
                    <a:pt x="1259880" y="983874"/>
                  </a:lnTo>
                  <a:lnTo>
                    <a:pt x="1260235" y="1033348"/>
                  </a:lnTo>
                  <a:lnTo>
                    <a:pt x="1260645" y="1085044"/>
                  </a:lnTo>
                  <a:lnTo>
                    <a:pt x="1261093" y="1136681"/>
                  </a:lnTo>
                  <a:lnTo>
                    <a:pt x="1261580" y="1188258"/>
                  </a:lnTo>
                  <a:lnTo>
                    <a:pt x="1262105" y="1239776"/>
                  </a:lnTo>
                  <a:lnTo>
                    <a:pt x="1262731" y="1296507"/>
                  </a:lnTo>
                  <a:lnTo>
                    <a:pt x="1263271" y="1342632"/>
                  </a:lnTo>
                  <a:lnTo>
                    <a:pt x="1263911" y="1393970"/>
                  </a:lnTo>
                  <a:lnTo>
                    <a:pt x="1264589" y="1445248"/>
                  </a:lnTo>
                  <a:lnTo>
                    <a:pt x="1265305" y="1496466"/>
                  </a:lnTo>
                  <a:lnTo>
                    <a:pt x="1266059" y="1547624"/>
                  </a:lnTo>
                  <a:lnTo>
                    <a:pt x="1266851" y="1598721"/>
                  </a:lnTo>
                  <a:lnTo>
                    <a:pt x="1267681" y="1649757"/>
                  </a:lnTo>
                  <a:lnTo>
                    <a:pt x="1268548" y="1700733"/>
                  </a:lnTo>
                  <a:lnTo>
                    <a:pt x="1269454" y="1751649"/>
                  </a:lnTo>
                  <a:lnTo>
                    <a:pt x="1270397" y="1802503"/>
                  </a:lnTo>
                  <a:lnTo>
                    <a:pt x="1271378" y="1853296"/>
                  </a:lnTo>
                  <a:lnTo>
                    <a:pt x="1272396" y="1904028"/>
                  </a:lnTo>
                  <a:lnTo>
                    <a:pt x="1273452" y="1954699"/>
                  </a:lnTo>
                  <a:lnTo>
                    <a:pt x="1274545" y="2005308"/>
                  </a:lnTo>
                  <a:lnTo>
                    <a:pt x="1275676" y="2055856"/>
                  </a:lnTo>
                  <a:lnTo>
                    <a:pt x="1276844" y="2106343"/>
                  </a:lnTo>
                  <a:lnTo>
                    <a:pt x="1278049" y="2156767"/>
                  </a:lnTo>
                  <a:lnTo>
                    <a:pt x="1279292" y="2207130"/>
                  </a:lnTo>
                  <a:lnTo>
                    <a:pt x="1280572" y="2257431"/>
                  </a:lnTo>
                  <a:lnTo>
                    <a:pt x="1281888" y="2307670"/>
                  </a:lnTo>
                  <a:lnTo>
                    <a:pt x="1283242" y="2357846"/>
                  </a:lnTo>
                  <a:lnTo>
                    <a:pt x="1284633" y="2407960"/>
                  </a:lnTo>
                  <a:lnTo>
                    <a:pt x="1286061" y="2458012"/>
                  </a:lnTo>
                  <a:lnTo>
                    <a:pt x="1287525" y="2508001"/>
                  </a:lnTo>
                  <a:lnTo>
                    <a:pt x="1289027" y="2557928"/>
                  </a:lnTo>
                  <a:lnTo>
                    <a:pt x="1290565" y="2607792"/>
                  </a:lnTo>
                  <a:lnTo>
                    <a:pt x="1292140" y="2657592"/>
                  </a:lnTo>
                  <a:lnTo>
                    <a:pt x="1293751" y="2707330"/>
                  </a:lnTo>
                  <a:lnTo>
                    <a:pt x="1295399" y="2757005"/>
                  </a:lnTo>
                  <a:lnTo>
                    <a:pt x="1297084" y="2806616"/>
                  </a:lnTo>
                  <a:lnTo>
                    <a:pt x="1298805" y="2856164"/>
                  </a:lnTo>
                  <a:lnTo>
                    <a:pt x="1300562" y="2905648"/>
                  </a:lnTo>
                  <a:lnTo>
                    <a:pt x="1301567" y="2938939"/>
                  </a:lnTo>
                  <a:lnTo>
                    <a:pt x="1302695" y="2971984"/>
                  </a:lnTo>
                  <a:lnTo>
                    <a:pt x="1304069" y="3005029"/>
                  </a:lnTo>
                  <a:lnTo>
                    <a:pt x="1305812" y="3038320"/>
                  </a:lnTo>
                  <a:lnTo>
                    <a:pt x="1307930" y="3087695"/>
                  </a:lnTo>
                  <a:lnTo>
                    <a:pt x="1310000" y="3136945"/>
                  </a:lnTo>
                  <a:lnTo>
                    <a:pt x="1313759" y="3227476"/>
                  </a:lnTo>
                  <a:close/>
                </a:path>
              </a:pathLst>
            </a:custGeom>
            <a:solidFill>
              <a:srgbClr val="8FD8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15697851" y="3629896"/>
              <a:ext cx="182880" cy="27940"/>
            </a:xfrm>
            <a:custGeom>
              <a:rect b="b" l="l" r="r" t="t"/>
              <a:pathLst>
                <a:path extrusionOk="0" h="27939" w="182880">
                  <a:moveTo>
                    <a:pt x="157484" y="27585"/>
                  </a:moveTo>
                  <a:lnTo>
                    <a:pt x="19685" y="27585"/>
                  </a:lnTo>
                  <a:lnTo>
                    <a:pt x="0" y="0"/>
                  </a:lnTo>
                  <a:lnTo>
                    <a:pt x="182420" y="0"/>
                  </a:lnTo>
                  <a:lnTo>
                    <a:pt x="157484" y="27585"/>
                  </a:lnTo>
                  <a:close/>
                </a:path>
              </a:pathLst>
            </a:custGeom>
            <a:solidFill>
              <a:srgbClr val="082E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15360570" y="3381629"/>
              <a:ext cx="1038225" cy="354965"/>
            </a:xfrm>
            <a:custGeom>
              <a:rect b="b" l="l" r="r" t="t"/>
              <a:pathLst>
                <a:path extrusionOk="0" h="354964" w="1038225">
                  <a:moveTo>
                    <a:pt x="650937" y="354667"/>
                  </a:moveTo>
                  <a:lnTo>
                    <a:pt x="547260" y="215427"/>
                  </a:lnTo>
                  <a:lnTo>
                    <a:pt x="426521" y="57797"/>
                  </a:lnTo>
                  <a:lnTo>
                    <a:pt x="309720" y="206232"/>
                  </a:lnTo>
                  <a:lnTo>
                    <a:pt x="206042" y="346786"/>
                  </a:lnTo>
                  <a:lnTo>
                    <a:pt x="0" y="72247"/>
                  </a:lnTo>
                  <a:lnTo>
                    <a:pt x="1312" y="21017"/>
                  </a:lnTo>
                  <a:lnTo>
                    <a:pt x="206042" y="296870"/>
                  </a:lnTo>
                  <a:lnTo>
                    <a:pt x="423896" y="0"/>
                  </a:lnTo>
                  <a:lnTo>
                    <a:pt x="650937" y="303438"/>
                  </a:lnTo>
                  <a:lnTo>
                    <a:pt x="1038088" y="6567"/>
                  </a:lnTo>
                  <a:lnTo>
                    <a:pt x="1038088" y="57797"/>
                  </a:lnTo>
                  <a:lnTo>
                    <a:pt x="650937" y="354667"/>
                  </a:lnTo>
                  <a:close/>
                </a:path>
              </a:pathLst>
            </a:custGeom>
            <a:solidFill>
              <a:srgbClr val="3FA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4921163" y="1427970"/>
              <a:ext cx="1922780" cy="1693545"/>
            </a:xfrm>
            <a:custGeom>
              <a:rect b="b" l="l" r="r" t="t"/>
              <a:pathLst>
                <a:path extrusionOk="0" h="1693545" w="1922780">
                  <a:moveTo>
                    <a:pt x="566480" y="1693472"/>
                  </a:moveTo>
                  <a:lnTo>
                    <a:pt x="508132" y="1692300"/>
                  </a:lnTo>
                  <a:lnTo>
                    <a:pt x="450921" y="1687336"/>
                  </a:lnTo>
                  <a:lnTo>
                    <a:pt x="397133" y="1679649"/>
                  </a:lnTo>
                  <a:lnTo>
                    <a:pt x="346765" y="1669240"/>
                  </a:lnTo>
                  <a:lnTo>
                    <a:pt x="299816" y="1656114"/>
                  </a:lnTo>
                  <a:lnTo>
                    <a:pt x="256285" y="1640273"/>
                  </a:lnTo>
                  <a:lnTo>
                    <a:pt x="216171" y="1621719"/>
                  </a:lnTo>
                  <a:lnTo>
                    <a:pt x="179472" y="1600456"/>
                  </a:lnTo>
                  <a:lnTo>
                    <a:pt x="146186" y="1576486"/>
                  </a:lnTo>
                  <a:lnTo>
                    <a:pt x="116312" y="1549812"/>
                  </a:lnTo>
                  <a:lnTo>
                    <a:pt x="89850" y="1520437"/>
                  </a:lnTo>
                  <a:lnTo>
                    <a:pt x="66797" y="1488364"/>
                  </a:lnTo>
                  <a:lnTo>
                    <a:pt x="47152" y="1453595"/>
                  </a:lnTo>
                  <a:lnTo>
                    <a:pt x="30913" y="1416133"/>
                  </a:lnTo>
                  <a:lnTo>
                    <a:pt x="18080" y="1375980"/>
                  </a:lnTo>
                  <a:lnTo>
                    <a:pt x="8651" y="1333141"/>
                  </a:lnTo>
                  <a:lnTo>
                    <a:pt x="2625" y="1287617"/>
                  </a:lnTo>
                  <a:lnTo>
                    <a:pt x="0" y="1239412"/>
                  </a:lnTo>
                  <a:lnTo>
                    <a:pt x="774" y="1188527"/>
                  </a:lnTo>
                  <a:lnTo>
                    <a:pt x="6532" y="1137626"/>
                  </a:lnTo>
                  <a:lnTo>
                    <a:pt x="11674" y="1086219"/>
                  </a:lnTo>
                  <a:lnTo>
                    <a:pt x="16215" y="1034305"/>
                  </a:lnTo>
                  <a:lnTo>
                    <a:pt x="20171" y="981885"/>
                  </a:lnTo>
                  <a:lnTo>
                    <a:pt x="23557" y="928959"/>
                  </a:lnTo>
                  <a:lnTo>
                    <a:pt x="26391" y="875526"/>
                  </a:lnTo>
                  <a:lnTo>
                    <a:pt x="28686" y="821586"/>
                  </a:lnTo>
                  <a:lnTo>
                    <a:pt x="30460" y="767140"/>
                  </a:lnTo>
                  <a:lnTo>
                    <a:pt x="31395" y="720193"/>
                  </a:lnTo>
                  <a:lnTo>
                    <a:pt x="31991" y="672911"/>
                  </a:lnTo>
                  <a:lnTo>
                    <a:pt x="32239" y="625294"/>
                  </a:lnTo>
                  <a:lnTo>
                    <a:pt x="32135" y="577342"/>
                  </a:lnTo>
                  <a:lnTo>
                    <a:pt x="31671" y="529055"/>
                  </a:lnTo>
                  <a:lnTo>
                    <a:pt x="30843" y="480433"/>
                  </a:lnTo>
                  <a:lnTo>
                    <a:pt x="29644" y="431477"/>
                  </a:lnTo>
                  <a:lnTo>
                    <a:pt x="28067" y="382186"/>
                  </a:lnTo>
                  <a:lnTo>
                    <a:pt x="26108" y="332559"/>
                  </a:lnTo>
                  <a:lnTo>
                    <a:pt x="23759" y="282598"/>
                  </a:lnTo>
                  <a:lnTo>
                    <a:pt x="21014" y="232303"/>
                  </a:lnTo>
                  <a:lnTo>
                    <a:pt x="70032" y="238773"/>
                  </a:lnTo>
                  <a:lnTo>
                    <a:pt x="118959" y="243921"/>
                  </a:lnTo>
                  <a:lnTo>
                    <a:pt x="167796" y="247749"/>
                  </a:lnTo>
                  <a:lnTo>
                    <a:pt x="216545" y="250258"/>
                  </a:lnTo>
                  <a:lnTo>
                    <a:pt x="265204" y="251449"/>
                  </a:lnTo>
                  <a:lnTo>
                    <a:pt x="313776" y="251322"/>
                  </a:lnTo>
                  <a:lnTo>
                    <a:pt x="362260" y="249879"/>
                  </a:lnTo>
                  <a:lnTo>
                    <a:pt x="410657" y="247120"/>
                  </a:lnTo>
                  <a:lnTo>
                    <a:pt x="458968" y="243048"/>
                  </a:lnTo>
                  <a:lnTo>
                    <a:pt x="507192" y="237662"/>
                  </a:lnTo>
                  <a:lnTo>
                    <a:pt x="555332" y="230964"/>
                  </a:lnTo>
                  <a:lnTo>
                    <a:pt x="603386" y="222955"/>
                  </a:lnTo>
                  <a:lnTo>
                    <a:pt x="651355" y="213636"/>
                  </a:lnTo>
                  <a:lnTo>
                    <a:pt x="699241" y="203008"/>
                  </a:lnTo>
                  <a:lnTo>
                    <a:pt x="747043" y="191071"/>
                  </a:lnTo>
                  <a:lnTo>
                    <a:pt x="794762" y="177828"/>
                  </a:lnTo>
                  <a:lnTo>
                    <a:pt x="842399" y="163279"/>
                  </a:lnTo>
                  <a:lnTo>
                    <a:pt x="889955" y="147426"/>
                  </a:lnTo>
                  <a:lnTo>
                    <a:pt x="937428" y="130268"/>
                  </a:lnTo>
                  <a:lnTo>
                    <a:pt x="984821" y="111808"/>
                  </a:lnTo>
                  <a:lnTo>
                    <a:pt x="1032134" y="92045"/>
                  </a:lnTo>
                  <a:lnTo>
                    <a:pt x="1079367" y="70982"/>
                  </a:lnTo>
                  <a:lnTo>
                    <a:pt x="1126520" y="48620"/>
                  </a:lnTo>
                  <a:lnTo>
                    <a:pt x="1173595" y="24958"/>
                  </a:lnTo>
                  <a:lnTo>
                    <a:pt x="1220591" y="0"/>
                  </a:lnTo>
                  <a:lnTo>
                    <a:pt x="1215221" y="63196"/>
                  </a:lnTo>
                  <a:lnTo>
                    <a:pt x="1212413" y="123707"/>
                  </a:lnTo>
                  <a:lnTo>
                    <a:pt x="1212165" y="181537"/>
                  </a:lnTo>
                  <a:lnTo>
                    <a:pt x="1214478" y="236689"/>
                  </a:lnTo>
                  <a:lnTo>
                    <a:pt x="1219352" y="289165"/>
                  </a:lnTo>
                  <a:lnTo>
                    <a:pt x="1226787" y="338968"/>
                  </a:lnTo>
                  <a:lnTo>
                    <a:pt x="1236784" y="386102"/>
                  </a:lnTo>
                  <a:lnTo>
                    <a:pt x="1249341" y="430569"/>
                  </a:lnTo>
                  <a:lnTo>
                    <a:pt x="1264459" y="472372"/>
                  </a:lnTo>
                  <a:lnTo>
                    <a:pt x="1282139" y="511514"/>
                  </a:lnTo>
                  <a:lnTo>
                    <a:pt x="1302379" y="547999"/>
                  </a:lnTo>
                  <a:lnTo>
                    <a:pt x="1325180" y="581828"/>
                  </a:lnTo>
                  <a:lnTo>
                    <a:pt x="1350543" y="613006"/>
                  </a:lnTo>
                  <a:lnTo>
                    <a:pt x="1378466" y="641534"/>
                  </a:lnTo>
                  <a:lnTo>
                    <a:pt x="1364635" y="687004"/>
                  </a:lnTo>
                  <a:lnTo>
                    <a:pt x="1347431" y="730224"/>
                  </a:lnTo>
                  <a:lnTo>
                    <a:pt x="1326853" y="771192"/>
                  </a:lnTo>
                  <a:lnTo>
                    <a:pt x="1302902" y="809909"/>
                  </a:lnTo>
                  <a:lnTo>
                    <a:pt x="1275578" y="846375"/>
                  </a:lnTo>
                  <a:lnTo>
                    <a:pt x="1244880" y="880590"/>
                  </a:lnTo>
                  <a:lnTo>
                    <a:pt x="1325841" y="979184"/>
                  </a:lnTo>
                  <a:lnTo>
                    <a:pt x="1363660" y="941204"/>
                  </a:lnTo>
                  <a:lnTo>
                    <a:pt x="1399170" y="902242"/>
                  </a:lnTo>
                  <a:lnTo>
                    <a:pt x="1432340" y="862331"/>
                  </a:lnTo>
                  <a:lnTo>
                    <a:pt x="1463138" y="821502"/>
                  </a:lnTo>
                  <a:lnTo>
                    <a:pt x="1491533" y="779786"/>
                  </a:lnTo>
                  <a:lnTo>
                    <a:pt x="1517492" y="737216"/>
                  </a:lnTo>
                  <a:lnTo>
                    <a:pt x="1540984" y="693822"/>
                  </a:lnTo>
                  <a:lnTo>
                    <a:pt x="1561978" y="649638"/>
                  </a:lnTo>
                  <a:lnTo>
                    <a:pt x="1587827" y="638031"/>
                  </a:lnTo>
                  <a:lnTo>
                    <a:pt x="1614941" y="629716"/>
                  </a:lnTo>
                  <a:lnTo>
                    <a:pt x="1643572" y="624947"/>
                  </a:lnTo>
                  <a:lnTo>
                    <a:pt x="1673975" y="623976"/>
                  </a:lnTo>
                  <a:lnTo>
                    <a:pt x="1711398" y="627522"/>
                  </a:lnTo>
                  <a:lnTo>
                    <a:pt x="1779667" y="649807"/>
                  </a:lnTo>
                  <a:lnTo>
                    <a:pt x="1837837" y="691380"/>
                  </a:lnTo>
                  <a:lnTo>
                    <a:pt x="1882366" y="747176"/>
                  </a:lnTo>
                  <a:lnTo>
                    <a:pt x="1902016" y="788750"/>
                  </a:lnTo>
                  <a:lnTo>
                    <a:pt x="1904715" y="795503"/>
                  </a:lnTo>
                  <a:lnTo>
                    <a:pt x="1907413" y="803606"/>
                  </a:lnTo>
                  <a:lnTo>
                    <a:pt x="1915784" y="833235"/>
                  </a:lnTo>
                  <a:lnTo>
                    <a:pt x="1920738" y="863370"/>
                  </a:lnTo>
                  <a:lnTo>
                    <a:pt x="1922404" y="894012"/>
                  </a:lnTo>
                  <a:lnTo>
                    <a:pt x="1920907" y="925160"/>
                  </a:lnTo>
                  <a:lnTo>
                    <a:pt x="1910555" y="977833"/>
                  </a:lnTo>
                  <a:lnTo>
                    <a:pt x="1891727" y="1028481"/>
                  </a:lnTo>
                  <a:lnTo>
                    <a:pt x="1864550" y="1077102"/>
                  </a:lnTo>
                  <a:lnTo>
                    <a:pt x="1829151" y="1123698"/>
                  </a:lnTo>
                  <a:lnTo>
                    <a:pt x="1791706" y="1161409"/>
                  </a:lnTo>
                  <a:lnTo>
                    <a:pt x="1750213" y="1193423"/>
                  </a:lnTo>
                  <a:lnTo>
                    <a:pt x="1704673" y="1219612"/>
                  </a:lnTo>
                  <a:lnTo>
                    <a:pt x="1655084" y="1239850"/>
                  </a:lnTo>
                  <a:lnTo>
                    <a:pt x="1601995" y="1253546"/>
                  </a:lnTo>
                  <a:lnTo>
                    <a:pt x="1550171" y="1258252"/>
                  </a:lnTo>
                  <a:lnTo>
                    <a:pt x="1499866" y="1254094"/>
                  </a:lnTo>
                  <a:lnTo>
                    <a:pt x="1451331" y="1241200"/>
                  </a:lnTo>
                  <a:lnTo>
                    <a:pt x="1427663" y="1281649"/>
                  </a:lnTo>
                  <a:lnTo>
                    <a:pt x="1402418" y="1320200"/>
                  </a:lnTo>
                  <a:lnTo>
                    <a:pt x="1375596" y="1356852"/>
                  </a:lnTo>
                  <a:lnTo>
                    <a:pt x="1347199" y="1391606"/>
                  </a:lnTo>
                  <a:lnTo>
                    <a:pt x="1317225" y="1424464"/>
                  </a:lnTo>
                  <a:lnTo>
                    <a:pt x="1285674" y="1455426"/>
                  </a:lnTo>
                  <a:lnTo>
                    <a:pt x="1252547" y="1484492"/>
                  </a:lnTo>
                  <a:lnTo>
                    <a:pt x="1217844" y="1511663"/>
                  </a:lnTo>
                  <a:lnTo>
                    <a:pt x="1181565" y="1536940"/>
                  </a:lnTo>
                  <a:lnTo>
                    <a:pt x="1143709" y="1560323"/>
                  </a:lnTo>
                  <a:lnTo>
                    <a:pt x="1104276" y="1581814"/>
                  </a:lnTo>
                  <a:lnTo>
                    <a:pt x="1063268" y="1601412"/>
                  </a:lnTo>
                  <a:lnTo>
                    <a:pt x="1020683" y="1619119"/>
                  </a:lnTo>
                  <a:lnTo>
                    <a:pt x="976521" y="1634935"/>
                  </a:lnTo>
                  <a:lnTo>
                    <a:pt x="930783" y="1648861"/>
                  </a:lnTo>
                  <a:lnTo>
                    <a:pt x="883469" y="1660897"/>
                  </a:lnTo>
                  <a:lnTo>
                    <a:pt x="834579" y="1671045"/>
                  </a:lnTo>
                  <a:lnTo>
                    <a:pt x="784112" y="1679304"/>
                  </a:lnTo>
                  <a:lnTo>
                    <a:pt x="732069" y="1685676"/>
                  </a:lnTo>
                  <a:lnTo>
                    <a:pt x="678449" y="1690161"/>
                  </a:lnTo>
                  <a:lnTo>
                    <a:pt x="623253" y="1692759"/>
                  </a:lnTo>
                  <a:lnTo>
                    <a:pt x="566480" y="1693472"/>
                  </a:lnTo>
                  <a:close/>
                </a:path>
              </a:pathLst>
            </a:custGeom>
            <a:solidFill>
              <a:srgbClr val="FFD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4619682" y="698322"/>
              <a:ext cx="2342515" cy="1707514"/>
            </a:xfrm>
            <a:custGeom>
              <a:rect b="b" l="l" r="r" t="t"/>
              <a:pathLst>
                <a:path extrusionOk="0" h="1707514" w="2342515">
                  <a:moveTo>
                    <a:pt x="1627322" y="1707481"/>
                  </a:moveTo>
                  <a:lnTo>
                    <a:pt x="1546361" y="1608888"/>
                  </a:lnTo>
                  <a:lnTo>
                    <a:pt x="1577059" y="1574673"/>
                  </a:lnTo>
                  <a:lnTo>
                    <a:pt x="1604383" y="1538206"/>
                  </a:lnTo>
                  <a:lnTo>
                    <a:pt x="1628334" y="1499489"/>
                  </a:lnTo>
                  <a:lnTo>
                    <a:pt x="1648912" y="1458521"/>
                  </a:lnTo>
                  <a:lnTo>
                    <a:pt x="1666116" y="1415302"/>
                  </a:lnTo>
                  <a:lnTo>
                    <a:pt x="1679947" y="1369832"/>
                  </a:lnTo>
                  <a:lnTo>
                    <a:pt x="1652292" y="1341553"/>
                  </a:lnTo>
                  <a:lnTo>
                    <a:pt x="1627157" y="1310551"/>
                  </a:lnTo>
                  <a:lnTo>
                    <a:pt x="1604542" y="1276832"/>
                  </a:lnTo>
                  <a:lnTo>
                    <a:pt x="1584446" y="1240403"/>
                  </a:lnTo>
                  <a:lnTo>
                    <a:pt x="1566870" y="1201268"/>
                  </a:lnTo>
                  <a:lnTo>
                    <a:pt x="1551814" y="1159433"/>
                  </a:lnTo>
                  <a:lnTo>
                    <a:pt x="1539277" y="1114906"/>
                  </a:lnTo>
                  <a:lnTo>
                    <a:pt x="1529260" y="1067691"/>
                  </a:lnTo>
                  <a:lnTo>
                    <a:pt x="1521763" y="1017795"/>
                  </a:lnTo>
                  <a:lnTo>
                    <a:pt x="1516785" y="965223"/>
                  </a:lnTo>
                  <a:lnTo>
                    <a:pt x="1514328" y="909981"/>
                  </a:lnTo>
                  <a:lnTo>
                    <a:pt x="1514390" y="852076"/>
                  </a:lnTo>
                  <a:lnTo>
                    <a:pt x="1516971" y="791512"/>
                  </a:lnTo>
                  <a:lnTo>
                    <a:pt x="1522073" y="728297"/>
                  </a:lnTo>
                  <a:lnTo>
                    <a:pt x="1475076" y="753250"/>
                  </a:lnTo>
                  <a:lnTo>
                    <a:pt x="1428001" y="776893"/>
                  </a:lnTo>
                  <a:lnTo>
                    <a:pt x="1380848" y="799228"/>
                  </a:lnTo>
                  <a:lnTo>
                    <a:pt x="1333615" y="820256"/>
                  </a:lnTo>
                  <a:lnTo>
                    <a:pt x="1286302" y="839975"/>
                  </a:lnTo>
                  <a:lnTo>
                    <a:pt x="1238910" y="858388"/>
                  </a:lnTo>
                  <a:lnTo>
                    <a:pt x="1191436" y="875494"/>
                  </a:lnTo>
                  <a:lnTo>
                    <a:pt x="1143881" y="891295"/>
                  </a:lnTo>
                  <a:lnTo>
                    <a:pt x="1096244" y="905790"/>
                  </a:lnTo>
                  <a:lnTo>
                    <a:pt x="1048524" y="918980"/>
                  </a:lnTo>
                  <a:lnTo>
                    <a:pt x="1000722" y="930866"/>
                  </a:lnTo>
                  <a:lnTo>
                    <a:pt x="952836" y="941448"/>
                  </a:lnTo>
                  <a:lnTo>
                    <a:pt x="904867" y="950726"/>
                  </a:lnTo>
                  <a:lnTo>
                    <a:pt x="856813" y="958702"/>
                  </a:lnTo>
                  <a:lnTo>
                    <a:pt x="808674" y="965376"/>
                  </a:lnTo>
                  <a:lnTo>
                    <a:pt x="760449" y="970748"/>
                  </a:lnTo>
                  <a:lnTo>
                    <a:pt x="712139" y="974818"/>
                  </a:lnTo>
                  <a:lnTo>
                    <a:pt x="663742" y="977588"/>
                  </a:lnTo>
                  <a:lnTo>
                    <a:pt x="615257" y="979058"/>
                  </a:lnTo>
                  <a:lnTo>
                    <a:pt x="566686" y="979228"/>
                  </a:lnTo>
                  <a:lnTo>
                    <a:pt x="518026" y="978098"/>
                  </a:lnTo>
                  <a:lnTo>
                    <a:pt x="469277" y="975670"/>
                  </a:lnTo>
                  <a:lnTo>
                    <a:pt x="420440" y="971944"/>
                  </a:lnTo>
                  <a:lnTo>
                    <a:pt x="371513" y="966921"/>
                  </a:lnTo>
                  <a:lnTo>
                    <a:pt x="322495" y="960600"/>
                  </a:lnTo>
                  <a:lnTo>
                    <a:pt x="325270" y="1010896"/>
                  </a:lnTo>
                  <a:lnTo>
                    <a:pt x="327698" y="1060857"/>
                  </a:lnTo>
                  <a:lnTo>
                    <a:pt x="329767" y="1110483"/>
                  </a:lnTo>
                  <a:lnTo>
                    <a:pt x="331466" y="1159774"/>
                  </a:lnTo>
                  <a:lnTo>
                    <a:pt x="332780" y="1208731"/>
                  </a:lnTo>
                  <a:lnTo>
                    <a:pt x="333700" y="1257352"/>
                  </a:lnTo>
                  <a:lnTo>
                    <a:pt x="334212" y="1305639"/>
                  </a:lnTo>
                  <a:lnTo>
                    <a:pt x="334304" y="1353591"/>
                  </a:lnTo>
                  <a:lnTo>
                    <a:pt x="333965" y="1401208"/>
                  </a:lnTo>
                  <a:lnTo>
                    <a:pt x="333181" y="1448490"/>
                  </a:lnTo>
                  <a:lnTo>
                    <a:pt x="331941" y="1495437"/>
                  </a:lnTo>
                  <a:lnTo>
                    <a:pt x="305641" y="1457433"/>
                  </a:lnTo>
                  <a:lnTo>
                    <a:pt x="280266" y="1418600"/>
                  </a:lnTo>
                  <a:lnTo>
                    <a:pt x="255815" y="1378936"/>
                  </a:lnTo>
                  <a:lnTo>
                    <a:pt x="232289" y="1338438"/>
                  </a:lnTo>
                  <a:lnTo>
                    <a:pt x="209687" y="1297104"/>
                  </a:lnTo>
                  <a:lnTo>
                    <a:pt x="188010" y="1254931"/>
                  </a:lnTo>
                  <a:lnTo>
                    <a:pt x="167257" y="1211915"/>
                  </a:lnTo>
                  <a:lnTo>
                    <a:pt x="147429" y="1168055"/>
                  </a:lnTo>
                  <a:lnTo>
                    <a:pt x="128526" y="1123347"/>
                  </a:lnTo>
                  <a:lnTo>
                    <a:pt x="110547" y="1077789"/>
                  </a:lnTo>
                  <a:lnTo>
                    <a:pt x="93492" y="1031378"/>
                  </a:lnTo>
                  <a:lnTo>
                    <a:pt x="77363" y="984110"/>
                  </a:lnTo>
                  <a:lnTo>
                    <a:pt x="62157" y="935985"/>
                  </a:lnTo>
                  <a:lnTo>
                    <a:pt x="47877" y="886997"/>
                  </a:lnTo>
                  <a:lnTo>
                    <a:pt x="34521" y="837145"/>
                  </a:lnTo>
                  <a:lnTo>
                    <a:pt x="22089" y="786426"/>
                  </a:lnTo>
                  <a:lnTo>
                    <a:pt x="10582" y="734838"/>
                  </a:lnTo>
                  <a:lnTo>
                    <a:pt x="0" y="682377"/>
                  </a:lnTo>
                  <a:lnTo>
                    <a:pt x="30893" y="674190"/>
                  </a:lnTo>
                  <a:lnTo>
                    <a:pt x="63415" y="657735"/>
                  </a:lnTo>
                  <a:lnTo>
                    <a:pt x="97543" y="633011"/>
                  </a:lnTo>
                  <a:lnTo>
                    <a:pt x="133251" y="600018"/>
                  </a:lnTo>
                  <a:lnTo>
                    <a:pt x="170518" y="558755"/>
                  </a:lnTo>
                  <a:lnTo>
                    <a:pt x="209319" y="509224"/>
                  </a:lnTo>
                  <a:lnTo>
                    <a:pt x="280539" y="407214"/>
                  </a:lnTo>
                  <a:lnTo>
                    <a:pt x="312813" y="365340"/>
                  </a:lnTo>
                  <a:lnTo>
                    <a:pt x="346449" y="325797"/>
                  </a:lnTo>
                  <a:lnTo>
                    <a:pt x="381446" y="288581"/>
                  </a:lnTo>
                  <a:lnTo>
                    <a:pt x="417800" y="253686"/>
                  </a:lnTo>
                  <a:lnTo>
                    <a:pt x="455510" y="221109"/>
                  </a:lnTo>
                  <a:lnTo>
                    <a:pt x="494572" y="190844"/>
                  </a:lnTo>
                  <a:lnTo>
                    <a:pt x="534985" y="162886"/>
                  </a:lnTo>
                  <a:lnTo>
                    <a:pt x="576746" y="137231"/>
                  </a:lnTo>
                  <a:lnTo>
                    <a:pt x="619853" y="113874"/>
                  </a:lnTo>
                  <a:lnTo>
                    <a:pt x="664304" y="92810"/>
                  </a:lnTo>
                  <a:lnTo>
                    <a:pt x="710095" y="74034"/>
                  </a:lnTo>
                  <a:lnTo>
                    <a:pt x="757225" y="57542"/>
                  </a:lnTo>
                  <a:lnTo>
                    <a:pt x="805691" y="43328"/>
                  </a:lnTo>
                  <a:lnTo>
                    <a:pt x="855491" y="31388"/>
                  </a:lnTo>
                  <a:lnTo>
                    <a:pt x="911912" y="20407"/>
                  </a:lnTo>
                  <a:lnTo>
                    <a:pt x="966896" y="11777"/>
                  </a:lnTo>
                  <a:lnTo>
                    <a:pt x="1020442" y="5499"/>
                  </a:lnTo>
                  <a:lnTo>
                    <a:pt x="1072549" y="1572"/>
                  </a:lnTo>
                  <a:lnTo>
                    <a:pt x="1123217" y="0"/>
                  </a:lnTo>
                  <a:lnTo>
                    <a:pt x="1172445" y="781"/>
                  </a:lnTo>
                  <a:lnTo>
                    <a:pt x="1220234" y="3917"/>
                  </a:lnTo>
                  <a:lnTo>
                    <a:pt x="1266582" y="9409"/>
                  </a:lnTo>
                  <a:lnTo>
                    <a:pt x="1311489" y="17259"/>
                  </a:lnTo>
                  <a:lnTo>
                    <a:pt x="1354955" y="27466"/>
                  </a:lnTo>
                  <a:lnTo>
                    <a:pt x="1396979" y="40032"/>
                  </a:lnTo>
                  <a:lnTo>
                    <a:pt x="1437561" y="54957"/>
                  </a:lnTo>
                  <a:lnTo>
                    <a:pt x="1476701" y="72243"/>
                  </a:lnTo>
                  <a:lnTo>
                    <a:pt x="1514397" y="91891"/>
                  </a:lnTo>
                  <a:lnTo>
                    <a:pt x="1550649" y="113901"/>
                  </a:lnTo>
                  <a:lnTo>
                    <a:pt x="1585457" y="138275"/>
                  </a:lnTo>
                  <a:lnTo>
                    <a:pt x="1618821" y="165013"/>
                  </a:lnTo>
                  <a:lnTo>
                    <a:pt x="1650740" y="194116"/>
                  </a:lnTo>
                  <a:lnTo>
                    <a:pt x="1681213" y="225586"/>
                  </a:lnTo>
                  <a:lnTo>
                    <a:pt x="1710240" y="259422"/>
                  </a:lnTo>
                  <a:lnTo>
                    <a:pt x="1737821" y="295626"/>
                  </a:lnTo>
                  <a:lnTo>
                    <a:pt x="1763956" y="334200"/>
                  </a:lnTo>
                  <a:lnTo>
                    <a:pt x="1788642" y="375143"/>
                  </a:lnTo>
                  <a:lnTo>
                    <a:pt x="1811881" y="418457"/>
                  </a:lnTo>
                  <a:lnTo>
                    <a:pt x="1833672" y="464143"/>
                  </a:lnTo>
                  <a:lnTo>
                    <a:pt x="1854014" y="512201"/>
                  </a:lnTo>
                  <a:lnTo>
                    <a:pt x="1870733" y="484387"/>
                  </a:lnTo>
                  <a:lnTo>
                    <a:pt x="1880495" y="445684"/>
                  </a:lnTo>
                  <a:lnTo>
                    <a:pt x="1883426" y="396345"/>
                  </a:lnTo>
                  <a:lnTo>
                    <a:pt x="1879652" y="336623"/>
                  </a:lnTo>
                  <a:lnTo>
                    <a:pt x="1872568" y="282937"/>
                  </a:lnTo>
                  <a:lnTo>
                    <a:pt x="1859412" y="223173"/>
                  </a:lnTo>
                  <a:lnTo>
                    <a:pt x="1855300" y="209540"/>
                  </a:lnTo>
                  <a:lnTo>
                    <a:pt x="1845560" y="174171"/>
                  </a:lnTo>
                  <a:lnTo>
                    <a:pt x="1839171" y="152942"/>
                  </a:lnTo>
                  <a:lnTo>
                    <a:pt x="1881465" y="162290"/>
                  </a:lnTo>
                  <a:lnTo>
                    <a:pt x="1923506" y="169993"/>
                  </a:lnTo>
                  <a:lnTo>
                    <a:pt x="1965547" y="175923"/>
                  </a:lnTo>
                  <a:lnTo>
                    <a:pt x="2007841" y="179954"/>
                  </a:lnTo>
                  <a:lnTo>
                    <a:pt x="2019774" y="218973"/>
                  </a:lnTo>
                  <a:lnTo>
                    <a:pt x="2027406" y="259133"/>
                  </a:lnTo>
                  <a:lnTo>
                    <a:pt x="2030991" y="300558"/>
                  </a:lnTo>
                  <a:lnTo>
                    <a:pt x="2030780" y="343376"/>
                  </a:lnTo>
                  <a:lnTo>
                    <a:pt x="2027744" y="375305"/>
                  </a:lnTo>
                  <a:lnTo>
                    <a:pt x="2022684" y="406348"/>
                  </a:lnTo>
                  <a:lnTo>
                    <a:pt x="2015599" y="436631"/>
                  </a:lnTo>
                  <a:lnTo>
                    <a:pt x="2006491" y="466281"/>
                  </a:lnTo>
                  <a:lnTo>
                    <a:pt x="2038855" y="428823"/>
                  </a:lnTo>
                  <a:lnTo>
                    <a:pt x="2069068" y="389465"/>
                  </a:lnTo>
                  <a:lnTo>
                    <a:pt x="2097004" y="348335"/>
                  </a:lnTo>
                  <a:lnTo>
                    <a:pt x="2122536" y="305559"/>
                  </a:lnTo>
                  <a:lnTo>
                    <a:pt x="2118762" y="345592"/>
                  </a:lnTo>
                  <a:lnTo>
                    <a:pt x="2109548" y="386764"/>
                  </a:lnTo>
                  <a:lnTo>
                    <a:pt x="2095022" y="429203"/>
                  </a:lnTo>
                  <a:lnTo>
                    <a:pt x="2075308" y="473034"/>
                  </a:lnTo>
                  <a:lnTo>
                    <a:pt x="2043261" y="525707"/>
                  </a:lnTo>
                  <a:lnTo>
                    <a:pt x="2001094" y="582432"/>
                  </a:lnTo>
                  <a:lnTo>
                    <a:pt x="2048132" y="592309"/>
                  </a:lnTo>
                  <a:lnTo>
                    <a:pt x="2094031" y="609782"/>
                  </a:lnTo>
                  <a:lnTo>
                    <a:pt x="2138665" y="634852"/>
                  </a:lnTo>
                  <a:lnTo>
                    <a:pt x="2181908" y="667520"/>
                  </a:lnTo>
                  <a:lnTo>
                    <a:pt x="2218491" y="703165"/>
                  </a:lnTo>
                  <a:lnTo>
                    <a:pt x="2250476" y="741987"/>
                  </a:lnTo>
                  <a:lnTo>
                    <a:pt x="2277798" y="783920"/>
                  </a:lnTo>
                  <a:lnTo>
                    <a:pt x="2300392" y="828900"/>
                  </a:lnTo>
                  <a:lnTo>
                    <a:pt x="2318192" y="876863"/>
                  </a:lnTo>
                  <a:lnTo>
                    <a:pt x="2329084" y="919365"/>
                  </a:lnTo>
                  <a:lnTo>
                    <a:pt x="2336673" y="963399"/>
                  </a:lnTo>
                  <a:lnTo>
                    <a:pt x="2340975" y="1008956"/>
                  </a:lnTo>
                  <a:lnTo>
                    <a:pt x="2342006" y="1056028"/>
                  </a:lnTo>
                  <a:lnTo>
                    <a:pt x="2339782" y="1104608"/>
                  </a:lnTo>
                  <a:lnTo>
                    <a:pt x="2334320" y="1154687"/>
                  </a:lnTo>
                  <a:lnTo>
                    <a:pt x="2325636" y="1206257"/>
                  </a:lnTo>
                  <a:lnTo>
                    <a:pt x="2313745" y="1259309"/>
                  </a:lnTo>
                  <a:lnTo>
                    <a:pt x="2298665" y="1313837"/>
                  </a:lnTo>
                  <a:lnTo>
                    <a:pt x="2280411" y="1369832"/>
                  </a:lnTo>
                  <a:lnTo>
                    <a:pt x="2264492" y="1414148"/>
                  </a:lnTo>
                  <a:lnTo>
                    <a:pt x="2247183" y="1455932"/>
                  </a:lnTo>
                  <a:lnTo>
                    <a:pt x="2228608" y="1495184"/>
                  </a:lnTo>
                  <a:lnTo>
                    <a:pt x="2208895" y="1531904"/>
                  </a:lnTo>
                  <a:lnTo>
                    <a:pt x="2206196" y="1523800"/>
                  </a:lnTo>
                  <a:lnTo>
                    <a:pt x="2203497" y="1517047"/>
                  </a:lnTo>
                  <a:lnTo>
                    <a:pt x="2183847" y="1475284"/>
                  </a:lnTo>
                  <a:lnTo>
                    <a:pt x="2139319" y="1419107"/>
                  </a:lnTo>
                  <a:lnTo>
                    <a:pt x="2081149" y="1378104"/>
                  </a:lnTo>
                  <a:lnTo>
                    <a:pt x="2012880" y="1355819"/>
                  </a:lnTo>
                  <a:lnTo>
                    <a:pt x="1975456" y="1352274"/>
                  </a:lnTo>
                  <a:lnTo>
                    <a:pt x="1945053" y="1353814"/>
                  </a:lnTo>
                  <a:lnTo>
                    <a:pt x="1916422" y="1358520"/>
                  </a:lnTo>
                  <a:lnTo>
                    <a:pt x="1889308" y="1366518"/>
                  </a:lnTo>
                  <a:lnTo>
                    <a:pt x="1863460" y="1377935"/>
                  </a:lnTo>
                  <a:lnTo>
                    <a:pt x="1842466" y="1422065"/>
                  </a:lnTo>
                  <a:lnTo>
                    <a:pt x="1818973" y="1465323"/>
                  </a:lnTo>
                  <a:lnTo>
                    <a:pt x="1793014" y="1507727"/>
                  </a:lnTo>
                  <a:lnTo>
                    <a:pt x="1764619" y="1549293"/>
                  </a:lnTo>
                  <a:lnTo>
                    <a:pt x="1733821" y="1590035"/>
                  </a:lnTo>
                  <a:lnTo>
                    <a:pt x="1700651" y="1629970"/>
                  </a:lnTo>
                  <a:lnTo>
                    <a:pt x="1665141" y="1669113"/>
                  </a:lnTo>
                  <a:lnTo>
                    <a:pt x="1627322" y="1707481"/>
                  </a:lnTo>
                  <a:close/>
                </a:path>
              </a:pathLst>
            </a:custGeom>
            <a:solidFill>
              <a:srgbClr val="172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0" name="Google Shape;250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409320" y="2049943"/>
              <a:ext cx="434585" cy="348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7"/>
            <p:cNvSpPr/>
            <p:nvPr/>
          </p:nvSpPr>
          <p:spPr>
            <a:xfrm>
              <a:off x="15065532" y="1769054"/>
              <a:ext cx="880110" cy="588010"/>
            </a:xfrm>
            <a:custGeom>
              <a:rect b="b" l="l" r="r" t="t"/>
              <a:pathLst>
                <a:path extrusionOk="0" h="588010" w="880109">
                  <a:moveTo>
                    <a:pt x="78252" y="534769"/>
                  </a:moveTo>
                  <a:lnTo>
                    <a:pt x="43911" y="510651"/>
                  </a:lnTo>
                  <a:lnTo>
                    <a:pt x="27257" y="472438"/>
                  </a:lnTo>
                  <a:lnTo>
                    <a:pt x="19710" y="424920"/>
                  </a:lnTo>
                  <a:lnTo>
                    <a:pt x="20237" y="398376"/>
                  </a:lnTo>
                  <a:lnTo>
                    <a:pt x="28501" y="349761"/>
                  </a:lnTo>
                  <a:lnTo>
                    <a:pt x="45872" y="309248"/>
                  </a:lnTo>
                  <a:lnTo>
                    <a:pt x="81351" y="274305"/>
                  </a:lnTo>
                  <a:lnTo>
                    <a:pt x="95792" y="272786"/>
                  </a:lnTo>
                  <a:lnTo>
                    <a:pt x="110190" y="275529"/>
                  </a:lnTo>
                  <a:lnTo>
                    <a:pt x="143013" y="314649"/>
                  </a:lnTo>
                  <a:lnTo>
                    <a:pt x="154144" y="357188"/>
                  </a:lnTo>
                  <a:lnTo>
                    <a:pt x="155915" y="381496"/>
                  </a:lnTo>
                  <a:lnTo>
                    <a:pt x="155156" y="407829"/>
                  </a:lnTo>
                  <a:lnTo>
                    <a:pt x="147061" y="457795"/>
                  </a:lnTo>
                  <a:lnTo>
                    <a:pt x="130870" y="499658"/>
                  </a:lnTo>
                  <a:lnTo>
                    <a:pt x="92925" y="533271"/>
                  </a:lnTo>
                  <a:lnTo>
                    <a:pt x="78252" y="534769"/>
                  </a:lnTo>
                  <a:close/>
                </a:path>
                <a:path extrusionOk="0" h="588010" w="880109">
                  <a:moveTo>
                    <a:pt x="758" y="111030"/>
                  </a:moveTo>
                  <a:lnTo>
                    <a:pt x="0" y="110735"/>
                  </a:lnTo>
                  <a:lnTo>
                    <a:pt x="0" y="37812"/>
                  </a:lnTo>
                  <a:lnTo>
                    <a:pt x="18972" y="23168"/>
                  </a:lnTo>
                  <a:lnTo>
                    <a:pt x="41487" y="11816"/>
                  </a:lnTo>
                  <a:lnTo>
                    <a:pt x="67543" y="4009"/>
                  </a:lnTo>
                  <a:lnTo>
                    <a:pt x="97141" y="0"/>
                  </a:lnTo>
                  <a:lnTo>
                    <a:pt x="127476" y="1287"/>
                  </a:lnTo>
                  <a:lnTo>
                    <a:pt x="157686" y="9284"/>
                  </a:lnTo>
                  <a:lnTo>
                    <a:pt x="187642" y="24117"/>
                  </a:lnTo>
                  <a:lnTo>
                    <a:pt x="217218" y="45914"/>
                  </a:lnTo>
                  <a:lnTo>
                    <a:pt x="209015" y="97230"/>
                  </a:lnTo>
                  <a:lnTo>
                    <a:pt x="111982" y="97230"/>
                  </a:lnTo>
                  <a:lnTo>
                    <a:pt x="83101" y="97737"/>
                  </a:lnTo>
                  <a:lnTo>
                    <a:pt x="59026" y="99256"/>
                  </a:lnTo>
                  <a:lnTo>
                    <a:pt x="39505" y="101788"/>
                  </a:lnTo>
                  <a:lnTo>
                    <a:pt x="12901" y="108076"/>
                  </a:lnTo>
                  <a:lnTo>
                    <a:pt x="5059" y="110059"/>
                  </a:lnTo>
                  <a:lnTo>
                    <a:pt x="758" y="111030"/>
                  </a:lnTo>
                  <a:close/>
                </a:path>
                <a:path extrusionOk="0" h="588010" w="880109">
                  <a:moveTo>
                    <a:pt x="206425" y="113436"/>
                  </a:moveTo>
                  <a:lnTo>
                    <a:pt x="188253" y="106346"/>
                  </a:lnTo>
                  <a:lnTo>
                    <a:pt x="166287" y="101282"/>
                  </a:lnTo>
                  <a:lnTo>
                    <a:pt x="140779" y="98243"/>
                  </a:lnTo>
                  <a:lnTo>
                    <a:pt x="111982" y="97230"/>
                  </a:lnTo>
                  <a:lnTo>
                    <a:pt x="209015" y="97230"/>
                  </a:lnTo>
                  <a:lnTo>
                    <a:pt x="206425" y="113436"/>
                  </a:lnTo>
                  <a:close/>
                </a:path>
                <a:path extrusionOk="0" h="588010" w="880109">
                  <a:moveTo>
                    <a:pt x="658402" y="587436"/>
                  </a:moveTo>
                  <a:lnTo>
                    <a:pt x="613626" y="560280"/>
                  </a:lnTo>
                  <a:lnTo>
                    <a:pt x="590584" y="520252"/>
                  </a:lnTo>
                  <a:lnTo>
                    <a:pt x="579917" y="471637"/>
                  </a:lnTo>
                  <a:lnTo>
                    <a:pt x="580149" y="444291"/>
                  </a:lnTo>
                  <a:lnTo>
                    <a:pt x="590437" y="391793"/>
                  </a:lnTo>
                  <a:lnTo>
                    <a:pt x="613879" y="348410"/>
                  </a:lnTo>
                  <a:lnTo>
                    <a:pt x="643392" y="320051"/>
                  </a:lnTo>
                  <a:lnTo>
                    <a:pt x="675941" y="311949"/>
                  </a:lnTo>
                  <a:lnTo>
                    <a:pt x="694176" y="315704"/>
                  </a:lnTo>
                  <a:lnTo>
                    <a:pt x="725081" y="338915"/>
                  </a:lnTo>
                  <a:lnTo>
                    <a:pt x="747385" y="379343"/>
                  </a:lnTo>
                  <a:lnTo>
                    <a:pt x="756028" y="428887"/>
                  </a:lnTo>
                  <a:lnTo>
                    <a:pt x="755543" y="456444"/>
                  </a:lnTo>
                  <a:lnTo>
                    <a:pt x="747448" y="507761"/>
                  </a:lnTo>
                  <a:lnTo>
                    <a:pt x="727210" y="550974"/>
                  </a:lnTo>
                  <a:lnTo>
                    <a:pt x="694830" y="579333"/>
                  </a:lnTo>
                  <a:lnTo>
                    <a:pt x="658402" y="587436"/>
                  </a:lnTo>
                  <a:close/>
                </a:path>
                <a:path extrusionOk="0" h="588010" w="880109">
                  <a:moveTo>
                    <a:pt x="574752" y="137743"/>
                  </a:moveTo>
                  <a:lnTo>
                    <a:pt x="593641" y="55367"/>
                  </a:lnTo>
                  <a:lnTo>
                    <a:pt x="647714" y="37236"/>
                  </a:lnTo>
                  <a:lnTo>
                    <a:pt x="699277" y="28709"/>
                  </a:lnTo>
                  <a:lnTo>
                    <a:pt x="748291" y="29709"/>
                  </a:lnTo>
                  <a:lnTo>
                    <a:pt x="794719" y="40162"/>
                  </a:lnTo>
                  <a:lnTo>
                    <a:pt x="838524" y="59994"/>
                  </a:lnTo>
                  <a:lnTo>
                    <a:pt x="879668" y="89128"/>
                  </a:lnTo>
                  <a:lnTo>
                    <a:pt x="867014" y="135042"/>
                  </a:lnTo>
                  <a:lnTo>
                    <a:pt x="658402" y="135042"/>
                  </a:lnTo>
                  <a:lnTo>
                    <a:pt x="627307" y="135274"/>
                  </a:lnTo>
                  <a:lnTo>
                    <a:pt x="602917" y="135886"/>
                  </a:lnTo>
                  <a:lnTo>
                    <a:pt x="585356" y="136751"/>
                  </a:lnTo>
                  <a:lnTo>
                    <a:pt x="574752" y="137743"/>
                  </a:lnTo>
                  <a:close/>
                </a:path>
                <a:path extrusionOk="0" h="588010" w="880109">
                  <a:moveTo>
                    <a:pt x="858081" y="167453"/>
                  </a:moveTo>
                  <a:lnTo>
                    <a:pt x="796335" y="153273"/>
                  </a:lnTo>
                  <a:lnTo>
                    <a:pt x="742557" y="143145"/>
                  </a:lnTo>
                  <a:lnTo>
                    <a:pt x="696622" y="137068"/>
                  </a:lnTo>
                  <a:lnTo>
                    <a:pt x="658402" y="135042"/>
                  </a:lnTo>
                  <a:lnTo>
                    <a:pt x="867014" y="135042"/>
                  </a:lnTo>
                  <a:lnTo>
                    <a:pt x="858081" y="167453"/>
                  </a:lnTo>
                  <a:close/>
                </a:path>
              </a:pathLst>
            </a:custGeom>
            <a:solidFill>
              <a:srgbClr val="172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5167564" y="2186336"/>
              <a:ext cx="235585" cy="353695"/>
            </a:xfrm>
            <a:custGeom>
              <a:rect b="b" l="l" r="r" t="t"/>
              <a:pathLst>
                <a:path extrusionOk="0" h="353694" w="235584">
                  <a:moveTo>
                    <a:pt x="118264" y="353474"/>
                  </a:moveTo>
                  <a:lnTo>
                    <a:pt x="78716" y="345372"/>
                  </a:lnTo>
                  <a:lnTo>
                    <a:pt x="38704" y="315958"/>
                  </a:lnTo>
                  <a:lnTo>
                    <a:pt x="12395" y="282450"/>
                  </a:lnTo>
                  <a:lnTo>
                    <a:pt x="505" y="244258"/>
                  </a:lnTo>
                  <a:lnTo>
                    <a:pt x="0" y="233729"/>
                  </a:lnTo>
                  <a:lnTo>
                    <a:pt x="505" y="222820"/>
                  </a:lnTo>
                  <a:lnTo>
                    <a:pt x="15346" y="183658"/>
                  </a:lnTo>
                  <a:lnTo>
                    <a:pt x="57171" y="153948"/>
                  </a:lnTo>
                  <a:lnTo>
                    <a:pt x="104351" y="143229"/>
                  </a:lnTo>
                  <a:lnTo>
                    <a:pt x="112488" y="141457"/>
                  </a:lnTo>
                  <a:lnTo>
                    <a:pt x="147567" y="109384"/>
                  </a:lnTo>
                  <a:lnTo>
                    <a:pt x="162070" y="72079"/>
                  </a:lnTo>
                  <a:lnTo>
                    <a:pt x="170503" y="45914"/>
                  </a:lnTo>
                  <a:lnTo>
                    <a:pt x="180622" y="25637"/>
                  </a:lnTo>
                  <a:lnTo>
                    <a:pt x="194788" y="11309"/>
                  </a:lnTo>
                  <a:lnTo>
                    <a:pt x="213002" y="2806"/>
                  </a:lnTo>
                  <a:lnTo>
                    <a:pt x="235264" y="0"/>
                  </a:lnTo>
                  <a:lnTo>
                    <a:pt x="162408" y="186359"/>
                  </a:lnTo>
                  <a:lnTo>
                    <a:pt x="142191" y="183067"/>
                  </a:lnTo>
                  <a:lnTo>
                    <a:pt x="122101" y="183320"/>
                  </a:lnTo>
                  <a:lnTo>
                    <a:pt x="82806" y="194461"/>
                  </a:lnTo>
                  <a:lnTo>
                    <a:pt x="52533" y="227821"/>
                  </a:lnTo>
                  <a:lnTo>
                    <a:pt x="50510" y="242549"/>
                  </a:lnTo>
                  <a:lnTo>
                    <a:pt x="51774" y="251179"/>
                  </a:lnTo>
                  <a:lnTo>
                    <a:pt x="79854" y="302453"/>
                  </a:lnTo>
                  <a:lnTo>
                    <a:pt x="116282" y="335961"/>
                  </a:lnTo>
                  <a:lnTo>
                    <a:pt x="136773" y="348410"/>
                  </a:lnTo>
                  <a:lnTo>
                    <a:pt x="118264" y="353474"/>
                  </a:lnTo>
                  <a:close/>
                </a:path>
              </a:pathLst>
            </a:custGeom>
            <a:solidFill>
              <a:srgbClr val="FA8E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5230132" y="2680593"/>
              <a:ext cx="398145" cy="193675"/>
            </a:xfrm>
            <a:custGeom>
              <a:rect b="b" l="l" r="r" t="t"/>
              <a:pathLst>
                <a:path extrusionOk="0" h="193675" w="398144">
                  <a:moveTo>
                    <a:pt x="188092" y="193680"/>
                  </a:moveTo>
                  <a:lnTo>
                    <a:pt x="128172" y="186359"/>
                  </a:lnTo>
                  <a:lnTo>
                    <a:pt x="125474" y="185008"/>
                  </a:lnTo>
                  <a:lnTo>
                    <a:pt x="122775" y="182307"/>
                  </a:lnTo>
                  <a:lnTo>
                    <a:pt x="76979" y="158810"/>
                  </a:lnTo>
                  <a:lnTo>
                    <a:pt x="41673" y="128830"/>
                  </a:lnTo>
                  <a:lnTo>
                    <a:pt x="16988" y="92369"/>
                  </a:lnTo>
                  <a:lnTo>
                    <a:pt x="3054" y="49425"/>
                  </a:lnTo>
                  <a:lnTo>
                    <a:pt x="0" y="0"/>
                  </a:lnTo>
                  <a:lnTo>
                    <a:pt x="29315" y="19619"/>
                  </a:lnTo>
                  <a:lnTo>
                    <a:pt x="65494" y="34765"/>
                  </a:lnTo>
                  <a:lnTo>
                    <a:pt x="108603" y="45504"/>
                  </a:lnTo>
                  <a:lnTo>
                    <a:pt x="158707" y="51899"/>
                  </a:lnTo>
                  <a:lnTo>
                    <a:pt x="215869" y="54017"/>
                  </a:lnTo>
                  <a:lnTo>
                    <a:pt x="273547" y="58110"/>
                  </a:lnTo>
                  <a:lnTo>
                    <a:pt x="323129" y="54354"/>
                  </a:lnTo>
                  <a:lnTo>
                    <a:pt x="364617" y="43002"/>
                  </a:lnTo>
                  <a:lnTo>
                    <a:pt x="398009" y="24307"/>
                  </a:lnTo>
                  <a:lnTo>
                    <a:pt x="394720" y="41040"/>
                  </a:lnTo>
                  <a:lnTo>
                    <a:pt x="381819" y="86427"/>
                  </a:lnTo>
                  <a:lnTo>
                    <a:pt x="357315" y="126934"/>
                  </a:lnTo>
                  <a:lnTo>
                    <a:pt x="325653" y="157950"/>
                  </a:lnTo>
                  <a:lnTo>
                    <a:pt x="286870" y="179438"/>
                  </a:lnTo>
                  <a:lnTo>
                    <a:pt x="241004" y="191360"/>
                  </a:lnTo>
                  <a:lnTo>
                    <a:pt x="188092" y="193680"/>
                  </a:lnTo>
                  <a:close/>
                </a:path>
              </a:pathLst>
            </a:custGeom>
            <a:solidFill>
              <a:srgbClr val="D066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5228783" y="2658986"/>
              <a:ext cx="405130" cy="79375"/>
            </a:xfrm>
            <a:custGeom>
              <a:rect b="b" l="l" r="r" t="t"/>
              <a:pathLst>
                <a:path extrusionOk="0" h="79375" w="405130">
                  <a:moveTo>
                    <a:pt x="274896" y="79147"/>
                  </a:moveTo>
                  <a:lnTo>
                    <a:pt x="217218" y="75623"/>
                  </a:lnTo>
                  <a:lnTo>
                    <a:pt x="160056" y="73506"/>
                  </a:lnTo>
                  <a:lnTo>
                    <a:pt x="109953" y="67110"/>
                  </a:lnTo>
                  <a:lnTo>
                    <a:pt x="66844" y="56372"/>
                  </a:lnTo>
                  <a:lnTo>
                    <a:pt x="30664" y="41225"/>
                  </a:lnTo>
                  <a:lnTo>
                    <a:pt x="1349" y="21606"/>
                  </a:lnTo>
                  <a:lnTo>
                    <a:pt x="0" y="16205"/>
                  </a:lnTo>
                  <a:lnTo>
                    <a:pt x="0" y="8102"/>
                  </a:lnTo>
                  <a:lnTo>
                    <a:pt x="2698" y="0"/>
                  </a:lnTo>
                  <a:lnTo>
                    <a:pt x="404755" y="20256"/>
                  </a:lnTo>
                  <a:lnTo>
                    <a:pt x="401150" y="39056"/>
                  </a:lnTo>
                  <a:lnTo>
                    <a:pt x="399358" y="45914"/>
                  </a:lnTo>
                  <a:lnTo>
                    <a:pt x="365966" y="64419"/>
                  </a:lnTo>
                  <a:lnTo>
                    <a:pt x="324478" y="75455"/>
                  </a:lnTo>
                  <a:lnTo>
                    <a:pt x="274896" y="791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6449796" y="2211995"/>
              <a:ext cx="213360" cy="348615"/>
            </a:xfrm>
            <a:custGeom>
              <a:rect b="b" l="l" r="r" t="t"/>
              <a:pathLst>
                <a:path extrusionOk="0" h="348614" w="213359">
                  <a:moveTo>
                    <a:pt x="35078" y="348410"/>
                  </a:moveTo>
                  <a:lnTo>
                    <a:pt x="8" y="321423"/>
                  </a:lnTo>
                  <a:lnTo>
                    <a:pt x="0" y="314649"/>
                  </a:lnTo>
                  <a:lnTo>
                    <a:pt x="2698" y="307897"/>
                  </a:lnTo>
                  <a:lnTo>
                    <a:pt x="6745" y="299795"/>
                  </a:lnTo>
                  <a:lnTo>
                    <a:pt x="12142" y="295743"/>
                  </a:lnTo>
                  <a:lnTo>
                    <a:pt x="20237" y="293043"/>
                  </a:lnTo>
                  <a:lnTo>
                    <a:pt x="25634" y="290342"/>
                  </a:lnTo>
                  <a:lnTo>
                    <a:pt x="32380" y="287641"/>
                  </a:lnTo>
                  <a:lnTo>
                    <a:pt x="39126" y="283590"/>
                  </a:lnTo>
                  <a:lnTo>
                    <a:pt x="48444" y="278251"/>
                  </a:lnTo>
                  <a:lnTo>
                    <a:pt x="55991" y="272280"/>
                  </a:lnTo>
                  <a:lnTo>
                    <a:pt x="61514" y="265549"/>
                  </a:lnTo>
                  <a:lnTo>
                    <a:pt x="64760" y="257931"/>
                  </a:lnTo>
                  <a:lnTo>
                    <a:pt x="63748" y="251327"/>
                  </a:lnTo>
                  <a:lnTo>
                    <a:pt x="60713" y="241557"/>
                  </a:lnTo>
                  <a:lnTo>
                    <a:pt x="55653" y="228496"/>
                  </a:lnTo>
                  <a:lnTo>
                    <a:pt x="48570" y="212017"/>
                  </a:lnTo>
                  <a:lnTo>
                    <a:pt x="48570" y="209316"/>
                  </a:lnTo>
                  <a:lnTo>
                    <a:pt x="47221" y="209316"/>
                  </a:lnTo>
                  <a:lnTo>
                    <a:pt x="39400" y="182265"/>
                  </a:lnTo>
                  <a:lnTo>
                    <a:pt x="34235" y="160025"/>
                  </a:lnTo>
                  <a:lnTo>
                    <a:pt x="31853" y="142850"/>
                  </a:lnTo>
                  <a:lnTo>
                    <a:pt x="32380" y="130991"/>
                  </a:lnTo>
                  <a:lnTo>
                    <a:pt x="34657" y="120124"/>
                  </a:lnTo>
                  <a:lnTo>
                    <a:pt x="41487" y="105839"/>
                  </a:lnTo>
                  <a:lnTo>
                    <a:pt x="52871" y="88263"/>
                  </a:lnTo>
                  <a:lnTo>
                    <a:pt x="68808" y="67521"/>
                  </a:lnTo>
                  <a:lnTo>
                    <a:pt x="70157" y="67521"/>
                  </a:lnTo>
                  <a:lnTo>
                    <a:pt x="71506" y="66171"/>
                  </a:lnTo>
                  <a:lnTo>
                    <a:pt x="112825" y="32072"/>
                  </a:lnTo>
                  <a:lnTo>
                    <a:pt x="167298" y="4051"/>
                  </a:lnTo>
                  <a:lnTo>
                    <a:pt x="183489" y="0"/>
                  </a:lnTo>
                  <a:lnTo>
                    <a:pt x="191584" y="2700"/>
                  </a:lnTo>
                  <a:lnTo>
                    <a:pt x="198330" y="5401"/>
                  </a:lnTo>
                  <a:lnTo>
                    <a:pt x="205076" y="9453"/>
                  </a:lnTo>
                  <a:lnTo>
                    <a:pt x="209123" y="17555"/>
                  </a:lnTo>
                  <a:lnTo>
                    <a:pt x="213171" y="24307"/>
                  </a:lnTo>
                  <a:lnTo>
                    <a:pt x="213171" y="39162"/>
                  </a:lnTo>
                  <a:lnTo>
                    <a:pt x="210472" y="45914"/>
                  </a:lnTo>
                  <a:lnTo>
                    <a:pt x="205076" y="51316"/>
                  </a:lnTo>
                  <a:lnTo>
                    <a:pt x="195631" y="55367"/>
                  </a:lnTo>
                  <a:lnTo>
                    <a:pt x="173370" y="65221"/>
                  </a:lnTo>
                  <a:lnTo>
                    <a:pt x="134918" y="88980"/>
                  </a:lnTo>
                  <a:lnTo>
                    <a:pt x="102200" y="126096"/>
                  </a:lnTo>
                  <a:lnTo>
                    <a:pt x="95792" y="140444"/>
                  </a:lnTo>
                  <a:lnTo>
                    <a:pt x="96340" y="148504"/>
                  </a:lnTo>
                  <a:lnTo>
                    <a:pt x="98153" y="160363"/>
                  </a:lnTo>
                  <a:lnTo>
                    <a:pt x="101484" y="175766"/>
                  </a:lnTo>
                  <a:lnTo>
                    <a:pt x="106585" y="194461"/>
                  </a:lnTo>
                  <a:lnTo>
                    <a:pt x="117484" y="222293"/>
                  </a:lnTo>
                  <a:lnTo>
                    <a:pt x="123956" y="244933"/>
                  </a:lnTo>
                  <a:lnTo>
                    <a:pt x="126127" y="262257"/>
                  </a:lnTo>
                  <a:lnTo>
                    <a:pt x="124125" y="274137"/>
                  </a:lnTo>
                  <a:lnTo>
                    <a:pt x="117020" y="291587"/>
                  </a:lnTo>
                  <a:lnTo>
                    <a:pt x="90163" y="321423"/>
                  </a:lnTo>
                  <a:lnTo>
                    <a:pt x="56159" y="340645"/>
                  </a:lnTo>
                  <a:lnTo>
                    <a:pt x="43173" y="345709"/>
                  </a:lnTo>
                  <a:lnTo>
                    <a:pt x="35078" y="348410"/>
                  </a:lnTo>
                  <a:close/>
                </a:path>
              </a:pathLst>
            </a:custGeom>
            <a:solidFill>
              <a:srgbClr val="FFA08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7"/>
          <p:cNvSpPr/>
          <p:nvPr/>
        </p:nvSpPr>
        <p:spPr>
          <a:xfrm>
            <a:off x="0" y="2106128"/>
            <a:ext cx="4860290" cy="1868805"/>
          </a:xfrm>
          <a:custGeom>
            <a:rect b="b" l="l" r="r" t="t"/>
            <a:pathLst>
              <a:path extrusionOk="0" h="1868804" w="4860290">
                <a:moveTo>
                  <a:pt x="3926969" y="1868396"/>
                </a:moveTo>
                <a:lnTo>
                  <a:pt x="0" y="1868396"/>
                </a:lnTo>
                <a:lnTo>
                  <a:pt x="0" y="0"/>
                </a:lnTo>
                <a:lnTo>
                  <a:pt x="3926740" y="0"/>
                </a:lnTo>
                <a:lnTo>
                  <a:pt x="3976136" y="1305"/>
                </a:lnTo>
                <a:lnTo>
                  <a:pt x="4025171" y="5197"/>
                </a:lnTo>
                <a:lnTo>
                  <a:pt x="4073750" y="11637"/>
                </a:lnTo>
                <a:lnTo>
                  <a:pt x="4121780" y="20586"/>
                </a:lnTo>
                <a:lnTo>
                  <a:pt x="4169169" y="32005"/>
                </a:lnTo>
                <a:lnTo>
                  <a:pt x="4215823" y="45857"/>
                </a:lnTo>
                <a:lnTo>
                  <a:pt x="4261649" y="62102"/>
                </a:lnTo>
                <a:lnTo>
                  <a:pt x="4306554" y="80703"/>
                </a:lnTo>
                <a:lnTo>
                  <a:pt x="4350446" y="101620"/>
                </a:lnTo>
                <a:lnTo>
                  <a:pt x="4393231" y="124815"/>
                </a:lnTo>
                <a:lnTo>
                  <a:pt x="4434816" y="150250"/>
                </a:lnTo>
                <a:lnTo>
                  <a:pt x="4475109" y="177887"/>
                </a:lnTo>
                <a:lnTo>
                  <a:pt x="4514016" y="207686"/>
                </a:lnTo>
                <a:lnTo>
                  <a:pt x="4551444" y="239609"/>
                </a:lnTo>
                <a:lnTo>
                  <a:pt x="4587301" y="273618"/>
                </a:lnTo>
                <a:lnTo>
                  <a:pt x="4621310" y="309474"/>
                </a:lnTo>
                <a:lnTo>
                  <a:pt x="4653234" y="346902"/>
                </a:lnTo>
                <a:lnTo>
                  <a:pt x="4683033" y="385809"/>
                </a:lnTo>
                <a:lnTo>
                  <a:pt x="4710670" y="426101"/>
                </a:lnTo>
                <a:lnTo>
                  <a:pt x="4736105" y="467686"/>
                </a:lnTo>
                <a:lnTo>
                  <a:pt x="4759300" y="510471"/>
                </a:lnTo>
                <a:lnTo>
                  <a:pt x="4780217" y="554363"/>
                </a:lnTo>
                <a:lnTo>
                  <a:pt x="4798818" y="599269"/>
                </a:lnTo>
                <a:lnTo>
                  <a:pt x="4815063" y="645096"/>
                </a:lnTo>
                <a:lnTo>
                  <a:pt x="4828914" y="691751"/>
                </a:lnTo>
                <a:lnTo>
                  <a:pt x="4840334" y="739141"/>
                </a:lnTo>
                <a:lnTo>
                  <a:pt x="4849282" y="787174"/>
                </a:lnTo>
                <a:lnTo>
                  <a:pt x="4855722" y="835756"/>
                </a:lnTo>
                <a:lnTo>
                  <a:pt x="4859614" y="884794"/>
                </a:lnTo>
                <a:lnTo>
                  <a:pt x="4860172" y="905934"/>
                </a:lnTo>
                <a:lnTo>
                  <a:pt x="4860172" y="962459"/>
                </a:lnTo>
                <a:lnTo>
                  <a:pt x="4855722" y="1032638"/>
                </a:lnTo>
                <a:lnTo>
                  <a:pt x="4849282" y="1081220"/>
                </a:lnTo>
                <a:lnTo>
                  <a:pt x="4840334" y="1129254"/>
                </a:lnTo>
                <a:lnTo>
                  <a:pt x="4828914" y="1176645"/>
                </a:lnTo>
                <a:lnTo>
                  <a:pt x="4815063" y="1223300"/>
                </a:lnTo>
                <a:lnTo>
                  <a:pt x="4798818" y="1269128"/>
                </a:lnTo>
                <a:lnTo>
                  <a:pt x="4780217" y="1314035"/>
                </a:lnTo>
                <a:lnTo>
                  <a:pt x="4759300" y="1357927"/>
                </a:lnTo>
                <a:lnTo>
                  <a:pt x="4736105" y="1400713"/>
                </a:lnTo>
                <a:lnTo>
                  <a:pt x="4710670" y="1442298"/>
                </a:lnTo>
                <a:lnTo>
                  <a:pt x="4683033" y="1482591"/>
                </a:lnTo>
                <a:lnTo>
                  <a:pt x="4653234" y="1521498"/>
                </a:lnTo>
                <a:lnTo>
                  <a:pt x="4621310" y="1558927"/>
                </a:lnTo>
                <a:lnTo>
                  <a:pt x="4587301" y="1594783"/>
                </a:lnTo>
                <a:lnTo>
                  <a:pt x="4551444" y="1628793"/>
                </a:lnTo>
                <a:lnTo>
                  <a:pt x="4514016" y="1660717"/>
                </a:lnTo>
                <a:lnTo>
                  <a:pt x="4475109" y="1690516"/>
                </a:lnTo>
                <a:lnTo>
                  <a:pt x="4434816" y="1718152"/>
                </a:lnTo>
                <a:lnTo>
                  <a:pt x="4393231" y="1743588"/>
                </a:lnTo>
                <a:lnTo>
                  <a:pt x="4350446" y="1766783"/>
                </a:lnTo>
                <a:lnTo>
                  <a:pt x="4306554" y="1787700"/>
                </a:lnTo>
                <a:lnTo>
                  <a:pt x="4261649" y="1806300"/>
                </a:lnTo>
                <a:lnTo>
                  <a:pt x="4215823" y="1822546"/>
                </a:lnTo>
                <a:lnTo>
                  <a:pt x="4169169" y="1836397"/>
                </a:lnTo>
                <a:lnTo>
                  <a:pt x="4121780" y="1847816"/>
                </a:lnTo>
                <a:lnTo>
                  <a:pt x="4073750" y="1856765"/>
                </a:lnTo>
                <a:lnTo>
                  <a:pt x="4025171" y="1863204"/>
                </a:lnTo>
                <a:lnTo>
                  <a:pt x="3976136" y="1867096"/>
                </a:lnTo>
                <a:lnTo>
                  <a:pt x="3926969" y="18683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7"/>
          <p:cNvSpPr txBox="1"/>
          <p:nvPr>
            <p:ph type="title"/>
          </p:nvPr>
        </p:nvSpPr>
        <p:spPr>
          <a:xfrm>
            <a:off x="408558" y="-134249"/>
            <a:ext cx="15437984" cy="2306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8975">
            <a:spAutoFit/>
          </a:bodyPr>
          <a:lstStyle/>
          <a:p>
            <a:pPr indent="0" lvl="0" marL="13169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2.2 ENTREVISTA</a:t>
            </a:r>
            <a:endParaRPr/>
          </a:p>
        </p:txBody>
      </p:sp>
      <p:sp>
        <p:nvSpPr>
          <p:cNvPr id="258" name="Google Shape;258;p7"/>
          <p:cNvSpPr txBox="1"/>
          <p:nvPr/>
        </p:nvSpPr>
        <p:spPr>
          <a:xfrm>
            <a:off x="4848219" y="2792357"/>
            <a:ext cx="4885055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CONTROLE DE ESTOQUE</a:t>
            </a:r>
            <a:endParaRPr b="0" i="0" sz="30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2248450" y="2285775"/>
            <a:ext cx="18972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336F95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endParaRPr b="0" i="0" sz="9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0" y="4209288"/>
            <a:ext cx="3814445" cy="1868805"/>
          </a:xfrm>
          <a:custGeom>
            <a:rect b="b" l="l" r="r" t="t"/>
            <a:pathLst>
              <a:path extrusionOk="0" h="1868804" w="3814445">
                <a:moveTo>
                  <a:pt x="2881467" y="1868396"/>
                </a:moveTo>
                <a:lnTo>
                  <a:pt x="0" y="1868396"/>
                </a:lnTo>
                <a:lnTo>
                  <a:pt x="0" y="0"/>
                </a:lnTo>
                <a:lnTo>
                  <a:pt x="2880433" y="0"/>
                </a:lnTo>
                <a:lnTo>
                  <a:pt x="2929831" y="1306"/>
                </a:lnTo>
                <a:lnTo>
                  <a:pt x="2978870" y="5199"/>
                </a:lnTo>
                <a:lnTo>
                  <a:pt x="3027452" y="11640"/>
                </a:lnTo>
                <a:lnTo>
                  <a:pt x="3075485" y="20591"/>
                </a:lnTo>
                <a:lnTo>
                  <a:pt x="3122876" y="32012"/>
                </a:lnTo>
                <a:lnTo>
                  <a:pt x="3169531" y="45867"/>
                </a:lnTo>
                <a:lnTo>
                  <a:pt x="3215359" y="62115"/>
                </a:lnTo>
                <a:lnTo>
                  <a:pt x="3260265" y="80718"/>
                </a:lnTo>
                <a:lnTo>
                  <a:pt x="3304158" y="101638"/>
                </a:lnTo>
                <a:lnTo>
                  <a:pt x="3346943" y="124836"/>
                </a:lnTo>
                <a:lnTo>
                  <a:pt x="3388529" y="150274"/>
                </a:lnTo>
                <a:lnTo>
                  <a:pt x="3428822" y="177913"/>
                </a:lnTo>
                <a:lnTo>
                  <a:pt x="3467729" y="207714"/>
                </a:lnTo>
                <a:lnTo>
                  <a:pt x="3505157" y="239639"/>
                </a:lnTo>
                <a:lnTo>
                  <a:pt x="3541014" y="273649"/>
                </a:lnTo>
                <a:lnTo>
                  <a:pt x="3575023" y="309500"/>
                </a:lnTo>
                <a:lnTo>
                  <a:pt x="3606947" y="346923"/>
                </a:lnTo>
                <a:lnTo>
                  <a:pt x="3636746" y="385826"/>
                </a:lnTo>
                <a:lnTo>
                  <a:pt x="3664383" y="426115"/>
                </a:lnTo>
                <a:lnTo>
                  <a:pt x="3689818" y="467698"/>
                </a:lnTo>
                <a:lnTo>
                  <a:pt x="3713013" y="510481"/>
                </a:lnTo>
                <a:lnTo>
                  <a:pt x="3733930" y="554372"/>
                </a:lnTo>
                <a:lnTo>
                  <a:pt x="3752531" y="599278"/>
                </a:lnTo>
                <a:lnTo>
                  <a:pt x="3768776" y="645104"/>
                </a:lnTo>
                <a:lnTo>
                  <a:pt x="3782627" y="691760"/>
                </a:lnTo>
                <a:lnTo>
                  <a:pt x="3794047" y="739151"/>
                </a:lnTo>
                <a:lnTo>
                  <a:pt x="3802995" y="787185"/>
                </a:lnTo>
                <a:lnTo>
                  <a:pt x="3809435" y="835768"/>
                </a:lnTo>
                <a:lnTo>
                  <a:pt x="3813327" y="884808"/>
                </a:lnTo>
                <a:lnTo>
                  <a:pt x="3813855" y="904794"/>
                </a:lnTo>
                <a:lnTo>
                  <a:pt x="3813855" y="963628"/>
                </a:lnTo>
                <a:lnTo>
                  <a:pt x="3809435" y="1032655"/>
                </a:lnTo>
                <a:lnTo>
                  <a:pt x="3802995" y="1081238"/>
                </a:lnTo>
                <a:lnTo>
                  <a:pt x="3794047" y="1129272"/>
                </a:lnTo>
                <a:lnTo>
                  <a:pt x="3782627" y="1176664"/>
                </a:lnTo>
                <a:lnTo>
                  <a:pt x="3768776" y="1223320"/>
                </a:lnTo>
                <a:lnTo>
                  <a:pt x="3752531" y="1269148"/>
                </a:lnTo>
                <a:lnTo>
                  <a:pt x="3733930" y="1314055"/>
                </a:lnTo>
                <a:lnTo>
                  <a:pt x="3713013" y="1357948"/>
                </a:lnTo>
                <a:lnTo>
                  <a:pt x="3689818" y="1400734"/>
                </a:lnTo>
                <a:lnTo>
                  <a:pt x="3664383" y="1442320"/>
                </a:lnTo>
                <a:lnTo>
                  <a:pt x="3636746" y="1482612"/>
                </a:lnTo>
                <a:lnTo>
                  <a:pt x="3606947" y="1521520"/>
                </a:lnTo>
                <a:lnTo>
                  <a:pt x="3575023" y="1558948"/>
                </a:lnTo>
                <a:lnTo>
                  <a:pt x="3541014" y="1594804"/>
                </a:lnTo>
                <a:lnTo>
                  <a:pt x="3505157" y="1628809"/>
                </a:lnTo>
                <a:lnTo>
                  <a:pt x="3467729" y="1660729"/>
                </a:lnTo>
                <a:lnTo>
                  <a:pt x="3428822" y="1690526"/>
                </a:lnTo>
                <a:lnTo>
                  <a:pt x="3388529" y="1718161"/>
                </a:lnTo>
                <a:lnTo>
                  <a:pt x="3346943" y="1743595"/>
                </a:lnTo>
                <a:lnTo>
                  <a:pt x="3304158" y="1766791"/>
                </a:lnTo>
                <a:lnTo>
                  <a:pt x="3260265" y="1787709"/>
                </a:lnTo>
                <a:lnTo>
                  <a:pt x="3215359" y="1806311"/>
                </a:lnTo>
                <a:lnTo>
                  <a:pt x="3169531" y="1822558"/>
                </a:lnTo>
                <a:lnTo>
                  <a:pt x="3122876" y="1836412"/>
                </a:lnTo>
                <a:lnTo>
                  <a:pt x="3075485" y="1847833"/>
                </a:lnTo>
                <a:lnTo>
                  <a:pt x="3027452" y="1856783"/>
                </a:lnTo>
                <a:lnTo>
                  <a:pt x="2978870" y="1863224"/>
                </a:lnTo>
                <a:lnTo>
                  <a:pt x="2929831" y="1867117"/>
                </a:lnTo>
                <a:lnTo>
                  <a:pt x="2881467" y="18683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3801933" y="4560633"/>
            <a:ext cx="371347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47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MONITORAMENTO DE VENDAS</a:t>
            </a:r>
            <a:endParaRPr b="0" i="0" sz="30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1713175" y="4388968"/>
            <a:ext cx="1617980" cy="149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336F95"/>
                </a:solidFill>
                <a:latin typeface="Trebuchet MS"/>
                <a:ea typeface="Trebuchet MS"/>
                <a:cs typeface="Trebuchet MS"/>
                <a:sym typeface="Trebuchet MS"/>
              </a:rPr>
              <a:t>02</a:t>
            </a:r>
            <a:endParaRPr b="0" i="0" sz="9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0" y="6315821"/>
            <a:ext cx="2770505" cy="1868805"/>
          </a:xfrm>
          <a:custGeom>
            <a:rect b="b" l="l" r="r" t="t"/>
            <a:pathLst>
              <a:path extrusionOk="0" h="1868804" w="2770505">
                <a:moveTo>
                  <a:pt x="1836054" y="1868393"/>
                </a:moveTo>
                <a:lnTo>
                  <a:pt x="0" y="1868393"/>
                </a:lnTo>
                <a:lnTo>
                  <a:pt x="0" y="0"/>
                </a:lnTo>
                <a:lnTo>
                  <a:pt x="1836059" y="0"/>
                </a:lnTo>
                <a:lnTo>
                  <a:pt x="1885456" y="1305"/>
                </a:lnTo>
                <a:lnTo>
                  <a:pt x="1934494" y="5197"/>
                </a:lnTo>
                <a:lnTo>
                  <a:pt x="1983076" y="11637"/>
                </a:lnTo>
                <a:lnTo>
                  <a:pt x="2031109" y="20585"/>
                </a:lnTo>
                <a:lnTo>
                  <a:pt x="2078499" y="32004"/>
                </a:lnTo>
                <a:lnTo>
                  <a:pt x="2125154" y="45856"/>
                </a:lnTo>
                <a:lnTo>
                  <a:pt x="2170981" y="62101"/>
                </a:lnTo>
                <a:lnTo>
                  <a:pt x="2215887" y="80701"/>
                </a:lnTo>
                <a:lnTo>
                  <a:pt x="2259779" y="101618"/>
                </a:lnTo>
                <a:lnTo>
                  <a:pt x="2302564" y="124814"/>
                </a:lnTo>
                <a:lnTo>
                  <a:pt x="2344149" y="150249"/>
                </a:lnTo>
                <a:lnTo>
                  <a:pt x="2384441" y="177886"/>
                </a:lnTo>
                <a:lnTo>
                  <a:pt x="2423348" y="207685"/>
                </a:lnTo>
                <a:lnTo>
                  <a:pt x="2460776" y="239609"/>
                </a:lnTo>
                <a:lnTo>
                  <a:pt x="2496632" y="273618"/>
                </a:lnTo>
                <a:lnTo>
                  <a:pt x="2530641" y="309475"/>
                </a:lnTo>
                <a:lnTo>
                  <a:pt x="2562564" y="346903"/>
                </a:lnTo>
                <a:lnTo>
                  <a:pt x="2592363" y="385810"/>
                </a:lnTo>
                <a:lnTo>
                  <a:pt x="2620000" y="426103"/>
                </a:lnTo>
                <a:lnTo>
                  <a:pt x="2645435" y="467689"/>
                </a:lnTo>
                <a:lnTo>
                  <a:pt x="2668630" y="510475"/>
                </a:lnTo>
                <a:lnTo>
                  <a:pt x="2689547" y="554368"/>
                </a:lnTo>
                <a:lnTo>
                  <a:pt x="2708148" y="599274"/>
                </a:lnTo>
                <a:lnTo>
                  <a:pt x="2724393" y="645102"/>
                </a:lnTo>
                <a:lnTo>
                  <a:pt x="2738245" y="691759"/>
                </a:lnTo>
                <a:lnTo>
                  <a:pt x="2749664" y="739150"/>
                </a:lnTo>
                <a:lnTo>
                  <a:pt x="2758613" y="787184"/>
                </a:lnTo>
                <a:lnTo>
                  <a:pt x="2765053" y="835768"/>
                </a:lnTo>
                <a:lnTo>
                  <a:pt x="2768945" y="884808"/>
                </a:lnTo>
                <a:lnTo>
                  <a:pt x="2770179" y="931491"/>
                </a:lnTo>
                <a:lnTo>
                  <a:pt x="2770179" y="936932"/>
                </a:lnTo>
                <a:lnTo>
                  <a:pt x="2768945" y="983609"/>
                </a:lnTo>
                <a:lnTo>
                  <a:pt x="2765053" y="1032644"/>
                </a:lnTo>
                <a:lnTo>
                  <a:pt x="2758613" y="1081223"/>
                </a:lnTo>
                <a:lnTo>
                  <a:pt x="2749664" y="1129254"/>
                </a:lnTo>
                <a:lnTo>
                  <a:pt x="2738245" y="1176643"/>
                </a:lnTo>
                <a:lnTo>
                  <a:pt x="2724393" y="1223296"/>
                </a:lnTo>
                <a:lnTo>
                  <a:pt x="2708148" y="1269122"/>
                </a:lnTo>
                <a:lnTo>
                  <a:pt x="2689547" y="1314028"/>
                </a:lnTo>
                <a:lnTo>
                  <a:pt x="2668630" y="1357919"/>
                </a:lnTo>
                <a:lnTo>
                  <a:pt x="2645435" y="1400704"/>
                </a:lnTo>
                <a:lnTo>
                  <a:pt x="2620000" y="1442290"/>
                </a:lnTo>
                <a:lnTo>
                  <a:pt x="2592363" y="1482582"/>
                </a:lnTo>
                <a:lnTo>
                  <a:pt x="2562564" y="1521489"/>
                </a:lnTo>
                <a:lnTo>
                  <a:pt x="2530641" y="1558917"/>
                </a:lnTo>
                <a:lnTo>
                  <a:pt x="2496632" y="1594774"/>
                </a:lnTo>
                <a:lnTo>
                  <a:pt x="2460776" y="1628784"/>
                </a:lnTo>
                <a:lnTo>
                  <a:pt x="2423348" y="1660707"/>
                </a:lnTo>
                <a:lnTo>
                  <a:pt x="2384441" y="1690507"/>
                </a:lnTo>
                <a:lnTo>
                  <a:pt x="2344149" y="1718143"/>
                </a:lnTo>
                <a:lnTo>
                  <a:pt x="2302564" y="1743578"/>
                </a:lnTo>
                <a:lnTo>
                  <a:pt x="2259779" y="1766774"/>
                </a:lnTo>
                <a:lnTo>
                  <a:pt x="2215887" y="1787691"/>
                </a:lnTo>
                <a:lnTo>
                  <a:pt x="2170981" y="1806291"/>
                </a:lnTo>
                <a:lnTo>
                  <a:pt x="2125154" y="1822536"/>
                </a:lnTo>
                <a:lnTo>
                  <a:pt x="2078499" y="1836388"/>
                </a:lnTo>
                <a:lnTo>
                  <a:pt x="2031109" y="1847807"/>
                </a:lnTo>
                <a:lnTo>
                  <a:pt x="1983076" y="1856756"/>
                </a:lnTo>
                <a:lnTo>
                  <a:pt x="1934494" y="1863195"/>
                </a:lnTo>
                <a:lnTo>
                  <a:pt x="1885456" y="1867087"/>
                </a:lnTo>
                <a:lnTo>
                  <a:pt x="1836054" y="18683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236596" y="6495472"/>
            <a:ext cx="1567180" cy="1492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336F95"/>
                </a:solidFill>
                <a:latin typeface="Trebuchet MS"/>
                <a:ea typeface="Trebuchet MS"/>
                <a:cs typeface="Trebuchet MS"/>
                <a:sym typeface="Trebuchet MS"/>
              </a:rPr>
              <a:t>03</a:t>
            </a:r>
            <a:endParaRPr b="0" i="0" sz="9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7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160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266" name="Google Shape;266;p7"/>
          <p:cNvSpPr txBox="1"/>
          <p:nvPr/>
        </p:nvSpPr>
        <p:spPr>
          <a:xfrm>
            <a:off x="2757551" y="6667166"/>
            <a:ext cx="291528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47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1F2A5B"/>
                </a:solidFill>
                <a:latin typeface="Trebuchet MS"/>
                <a:ea typeface="Trebuchet MS"/>
                <a:cs typeface="Trebuchet MS"/>
                <a:sym typeface="Trebuchet MS"/>
              </a:rPr>
              <a:t>CADASTRO DE CLIENTES</a:t>
            </a:r>
            <a:endParaRPr b="0" i="0" sz="30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 txBox="1"/>
          <p:nvPr>
            <p:ph type="title"/>
          </p:nvPr>
        </p:nvSpPr>
        <p:spPr>
          <a:xfrm>
            <a:off x="408558" y="-134249"/>
            <a:ext cx="154380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3600">
            <a:spAutoFit/>
          </a:bodyPr>
          <a:lstStyle/>
          <a:p>
            <a:pPr indent="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3.1 ANÁLISE DE REQUISITOS</a:t>
            </a:r>
            <a:endParaRPr/>
          </a:p>
        </p:txBody>
      </p:sp>
      <p:grpSp>
        <p:nvGrpSpPr>
          <p:cNvPr id="273" name="Google Shape;273;p8"/>
          <p:cNvGrpSpPr/>
          <p:nvPr/>
        </p:nvGrpSpPr>
        <p:grpSpPr>
          <a:xfrm>
            <a:off x="10246164" y="0"/>
            <a:ext cx="8042237" cy="3923508"/>
            <a:chOff x="10246164" y="0"/>
            <a:chExt cx="8042237" cy="3923508"/>
          </a:xfrm>
        </p:grpSpPr>
        <p:sp>
          <p:nvSpPr>
            <p:cNvPr id="274" name="Google Shape;274;p8"/>
            <p:cNvSpPr/>
            <p:nvPr/>
          </p:nvSpPr>
          <p:spPr>
            <a:xfrm>
              <a:off x="13005201" y="0"/>
              <a:ext cx="5283200" cy="1311275"/>
            </a:xfrm>
            <a:custGeom>
              <a:rect b="b" l="l" r="r" t="t"/>
              <a:pathLst>
                <a:path extrusionOk="0" h="1311275" w="5283200">
                  <a:moveTo>
                    <a:pt x="5282797" y="1310787"/>
                  </a:moveTo>
                  <a:lnTo>
                    <a:pt x="3090723" y="1045574"/>
                  </a:lnTo>
                  <a:lnTo>
                    <a:pt x="6306" y="2953"/>
                  </a:lnTo>
                  <a:lnTo>
                    <a:pt x="0" y="0"/>
                  </a:lnTo>
                  <a:lnTo>
                    <a:pt x="5282797" y="0"/>
                  </a:lnTo>
                  <a:lnTo>
                    <a:pt x="5282797" y="1310787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6164" y="0"/>
              <a:ext cx="8041834" cy="39235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8"/>
          <p:cNvSpPr/>
          <p:nvPr/>
        </p:nvSpPr>
        <p:spPr>
          <a:xfrm>
            <a:off x="6588935" y="0"/>
            <a:ext cx="3052445" cy="1099820"/>
          </a:xfrm>
          <a:custGeom>
            <a:rect b="b" l="l" r="r" t="t"/>
            <a:pathLst>
              <a:path extrusionOk="0" h="1099820" w="3052445">
                <a:moveTo>
                  <a:pt x="927784" y="1082218"/>
                </a:moveTo>
                <a:lnTo>
                  <a:pt x="894216" y="1093957"/>
                </a:lnTo>
                <a:lnTo>
                  <a:pt x="860239" y="1099503"/>
                </a:lnTo>
                <a:lnTo>
                  <a:pt x="825830" y="1098884"/>
                </a:lnTo>
                <a:lnTo>
                  <a:pt x="755625" y="1079280"/>
                </a:lnTo>
                <a:lnTo>
                  <a:pt x="719782" y="1060354"/>
                </a:lnTo>
                <a:lnTo>
                  <a:pt x="683415" y="1035387"/>
                </a:lnTo>
                <a:lnTo>
                  <a:pt x="646501" y="1004408"/>
                </a:lnTo>
                <a:lnTo>
                  <a:pt x="609017" y="967448"/>
                </a:lnTo>
                <a:lnTo>
                  <a:pt x="570940" y="924537"/>
                </a:lnTo>
                <a:lnTo>
                  <a:pt x="532246" y="875706"/>
                </a:lnTo>
                <a:lnTo>
                  <a:pt x="492913" y="820986"/>
                </a:lnTo>
                <a:lnTo>
                  <a:pt x="462501" y="773872"/>
                </a:lnTo>
                <a:lnTo>
                  <a:pt x="432363" y="726785"/>
                </a:lnTo>
                <a:lnTo>
                  <a:pt x="402499" y="679726"/>
                </a:lnTo>
                <a:lnTo>
                  <a:pt x="372909" y="632693"/>
                </a:lnTo>
                <a:lnTo>
                  <a:pt x="343593" y="585688"/>
                </a:lnTo>
                <a:lnTo>
                  <a:pt x="314550" y="538711"/>
                </a:lnTo>
                <a:lnTo>
                  <a:pt x="285781" y="491760"/>
                </a:lnTo>
                <a:lnTo>
                  <a:pt x="256936" y="444256"/>
                </a:lnTo>
                <a:lnTo>
                  <a:pt x="229064" y="397942"/>
                </a:lnTo>
                <a:lnTo>
                  <a:pt x="201116" y="351074"/>
                </a:lnTo>
                <a:lnTo>
                  <a:pt x="173441" y="304234"/>
                </a:lnTo>
                <a:lnTo>
                  <a:pt x="146040" y="257421"/>
                </a:lnTo>
                <a:lnTo>
                  <a:pt x="118911" y="210635"/>
                </a:lnTo>
                <a:lnTo>
                  <a:pt x="92056" y="163878"/>
                </a:lnTo>
                <a:lnTo>
                  <a:pt x="65474" y="117148"/>
                </a:lnTo>
                <a:lnTo>
                  <a:pt x="39165" y="70445"/>
                </a:lnTo>
                <a:lnTo>
                  <a:pt x="13128" y="23770"/>
                </a:lnTo>
                <a:lnTo>
                  <a:pt x="0" y="0"/>
                </a:lnTo>
                <a:lnTo>
                  <a:pt x="1158454" y="0"/>
                </a:lnTo>
                <a:lnTo>
                  <a:pt x="1164975" y="56227"/>
                </a:lnTo>
                <a:lnTo>
                  <a:pt x="1171531" y="121175"/>
                </a:lnTo>
                <a:lnTo>
                  <a:pt x="1176870" y="184046"/>
                </a:lnTo>
                <a:lnTo>
                  <a:pt x="1180990" y="244842"/>
                </a:lnTo>
                <a:lnTo>
                  <a:pt x="1183890" y="303566"/>
                </a:lnTo>
                <a:lnTo>
                  <a:pt x="1185569" y="360223"/>
                </a:lnTo>
                <a:lnTo>
                  <a:pt x="1186026" y="414815"/>
                </a:lnTo>
                <a:lnTo>
                  <a:pt x="1185259" y="467345"/>
                </a:lnTo>
                <a:lnTo>
                  <a:pt x="1183268" y="517818"/>
                </a:lnTo>
                <a:lnTo>
                  <a:pt x="1180052" y="566236"/>
                </a:lnTo>
                <a:lnTo>
                  <a:pt x="1175608" y="612603"/>
                </a:lnTo>
                <a:lnTo>
                  <a:pt x="1169937" y="656922"/>
                </a:lnTo>
                <a:lnTo>
                  <a:pt x="1163036" y="699196"/>
                </a:lnTo>
                <a:lnTo>
                  <a:pt x="1154906" y="739430"/>
                </a:lnTo>
                <a:lnTo>
                  <a:pt x="1145544" y="777625"/>
                </a:lnTo>
                <a:lnTo>
                  <a:pt x="1123121" y="847917"/>
                </a:lnTo>
                <a:lnTo>
                  <a:pt x="1095760" y="910099"/>
                </a:lnTo>
                <a:lnTo>
                  <a:pt x="1063450" y="964197"/>
                </a:lnTo>
                <a:lnTo>
                  <a:pt x="1026182" y="1010239"/>
                </a:lnTo>
                <a:lnTo>
                  <a:pt x="983948" y="1048251"/>
                </a:lnTo>
                <a:lnTo>
                  <a:pt x="927784" y="1082218"/>
                </a:lnTo>
                <a:close/>
              </a:path>
              <a:path extrusionOk="0" h="1099820" w="3052445">
                <a:moveTo>
                  <a:pt x="2791558" y="720416"/>
                </a:moveTo>
                <a:lnTo>
                  <a:pt x="2759903" y="733665"/>
                </a:lnTo>
                <a:lnTo>
                  <a:pt x="2726288" y="741199"/>
                </a:lnTo>
                <a:lnTo>
                  <a:pt x="2690682" y="743033"/>
                </a:lnTo>
                <a:lnTo>
                  <a:pt x="2653055" y="739182"/>
                </a:lnTo>
                <a:lnTo>
                  <a:pt x="2599645" y="725991"/>
                </a:lnTo>
                <a:lnTo>
                  <a:pt x="2547483" y="703309"/>
                </a:lnTo>
                <a:lnTo>
                  <a:pt x="2496576" y="671132"/>
                </a:lnTo>
                <a:lnTo>
                  <a:pt x="2446935" y="629454"/>
                </a:lnTo>
                <a:lnTo>
                  <a:pt x="2398567" y="578272"/>
                </a:lnTo>
                <a:lnTo>
                  <a:pt x="2351482" y="517581"/>
                </a:lnTo>
                <a:lnTo>
                  <a:pt x="2328424" y="483668"/>
                </a:lnTo>
                <a:lnTo>
                  <a:pt x="2305689" y="447376"/>
                </a:lnTo>
                <a:lnTo>
                  <a:pt x="2283280" y="408705"/>
                </a:lnTo>
                <a:lnTo>
                  <a:pt x="2261198" y="367654"/>
                </a:lnTo>
                <a:lnTo>
                  <a:pt x="2239442" y="324222"/>
                </a:lnTo>
                <a:lnTo>
                  <a:pt x="2218016" y="278409"/>
                </a:lnTo>
                <a:lnTo>
                  <a:pt x="2196919" y="230214"/>
                </a:lnTo>
                <a:lnTo>
                  <a:pt x="2176153" y="179637"/>
                </a:lnTo>
                <a:lnTo>
                  <a:pt x="2155720" y="126677"/>
                </a:lnTo>
                <a:lnTo>
                  <a:pt x="2135619" y="71334"/>
                </a:lnTo>
                <a:lnTo>
                  <a:pt x="2115853" y="13607"/>
                </a:lnTo>
                <a:lnTo>
                  <a:pt x="2111454" y="0"/>
                </a:lnTo>
                <a:lnTo>
                  <a:pt x="3052196" y="0"/>
                </a:lnTo>
                <a:lnTo>
                  <a:pt x="3041339" y="66856"/>
                </a:lnTo>
                <a:lnTo>
                  <a:pt x="3032205" y="121528"/>
                </a:lnTo>
                <a:lnTo>
                  <a:pt x="3022832" y="176332"/>
                </a:lnTo>
                <a:lnTo>
                  <a:pt x="3013221" y="231267"/>
                </a:lnTo>
                <a:lnTo>
                  <a:pt x="3003371" y="286333"/>
                </a:lnTo>
                <a:lnTo>
                  <a:pt x="2993284" y="341531"/>
                </a:lnTo>
                <a:lnTo>
                  <a:pt x="2977895" y="406891"/>
                </a:lnTo>
                <a:lnTo>
                  <a:pt x="2960822" y="466399"/>
                </a:lnTo>
                <a:lnTo>
                  <a:pt x="2942032" y="520073"/>
                </a:lnTo>
                <a:lnTo>
                  <a:pt x="2921497" y="567926"/>
                </a:lnTo>
                <a:lnTo>
                  <a:pt x="2899185" y="609974"/>
                </a:lnTo>
                <a:lnTo>
                  <a:pt x="2875066" y="646232"/>
                </a:lnTo>
                <a:lnTo>
                  <a:pt x="2849109" y="676715"/>
                </a:lnTo>
                <a:lnTo>
                  <a:pt x="2791558" y="720416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6405534" y="2572626"/>
            <a:ext cx="6021070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0"/>
              <a:buFont typeface="Arial"/>
              <a:buNone/>
            </a:pPr>
            <a:r>
              <a:rPr b="1" i="0" lang="en-US" sz="34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FUNCIONAIS</a:t>
            </a:r>
            <a:endParaRPr b="0" i="0" sz="34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8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160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79" name="Google Shape;279;p8"/>
          <p:cNvSpPr txBox="1"/>
          <p:nvPr>
            <p:ph idx="1" type="body"/>
          </p:nvPr>
        </p:nvSpPr>
        <p:spPr>
          <a:xfrm>
            <a:off x="5246210" y="3460353"/>
            <a:ext cx="7795500" cy="4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5080" rtl="0" algn="ctr">
              <a:lnSpc>
                <a:spcPct val="1141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Detalhes específicos que descrevem as funcionalidades e operações que um sistema ou software precisa executar, estabelecendo seu comportamento em relação a entradas específicas de usuários ou outros sistemas.</a:t>
            </a:r>
            <a:endParaRPr/>
          </a:p>
          <a:p>
            <a:pPr indent="0" lvl="0" marL="721360" rtl="0" algn="ctr">
              <a:lnSpc>
                <a:spcPct val="100000"/>
              </a:lnSpc>
              <a:spcBef>
                <a:spcPts val="2565"/>
              </a:spcBef>
              <a:spcAft>
                <a:spcPts val="0"/>
              </a:spcAft>
              <a:buSzPts val="1400"/>
              <a:buNone/>
            </a:pPr>
            <a:r>
              <a:rPr b="1" lang="en-US" sz="2950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REQUISITOS NÃO FUNCIONAIS</a:t>
            </a:r>
            <a:endParaRPr sz="29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35" lvl="0" marL="200660" marR="193675" rtl="0" algn="ctr">
              <a:lnSpc>
                <a:spcPct val="114100"/>
              </a:lnSpc>
              <a:spcBef>
                <a:spcPts val="2845"/>
              </a:spcBef>
              <a:spcAft>
                <a:spcPts val="0"/>
              </a:spcAft>
              <a:buSzPts val="1400"/>
              <a:buNone/>
            </a:pPr>
            <a:r>
              <a:rPr lang="en-US"/>
              <a:t>Características e atributos que um sistema ou software deve apresentar, como: desempenho, segurança, usabilidade e escalabilidade, em vez de funcionalidades específicas.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/>
          <p:nvPr/>
        </p:nvSpPr>
        <p:spPr>
          <a:xfrm>
            <a:off x="0" y="0"/>
            <a:ext cx="1891664" cy="2858135"/>
          </a:xfrm>
          <a:custGeom>
            <a:rect b="b" l="l" r="r" t="t"/>
            <a:pathLst>
              <a:path extrusionOk="0" h="2858135" w="1891664">
                <a:moveTo>
                  <a:pt x="0" y="2857887"/>
                </a:moveTo>
                <a:lnTo>
                  <a:pt x="0" y="1882972"/>
                </a:lnTo>
                <a:lnTo>
                  <a:pt x="8373" y="1878121"/>
                </a:lnTo>
                <a:lnTo>
                  <a:pt x="51449" y="1852116"/>
                </a:lnTo>
                <a:lnTo>
                  <a:pt x="94035" y="1825346"/>
                </a:lnTo>
                <a:lnTo>
                  <a:pt x="136129" y="1797812"/>
                </a:lnTo>
                <a:lnTo>
                  <a:pt x="177733" y="1769513"/>
                </a:lnTo>
                <a:lnTo>
                  <a:pt x="218819" y="1740467"/>
                </a:lnTo>
                <a:lnTo>
                  <a:pt x="259360" y="1710695"/>
                </a:lnTo>
                <a:lnTo>
                  <a:pt x="299357" y="1680194"/>
                </a:lnTo>
                <a:lnTo>
                  <a:pt x="338811" y="1648967"/>
                </a:lnTo>
                <a:lnTo>
                  <a:pt x="377693" y="1617031"/>
                </a:lnTo>
                <a:lnTo>
                  <a:pt x="415980" y="1584410"/>
                </a:lnTo>
                <a:lnTo>
                  <a:pt x="453672" y="1551102"/>
                </a:lnTo>
                <a:lnTo>
                  <a:pt x="490768" y="1517107"/>
                </a:lnTo>
                <a:lnTo>
                  <a:pt x="527245" y="1482449"/>
                </a:lnTo>
                <a:lnTo>
                  <a:pt x="563078" y="1447150"/>
                </a:lnTo>
                <a:lnTo>
                  <a:pt x="598267" y="1411208"/>
                </a:lnTo>
                <a:lnTo>
                  <a:pt x="632813" y="1374626"/>
                </a:lnTo>
                <a:lnTo>
                  <a:pt x="666693" y="1337426"/>
                </a:lnTo>
                <a:lnTo>
                  <a:pt x="699885" y="1299632"/>
                </a:lnTo>
                <a:lnTo>
                  <a:pt x="732388" y="1261245"/>
                </a:lnTo>
                <a:lnTo>
                  <a:pt x="764204" y="1222264"/>
                </a:lnTo>
                <a:lnTo>
                  <a:pt x="795310" y="1182716"/>
                </a:lnTo>
                <a:lnTo>
                  <a:pt x="825687" y="1142626"/>
                </a:lnTo>
                <a:lnTo>
                  <a:pt x="855336" y="1101993"/>
                </a:lnTo>
                <a:lnTo>
                  <a:pt x="884255" y="1060818"/>
                </a:lnTo>
                <a:lnTo>
                  <a:pt x="912427" y="1019127"/>
                </a:lnTo>
                <a:lnTo>
                  <a:pt x="939833" y="976948"/>
                </a:lnTo>
                <a:lnTo>
                  <a:pt x="966471" y="934281"/>
                </a:lnTo>
                <a:lnTo>
                  <a:pt x="992342" y="891127"/>
                </a:lnTo>
                <a:lnTo>
                  <a:pt x="1017432" y="847511"/>
                </a:lnTo>
                <a:lnTo>
                  <a:pt x="1041721" y="803465"/>
                </a:lnTo>
                <a:lnTo>
                  <a:pt x="1065210" y="758987"/>
                </a:lnTo>
                <a:lnTo>
                  <a:pt x="1087899" y="714076"/>
                </a:lnTo>
                <a:lnTo>
                  <a:pt x="1109775" y="668764"/>
                </a:lnTo>
                <a:lnTo>
                  <a:pt x="1130822" y="623080"/>
                </a:lnTo>
                <a:lnTo>
                  <a:pt x="1151041" y="577022"/>
                </a:lnTo>
                <a:lnTo>
                  <a:pt x="1170429" y="530591"/>
                </a:lnTo>
                <a:lnTo>
                  <a:pt x="1188979" y="483819"/>
                </a:lnTo>
                <a:lnTo>
                  <a:pt x="1206674" y="436735"/>
                </a:lnTo>
                <a:lnTo>
                  <a:pt x="1223516" y="389339"/>
                </a:lnTo>
                <a:lnTo>
                  <a:pt x="1239503" y="341631"/>
                </a:lnTo>
                <a:lnTo>
                  <a:pt x="1254627" y="293641"/>
                </a:lnTo>
                <a:lnTo>
                  <a:pt x="1268878" y="245402"/>
                </a:lnTo>
                <a:lnTo>
                  <a:pt x="1282254" y="196913"/>
                </a:lnTo>
                <a:lnTo>
                  <a:pt x="1294756" y="148176"/>
                </a:lnTo>
                <a:lnTo>
                  <a:pt x="1306377" y="99219"/>
                </a:lnTo>
                <a:lnTo>
                  <a:pt x="1317109" y="50077"/>
                </a:lnTo>
                <a:lnTo>
                  <a:pt x="1326951" y="750"/>
                </a:lnTo>
                <a:lnTo>
                  <a:pt x="1327087" y="0"/>
                </a:lnTo>
                <a:lnTo>
                  <a:pt x="1891642" y="0"/>
                </a:lnTo>
                <a:lnTo>
                  <a:pt x="1890566" y="42890"/>
                </a:lnTo>
                <a:lnTo>
                  <a:pt x="1887546" y="112331"/>
                </a:lnTo>
                <a:lnTo>
                  <a:pt x="1883018" y="181681"/>
                </a:lnTo>
                <a:lnTo>
                  <a:pt x="1876982" y="250926"/>
                </a:lnTo>
                <a:lnTo>
                  <a:pt x="1869445" y="320014"/>
                </a:lnTo>
                <a:lnTo>
                  <a:pt x="1860346" y="389339"/>
                </a:lnTo>
                <a:lnTo>
                  <a:pt x="1849874" y="457624"/>
                </a:lnTo>
                <a:lnTo>
                  <a:pt x="1837850" y="526082"/>
                </a:lnTo>
                <a:lnTo>
                  <a:pt x="1824343" y="594255"/>
                </a:lnTo>
                <a:lnTo>
                  <a:pt x="1809355" y="662126"/>
                </a:lnTo>
                <a:lnTo>
                  <a:pt x="1792898" y="729648"/>
                </a:lnTo>
                <a:lnTo>
                  <a:pt x="1774976" y="796804"/>
                </a:lnTo>
                <a:lnTo>
                  <a:pt x="1755600" y="863547"/>
                </a:lnTo>
                <a:lnTo>
                  <a:pt x="1734776" y="929859"/>
                </a:lnTo>
                <a:lnTo>
                  <a:pt x="1712519" y="995696"/>
                </a:lnTo>
                <a:lnTo>
                  <a:pt x="1688833" y="1061043"/>
                </a:lnTo>
                <a:lnTo>
                  <a:pt x="1663737" y="1125851"/>
                </a:lnTo>
                <a:lnTo>
                  <a:pt x="1637234" y="1190107"/>
                </a:lnTo>
                <a:lnTo>
                  <a:pt x="1609344" y="1253763"/>
                </a:lnTo>
                <a:lnTo>
                  <a:pt x="1580073" y="1316804"/>
                </a:lnTo>
                <a:lnTo>
                  <a:pt x="1549444" y="1379189"/>
                </a:lnTo>
                <a:lnTo>
                  <a:pt x="1517463" y="1440900"/>
                </a:lnTo>
                <a:lnTo>
                  <a:pt x="1484152" y="1501894"/>
                </a:lnTo>
                <a:lnTo>
                  <a:pt x="1449520" y="1562157"/>
                </a:lnTo>
                <a:lnTo>
                  <a:pt x="1413589" y="1621646"/>
                </a:lnTo>
                <a:lnTo>
                  <a:pt x="1376370" y="1680346"/>
                </a:lnTo>
                <a:lnTo>
                  <a:pt x="1337888" y="1738219"/>
                </a:lnTo>
                <a:lnTo>
                  <a:pt x="1298154" y="1795247"/>
                </a:lnTo>
                <a:lnTo>
                  <a:pt x="1257195" y="1851392"/>
                </a:lnTo>
                <a:lnTo>
                  <a:pt x="1215020" y="1906641"/>
                </a:lnTo>
                <a:lnTo>
                  <a:pt x="1171659" y="1960952"/>
                </a:lnTo>
                <a:lnTo>
                  <a:pt x="1127122" y="2014315"/>
                </a:lnTo>
                <a:lnTo>
                  <a:pt x="1081442" y="2066691"/>
                </a:lnTo>
                <a:lnTo>
                  <a:pt x="1034630" y="2118068"/>
                </a:lnTo>
                <a:lnTo>
                  <a:pt x="986718" y="2168409"/>
                </a:lnTo>
                <a:lnTo>
                  <a:pt x="937717" y="2217704"/>
                </a:lnTo>
                <a:lnTo>
                  <a:pt x="887663" y="2265919"/>
                </a:lnTo>
                <a:lnTo>
                  <a:pt x="836567" y="2313031"/>
                </a:lnTo>
                <a:lnTo>
                  <a:pt x="784464" y="2359029"/>
                </a:lnTo>
                <a:lnTo>
                  <a:pt x="731368" y="2403880"/>
                </a:lnTo>
                <a:lnTo>
                  <a:pt x="677316" y="2447564"/>
                </a:lnTo>
                <a:lnTo>
                  <a:pt x="622321" y="2490068"/>
                </a:lnTo>
                <a:lnTo>
                  <a:pt x="566423" y="2531357"/>
                </a:lnTo>
                <a:lnTo>
                  <a:pt x="509633" y="2571439"/>
                </a:lnTo>
                <a:lnTo>
                  <a:pt x="451991" y="2610256"/>
                </a:lnTo>
                <a:lnTo>
                  <a:pt x="393514" y="2647829"/>
                </a:lnTo>
                <a:lnTo>
                  <a:pt x="334241" y="2684114"/>
                </a:lnTo>
                <a:lnTo>
                  <a:pt x="274187" y="2719111"/>
                </a:lnTo>
                <a:lnTo>
                  <a:pt x="213392" y="2752784"/>
                </a:lnTo>
                <a:lnTo>
                  <a:pt x="151873" y="2785134"/>
                </a:lnTo>
                <a:lnTo>
                  <a:pt x="89675" y="2816125"/>
                </a:lnTo>
                <a:lnTo>
                  <a:pt x="26809" y="2845768"/>
                </a:lnTo>
                <a:lnTo>
                  <a:pt x="0" y="2857887"/>
                </a:lnTo>
                <a:close/>
              </a:path>
            </a:pathLst>
          </a:custGeom>
          <a:solidFill>
            <a:srgbClr val="386BCC">
              <a:alpha val="4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9"/>
          <p:cNvGrpSpPr/>
          <p:nvPr/>
        </p:nvGrpSpPr>
        <p:grpSpPr>
          <a:xfrm>
            <a:off x="6554198" y="3506327"/>
            <a:ext cx="5022206" cy="4174383"/>
            <a:chOff x="6554198" y="3506327"/>
            <a:chExt cx="5022206" cy="4174383"/>
          </a:xfrm>
        </p:grpSpPr>
        <p:sp>
          <p:nvSpPr>
            <p:cNvPr id="286" name="Google Shape;286;p9"/>
            <p:cNvSpPr/>
            <p:nvPr/>
          </p:nvSpPr>
          <p:spPr>
            <a:xfrm>
              <a:off x="6961332" y="3506327"/>
              <a:ext cx="2399030" cy="2146300"/>
            </a:xfrm>
            <a:custGeom>
              <a:rect b="b" l="l" r="r" t="t"/>
              <a:pathLst>
                <a:path extrusionOk="0" h="2146300" w="2399029">
                  <a:moveTo>
                    <a:pt x="2398641" y="2146256"/>
                  </a:move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6961332" y="3506327"/>
              <a:ext cx="95250" cy="93980"/>
            </a:xfrm>
            <a:custGeom>
              <a:rect b="b" l="l" r="r" t="t"/>
              <a:pathLst>
                <a:path extrusionOk="0" h="93979" w="95250">
                  <a:moveTo>
                    <a:pt x="18677" y="93400"/>
                  </a:moveTo>
                  <a:lnTo>
                    <a:pt x="0" y="0"/>
                  </a:lnTo>
                  <a:lnTo>
                    <a:pt x="94894" y="8221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6554198" y="5652607"/>
              <a:ext cx="2806065" cy="0"/>
            </a:xfrm>
            <a:custGeom>
              <a:rect b="b" l="l" r="r" t="t"/>
              <a:pathLst>
                <a:path extrusionOk="0" h="120000" w="2806065">
                  <a:moveTo>
                    <a:pt x="280587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6554198" y="5595457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76199" y="114299"/>
                  </a:moveTo>
                  <a:lnTo>
                    <a:pt x="0" y="57149"/>
                  </a:lnTo>
                  <a:lnTo>
                    <a:pt x="762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6838668" y="5652626"/>
              <a:ext cx="2521585" cy="1898014"/>
            </a:xfrm>
            <a:custGeom>
              <a:rect b="b" l="l" r="r" t="t"/>
              <a:pathLst>
                <a:path extrusionOk="0" h="1898015" w="2521584">
                  <a:moveTo>
                    <a:pt x="2521408" y="0"/>
                  </a:moveTo>
                  <a:lnTo>
                    <a:pt x="0" y="1897746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838668" y="7458888"/>
              <a:ext cx="95250" cy="92075"/>
            </a:xfrm>
            <a:custGeom>
              <a:rect b="b" l="l" r="r" t="t"/>
              <a:pathLst>
                <a:path extrusionOk="0" h="92075" w="95250">
                  <a:moveTo>
                    <a:pt x="95249" y="91323"/>
                  </a:moveTo>
                  <a:lnTo>
                    <a:pt x="0" y="91485"/>
                  </a:lnTo>
                  <a:lnTo>
                    <a:pt x="26514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9207685" y="3942990"/>
              <a:ext cx="2243455" cy="1557655"/>
            </a:xfrm>
            <a:custGeom>
              <a:rect b="b" l="l" r="r" t="t"/>
              <a:pathLst>
                <a:path extrusionOk="0" h="1557654" w="2243454">
                  <a:moveTo>
                    <a:pt x="0" y="1557198"/>
                  </a:moveTo>
                  <a:lnTo>
                    <a:pt x="2243122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1355621" y="3939498"/>
              <a:ext cx="95250" cy="93980"/>
            </a:xfrm>
            <a:custGeom>
              <a:rect b="b" l="l" r="r" t="t"/>
              <a:pathLst>
                <a:path extrusionOk="0" h="93979" w="95250">
                  <a:moveTo>
                    <a:pt x="0" y="0"/>
                  </a:moveTo>
                  <a:lnTo>
                    <a:pt x="95185" y="3492"/>
                  </a:lnTo>
                  <a:lnTo>
                    <a:pt x="65181" y="93892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9360103" y="5652607"/>
              <a:ext cx="2211705" cy="0"/>
            </a:xfrm>
            <a:custGeom>
              <a:rect b="b" l="l" r="r" t="t"/>
              <a:pathLst>
                <a:path extrusionOk="0" h="120000" w="2211704">
                  <a:moveTo>
                    <a:pt x="0" y="0"/>
                  </a:moveTo>
                  <a:lnTo>
                    <a:pt x="2211114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1495017" y="5595457"/>
              <a:ext cx="76200" cy="114300"/>
            </a:xfrm>
            <a:custGeom>
              <a:rect b="b" l="l" r="r" t="t"/>
              <a:pathLst>
                <a:path extrusionOk="0" h="114300" w="76200">
                  <a:moveTo>
                    <a:pt x="0" y="0"/>
                  </a:moveTo>
                  <a:lnTo>
                    <a:pt x="76200" y="57150"/>
                  </a:lnTo>
                  <a:lnTo>
                    <a:pt x="0" y="11430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9360085" y="5652666"/>
              <a:ext cx="2216150" cy="1981835"/>
            </a:xfrm>
            <a:custGeom>
              <a:rect b="b" l="l" r="r" t="t"/>
              <a:pathLst>
                <a:path extrusionOk="0" h="1981834" w="2216150">
                  <a:moveTo>
                    <a:pt x="0" y="0"/>
                  </a:moveTo>
                  <a:lnTo>
                    <a:pt x="2215966" y="1981238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1481154" y="7540511"/>
              <a:ext cx="95250" cy="93980"/>
            </a:xfrm>
            <a:custGeom>
              <a:rect b="b" l="l" r="r" t="t"/>
              <a:pathLst>
                <a:path extrusionOk="0" h="93979" w="95250">
                  <a:moveTo>
                    <a:pt x="76183" y="0"/>
                  </a:moveTo>
                  <a:lnTo>
                    <a:pt x="94897" y="93393"/>
                  </a:lnTo>
                  <a:lnTo>
                    <a:pt x="0" y="85209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7939522" y="4302373"/>
              <a:ext cx="2536825" cy="2536825"/>
            </a:xfrm>
            <a:custGeom>
              <a:rect b="b" l="l" r="r" t="t"/>
              <a:pathLst>
                <a:path extrusionOk="0" h="2536825" w="2536825">
                  <a:moveTo>
                    <a:pt x="1268990" y="2536347"/>
                  </a:moveTo>
                  <a:lnTo>
                    <a:pt x="1267371" y="2536347"/>
                  </a:lnTo>
                  <a:lnTo>
                    <a:pt x="1219536" y="2535446"/>
                  </a:lnTo>
                  <a:lnTo>
                    <a:pt x="1171355" y="2532721"/>
                  </a:lnTo>
                  <a:lnTo>
                    <a:pt x="1123670" y="2528219"/>
                  </a:lnTo>
                  <a:lnTo>
                    <a:pt x="1076513" y="2521973"/>
                  </a:lnTo>
                  <a:lnTo>
                    <a:pt x="1029919" y="2514016"/>
                  </a:lnTo>
                  <a:lnTo>
                    <a:pt x="983919" y="2504380"/>
                  </a:lnTo>
                  <a:lnTo>
                    <a:pt x="938546" y="2493100"/>
                  </a:lnTo>
                  <a:lnTo>
                    <a:pt x="893833" y="2480206"/>
                  </a:lnTo>
                  <a:lnTo>
                    <a:pt x="849814" y="2465733"/>
                  </a:lnTo>
                  <a:lnTo>
                    <a:pt x="806520" y="2449713"/>
                  </a:lnTo>
                  <a:lnTo>
                    <a:pt x="763985" y="2432179"/>
                  </a:lnTo>
                  <a:lnTo>
                    <a:pt x="722242" y="2413164"/>
                  </a:lnTo>
                  <a:lnTo>
                    <a:pt x="681323" y="2392700"/>
                  </a:lnTo>
                  <a:lnTo>
                    <a:pt x="641262" y="2370821"/>
                  </a:lnTo>
                  <a:lnTo>
                    <a:pt x="602090" y="2347559"/>
                  </a:lnTo>
                  <a:lnTo>
                    <a:pt x="563842" y="2322947"/>
                  </a:lnTo>
                  <a:lnTo>
                    <a:pt x="526549" y="2297018"/>
                  </a:lnTo>
                  <a:lnTo>
                    <a:pt x="490245" y="2269806"/>
                  </a:lnTo>
                  <a:lnTo>
                    <a:pt x="454962" y="2241341"/>
                  </a:lnTo>
                  <a:lnTo>
                    <a:pt x="420734" y="2211658"/>
                  </a:lnTo>
                  <a:lnTo>
                    <a:pt x="387593" y="2180790"/>
                  </a:lnTo>
                  <a:lnTo>
                    <a:pt x="355571" y="2148769"/>
                  </a:lnTo>
                  <a:lnTo>
                    <a:pt x="324703" y="2115628"/>
                  </a:lnTo>
                  <a:lnTo>
                    <a:pt x="295020" y="2081399"/>
                  </a:lnTo>
                  <a:lnTo>
                    <a:pt x="266556" y="2046117"/>
                  </a:lnTo>
                  <a:lnTo>
                    <a:pt x="239343" y="2009812"/>
                  </a:lnTo>
                  <a:lnTo>
                    <a:pt x="213414" y="1972520"/>
                  </a:lnTo>
                  <a:lnTo>
                    <a:pt x="188803" y="1934271"/>
                  </a:lnTo>
                  <a:lnTo>
                    <a:pt x="165541" y="1895100"/>
                  </a:lnTo>
                  <a:lnTo>
                    <a:pt x="143662" y="1855038"/>
                  </a:lnTo>
                  <a:lnTo>
                    <a:pt x="123198" y="1814119"/>
                  </a:lnTo>
                  <a:lnTo>
                    <a:pt x="104183" y="1772376"/>
                  </a:lnTo>
                  <a:lnTo>
                    <a:pt x="86649" y="1729841"/>
                  </a:lnTo>
                  <a:lnTo>
                    <a:pt x="70629" y="1686548"/>
                  </a:lnTo>
                  <a:lnTo>
                    <a:pt x="56155" y="1642528"/>
                  </a:lnTo>
                  <a:lnTo>
                    <a:pt x="43262" y="1597816"/>
                  </a:lnTo>
                  <a:lnTo>
                    <a:pt x="31981" y="1552443"/>
                  </a:lnTo>
                  <a:lnTo>
                    <a:pt x="22346" y="1506443"/>
                  </a:lnTo>
                  <a:lnTo>
                    <a:pt x="14389" y="1459848"/>
                  </a:lnTo>
                  <a:lnTo>
                    <a:pt x="8143" y="1412692"/>
                  </a:lnTo>
                  <a:lnTo>
                    <a:pt x="3640" y="1365007"/>
                  </a:lnTo>
                  <a:lnTo>
                    <a:pt x="915" y="1316825"/>
                  </a:lnTo>
                  <a:lnTo>
                    <a:pt x="0" y="1268190"/>
                  </a:lnTo>
                  <a:lnTo>
                    <a:pt x="915" y="1219536"/>
                  </a:lnTo>
                  <a:lnTo>
                    <a:pt x="3640" y="1171355"/>
                  </a:lnTo>
                  <a:lnTo>
                    <a:pt x="8143" y="1123670"/>
                  </a:lnTo>
                  <a:lnTo>
                    <a:pt x="14389" y="1076513"/>
                  </a:lnTo>
                  <a:lnTo>
                    <a:pt x="22346" y="1029919"/>
                  </a:lnTo>
                  <a:lnTo>
                    <a:pt x="31981" y="983919"/>
                  </a:lnTo>
                  <a:lnTo>
                    <a:pt x="43262" y="938546"/>
                  </a:lnTo>
                  <a:lnTo>
                    <a:pt x="56155" y="893833"/>
                  </a:lnTo>
                  <a:lnTo>
                    <a:pt x="70629" y="849814"/>
                  </a:lnTo>
                  <a:lnTo>
                    <a:pt x="86649" y="806520"/>
                  </a:lnTo>
                  <a:lnTo>
                    <a:pt x="104183" y="763985"/>
                  </a:lnTo>
                  <a:lnTo>
                    <a:pt x="123198" y="722242"/>
                  </a:lnTo>
                  <a:lnTo>
                    <a:pt x="143662" y="681323"/>
                  </a:lnTo>
                  <a:lnTo>
                    <a:pt x="165541" y="641262"/>
                  </a:lnTo>
                  <a:lnTo>
                    <a:pt x="188803" y="602090"/>
                  </a:lnTo>
                  <a:lnTo>
                    <a:pt x="213414" y="563842"/>
                  </a:lnTo>
                  <a:lnTo>
                    <a:pt x="239343" y="526549"/>
                  </a:lnTo>
                  <a:lnTo>
                    <a:pt x="266556" y="490245"/>
                  </a:lnTo>
                  <a:lnTo>
                    <a:pt x="295020" y="454962"/>
                  </a:lnTo>
                  <a:lnTo>
                    <a:pt x="324703" y="420734"/>
                  </a:lnTo>
                  <a:lnTo>
                    <a:pt x="355571" y="387593"/>
                  </a:lnTo>
                  <a:lnTo>
                    <a:pt x="387593" y="355572"/>
                  </a:lnTo>
                  <a:lnTo>
                    <a:pt x="420734" y="324703"/>
                  </a:lnTo>
                  <a:lnTo>
                    <a:pt x="454962" y="295020"/>
                  </a:lnTo>
                  <a:lnTo>
                    <a:pt x="490245" y="266556"/>
                  </a:lnTo>
                  <a:lnTo>
                    <a:pt x="526549" y="239343"/>
                  </a:lnTo>
                  <a:lnTo>
                    <a:pt x="563842" y="213414"/>
                  </a:lnTo>
                  <a:lnTo>
                    <a:pt x="602090" y="188803"/>
                  </a:lnTo>
                  <a:lnTo>
                    <a:pt x="641262" y="165541"/>
                  </a:lnTo>
                  <a:lnTo>
                    <a:pt x="681323" y="143662"/>
                  </a:lnTo>
                  <a:lnTo>
                    <a:pt x="722242" y="123198"/>
                  </a:lnTo>
                  <a:lnTo>
                    <a:pt x="763985" y="104183"/>
                  </a:lnTo>
                  <a:lnTo>
                    <a:pt x="806520" y="86649"/>
                  </a:lnTo>
                  <a:lnTo>
                    <a:pt x="849814" y="70629"/>
                  </a:lnTo>
                  <a:lnTo>
                    <a:pt x="893833" y="56155"/>
                  </a:lnTo>
                  <a:lnTo>
                    <a:pt x="938546" y="43262"/>
                  </a:lnTo>
                  <a:lnTo>
                    <a:pt x="983919" y="31981"/>
                  </a:lnTo>
                  <a:lnTo>
                    <a:pt x="1029919" y="22346"/>
                  </a:lnTo>
                  <a:lnTo>
                    <a:pt x="1076513" y="14389"/>
                  </a:lnTo>
                  <a:lnTo>
                    <a:pt x="1123670" y="8143"/>
                  </a:lnTo>
                  <a:lnTo>
                    <a:pt x="1171355" y="3641"/>
                  </a:lnTo>
                  <a:lnTo>
                    <a:pt x="1219536" y="915"/>
                  </a:lnTo>
                  <a:lnTo>
                    <a:pt x="1268176" y="0"/>
                  </a:lnTo>
                  <a:lnTo>
                    <a:pt x="1316823" y="915"/>
                  </a:lnTo>
                  <a:lnTo>
                    <a:pt x="1365002" y="3641"/>
                  </a:lnTo>
                  <a:lnTo>
                    <a:pt x="1412686" y="8143"/>
                  </a:lnTo>
                  <a:lnTo>
                    <a:pt x="1459840" y="14389"/>
                  </a:lnTo>
                  <a:lnTo>
                    <a:pt x="1506433" y="22346"/>
                  </a:lnTo>
                  <a:lnTo>
                    <a:pt x="1552432" y="31981"/>
                  </a:lnTo>
                  <a:lnTo>
                    <a:pt x="1597803" y="43262"/>
                  </a:lnTo>
                  <a:lnTo>
                    <a:pt x="1642514" y="56155"/>
                  </a:lnTo>
                  <a:lnTo>
                    <a:pt x="1686532" y="70629"/>
                  </a:lnTo>
                  <a:lnTo>
                    <a:pt x="1729825" y="86649"/>
                  </a:lnTo>
                  <a:lnTo>
                    <a:pt x="1772358" y="104183"/>
                  </a:lnTo>
                  <a:lnTo>
                    <a:pt x="1814100" y="123198"/>
                  </a:lnTo>
                  <a:lnTo>
                    <a:pt x="1855018" y="143662"/>
                  </a:lnTo>
                  <a:lnTo>
                    <a:pt x="1895079" y="165541"/>
                  </a:lnTo>
                  <a:lnTo>
                    <a:pt x="1934249" y="188803"/>
                  </a:lnTo>
                  <a:lnTo>
                    <a:pt x="1972497" y="213414"/>
                  </a:lnTo>
                  <a:lnTo>
                    <a:pt x="2009789" y="239343"/>
                  </a:lnTo>
                  <a:lnTo>
                    <a:pt x="2046092" y="266556"/>
                  </a:lnTo>
                  <a:lnTo>
                    <a:pt x="2081374" y="295020"/>
                  </a:lnTo>
                  <a:lnTo>
                    <a:pt x="2115602" y="324703"/>
                  </a:lnTo>
                  <a:lnTo>
                    <a:pt x="2148742" y="355572"/>
                  </a:lnTo>
                  <a:lnTo>
                    <a:pt x="2180763" y="387593"/>
                  </a:lnTo>
                  <a:lnTo>
                    <a:pt x="2211631" y="420734"/>
                  </a:lnTo>
                  <a:lnTo>
                    <a:pt x="2241313" y="454962"/>
                  </a:lnTo>
                  <a:lnTo>
                    <a:pt x="2269777" y="490245"/>
                  </a:lnTo>
                  <a:lnTo>
                    <a:pt x="2296990" y="526549"/>
                  </a:lnTo>
                  <a:lnTo>
                    <a:pt x="2322918" y="563842"/>
                  </a:lnTo>
                  <a:lnTo>
                    <a:pt x="2347530" y="602090"/>
                  </a:lnTo>
                  <a:lnTo>
                    <a:pt x="2370791" y="641262"/>
                  </a:lnTo>
                  <a:lnTo>
                    <a:pt x="2392670" y="681323"/>
                  </a:lnTo>
                  <a:lnTo>
                    <a:pt x="2413134" y="722242"/>
                  </a:lnTo>
                  <a:lnTo>
                    <a:pt x="2432149" y="763985"/>
                  </a:lnTo>
                  <a:lnTo>
                    <a:pt x="2449683" y="806520"/>
                  </a:lnTo>
                  <a:lnTo>
                    <a:pt x="2465703" y="849814"/>
                  </a:lnTo>
                  <a:lnTo>
                    <a:pt x="2480176" y="893833"/>
                  </a:lnTo>
                  <a:lnTo>
                    <a:pt x="2493069" y="938546"/>
                  </a:lnTo>
                  <a:lnTo>
                    <a:pt x="2504350" y="983919"/>
                  </a:lnTo>
                  <a:lnTo>
                    <a:pt x="2513985" y="1029919"/>
                  </a:lnTo>
                  <a:lnTo>
                    <a:pt x="2521942" y="1076513"/>
                  </a:lnTo>
                  <a:lnTo>
                    <a:pt x="2528188" y="1123670"/>
                  </a:lnTo>
                  <a:lnTo>
                    <a:pt x="2532691" y="1171355"/>
                  </a:lnTo>
                  <a:lnTo>
                    <a:pt x="2535416" y="1219536"/>
                  </a:lnTo>
                  <a:lnTo>
                    <a:pt x="2536331" y="1268171"/>
                  </a:lnTo>
                  <a:lnTo>
                    <a:pt x="2535416" y="1316825"/>
                  </a:lnTo>
                  <a:lnTo>
                    <a:pt x="2532691" y="1365007"/>
                  </a:lnTo>
                  <a:lnTo>
                    <a:pt x="2528188" y="1412692"/>
                  </a:lnTo>
                  <a:lnTo>
                    <a:pt x="2521942" y="1459848"/>
                  </a:lnTo>
                  <a:lnTo>
                    <a:pt x="2513985" y="1506443"/>
                  </a:lnTo>
                  <a:lnTo>
                    <a:pt x="2504350" y="1552443"/>
                  </a:lnTo>
                  <a:lnTo>
                    <a:pt x="2493069" y="1597816"/>
                  </a:lnTo>
                  <a:lnTo>
                    <a:pt x="2480176" y="1642528"/>
                  </a:lnTo>
                  <a:lnTo>
                    <a:pt x="2465703" y="1686548"/>
                  </a:lnTo>
                  <a:lnTo>
                    <a:pt x="2449683" y="1729841"/>
                  </a:lnTo>
                  <a:lnTo>
                    <a:pt x="2432149" y="1772376"/>
                  </a:lnTo>
                  <a:lnTo>
                    <a:pt x="2413134" y="1814119"/>
                  </a:lnTo>
                  <a:lnTo>
                    <a:pt x="2392670" y="1855038"/>
                  </a:lnTo>
                  <a:lnTo>
                    <a:pt x="2370791" y="1895100"/>
                  </a:lnTo>
                  <a:lnTo>
                    <a:pt x="2347530" y="1934271"/>
                  </a:lnTo>
                  <a:lnTo>
                    <a:pt x="2322918" y="1972520"/>
                  </a:lnTo>
                  <a:lnTo>
                    <a:pt x="2296990" y="2009812"/>
                  </a:lnTo>
                  <a:lnTo>
                    <a:pt x="2269777" y="2046117"/>
                  </a:lnTo>
                  <a:lnTo>
                    <a:pt x="2241313" y="2081399"/>
                  </a:lnTo>
                  <a:lnTo>
                    <a:pt x="2211631" y="2115628"/>
                  </a:lnTo>
                  <a:lnTo>
                    <a:pt x="2180763" y="2148769"/>
                  </a:lnTo>
                  <a:lnTo>
                    <a:pt x="2148742" y="2180790"/>
                  </a:lnTo>
                  <a:lnTo>
                    <a:pt x="2115602" y="2211658"/>
                  </a:lnTo>
                  <a:lnTo>
                    <a:pt x="2081374" y="2241341"/>
                  </a:lnTo>
                  <a:lnTo>
                    <a:pt x="2046092" y="2269806"/>
                  </a:lnTo>
                  <a:lnTo>
                    <a:pt x="2009789" y="2297018"/>
                  </a:lnTo>
                  <a:lnTo>
                    <a:pt x="1972497" y="2322947"/>
                  </a:lnTo>
                  <a:lnTo>
                    <a:pt x="1934249" y="2347559"/>
                  </a:lnTo>
                  <a:lnTo>
                    <a:pt x="1895079" y="2370821"/>
                  </a:lnTo>
                  <a:lnTo>
                    <a:pt x="1855018" y="2392700"/>
                  </a:lnTo>
                  <a:lnTo>
                    <a:pt x="1814100" y="2413164"/>
                  </a:lnTo>
                  <a:lnTo>
                    <a:pt x="1772358" y="2432179"/>
                  </a:lnTo>
                  <a:lnTo>
                    <a:pt x="1729825" y="2449713"/>
                  </a:lnTo>
                  <a:lnTo>
                    <a:pt x="1686532" y="2465733"/>
                  </a:lnTo>
                  <a:lnTo>
                    <a:pt x="1642514" y="2480206"/>
                  </a:lnTo>
                  <a:lnTo>
                    <a:pt x="1597803" y="2493100"/>
                  </a:lnTo>
                  <a:lnTo>
                    <a:pt x="1552432" y="2504380"/>
                  </a:lnTo>
                  <a:lnTo>
                    <a:pt x="1506433" y="2514016"/>
                  </a:lnTo>
                  <a:lnTo>
                    <a:pt x="1459840" y="2521973"/>
                  </a:lnTo>
                  <a:lnTo>
                    <a:pt x="1412686" y="2528219"/>
                  </a:lnTo>
                  <a:lnTo>
                    <a:pt x="1365002" y="2532721"/>
                  </a:lnTo>
                  <a:lnTo>
                    <a:pt x="1316823" y="2535446"/>
                  </a:lnTo>
                  <a:lnTo>
                    <a:pt x="1268990" y="2536347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8554849" y="5049367"/>
              <a:ext cx="1306195" cy="1042669"/>
            </a:xfrm>
            <a:custGeom>
              <a:rect b="b" l="l" r="r" t="t"/>
              <a:pathLst>
                <a:path extrusionOk="0" h="1042670" w="1306195">
                  <a:moveTo>
                    <a:pt x="1240349" y="1042305"/>
                  </a:moveTo>
                  <a:lnTo>
                    <a:pt x="66968" y="1042305"/>
                  </a:lnTo>
                  <a:lnTo>
                    <a:pt x="53759" y="1041116"/>
                  </a:lnTo>
                  <a:lnTo>
                    <a:pt x="20033" y="1022844"/>
                  </a:lnTo>
                  <a:lnTo>
                    <a:pt x="1144" y="985067"/>
                  </a:lnTo>
                  <a:lnTo>
                    <a:pt x="572" y="985067"/>
                  </a:lnTo>
                  <a:lnTo>
                    <a:pt x="572" y="953586"/>
                  </a:lnTo>
                  <a:lnTo>
                    <a:pt x="1752" y="940377"/>
                  </a:lnTo>
                  <a:lnTo>
                    <a:pt x="29772" y="898387"/>
                  </a:lnTo>
                  <a:lnTo>
                    <a:pt x="66396" y="887762"/>
                  </a:lnTo>
                  <a:lnTo>
                    <a:pt x="1239776" y="887762"/>
                  </a:lnTo>
                  <a:lnTo>
                    <a:pt x="1286139" y="906651"/>
                  </a:lnTo>
                  <a:lnTo>
                    <a:pt x="1304572" y="940055"/>
                  </a:lnTo>
                  <a:lnTo>
                    <a:pt x="1306173" y="953586"/>
                  </a:lnTo>
                  <a:lnTo>
                    <a:pt x="1306173" y="985067"/>
                  </a:lnTo>
                  <a:lnTo>
                    <a:pt x="1286712" y="1022844"/>
                  </a:lnTo>
                  <a:lnTo>
                    <a:pt x="1253549" y="1041116"/>
                  </a:lnTo>
                  <a:lnTo>
                    <a:pt x="1240349" y="1042305"/>
                  </a:lnTo>
                  <a:close/>
                </a:path>
                <a:path extrusionOk="0" h="1042670" w="1306195">
                  <a:moveTo>
                    <a:pt x="1239776" y="154542"/>
                  </a:moveTo>
                  <a:lnTo>
                    <a:pt x="66396" y="154542"/>
                  </a:lnTo>
                  <a:lnTo>
                    <a:pt x="53186" y="153353"/>
                  </a:lnTo>
                  <a:lnTo>
                    <a:pt x="19460" y="135081"/>
                  </a:lnTo>
                  <a:lnTo>
                    <a:pt x="572" y="96732"/>
                  </a:lnTo>
                  <a:lnTo>
                    <a:pt x="0" y="96732"/>
                  </a:lnTo>
                  <a:lnTo>
                    <a:pt x="0" y="65823"/>
                  </a:lnTo>
                  <a:lnTo>
                    <a:pt x="1180" y="52614"/>
                  </a:lnTo>
                  <a:lnTo>
                    <a:pt x="29200" y="10624"/>
                  </a:lnTo>
                  <a:lnTo>
                    <a:pt x="65823" y="0"/>
                  </a:lnTo>
                  <a:lnTo>
                    <a:pt x="1239776" y="0"/>
                  </a:lnTo>
                  <a:lnTo>
                    <a:pt x="1286139" y="18888"/>
                  </a:lnTo>
                  <a:lnTo>
                    <a:pt x="1304411" y="52614"/>
                  </a:lnTo>
                  <a:lnTo>
                    <a:pt x="1305600" y="65823"/>
                  </a:lnTo>
                  <a:lnTo>
                    <a:pt x="1305600" y="96732"/>
                  </a:lnTo>
                  <a:lnTo>
                    <a:pt x="1286139" y="135081"/>
                  </a:lnTo>
                  <a:lnTo>
                    <a:pt x="1252977" y="153353"/>
                  </a:lnTo>
                  <a:lnTo>
                    <a:pt x="1239776" y="154542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8701379" y="5455757"/>
              <a:ext cx="1026160" cy="481330"/>
            </a:xfrm>
            <a:custGeom>
              <a:rect b="b" l="l" r="r" t="t"/>
              <a:pathLst>
                <a:path extrusionOk="0" h="481329" w="1026159">
                  <a:moveTo>
                    <a:pt x="920960" y="480799"/>
                  </a:moveTo>
                  <a:lnTo>
                    <a:pt x="880536" y="473072"/>
                  </a:lnTo>
                  <a:lnTo>
                    <a:pt x="846551" y="449891"/>
                  </a:lnTo>
                  <a:lnTo>
                    <a:pt x="823870" y="416120"/>
                  </a:lnTo>
                  <a:lnTo>
                    <a:pt x="816215" y="375481"/>
                  </a:lnTo>
                  <a:lnTo>
                    <a:pt x="816215" y="247840"/>
                  </a:lnTo>
                  <a:lnTo>
                    <a:pt x="1025706" y="247840"/>
                  </a:lnTo>
                  <a:lnTo>
                    <a:pt x="1025706" y="375481"/>
                  </a:lnTo>
                  <a:lnTo>
                    <a:pt x="1017979" y="416335"/>
                  </a:lnTo>
                  <a:lnTo>
                    <a:pt x="994797" y="449891"/>
                  </a:lnTo>
                  <a:lnTo>
                    <a:pt x="961313" y="473072"/>
                  </a:lnTo>
                  <a:lnTo>
                    <a:pt x="920960" y="480799"/>
                  </a:lnTo>
                  <a:close/>
                </a:path>
                <a:path extrusionOk="0" h="481329" w="1026159">
                  <a:moveTo>
                    <a:pt x="513425" y="480799"/>
                  </a:moveTo>
                  <a:lnTo>
                    <a:pt x="472500" y="473072"/>
                  </a:lnTo>
                  <a:lnTo>
                    <a:pt x="438443" y="449891"/>
                  </a:lnTo>
                  <a:lnTo>
                    <a:pt x="415763" y="416120"/>
                  </a:lnTo>
                  <a:lnTo>
                    <a:pt x="408107" y="375481"/>
                  </a:lnTo>
                  <a:lnTo>
                    <a:pt x="408107" y="0"/>
                  </a:lnTo>
                  <a:lnTo>
                    <a:pt x="618171" y="0"/>
                  </a:lnTo>
                  <a:lnTo>
                    <a:pt x="618171" y="375481"/>
                  </a:lnTo>
                  <a:lnTo>
                    <a:pt x="610444" y="416335"/>
                  </a:lnTo>
                  <a:lnTo>
                    <a:pt x="587262" y="449891"/>
                  </a:lnTo>
                  <a:lnTo>
                    <a:pt x="553778" y="473072"/>
                  </a:lnTo>
                  <a:lnTo>
                    <a:pt x="513425" y="480799"/>
                  </a:lnTo>
                  <a:close/>
                </a:path>
                <a:path extrusionOk="0" h="481329" w="1026159">
                  <a:moveTo>
                    <a:pt x="104745" y="480799"/>
                  </a:moveTo>
                  <a:lnTo>
                    <a:pt x="64321" y="473072"/>
                  </a:lnTo>
                  <a:lnTo>
                    <a:pt x="30336" y="449891"/>
                  </a:lnTo>
                  <a:lnTo>
                    <a:pt x="7655" y="416120"/>
                  </a:lnTo>
                  <a:lnTo>
                    <a:pt x="0" y="375481"/>
                  </a:lnTo>
                  <a:lnTo>
                    <a:pt x="0" y="132219"/>
                  </a:lnTo>
                  <a:lnTo>
                    <a:pt x="210063" y="132219"/>
                  </a:lnTo>
                  <a:lnTo>
                    <a:pt x="210063" y="375481"/>
                  </a:lnTo>
                  <a:lnTo>
                    <a:pt x="202050" y="416335"/>
                  </a:lnTo>
                  <a:lnTo>
                    <a:pt x="178582" y="449891"/>
                  </a:lnTo>
                  <a:lnTo>
                    <a:pt x="145098" y="473072"/>
                  </a:lnTo>
                  <a:lnTo>
                    <a:pt x="104745" y="480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8701379" y="5203910"/>
              <a:ext cx="1026160" cy="500380"/>
            </a:xfrm>
            <a:custGeom>
              <a:rect b="b" l="l" r="r" t="t"/>
              <a:pathLst>
                <a:path extrusionOk="0" h="500379" w="1026159">
                  <a:moveTo>
                    <a:pt x="1025706" y="500260"/>
                  </a:moveTo>
                  <a:lnTo>
                    <a:pt x="816215" y="500260"/>
                  </a:lnTo>
                  <a:lnTo>
                    <a:pt x="816215" y="104745"/>
                  </a:lnTo>
                  <a:lnTo>
                    <a:pt x="823870" y="64321"/>
                  </a:lnTo>
                  <a:lnTo>
                    <a:pt x="846551" y="30336"/>
                  </a:lnTo>
                  <a:lnTo>
                    <a:pt x="880536" y="7655"/>
                  </a:lnTo>
                  <a:lnTo>
                    <a:pt x="920960" y="0"/>
                  </a:lnTo>
                  <a:lnTo>
                    <a:pt x="941995" y="1842"/>
                  </a:lnTo>
                  <a:lnTo>
                    <a:pt x="978914" y="16903"/>
                  </a:lnTo>
                  <a:lnTo>
                    <a:pt x="1008320" y="46550"/>
                  </a:lnTo>
                  <a:lnTo>
                    <a:pt x="1023774" y="83701"/>
                  </a:lnTo>
                  <a:lnTo>
                    <a:pt x="1025706" y="104745"/>
                  </a:lnTo>
                  <a:lnTo>
                    <a:pt x="1025706" y="500260"/>
                  </a:lnTo>
                  <a:close/>
                </a:path>
                <a:path extrusionOk="0" h="500379" w="1026159">
                  <a:moveTo>
                    <a:pt x="617598" y="251847"/>
                  </a:moveTo>
                  <a:lnTo>
                    <a:pt x="407535" y="251847"/>
                  </a:lnTo>
                  <a:lnTo>
                    <a:pt x="407535" y="104745"/>
                  </a:lnTo>
                  <a:lnTo>
                    <a:pt x="415190" y="64321"/>
                  </a:lnTo>
                  <a:lnTo>
                    <a:pt x="437871" y="30336"/>
                  </a:lnTo>
                  <a:lnTo>
                    <a:pt x="472357" y="7655"/>
                  </a:lnTo>
                  <a:lnTo>
                    <a:pt x="512853" y="0"/>
                  </a:lnTo>
                  <a:lnTo>
                    <a:pt x="533888" y="1842"/>
                  </a:lnTo>
                  <a:lnTo>
                    <a:pt x="570806" y="16903"/>
                  </a:lnTo>
                  <a:lnTo>
                    <a:pt x="600212" y="46550"/>
                  </a:lnTo>
                  <a:lnTo>
                    <a:pt x="615667" y="83701"/>
                  </a:lnTo>
                  <a:lnTo>
                    <a:pt x="617598" y="104745"/>
                  </a:lnTo>
                  <a:lnTo>
                    <a:pt x="617598" y="251847"/>
                  </a:lnTo>
                  <a:close/>
                </a:path>
                <a:path extrusionOk="0" h="500379" w="1026159">
                  <a:moveTo>
                    <a:pt x="210063" y="384067"/>
                  </a:moveTo>
                  <a:lnTo>
                    <a:pt x="0" y="384067"/>
                  </a:lnTo>
                  <a:lnTo>
                    <a:pt x="0" y="104745"/>
                  </a:lnTo>
                  <a:lnTo>
                    <a:pt x="7655" y="64321"/>
                  </a:lnTo>
                  <a:lnTo>
                    <a:pt x="30336" y="30336"/>
                  </a:lnTo>
                  <a:lnTo>
                    <a:pt x="64321" y="7440"/>
                  </a:lnTo>
                  <a:lnTo>
                    <a:pt x="104745" y="0"/>
                  </a:lnTo>
                  <a:lnTo>
                    <a:pt x="125780" y="1922"/>
                  </a:lnTo>
                  <a:lnTo>
                    <a:pt x="162699" y="17144"/>
                  </a:lnTo>
                  <a:lnTo>
                    <a:pt x="192436" y="46550"/>
                  </a:lnTo>
                  <a:lnTo>
                    <a:pt x="208123" y="83701"/>
                  </a:lnTo>
                  <a:lnTo>
                    <a:pt x="210063" y="104745"/>
                  </a:lnTo>
                  <a:lnTo>
                    <a:pt x="210063" y="384067"/>
                  </a:lnTo>
                  <a:close/>
                </a:path>
              </a:pathLst>
            </a:custGeom>
            <a:solidFill>
              <a:srgbClr val="5C85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7939522" y="7051425"/>
              <a:ext cx="2536190" cy="629285"/>
            </a:xfrm>
            <a:custGeom>
              <a:rect b="b" l="l" r="r" t="t"/>
              <a:pathLst>
                <a:path extrusionOk="0" h="629284" w="2536190">
                  <a:moveTo>
                    <a:pt x="2374422" y="629106"/>
                  </a:moveTo>
                  <a:lnTo>
                    <a:pt x="161909" y="629106"/>
                  </a:lnTo>
                  <a:lnTo>
                    <a:pt x="118864" y="623323"/>
                  </a:lnTo>
                  <a:lnTo>
                    <a:pt x="80187" y="607003"/>
                  </a:lnTo>
                  <a:lnTo>
                    <a:pt x="47419" y="581687"/>
                  </a:lnTo>
                  <a:lnTo>
                    <a:pt x="22103" y="548919"/>
                  </a:lnTo>
                  <a:lnTo>
                    <a:pt x="5782" y="510242"/>
                  </a:lnTo>
                  <a:lnTo>
                    <a:pt x="0" y="467198"/>
                  </a:lnTo>
                  <a:lnTo>
                    <a:pt x="0" y="161938"/>
                  </a:lnTo>
                  <a:lnTo>
                    <a:pt x="5782" y="118892"/>
                  </a:lnTo>
                  <a:lnTo>
                    <a:pt x="22103" y="80209"/>
                  </a:lnTo>
                  <a:lnTo>
                    <a:pt x="47419" y="47434"/>
                  </a:lnTo>
                  <a:lnTo>
                    <a:pt x="80187" y="22111"/>
                  </a:lnTo>
                  <a:lnTo>
                    <a:pt x="118864" y="5785"/>
                  </a:lnTo>
                  <a:lnTo>
                    <a:pt x="161908" y="0"/>
                  </a:lnTo>
                  <a:lnTo>
                    <a:pt x="2374423" y="0"/>
                  </a:lnTo>
                  <a:lnTo>
                    <a:pt x="2417466" y="5785"/>
                  </a:lnTo>
                  <a:lnTo>
                    <a:pt x="2456144" y="22111"/>
                  </a:lnTo>
                  <a:lnTo>
                    <a:pt x="2488912" y="47434"/>
                  </a:lnTo>
                  <a:lnTo>
                    <a:pt x="2514228" y="80209"/>
                  </a:lnTo>
                  <a:lnTo>
                    <a:pt x="2530548" y="118892"/>
                  </a:lnTo>
                  <a:lnTo>
                    <a:pt x="2536104" y="160244"/>
                  </a:lnTo>
                  <a:lnTo>
                    <a:pt x="2536104" y="468892"/>
                  </a:lnTo>
                  <a:lnTo>
                    <a:pt x="2530548" y="510242"/>
                  </a:lnTo>
                  <a:lnTo>
                    <a:pt x="2514228" y="548919"/>
                  </a:lnTo>
                  <a:lnTo>
                    <a:pt x="2488912" y="581687"/>
                  </a:lnTo>
                  <a:lnTo>
                    <a:pt x="2456144" y="607003"/>
                  </a:lnTo>
                  <a:lnTo>
                    <a:pt x="2417466" y="623323"/>
                  </a:lnTo>
                  <a:lnTo>
                    <a:pt x="2374422" y="629106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9"/>
          <p:cNvSpPr txBox="1"/>
          <p:nvPr/>
        </p:nvSpPr>
        <p:spPr>
          <a:xfrm>
            <a:off x="7983690" y="7136875"/>
            <a:ext cx="2448560" cy="421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AFAF7"/>
                </a:solidFill>
                <a:latin typeface="Verdana"/>
                <a:ea typeface="Verdana"/>
                <a:cs typeface="Verdana"/>
                <a:sym typeface="Verdana"/>
              </a:rPr>
              <a:t>FARMATECH</a:t>
            </a:r>
            <a:endParaRPr b="0" i="0" sz="2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9"/>
          <p:cNvSpPr txBox="1"/>
          <p:nvPr>
            <p:ph type="title"/>
          </p:nvPr>
        </p:nvSpPr>
        <p:spPr>
          <a:xfrm>
            <a:off x="452658" y="-105849"/>
            <a:ext cx="15438000" cy="1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100">
            <a:spAutoFit/>
          </a:bodyPr>
          <a:lstStyle/>
          <a:p>
            <a:pPr indent="0" lvl="0" marL="170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3.2 REQUISITOS FUNCIONAIS</a:t>
            </a:r>
            <a:endParaRPr/>
          </a:p>
        </p:txBody>
      </p:sp>
      <p:sp>
        <p:nvSpPr>
          <p:cNvPr id="305" name="Google Shape;305;p9"/>
          <p:cNvSpPr/>
          <p:nvPr/>
        </p:nvSpPr>
        <p:spPr>
          <a:xfrm>
            <a:off x="12168651" y="2873663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082" y="1261801"/>
                </a:moveTo>
                <a:lnTo>
                  <a:pt x="209549" y="1261801"/>
                </a:lnTo>
                <a:lnTo>
                  <a:pt x="168482" y="1257739"/>
                </a:lnTo>
                <a:lnTo>
                  <a:pt x="129364" y="1245853"/>
                </a:lnTo>
                <a:lnTo>
                  <a:pt x="93298" y="1226594"/>
                </a:lnTo>
                <a:lnTo>
                  <a:pt x="61386" y="1200415"/>
                </a:lnTo>
                <a:lnTo>
                  <a:pt x="35206" y="1168503"/>
                </a:lnTo>
                <a:lnTo>
                  <a:pt x="15948" y="1132436"/>
                </a:lnTo>
                <a:lnTo>
                  <a:pt x="4062" y="1093318"/>
                </a:lnTo>
                <a:lnTo>
                  <a:pt x="0" y="1052254"/>
                </a:lnTo>
                <a:lnTo>
                  <a:pt x="0" y="209538"/>
                </a:lnTo>
                <a:lnTo>
                  <a:pt x="4062" y="168473"/>
                </a:lnTo>
                <a:lnTo>
                  <a:pt x="15948" y="129356"/>
                </a:lnTo>
                <a:lnTo>
                  <a:pt x="35206" y="93289"/>
                </a:lnTo>
                <a:lnTo>
                  <a:pt x="61386" y="61374"/>
                </a:lnTo>
                <a:lnTo>
                  <a:pt x="93298" y="35205"/>
                </a:lnTo>
                <a:lnTo>
                  <a:pt x="129364" y="15950"/>
                </a:lnTo>
                <a:lnTo>
                  <a:pt x="168482" y="4063"/>
                </a:lnTo>
                <a:lnTo>
                  <a:pt x="209549" y="0"/>
                </a:lnTo>
                <a:lnTo>
                  <a:pt x="4367082" y="0"/>
                </a:lnTo>
                <a:lnTo>
                  <a:pt x="4408149" y="4063"/>
                </a:lnTo>
                <a:lnTo>
                  <a:pt x="4447267" y="15950"/>
                </a:lnTo>
                <a:lnTo>
                  <a:pt x="4483333" y="35205"/>
                </a:lnTo>
                <a:lnTo>
                  <a:pt x="4515245" y="61374"/>
                </a:lnTo>
                <a:lnTo>
                  <a:pt x="4541412" y="93289"/>
                </a:lnTo>
                <a:lnTo>
                  <a:pt x="4560672" y="129356"/>
                </a:lnTo>
                <a:lnTo>
                  <a:pt x="4572565" y="168473"/>
                </a:lnTo>
                <a:lnTo>
                  <a:pt x="4576632" y="209538"/>
                </a:lnTo>
                <a:lnTo>
                  <a:pt x="4576632" y="1052254"/>
                </a:lnTo>
                <a:lnTo>
                  <a:pt x="4572565" y="1093318"/>
                </a:lnTo>
                <a:lnTo>
                  <a:pt x="4560672" y="1132436"/>
                </a:lnTo>
                <a:lnTo>
                  <a:pt x="4541412" y="1168503"/>
                </a:lnTo>
                <a:lnTo>
                  <a:pt x="4515245" y="1200415"/>
                </a:lnTo>
                <a:lnTo>
                  <a:pt x="4483333" y="1226594"/>
                </a:lnTo>
                <a:lnTo>
                  <a:pt x="4447267" y="1245853"/>
                </a:lnTo>
                <a:lnTo>
                  <a:pt x="4408149" y="1257739"/>
                </a:lnTo>
                <a:lnTo>
                  <a:pt x="4367082" y="126180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12900320" y="2884909"/>
            <a:ext cx="311340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7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Cadastrar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funcionários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07" name="Google Shape;307;p9"/>
          <p:cNvGrpSpPr/>
          <p:nvPr/>
        </p:nvGrpSpPr>
        <p:grpSpPr>
          <a:xfrm>
            <a:off x="1412562" y="2791468"/>
            <a:ext cx="11458536" cy="3554396"/>
            <a:chOff x="1412562" y="2791468"/>
            <a:chExt cx="11458536" cy="3554396"/>
          </a:xfrm>
        </p:grpSpPr>
        <p:sp>
          <p:nvSpPr>
            <p:cNvPr id="308" name="Google Shape;308;p9"/>
            <p:cNvSpPr/>
            <p:nvPr/>
          </p:nvSpPr>
          <p:spPr>
            <a:xfrm>
              <a:off x="11466478" y="2791468"/>
              <a:ext cx="1404620" cy="1404620"/>
            </a:xfrm>
            <a:custGeom>
              <a:rect b="b" l="l" r="r" t="t"/>
              <a:pathLst>
                <a:path extrusionOk="0" h="1404620" w="1404620">
                  <a:moveTo>
                    <a:pt x="702406" y="1404370"/>
                  </a:moveTo>
                  <a:lnTo>
                    <a:pt x="701937" y="1404370"/>
                  </a:lnTo>
                  <a:lnTo>
                    <a:pt x="654097" y="1402758"/>
                  </a:lnTo>
                  <a:lnTo>
                    <a:pt x="606891" y="1397968"/>
                  </a:lnTo>
                  <a:lnTo>
                    <a:pt x="560659" y="1390112"/>
                  </a:lnTo>
                  <a:lnTo>
                    <a:pt x="515505" y="1379295"/>
                  </a:lnTo>
                  <a:lnTo>
                    <a:pt x="471535" y="1365622"/>
                  </a:lnTo>
                  <a:lnTo>
                    <a:pt x="428851" y="1349197"/>
                  </a:lnTo>
                  <a:lnTo>
                    <a:pt x="387560" y="1330125"/>
                  </a:lnTo>
                  <a:lnTo>
                    <a:pt x="347766" y="1308510"/>
                  </a:lnTo>
                  <a:lnTo>
                    <a:pt x="309573" y="1284457"/>
                  </a:lnTo>
                  <a:lnTo>
                    <a:pt x="273086" y="1258070"/>
                  </a:lnTo>
                  <a:lnTo>
                    <a:pt x="238410" y="1229454"/>
                  </a:lnTo>
                  <a:lnTo>
                    <a:pt x="205649" y="1198714"/>
                  </a:lnTo>
                  <a:lnTo>
                    <a:pt x="174907" y="1165953"/>
                  </a:lnTo>
                  <a:lnTo>
                    <a:pt x="146290" y="1131278"/>
                  </a:lnTo>
                  <a:lnTo>
                    <a:pt x="119902" y="1094791"/>
                  </a:lnTo>
                  <a:lnTo>
                    <a:pt x="95848" y="1056599"/>
                  </a:lnTo>
                  <a:lnTo>
                    <a:pt x="74231" y="1016804"/>
                  </a:lnTo>
                  <a:lnTo>
                    <a:pt x="55158" y="975513"/>
                  </a:lnTo>
                  <a:lnTo>
                    <a:pt x="38732" y="932828"/>
                  </a:lnTo>
                  <a:lnTo>
                    <a:pt x="25058" y="888856"/>
                  </a:lnTo>
                  <a:lnTo>
                    <a:pt x="14240" y="843701"/>
                  </a:lnTo>
                  <a:lnTo>
                    <a:pt x="6384" y="797466"/>
                  </a:lnTo>
                  <a:lnTo>
                    <a:pt x="1594" y="750258"/>
                  </a:lnTo>
                  <a:lnTo>
                    <a:pt x="0" y="702951"/>
                  </a:lnTo>
                  <a:lnTo>
                    <a:pt x="0" y="701408"/>
                  </a:lnTo>
                  <a:lnTo>
                    <a:pt x="1594" y="654105"/>
                  </a:lnTo>
                  <a:lnTo>
                    <a:pt x="6384" y="606899"/>
                  </a:lnTo>
                  <a:lnTo>
                    <a:pt x="14240" y="560667"/>
                  </a:lnTo>
                  <a:lnTo>
                    <a:pt x="25058" y="515514"/>
                  </a:lnTo>
                  <a:lnTo>
                    <a:pt x="38732" y="471544"/>
                  </a:lnTo>
                  <a:lnTo>
                    <a:pt x="55158" y="428862"/>
                  </a:lnTo>
                  <a:lnTo>
                    <a:pt x="74231" y="387572"/>
                  </a:lnTo>
                  <a:lnTo>
                    <a:pt x="95848" y="347778"/>
                  </a:lnTo>
                  <a:lnTo>
                    <a:pt x="119902" y="309587"/>
                  </a:lnTo>
                  <a:lnTo>
                    <a:pt x="146290" y="273101"/>
                  </a:lnTo>
                  <a:lnTo>
                    <a:pt x="174907" y="238426"/>
                  </a:lnTo>
                  <a:lnTo>
                    <a:pt x="205649" y="205666"/>
                  </a:lnTo>
                  <a:lnTo>
                    <a:pt x="238410" y="174925"/>
                  </a:lnTo>
                  <a:lnTo>
                    <a:pt x="273086" y="146309"/>
                  </a:lnTo>
                  <a:lnTo>
                    <a:pt x="309573" y="119922"/>
                  </a:lnTo>
                  <a:lnTo>
                    <a:pt x="347766" y="95869"/>
                  </a:lnTo>
                  <a:lnTo>
                    <a:pt x="387560" y="74254"/>
                  </a:lnTo>
                  <a:lnTo>
                    <a:pt x="428851" y="55181"/>
                  </a:lnTo>
                  <a:lnTo>
                    <a:pt x="471535" y="38756"/>
                  </a:lnTo>
                  <a:lnTo>
                    <a:pt x="515505" y="25082"/>
                  </a:lnTo>
                  <a:lnTo>
                    <a:pt x="560659" y="14265"/>
                  </a:lnTo>
                  <a:lnTo>
                    <a:pt x="606891" y="6410"/>
                  </a:lnTo>
                  <a:lnTo>
                    <a:pt x="654097" y="1619"/>
                  </a:lnTo>
                  <a:lnTo>
                    <a:pt x="702170" y="0"/>
                  </a:lnTo>
                  <a:lnTo>
                    <a:pt x="750247" y="1619"/>
                  </a:lnTo>
                  <a:lnTo>
                    <a:pt x="797452" y="6410"/>
                  </a:lnTo>
                  <a:lnTo>
                    <a:pt x="843684" y="14265"/>
                  </a:lnTo>
                  <a:lnTo>
                    <a:pt x="888838" y="25082"/>
                  </a:lnTo>
                  <a:lnTo>
                    <a:pt x="932809" y="38756"/>
                  </a:lnTo>
                  <a:lnTo>
                    <a:pt x="975492" y="55181"/>
                  </a:lnTo>
                  <a:lnTo>
                    <a:pt x="1016783" y="74254"/>
                  </a:lnTo>
                  <a:lnTo>
                    <a:pt x="1056577" y="95869"/>
                  </a:lnTo>
                  <a:lnTo>
                    <a:pt x="1094770" y="119922"/>
                  </a:lnTo>
                  <a:lnTo>
                    <a:pt x="1131257" y="146309"/>
                  </a:lnTo>
                  <a:lnTo>
                    <a:pt x="1165933" y="174925"/>
                  </a:lnTo>
                  <a:lnTo>
                    <a:pt x="1198695" y="205666"/>
                  </a:lnTo>
                  <a:lnTo>
                    <a:pt x="1229436" y="238426"/>
                  </a:lnTo>
                  <a:lnTo>
                    <a:pt x="1258053" y="273101"/>
                  </a:lnTo>
                  <a:lnTo>
                    <a:pt x="1284441" y="309587"/>
                  </a:lnTo>
                  <a:lnTo>
                    <a:pt x="1308496" y="347778"/>
                  </a:lnTo>
                  <a:lnTo>
                    <a:pt x="1330112" y="387572"/>
                  </a:lnTo>
                  <a:lnTo>
                    <a:pt x="1349185" y="428862"/>
                  </a:lnTo>
                  <a:lnTo>
                    <a:pt x="1365611" y="471544"/>
                  </a:lnTo>
                  <a:lnTo>
                    <a:pt x="1379286" y="515514"/>
                  </a:lnTo>
                  <a:lnTo>
                    <a:pt x="1390103" y="560667"/>
                  </a:lnTo>
                  <a:lnTo>
                    <a:pt x="1397959" y="606899"/>
                  </a:lnTo>
                  <a:lnTo>
                    <a:pt x="1402750" y="654105"/>
                  </a:lnTo>
                  <a:lnTo>
                    <a:pt x="1404344" y="701408"/>
                  </a:lnTo>
                  <a:lnTo>
                    <a:pt x="1404344" y="702951"/>
                  </a:lnTo>
                  <a:lnTo>
                    <a:pt x="1402750" y="750258"/>
                  </a:lnTo>
                  <a:lnTo>
                    <a:pt x="1397959" y="797466"/>
                  </a:lnTo>
                  <a:lnTo>
                    <a:pt x="1390103" y="843701"/>
                  </a:lnTo>
                  <a:lnTo>
                    <a:pt x="1379286" y="888856"/>
                  </a:lnTo>
                  <a:lnTo>
                    <a:pt x="1365611" y="932828"/>
                  </a:lnTo>
                  <a:lnTo>
                    <a:pt x="1349185" y="975513"/>
                  </a:lnTo>
                  <a:lnTo>
                    <a:pt x="1330112" y="1016804"/>
                  </a:lnTo>
                  <a:lnTo>
                    <a:pt x="1308496" y="1056599"/>
                  </a:lnTo>
                  <a:lnTo>
                    <a:pt x="1284441" y="1094791"/>
                  </a:lnTo>
                  <a:lnTo>
                    <a:pt x="1258053" y="1131278"/>
                  </a:lnTo>
                  <a:lnTo>
                    <a:pt x="1229436" y="1165953"/>
                  </a:lnTo>
                  <a:lnTo>
                    <a:pt x="1198695" y="1198714"/>
                  </a:lnTo>
                  <a:lnTo>
                    <a:pt x="1165933" y="1229454"/>
                  </a:lnTo>
                  <a:lnTo>
                    <a:pt x="1131257" y="1258070"/>
                  </a:lnTo>
                  <a:lnTo>
                    <a:pt x="1094770" y="1284457"/>
                  </a:lnTo>
                  <a:lnTo>
                    <a:pt x="1056577" y="1308510"/>
                  </a:lnTo>
                  <a:lnTo>
                    <a:pt x="1016783" y="1330125"/>
                  </a:lnTo>
                  <a:lnTo>
                    <a:pt x="975492" y="1349197"/>
                  </a:lnTo>
                  <a:lnTo>
                    <a:pt x="932809" y="1365622"/>
                  </a:lnTo>
                  <a:lnTo>
                    <a:pt x="888838" y="1379295"/>
                  </a:lnTo>
                  <a:lnTo>
                    <a:pt x="843684" y="1390112"/>
                  </a:lnTo>
                  <a:lnTo>
                    <a:pt x="797452" y="1397968"/>
                  </a:lnTo>
                  <a:lnTo>
                    <a:pt x="750247" y="1402758"/>
                  </a:lnTo>
                  <a:lnTo>
                    <a:pt x="702406" y="1404370"/>
                  </a:lnTo>
                  <a:close/>
                </a:path>
              </a:pathLst>
            </a:custGeom>
            <a:solidFill>
              <a:srgbClr val="B0C4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412562" y="5083484"/>
              <a:ext cx="4420870" cy="1262380"/>
            </a:xfrm>
            <a:custGeom>
              <a:rect b="b" l="l" r="r" t="t"/>
              <a:pathLst>
                <a:path extrusionOk="0" h="1262379" w="4420870">
                  <a:moveTo>
                    <a:pt x="4210875" y="1261780"/>
                  </a:moveTo>
                  <a:lnTo>
                    <a:pt x="209549" y="1261780"/>
                  </a:lnTo>
                  <a:lnTo>
                    <a:pt x="168478" y="1257718"/>
                  </a:lnTo>
                  <a:lnTo>
                    <a:pt x="129360" y="1245835"/>
                  </a:lnTo>
                  <a:lnTo>
                    <a:pt x="93293" y="1226585"/>
                  </a:lnTo>
                  <a:lnTo>
                    <a:pt x="61377" y="1200424"/>
                  </a:lnTo>
                  <a:lnTo>
                    <a:pt x="35208" y="1168499"/>
                  </a:lnTo>
                  <a:lnTo>
                    <a:pt x="15952" y="1132430"/>
                  </a:lnTo>
                  <a:lnTo>
                    <a:pt x="4063" y="1093310"/>
                  </a:lnTo>
                  <a:lnTo>
                    <a:pt x="0" y="1052230"/>
                  </a:lnTo>
                  <a:lnTo>
                    <a:pt x="0" y="209549"/>
                  </a:lnTo>
                  <a:lnTo>
                    <a:pt x="4063" y="168469"/>
                  </a:lnTo>
                  <a:lnTo>
                    <a:pt x="15952" y="129349"/>
                  </a:lnTo>
                  <a:lnTo>
                    <a:pt x="35208" y="93281"/>
                  </a:lnTo>
                  <a:lnTo>
                    <a:pt x="61377" y="61356"/>
                  </a:lnTo>
                  <a:lnTo>
                    <a:pt x="93293" y="35194"/>
                  </a:lnTo>
                  <a:lnTo>
                    <a:pt x="129360" y="15944"/>
                  </a:lnTo>
                  <a:lnTo>
                    <a:pt x="168478" y="4061"/>
                  </a:lnTo>
                  <a:lnTo>
                    <a:pt x="209548" y="0"/>
                  </a:lnTo>
                  <a:lnTo>
                    <a:pt x="4210876" y="0"/>
                  </a:lnTo>
                  <a:lnTo>
                    <a:pt x="4251942" y="4061"/>
                  </a:lnTo>
                  <a:lnTo>
                    <a:pt x="4291060" y="15944"/>
                  </a:lnTo>
                  <a:lnTo>
                    <a:pt x="4327127" y="35194"/>
                  </a:lnTo>
                  <a:lnTo>
                    <a:pt x="4359038" y="61356"/>
                  </a:lnTo>
                  <a:lnTo>
                    <a:pt x="4385205" y="93281"/>
                  </a:lnTo>
                  <a:lnTo>
                    <a:pt x="4404465" y="129349"/>
                  </a:lnTo>
                  <a:lnTo>
                    <a:pt x="4416358" y="168469"/>
                  </a:lnTo>
                  <a:lnTo>
                    <a:pt x="4420425" y="209549"/>
                  </a:lnTo>
                  <a:lnTo>
                    <a:pt x="4420425" y="1052230"/>
                  </a:lnTo>
                  <a:lnTo>
                    <a:pt x="4416358" y="1093310"/>
                  </a:lnTo>
                  <a:lnTo>
                    <a:pt x="4404465" y="1132430"/>
                  </a:lnTo>
                  <a:lnTo>
                    <a:pt x="4385205" y="1168499"/>
                  </a:lnTo>
                  <a:lnTo>
                    <a:pt x="4359038" y="1200424"/>
                  </a:lnTo>
                  <a:lnTo>
                    <a:pt x="4327127" y="1226585"/>
                  </a:lnTo>
                  <a:lnTo>
                    <a:pt x="4291060" y="1245835"/>
                  </a:lnTo>
                  <a:lnTo>
                    <a:pt x="4251942" y="1257718"/>
                  </a:lnTo>
                  <a:lnTo>
                    <a:pt x="4210875" y="1261780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9"/>
          <p:cNvSpPr txBox="1"/>
          <p:nvPr/>
        </p:nvSpPr>
        <p:spPr>
          <a:xfrm>
            <a:off x="2167000" y="5094730"/>
            <a:ext cx="291147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60375" lvl="0" marL="47244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Controle de estoque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5130789" y="4950439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98" y="1404365"/>
                </a:moveTo>
                <a:lnTo>
                  <a:pt x="654119" y="1402745"/>
                </a:lnTo>
                <a:lnTo>
                  <a:pt x="606910" y="1397955"/>
                </a:lnTo>
                <a:lnTo>
                  <a:pt x="560676" y="1390100"/>
                </a:lnTo>
                <a:lnTo>
                  <a:pt x="515521" y="1379283"/>
                </a:lnTo>
                <a:lnTo>
                  <a:pt x="471548" y="1365610"/>
                </a:lnTo>
                <a:lnTo>
                  <a:pt x="428864" y="1349185"/>
                </a:lnTo>
                <a:lnTo>
                  <a:pt x="387573" y="1330113"/>
                </a:lnTo>
                <a:lnTo>
                  <a:pt x="347778" y="1308498"/>
                </a:lnTo>
                <a:lnTo>
                  <a:pt x="309586" y="1284445"/>
                </a:lnTo>
                <a:lnTo>
                  <a:pt x="273099" y="1258058"/>
                </a:lnTo>
                <a:lnTo>
                  <a:pt x="238423" y="1229442"/>
                </a:lnTo>
                <a:lnTo>
                  <a:pt x="205663" y="1198702"/>
                </a:lnTo>
                <a:lnTo>
                  <a:pt x="174923" y="1165941"/>
                </a:lnTo>
                <a:lnTo>
                  <a:pt x="146307" y="1131266"/>
                </a:lnTo>
                <a:lnTo>
                  <a:pt x="119920" y="1094779"/>
                </a:lnTo>
                <a:lnTo>
                  <a:pt x="95867" y="1056586"/>
                </a:lnTo>
                <a:lnTo>
                  <a:pt x="74252" y="1016792"/>
                </a:lnTo>
                <a:lnTo>
                  <a:pt x="55180" y="975500"/>
                </a:lnTo>
                <a:lnTo>
                  <a:pt x="38755" y="932816"/>
                </a:lnTo>
                <a:lnTo>
                  <a:pt x="25082" y="888844"/>
                </a:lnTo>
                <a:lnTo>
                  <a:pt x="14265" y="843689"/>
                </a:lnTo>
                <a:lnTo>
                  <a:pt x="6409" y="797454"/>
                </a:lnTo>
                <a:lnTo>
                  <a:pt x="1619" y="750246"/>
                </a:lnTo>
                <a:lnTo>
                  <a:pt x="0" y="702171"/>
                </a:lnTo>
                <a:lnTo>
                  <a:pt x="1619" y="654092"/>
                </a:lnTo>
                <a:lnTo>
                  <a:pt x="6409" y="606887"/>
                </a:lnTo>
                <a:lnTo>
                  <a:pt x="14265" y="560656"/>
                </a:lnTo>
                <a:lnTo>
                  <a:pt x="25082" y="515503"/>
                </a:lnTo>
                <a:lnTo>
                  <a:pt x="38755" y="471533"/>
                </a:lnTo>
                <a:lnTo>
                  <a:pt x="55180" y="428852"/>
                </a:lnTo>
                <a:lnTo>
                  <a:pt x="74252" y="387562"/>
                </a:lnTo>
                <a:lnTo>
                  <a:pt x="95867" y="347769"/>
                </a:lnTo>
                <a:lnTo>
                  <a:pt x="119920" y="309578"/>
                </a:lnTo>
                <a:lnTo>
                  <a:pt x="146307" y="273093"/>
                </a:lnTo>
                <a:lnTo>
                  <a:pt x="174923" y="238419"/>
                </a:lnTo>
                <a:lnTo>
                  <a:pt x="205663" y="205659"/>
                </a:lnTo>
                <a:lnTo>
                  <a:pt x="238423" y="174920"/>
                </a:lnTo>
                <a:lnTo>
                  <a:pt x="273099" y="146305"/>
                </a:lnTo>
                <a:lnTo>
                  <a:pt x="309586" y="119918"/>
                </a:lnTo>
                <a:lnTo>
                  <a:pt x="347778" y="95866"/>
                </a:lnTo>
                <a:lnTo>
                  <a:pt x="387573" y="74251"/>
                </a:lnTo>
                <a:lnTo>
                  <a:pt x="428864" y="55179"/>
                </a:lnTo>
                <a:lnTo>
                  <a:pt x="471548" y="38754"/>
                </a:lnTo>
                <a:lnTo>
                  <a:pt x="515521" y="25081"/>
                </a:lnTo>
                <a:lnTo>
                  <a:pt x="560676" y="14265"/>
                </a:lnTo>
                <a:lnTo>
                  <a:pt x="606910" y="6409"/>
                </a:lnTo>
                <a:lnTo>
                  <a:pt x="654119" y="1619"/>
                </a:lnTo>
                <a:lnTo>
                  <a:pt x="702194" y="0"/>
                </a:lnTo>
                <a:lnTo>
                  <a:pt x="750272" y="1619"/>
                </a:lnTo>
                <a:lnTo>
                  <a:pt x="797478" y="6409"/>
                </a:lnTo>
                <a:lnTo>
                  <a:pt x="843709" y="14265"/>
                </a:lnTo>
                <a:lnTo>
                  <a:pt x="888862" y="25081"/>
                </a:lnTo>
                <a:lnTo>
                  <a:pt x="932831" y="38754"/>
                </a:lnTo>
                <a:lnTo>
                  <a:pt x="975513" y="55179"/>
                </a:lnTo>
                <a:lnTo>
                  <a:pt x="1016803" y="74251"/>
                </a:lnTo>
                <a:lnTo>
                  <a:pt x="1056595" y="95866"/>
                </a:lnTo>
                <a:lnTo>
                  <a:pt x="1094786" y="119918"/>
                </a:lnTo>
                <a:lnTo>
                  <a:pt x="1131272" y="146305"/>
                </a:lnTo>
                <a:lnTo>
                  <a:pt x="1165946" y="174920"/>
                </a:lnTo>
                <a:lnTo>
                  <a:pt x="1198705" y="205659"/>
                </a:lnTo>
                <a:lnTo>
                  <a:pt x="1229445" y="238419"/>
                </a:lnTo>
                <a:lnTo>
                  <a:pt x="1258060" y="273093"/>
                </a:lnTo>
                <a:lnTo>
                  <a:pt x="1284446" y="309578"/>
                </a:lnTo>
                <a:lnTo>
                  <a:pt x="1308499" y="347769"/>
                </a:lnTo>
                <a:lnTo>
                  <a:pt x="1330114" y="387562"/>
                </a:lnTo>
                <a:lnTo>
                  <a:pt x="1349186" y="428852"/>
                </a:lnTo>
                <a:lnTo>
                  <a:pt x="1365610" y="471533"/>
                </a:lnTo>
                <a:lnTo>
                  <a:pt x="1379283" y="515503"/>
                </a:lnTo>
                <a:lnTo>
                  <a:pt x="1390100" y="560656"/>
                </a:lnTo>
                <a:lnTo>
                  <a:pt x="1397955" y="606887"/>
                </a:lnTo>
                <a:lnTo>
                  <a:pt x="1402745" y="654092"/>
                </a:lnTo>
                <a:lnTo>
                  <a:pt x="1404365" y="702164"/>
                </a:lnTo>
                <a:lnTo>
                  <a:pt x="1402745" y="750246"/>
                </a:lnTo>
                <a:lnTo>
                  <a:pt x="1397955" y="797454"/>
                </a:lnTo>
                <a:lnTo>
                  <a:pt x="1390100" y="843689"/>
                </a:lnTo>
                <a:lnTo>
                  <a:pt x="1379283" y="888844"/>
                </a:lnTo>
                <a:lnTo>
                  <a:pt x="1365610" y="932816"/>
                </a:lnTo>
                <a:lnTo>
                  <a:pt x="1349186" y="975500"/>
                </a:lnTo>
                <a:lnTo>
                  <a:pt x="1330114" y="1016792"/>
                </a:lnTo>
                <a:lnTo>
                  <a:pt x="1308499" y="1056586"/>
                </a:lnTo>
                <a:lnTo>
                  <a:pt x="1284446" y="1094779"/>
                </a:lnTo>
                <a:lnTo>
                  <a:pt x="1258060" y="1131266"/>
                </a:lnTo>
                <a:lnTo>
                  <a:pt x="1229445" y="1165941"/>
                </a:lnTo>
                <a:lnTo>
                  <a:pt x="1198705" y="1198702"/>
                </a:lnTo>
                <a:lnTo>
                  <a:pt x="1165946" y="1229442"/>
                </a:lnTo>
                <a:lnTo>
                  <a:pt x="1131272" y="1258058"/>
                </a:lnTo>
                <a:lnTo>
                  <a:pt x="1094786" y="1284445"/>
                </a:lnTo>
                <a:lnTo>
                  <a:pt x="1056595" y="1308498"/>
                </a:lnTo>
                <a:lnTo>
                  <a:pt x="1016803" y="1330113"/>
                </a:lnTo>
                <a:lnTo>
                  <a:pt x="975513" y="1349185"/>
                </a:lnTo>
                <a:lnTo>
                  <a:pt x="932831" y="1365610"/>
                </a:lnTo>
                <a:lnTo>
                  <a:pt x="888862" y="1379283"/>
                </a:lnTo>
                <a:lnTo>
                  <a:pt x="843709" y="1390100"/>
                </a:lnTo>
                <a:lnTo>
                  <a:pt x="797478" y="1397955"/>
                </a:lnTo>
                <a:lnTo>
                  <a:pt x="750272" y="1402745"/>
                </a:lnTo>
                <a:lnTo>
                  <a:pt x="702198" y="1404365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 txBox="1"/>
          <p:nvPr/>
        </p:nvSpPr>
        <p:spPr>
          <a:xfrm>
            <a:off x="5583344" y="5170352"/>
            <a:ext cx="499109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12518745" y="5083484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051" y="1261780"/>
                </a:moveTo>
                <a:lnTo>
                  <a:pt x="209549" y="1261780"/>
                </a:lnTo>
                <a:lnTo>
                  <a:pt x="168482" y="1257718"/>
                </a:lnTo>
                <a:lnTo>
                  <a:pt x="129364" y="1245835"/>
                </a:lnTo>
                <a:lnTo>
                  <a:pt x="93298" y="1226585"/>
                </a:lnTo>
                <a:lnTo>
                  <a:pt x="61386" y="1200424"/>
                </a:lnTo>
                <a:lnTo>
                  <a:pt x="35206" y="1168499"/>
                </a:lnTo>
                <a:lnTo>
                  <a:pt x="15948" y="1132430"/>
                </a:lnTo>
                <a:lnTo>
                  <a:pt x="4062" y="1093310"/>
                </a:lnTo>
                <a:lnTo>
                  <a:pt x="0" y="1052233"/>
                </a:lnTo>
                <a:lnTo>
                  <a:pt x="0" y="209547"/>
                </a:lnTo>
                <a:lnTo>
                  <a:pt x="4062" y="168469"/>
                </a:lnTo>
                <a:lnTo>
                  <a:pt x="15948" y="129349"/>
                </a:lnTo>
                <a:lnTo>
                  <a:pt x="35206" y="93281"/>
                </a:lnTo>
                <a:lnTo>
                  <a:pt x="61386" y="61356"/>
                </a:lnTo>
                <a:lnTo>
                  <a:pt x="93298" y="35194"/>
                </a:lnTo>
                <a:lnTo>
                  <a:pt x="129364" y="15944"/>
                </a:lnTo>
                <a:lnTo>
                  <a:pt x="168482" y="4061"/>
                </a:lnTo>
                <a:lnTo>
                  <a:pt x="209548" y="0"/>
                </a:lnTo>
                <a:lnTo>
                  <a:pt x="4367052" y="0"/>
                </a:lnTo>
                <a:lnTo>
                  <a:pt x="4408136" y="4061"/>
                </a:lnTo>
                <a:lnTo>
                  <a:pt x="4447263" y="15944"/>
                </a:lnTo>
                <a:lnTo>
                  <a:pt x="4483333" y="35194"/>
                </a:lnTo>
                <a:lnTo>
                  <a:pt x="4515245" y="61356"/>
                </a:lnTo>
                <a:lnTo>
                  <a:pt x="4541407" y="93281"/>
                </a:lnTo>
                <a:lnTo>
                  <a:pt x="4560656" y="129349"/>
                </a:lnTo>
                <a:lnTo>
                  <a:pt x="4572539" y="168469"/>
                </a:lnTo>
                <a:lnTo>
                  <a:pt x="4576601" y="209547"/>
                </a:lnTo>
                <a:lnTo>
                  <a:pt x="4576601" y="1052233"/>
                </a:lnTo>
                <a:lnTo>
                  <a:pt x="4572539" y="1093310"/>
                </a:lnTo>
                <a:lnTo>
                  <a:pt x="4560656" y="1132430"/>
                </a:lnTo>
                <a:lnTo>
                  <a:pt x="4541407" y="1168499"/>
                </a:lnTo>
                <a:lnTo>
                  <a:pt x="4515245" y="1200424"/>
                </a:lnTo>
                <a:lnTo>
                  <a:pt x="4483333" y="1226585"/>
                </a:lnTo>
                <a:lnTo>
                  <a:pt x="4447263" y="1245835"/>
                </a:lnTo>
                <a:lnTo>
                  <a:pt x="4408136" y="1257718"/>
                </a:lnTo>
                <a:lnTo>
                  <a:pt x="4367051" y="1261780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 txBox="1"/>
          <p:nvPr/>
        </p:nvSpPr>
        <p:spPr>
          <a:xfrm>
            <a:off x="13054556" y="5094730"/>
            <a:ext cx="35052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46735" lvl="0" marL="5588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Solicitação de reposição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11590263" y="4950439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167" y="1404365"/>
                </a:moveTo>
                <a:lnTo>
                  <a:pt x="654092" y="1402745"/>
                </a:lnTo>
                <a:lnTo>
                  <a:pt x="606887" y="1397955"/>
                </a:lnTo>
                <a:lnTo>
                  <a:pt x="560656" y="1390100"/>
                </a:lnTo>
                <a:lnTo>
                  <a:pt x="515503" y="1379283"/>
                </a:lnTo>
                <a:lnTo>
                  <a:pt x="471533" y="1365610"/>
                </a:lnTo>
                <a:lnTo>
                  <a:pt x="428851" y="1349185"/>
                </a:lnTo>
                <a:lnTo>
                  <a:pt x="387562" y="1330113"/>
                </a:lnTo>
                <a:lnTo>
                  <a:pt x="347769" y="1308498"/>
                </a:lnTo>
                <a:lnTo>
                  <a:pt x="309578" y="1284445"/>
                </a:lnTo>
                <a:lnTo>
                  <a:pt x="273093" y="1258058"/>
                </a:lnTo>
                <a:lnTo>
                  <a:pt x="238419" y="1229442"/>
                </a:lnTo>
                <a:lnTo>
                  <a:pt x="205659" y="1198702"/>
                </a:lnTo>
                <a:lnTo>
                  <a:pt x="174920" y="1165941"/>
                </a:lnTo>
                <a:lnTo>
                  <a:pt x="146305" y="1131266"/>
                </a:lnTo>
                <a:lnTo>
                  <a:pt x="119918" y="1094779"/>
                </a:lnTo>
                <a:lnTo>
                  <a:pt x="95866" y="1056586"/>
                </a:lnTo>
                <a:lnTo>
                  <a:pt x="74251" y="1016792"/>
                </a:lnTo>
                <a:lnTo>
                  <a:pt x="55179" y="975500"/>
                </a:lnTo>
                <a:lnTo>
                  <a:pt x="38754" y="932816"/>
                </a:lnTo>
                <a:lnTo>
                  <a:pt x="25081" y="888844"/>
                </a:lnTo>
                <a:lnTo>
                  <a:pt x="14265" y="843689"/>
                </a:lnTo>
                <a:lnTo>
                  <a:pt x="6409" y="797454"/>
                </a:lnTo>
                <a:lnTo>
                  <a:pt x="1619" y="750246"/>
                </a:lnTo>
                <a:lnTo>
                  <a:pt x="0" y="702175"/>
                </a:lnTo>
                <a:lnTo>
                  <a:pt x="1619" y="654092"/>
                </a:lnTo>
                <a:lnTo>
                  <a:pt x="6409" y="606887"/>
                </a:lnTo>
                <a:lnTo>
                  <a:pt x="14265" y="560656"/>
                </a:lnTo>
                <a:lnTo>
                  <a:pt x="25081" y="515503"/>
                </a:lnTo>
                <a:lnTo>
                  <a:pt x="38754" y="471533"/>
                </a:lnTo>
                <a:lnTo>
                  <a:pt x="55179" y="428852"/>
                </a:lnTo>
                <a:lnTo>
                  <a:pt x="74251" y="387562"/>
                </a:lnTo>
                <a:lnTo>
                  <a:pt x="95866" y="347769"/>
                </a:lnTo>
                <a:lnTo>
                  <a:pt x="119918" y="309578"/>
                </a:lnTo>
                <a:lnTo>
                  <a:pt x="146305" y="273093"/>
                </a:lnTo>
                <a:lnTo>
                  <a:pt x="174920" y="238419"/>
                </a:lnTo>
                <a:lnTo>
                  <a:pt x="205659" y="205659"/>
                </a:lnTo>
                <a:lnTo>
                  <a:pt x="238419" y="174920"/>
                </a:lnTo>
                <a:lnTo>
                  <a:pt x="273093" y="146305"/>
                </a:lnTo>
                <a:lnTo>
                  <a:pt x="309578" y="119918"/>
                </a:lnTo>
                <a:lnTo>
                  <a:pt x="347769" y="95866"/>
                </a:lnTo>
                <a:lnTo>
                  <a:pt x="387562" y="74251"/>
                </a:lnTo>
                <a:lnTo>
                  <a:pt x="428851" y="55179"/>
                </a:lnTo>
                <a:lnTo>
                  <a:pt x="471533" y="38754"/>
                </a:lnTo>
                <a:lnTo>
                  <a:pt x="515503" y="25081"/>
                </a:lnTo>
                <a:lnTo>
                  <a:pt x="560656" y="14265"/>
                </a:lnTo>
                <a:lnTo>
                  <a:pt x="606887" y="6409"/>
                </a:lnTo>
                <a:lnTo>
                  <a:pt x="654092" y="1619"/>
                </a:lnTo>
                <a:lnTo>
                  <a:pt x="702164" y="0"/>
                </a:lnTo>
                <a:lnTo>
                  <a:pt x="750245" y="1619"/>
                </a:lnTo>
                <a:lnTo>
                  <a:pt x="797454" y="6409"/>
                </a:lnTo>
                <a:lnTo>
                  <a:pt x="843688" y="14265"/>
                </a:lnTo>
                <a:lnTo>
                  <a:pt x="888844" y="25081"/>
                </a:lnTo>
                <a:lnTo>
                  <a:pt x="932816" y="38754"/>
                </a:lnTo>
                <a:lnTo>
                  <a:pt x="975500" y="55179"/>
                </a:lnTo>
                <a:lnTo>
                  <a:pt x="1016792" y="74251"/>
                </a:lnTo>
                <a:lnTo>
                  <a:pt x="1056586" y="95866"/>
                </a:lnTo>
                <a:lnTo>
                  <a:pt x="1094779" y="119918"/>
                </a:lnTo>
                <a:lnTo>
                  <a:pt x="1131265" y="146305"/>
                </a:lnTo>
                <a:lnTo>
                  <a:pt x="1165941" y="174920"/>
                </a:lnTo>
                <a:lnTo>
                  <a:pt x="1198701" y="205659"/>
                </a:lnTo>
                <a:lnTo>
                  <a:pt x="1229442" y="238419"/>
                </a:lnTo>
                <a:lnTo>
                  <a:pt x="1258058" y="273093"/>
                </a:lnTo>
                <a:lnTo>
                  <a:pt x="1284444" y="309578"/>
                </a:lnTo>
                <a:lnTo>
                  <a:pt x="1308498" y="347769"/>
                </a:lnTo>
                <a:lnTo>
                  <a:pt x="1330113" y="387562"/>
                </a:lnTo>
                <a:lnTo>
                  <a:pt x="1349185" y="428852"/>
                </a:lnTo>
                <a:lnTo>
                  <a:pt x="1365610" y="471533"/>
                </a:lnTo>
                <a:lnTo>
                  <a:pt x="1379283" y="515503"/>
                </a:lnTo>
                <a:lnTo>
                  <a:pt x="1390100" y="560656"/>
                </a:lnTo>
                <a:lnTo>
                  <a:pt x="1397955" y="606887"/>
                </a:lnTo>
                <a:lnTo>
                  <a:pt x="1402745" y="654092"/>
                </a:lnTo>
                <a:lnTo>
                  <a:pt x="1404365" y="702159"/>
                </a:lnTo>
                <a:lnTo>
                  <a:pt x="1402745" y="750246"/>
                </a:lnTo>
                <a:lnTo>
                  <a:pt x="1397955" y="797454"/>
                </a:lnTo>
                <a:lnTo>
                  <a:pt x="1390100" y="843689"/>
                </a:lnTo>
                <a:lnTo>
                  <a:pt x="1379283" y="888844"/>
                </a:lnTo>
                <a:lnTo>
                  <a:pt x="1365610" y="932816"/>
                </a:lnTo>
                <a:lnTo>
                  <a:pt x="1349185" y="975500"/>
                </a:lnTo>
                <a:lnTo>
                  <a:pt x="1330113" y="1016792"/>
                </a:lnTo>
                <a:lnTo>
                  <a:pt x="1308498" y="1056586"/>
                </a:lnTo>
                <a:lnTo>
                  <a:pt x="1284444" y="1094779"/>
                </a:lnTo>
                <a:lnTo>
                  <a:pt x="1258058" y="1131266"/>
                </a:lnTo>
                <a:lnTo>
                  <a:pt x="1229442" y="1165941"/>
                </a:lnTo>
                <a:lnTo>
                  <a:pt x="1198701" y="1198702"/>
                </a:lnTo>
                <a:lnTo>
                  <a:pt x="1165941" y="1229442"/>
                </a:lnTo>
                <a:lnTo>
                  <a:pt x="1131265" y="1258058"/>
                </a:lnTo>
                <a:lnTo>
                  <a:pt x="1094779" y="1284445"/>
                </a:lnTo>
                <a:lnTo>
                  <a:pt x="1056586" y="1308498"/>
                </a:lnTo>
                <a:lnTo>
                  <a:pt x="1016792" y="1330113"/>
                </a:lnTo>
                <a:lnTo>
                  <a:pt x="975500" y="1349185"/>
                </a:lnTo>
                <a:lnTo>
                  <a:pt x="932816" y="1365610"/>
                </a:lnTo>
                <a:lnTo>
                  <a:pt x="888844" y="1379283"/>
                </a:lnTo>
                <a:lnTo>
                  <a:pt x="843688" y="1390100"/>
                </a:lnTo>
                <a:lnTo>
                  <a:pt x="797454" y="1397955"/>
                </a:lnTo>
                <a:lnTo>
                  <a:pt x="750245" y="1402745"/>
                </a:lnTo>
                <a:lnTo>
                  <a:pt x="702167" y="1404365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12036103" y="5170352"/>
            <a:ext cx="513080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12292431" y="7026554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174" y="1261801"/>
                </a:moveTo>
                <a:lnTo>
                  <a:pt x="209457" y="1261801"/>
                </a:lnTo>
                <a:lnTo>
                  <a:pt x="168482" y="1257744"/>
                </a:lnTo>
                <a:lnTo>
                  <a:pt x="129364" y="1245850"/>
                </a:lnTo>
                <a:lnTo>
                  <a:pt x="93298" y="1226590"/>
                </a:lnTo>
                <a:lnTo>
                  <a:pt x="61386" y="1200424"/>
                </a:lnTo>
                <a:lnTo>
                  <a:pt x="35219" y="1168512"/>
                </a:lnTo>
                <a:lnTo>
                  <a:pt x="15959" y="1132446"/>
                </a:lnTo>
                <a:lnTo>
                  <a:pt x="4066" y="1093327"/>
                </a:lnTo>
                <a:lnTo>
                  <a:pt x="0" y="1052263"/>
                </a:lnTo>
                <a:lnTo>
                  <a:pt x="0" y="209547"/>
                </a:lnTo>
                <a:lnTo>
                  <a:pt x="4066" y="168482"/>
                </a:lnTo>
                <a:lnTo>
                  <a:pt x="15959" y="129364"/>
                </a:lnTo>
                <a:lnTo>
                  <a:pt x="35219" y="93298"/>
                </a:lnTo>
                <a:lnTo>
                  <a:pt x="61386" y="61386"/>
                </a:lnTo>
                <a:lnTo>
                  <a:pt x="93298" y="35207"/>
                </a:lnTo>
                <a:lnTo>
                  <a:pt x="129364" y="15948"/>
                </a:lnTo>
                <a:lnTo>
                  <a:pt x="168482" y="4062"/>
                </a:lnTo>
                <a:lnTo>
                  <a:pt x="209548" y="0"/>
                </a:lnTo>
                <a:lnTo>
                  <a:pt x="4367083" y="0"/>
                </a:lnTo>
                <a:lnTo>
                  <a:pt x="4408149" y="4062"/>
                </a:lnTo>
                <a:lnTo>
                  <a:pt x="4447267" y="15948"/>
                </a:lnTo>
                <a:lnTo>
                  <a:pt x="4483333" y="35207"/>
                </a:lnTo>
                <a:lnTo>
                  <a:pt x="4515245" y="61386"/>
                </a:lnTo>
                <a:lnTo>
                  <a:pt x="4541425" y="93298"/>
                </a:lnTo>
                <a:lnTo>
                  <a:pt x="4560683" y="129364"/>
                </a:lnTo>
                <a:lnTo>
                  <a:pt x="4572569" y="168482"/>
                </a:lnTo>
                <a:lnTo>
                  <a:pt x="4576632" y="209547"/>
                </a:lnTo>
                <a:lnTo>
                  <a:pt x="4576632" y="1052263"/>
                </a:lnTo>
                <a:lnTo>
                  <a:pt x="4572569" y="1093327"/>
                </a:lnTo>
                <a:lnTo>
                  <a:pt x="4560683" y="1132446"/>
                </a:lnTo>
                <a:lnTo>
                  <a:pt x="4541425" y="1168512"/>
                </a:lnTo>
                <a:lnTo>
                  <a:pt x="4515245" y="1200424"/>
                </a:lnTo>
                <a:lnTo>
                  <a:pt x="4483333" y="1226590"/>
                </a:lnTo>
                <a:lnTo>
                  <a:pt x="4447267" y="1245850"/>
                </a:lnTo>
                <a:lnTo>
                  <a:pt x="4408149" y="1257744"/>
                </a:lnTo>
                <a:lnTo>
                  <a:pt x="4367174" y="126180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 txBox="1"/>
          <p:nvPr/>
        </p:nvSpPr>
        <p:spPr>
          <a:xfrm>
            <a:off x="13014723" y="7037799"/>
            <a:ext cx="313182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62305" lvl="0" marL="67437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Operação de Vendas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11590263" y="6944349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942" y="1404370"/>
                </a:moveTo>
                <a:lnTo>
                  <a:pt x="701392" y="1404370"/>
                </a:lnTo>
                <a:lnTo>
                  <a:pt x="654092" y="1402776"/>
                </a:lnTo>
                <a:lnTo>
                  <a:pt x="606887" y="1397985"/>
                </a:lnTo>
                <a:lnTo>
                  <a:pt x="560656" y="1390129"/>
                </a:lnTo>
                <a:lnTo>
                  <a:pt x="515503" y="1379311"/>
                </a:lnTo>
                <a:lnTo>
                  <a:pt x="471533" y="1365637"/>
                </a:lnTo>
                <a:lnTo>
                  <a:pt x="428851" y="1349211"/>
                </a:lnTo>
                <a:lnTo>
                  <a:pt x="387562" y="1330138"/>
                </a:lnTo>
                <a:lnTo>
                  <a:pt x="347769" y="1308521"/>
                </a:lnTo>
                <a:lnTo>
                  <a:pt x="309578" y="1284467"/>
                </a:lnTo>
                <a:lnTo>
                  <a:pt x="273093" y="1258079"/>
                </a:lnTo>
                <a:lnTo>
                  <a:pt x="238419" y="1229462"/>
                </a:lnTo>
                <a:lnTo>
                  <a:pt x="205659" y="1198721"/>
                </a:lnTo>
                <a:lnTo>
                  <a:pt x="174920" y="1165959"/>
                </a:lnTo>
                <a:lnTo>
                  <a:pt x="146305" y="1131283"/>
                </a:lnTo>
                <a:lnTo>
                  <a:pt x="119918" y="1094796"/>
                </a:lnTo>
                <a:lnTo>
                  <a:pt x="95866" y="1056603"/>
                </a:lnTo>
                <a:lnTo>
                  <a:pt x="74251" y="1016809"/>
                </a:lnTo>
                <a:lnTo>
                  <a:pt x="55179" y="975518"/>
                </a:lnTo>
                <a:lnTo>
                  <a:pt x="38754" y="932835"/>
                </a:lnTo>
                <a:lnTo>
                  <a:pt x="25081" y="888864"/>
                </a:lnTo>
                <a:lnTo>
                  <a:pt x="14265" y="843710"/>
                </a:lnTo>
                <a:lnTo>
                  <a:pt x="6409" y="797478"/>
                </a:lnTo>
                <a:lnTo>
                  <a:pt x="1619" y="750272"/>
                </a:lnTo>
                <a:lnTo>
                  <a:pt x="0" y="702205"/>
                </a:lnTo>
                <a:lnTo>
                  <a:pt x="1619" y="654123"/>
                </a:lnTo>
                <a:lnTo>
                  <a:pt x="6409" y="606917"/>
                </a:lnTo>
                <a:lnTo>
                  <a:pt x="14265" y="560685"/>
                </a:lnTo>
                <a:lnTo>
                  <a:pt x="25081" y="515531"/>
                </a:lnTo>
                <a:lnTo>
                  <a:pt x="38754" y="471560"/>
                </a:lnTo>
                <a:lnTo>
                  <a:pt x="55179" y="428877"/>
                </a:lnTo>
                <a:lnTo>
                  <a:pt x="74251" y="387586"/>
                </a:lnTo>
                <a:lnTo>
                  <a:pt x="95866" y="347792"/>
                </a:lnTo>
                <a:lnTo>
                  <a:pt x="119918" y="309599"/>
                </a:lnTo>
                <a:lnTo>
                  <a:pt x="146305" y="273112"/>
                </a:lnTo>
                <a:lnTo>
                  <a:pt x="174920" y="238436"/>
                </a:lnTo>
                <a:lnTo>
                  <a:pt x="205659" y="205675"/>
                </a:lnTo>
                <a:lnTo>
                  <a:pt x="238419" y="174933"/>
                </a:lnTo>
                <a:lnTo>
                  <a:pt x="273093" y="146316"/>
                </a:lnTo>
                <a:lnTo>
                  <a:pt x="309578" y="119928"/>
                </a:lnTo>
                <a:lnTo>
                  <a:pt x="347769" y="95874"/>
                </a:lnTo>
                <a:lnTo>
                  <a:pt x="387562" y="74257"/>
                </a:lnTo>
                <a:lnTo>
                  <a:pt x="428851" y="55184"/>
                </a:lnTo>
                <a:lnTo>
                  <a:pt x="471533" y="38758"/>
                </a:lnTo>
                <a:lnTo>
                  <a:pt x="515503" y="25084"/>
                </a:lnTo>
                <a:lnTo>
                  <a:pt x="560656" y="14266"/>
                </a:lnTo>
                <a:lnTo>
                  <a:pt x="606887" y="6410"/>
                </a:lnTo>
                <a:lnTo>
                  <a:pt x="654092" y="1619"/>
                </a:lnTo>
                <a:lnTo>
                  <a:pt x="702162" y="0"/>
                </a:lnTo>
                <a:lnTo>
                  <a:pt x="750245" y="1619"/>
                </a:lnTo>
                <a:lnTo>
                  <a:pt x="797454" y="6410"/>
                </a:lnTo>
                <a:lnTo>
                  <a:pt x="843688" y="14266"/>
                </a:lnTo>
                <a:lnTo>
                  <a:pt x="888844" y="25084"/>
                </a:lnTo>
                <a:lnTo>
                  <a:pt x="932816" y="38758"/>
                </a:lnTo>
                <a:lnTo>
                  <a:pt x="975500" y="55184"/>
                </a:lnTo>
                <a:lnTo>
                  <a:pt x="1016792" y="74257"/>
                </a:lnTo>
                <a:lnTo>
                  <a:pt x="1056586" y="95874"/>
                </a:lnTo>
                <a:lnTo>
                  <a:pt x="1094779" y="119928"/>
                </a:lnTo>
                <a:lnTo>
                  <a:pt x="1131265" y="146316"/>
                </a:lnTo>
                <a:lnTo>
                  <a:pt x="1165941" y="174933"/>
                </a:lnTo>
                <a:lnTo>
                  <a:pt x="1198701" y="205675"/>
                </a:lnTo>
                <a:lnTo>
                  <a:pt x="1229442" y="238436"/>
                </a:lnTo>
                <a:lnTo>
                  <a:pt x="1258058" y="273112"/>
                </a:lnTo>
                <a:lnTo>
                  <a:pt x="1284444" y="309599"/>
                </a:lnTo>
                <a:lnTo>
                  <a:pt x="1308498" y="347792"/>
                </a:lnTo>
                <a:lnTo>
                  <a:pt x="1330113" y="387586"/>
                </a:lnTo>
                <a:lnTo>
                  <a:pt x="1349185" y="428877"/>
                </a:lnTo>
                <a:lnTo>
                  <a:pt x="1365610" y="471560"/>
                </a:lnTo>
                <a:lnTo>
                  <a:pt x="1379283" y="515531"/>
                </a:lnTo>
                <a:lnTo>
                  <a:pt x="1390100" y="560685"/>
                </a:lnTo>
                <a:lnTo>
                  <a:pt x="1397955" y="606917"/>
                </a:lnTo>
                <a:lnTo>
                  <a:pt x="1402745" y="654123"/>
                </a:lnTo>
                <a:lnTo>
                  <a:pt x="1404365" y="702190"/>
                </a:lnTo>
                <a:lnTo>
                  <a:pt x="1402745" y="750272"/>
                </a:lnTo>
                <a:lnTo>
                  <a:pt x="1397955" y="797478"/>
                </a:lnTo>
                <a:lnTo>
                  <a:pt x="1390100" y="843710"/>
                </a:lnTo>
                <a:lnTo>
                  <a:pt x="1379283" y="888864"/>
                </a:lnTo>
                <a:lnTo>
                  <a:pt x="1365610" y="932835"/>
                </a:lnTo>
                <a:lnTo>
                  <a:pt x="1349185" y="975518"/>
                </a:lnTo>
                <a:lnTo>
                  <a:pt x="1330113" y="1016809"/>
                </a:lnTo>
                <a:lnTo>
                  <a:pt x="1308498" y="1056603"/>
                </a:lnTo>
                <a:lnTo>
                  <a:pt x="1284444" y="1094796"/>
                </a:lnTo>
                <a:lnTo>
                  <a:pt x="1258058" y="1131283"/>
                </a:lnTo>
                <a:lnTo>
                  <a:pt x="1229442" y="1165959"/>
                </a:lnTo>
                <a:lnTo>
                  <a:pt x="1198701" y="1198721"/>
                </a:lnTo>
                <a:lnTo>
                  <a:pt x="1165941" y="1229462"/>
                </a:lnTo>
                <a:lnTo>
                  <a:pt x="1131265" y="1258079"/>
                </a:lnTo>
                <a:lnTo>
                  <a:pt x="1094779" y="1284467"/>
                </a:lnTo>
                <a:lnTo>
                  <a:pt x="1056586" y="1308521"/>
                </a:lnTo>
                <a:lnTo>
                  <a:pt x="1016792" y="1330138"/>
                </a:lnTo>
                <a:lnTo>
                  <a:pt x="975500" y="1349211"/>
                </a:lnTo>
                <a:lnTo>
                  <a:pt x="932816" y="1365637"/>
                </a:lnTo>
                <a:lnTo>
                  <a:pt x="888844" y="1379311"/>
                </a:lnTo>
                <a:lnTo>
                  <a:pt x="843688" y="1390129"/>
                </a:lnTo>
                <a:lnTo>
                  <a:pt x="797454" y="1397985"/>
                </a:lnTo>
                <a:lnTo>
                  <a:pt x="750245" y="1402776"/>
                </a:lnTo>
                <a:lnTo>
                  <a:pt x="702942" y="140437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 txBox="1"/>
          <p:nvPr/>
        </p:nvSpPr>
        <p:spPr>
          <a:xfrm>
            <a:off x="12031140" y="7164292"/>
            <a:ext cx="522605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1316428" y="6937064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055" y="1261780"/>
                </a:moveTo>
                <a:lnTo>
                  <a:pt x="209549" y="1261780"/>
                </a:lnTo>
                <a:lnTo>
                  <a:pt x="168477" y="1257718"/>
                </a:lnTo>
                <a:lnTo>
                  <a:pt x="129358" y="1245835"/>
                </a:lnTo>
                <a:lnTo>
                  <a:pt x="93291" y="1226585"/>
                </a:lnTo>
                <a:lnTo>
                  <a:pt x="61374" y="1200424"/>
                </a:lnTo>
                <a:lnTo>
                  <a:pt x="35205" y="1168499"/>
                </a:lnTo>
                <a:lnTo>
                  <a:pt x="15950" y="1132430"/>
                </a:lnTo>
                <a:lnTo>
                  <a:pt x="4063" y="1093310"/>
                </a:lnTo>
                <a:lnTo>
                  <a:pt x="0" y="1052230"/>
                </a:lnTo>
                <a:lnTo>
                  <a:pt x="0" y="209549"/>
                </a:lnTo>
                <a:lnTo>
                  <a:pt x="4063" y="168465"/>
                </a:lnTo>
                <a:lnTo>
                  <a:pt x="15950" y="129337"/>
                </a:lnTo>
                <a:lnTo>
                  <a:pt x="35205" y="93268"/>
                </a:lnTo>
                <a:lnTo>
                  <a:pt x="61374" y="61356"/>
                </a:lnTo>
                <a:lnTo>
                  <a:pt x="93291" y="35194"/>
                </a:lnTo>
                <a:lnTo>
                  <a:pt x="129358" y="15944"/>
                </a:lnTo>
                <a:lnTo>
                  <a:pt x="168477" y="4061"/>
                </a:lnTo>
                <a:lnTo>
                  <a:pt x="209548" y="0"/>
                </a:lnTo>
                <a:lnTo>
                  <a:pt x="4367056" y="0"/>
                </a:lnTo>
                <a:lnTo>
                  <a:pt x="4408135" y="4061"/>
                </a:lnTo>
                <a:lnTo>
                  <a:pt x="4447255" y="15944"/>
                </a:lnTo>
                <a:lnTo>
                  <a:pt x="4483323" y="35194"/>
                </a:lnTo>
                <a:lnTo>
                  <a:pt x="4515248" y="61356"/>
                </a:lnTo>
                <a:lnTo>
                  <a:pt x="4541410" y="93268"/>
                </a:lnTo>
                <a:lnTo>
                  <a:pt x="4560660" y="129337"/>
                </a:lnTo>
                <a:lnTo>
                  <a:pt x="4572543" y="168465"/>
                </a:lnTo>
                <a:lnTo>
                  <a:pt x="4576605" y="209549"/>
                </a:lnTo>
                <a:lnTo>
                  <a:pt x="4576605" y="1052230"/>
                </a:lnTo>
                <a:lnTo>
                  <a:pt x="4572543" y="1093310"/>
                </a:lnTo>
                <a:lnTo>
                  <a:pt x="4560660" y="1132430"/>
                </a:lnTo>
                <a:lnTo>
                  <a:pt x="4541410" y="1168499"/>
                </a:lnTo>
                <a:lnTo>
                  <a:pt x="4515248" y="1200424"/>
                </a:lnTo>
                <a:lnTo>
                  <a:pt x="4483323" y="1226585"/>
                </a:lnTo>
                <a:lnTo>
                  <a:pt x="4447255" y="1245835"/>
                </a:lnTo>
                <a:lnTo>
                  <a:pt x="4408135" y="1257718"/>
                </a:lnTo>
                <a:lnTo>
                  <a:pt x="4367055" y="1261780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1882298" y="6948310"/>
            <a:ext cx="344487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848360" lvl="0" marL="86042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Dashboard de vendas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5419099" y="6859615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942" y="1404370"/>
                </a:moveTo>
                <a:lnTo>
                  <a:pt x="701392" y="1404370"/>
                </a:lnTo>
                <a:lnTo>
                  <a:pt x="654092" y="1402776"/>
                </a:lnTo>
                <a:lnTo>
                  <a:pt x="606887" y="1397985"/>
                </a:lnTo>
                <a:lnTo>
                  <a:pt x="560656" y="1390129"/>
                </a:lnTo>
                <a:lnTo>
                  <a:pt x="515503" y="1379311"/>
                </a:lnTo>
                <a:lnTo>
                  <a:pt x="471533" y="1365637"/>
                </a:lnTo>
                <a:lnTo>
                  <a:pt x="428852" y="1349211"/>
                </a:lnTo>
                <a:lnTo>
                  <a:pt x="387562" y="1330138"/>
                </a:lnTo>
                <a:lnTo>
                  <a:pt x="347769" y="1308521"/>
                </a:lnTo>
                <a:lnTo>
                  <a:pt x="309578" y="1284467"/>
                </a:lnTo>
                <a:lnTo>
                  <a:pt x="273093" y="1258079"/>
                </a:lnTo>
                <a:lnTo>
                  <a:pt x="238419" y="1229462"/>
                </a:lnTo>
                <a:lnTo>
                  <a:pt x="205659" y="1198721"/>
                </a:lnTo>
                <a:lnTo>
                  <a:pt x="174920" y="1165959"/>
                </a:lnTo>
                <a:lnTo>
                  <a:pt x="146305" y="1131283"/>
                </a:lnTo>
                <a:lnTo>
                  <a:pt x="119918" y="1094796"/>
                </a:lnTo>
                <a:lnTo>
                  <a:pt x="95866" y="1056603"/>
                </a:lnTo>
                <a:lnTo>
                  <a:pt x="74251" y="1016809"/>
                </a:lnTo>
                <a:lnTo>
                  <a:pt x="55179" y="975518"/>
                </a:lnTo>
                <a:lnTo>
                  <a:pt x="38754" y="932835"/>
                </a:lnTo>
                <a:lnTo>
                  <a:pt x="25081" y="888864"/>
                </a:lnTo>
                <a:lnTo>
                  <a:pt x="14265" y="843710"/>
                </a:lnTo>
                <a:lnTo>
                  <a:pt x="6409" y="797478"/>
                </a:lnTo>
                <a:lnTo>
                  <a:pt x="1619" y="750272"/>
                </a:lnTo>
                <a:lnTo>
                  <a:pt x="0" y="702201"/>
                </a:lnTo>
                <a:lnTo>
                  <a:pt x="1619" y="654123"/>
                </a:lnTo>
                <a:lnTo>
                  <a:pt x="6409" y="606917"/>
                </a:lnTo>
                <a:lnTo>
                  <a:pt x="14265" y="560685"/>
                </a:lnTo>
                <a:lnTo>
                  <a:pt x="25081" y="515531"/>
                </a:lnTo>
                <a:lnTo>
                  <a:pt x="38754" y="471560"/>
                </a:lnTo>
                <a:lnTo>
                  <a:pt x="55179" y="428877"/>
                </a:lnTo>
                <a:lnTo>
                  <a:pt x="74251" y="387586"/>
                </a:lnTo>
                <a:lnTo>
                  <a:pt x="95866" y="347792"/>
                </a:lnTo>
                <a:lnTo>
                  <a:pt x="119918" y="309599"/>
                </a:lnTo>
                <a:lnTo>
                  <a:pt x="146305" y="273112"/>
                </a:lnTo>
                <a:lnTo>
                  <a:pt x="174920" y="238436"/>
                </a:lnTo>
                <a:lnTo>
                  <a:pt x="205659" y="205675"/>
                </a:lnTo>
                <a:lnTo>
                  <a:pt x="238419" y="174933"/>
                </a:lnTo>
                <a:lnTo>
                  <a:pt x="273093" y="146316"/>
                </a:lnTo>
                <a:lnTo>
                  <a:pt x="309578" y="119928"/>
                </a:lnTo>
                <a:lnTo>
                  <a:pt x="347769" y="95874"/>
                </a:lnTo>
                <a:lnTo>
                  <a:pt x="387562" y="74257"/>
                </a:lnTo>
                <a:lnTo>
                  <a:pt x="428852" y="55184"/>
                </a:lnTo>
                <a:lnTo>
                  <a:pt x="471533" y="38758"/>
                </a:lnTo>
                <a:lnTo>
                  <a:pt x="515503" y="25084"/>
                </a:lnTo>
                <a:lnTo>
                  <a:pt x="560656" y="14266"/>
                </a:lnTo>
                <a:lnTo>
                  <a:pt x="606887" y="6410"/>
                </a:lnTo>
                <a:lnTo>
                  <a:pt x="654092" y="1619"/>
                </a:lnTo>
                <a:lnTo>
                  <a:pt x="702163" y="0"/>
                </a:lnTo>
                <a:lnTo>
                  <a:pt x="750246" y="1619"/>
                </a:lnTo>
                <a:lnTo>
                  <a:pt x="797454" y="6410"/>
                </a:lnTo>
                <a:lnTo>
                  <a:pt x="843689" y="14266"/>
                </a:lnTo>
                <a:lnTo>
                  <a:pt x="888844" y="25084"/>
                </a:lnTo>
                <a:lnTo>
                  <a:pt x="932816" y="38758"/>
                </a:lnTo>
                <a:lnTo>
                  <a:pt x="975500" y="55184"/>
                </a:lnTo>
                <a:lnTo>
                  <a:pt x="1016792" y="74257"/>
                </a:lnTo>
                <a:lnTo>
                  <a:pt x="1056586" y="95874"/>
                </a:lnTo>
                <a:lnTo>
                  <a:pt x="1094779" y="119928"/>
                </a:lnTo>
                <a:lnTo>
                  <a:pt x="1131265" y="146316"/>
                </a:lnTo>
                <a:lnTo>
                  <a:pt x="1165941" y="174933"/>
                </a:lnTo>
                <a:lnTo>
                  <a:pt x="1198702" y="205675"/>
                </a:lnTo>
                <a:lnTo>
                  <a:pt x="1229442" y="238436"/>
                </a:lnTo>
                <a:lnTo>
                  <a:pt x="1258058" y="273112"/>
                </a:lnTo>
                <a:lnTo>
                  <a:pt x="1284445" y="309599"/>
                </a:lnTo>
                <a:lnTo>
                  <a:pt x="1308498" y="347792"/>
                </a:lnTo>
                <a:lnTo>
                  <a:pt x="1330113" y="387586"/>
                </a:lnTo>
                <a:lnTo>
                  <a:pt x="1349185" y="428877"/>
                </a:lnTo>
                <a:lnTo>
                  <a:pt x="1365610" y="471560"/>
                </a:lnTo>
                <a:lnTo>
                  <a:pt x="1379283" y="515531"/>
                </a:lnTo>
                <a:lnTo>
                  <a:pt x="1390100" y="560685"/>
                </a:lnTo>
                <a:lnTo>
                  <a:pt x="1397955" y="606917"/>
                </a:lnTo>
                <a:lnTo>
                  <a:pt x="1402745" y="654123"/>
                </a:lnTo>
                <a:lnTo>
                  <a:pt x="1404365" y="702194"/>
                </a:lnTo>
                <a:lnTo>
                  <a:pt x="1402745" y="750272"/>
                </a:lnTo>
                <a:lnTo>
                  <a:pt x="1397955" y="797478"/>
                </a:lnTo>
                <a:lnTo>
                  <a:pt x="1390100" y="843710"/>
                </a:lnTo>
                <a:lnTo>
                  <a:pt x="1379283" y="888864"/>
                </a:lnTo>
                <a:lnTo>
                  <a:pt x="1365610" y="932835"/>
                </a:lnTo>
                <a:lnTo>
                  <a:pt x="1349185" y="975518"/>
                </a:lnTo>
                <a:lnTo>
                  <a:pt x="1330113" y="1016809"/>
                </a:lnTo>
                <a:lnTo>
                  <a:pt x="1308498" y="1056603"/>
                </a:lnTo>
                <a:lnTo>
                  <a:pt x="1284445" y="1094796"/>
                </a:lnTo>
                <a:lnTo>
                  <a:pt x="1258058" y="1131283"/>
                </a:lnTo>
                <a:lnTo>
                  <a:pt x="1229442" y="1165959"/>
                </a:lnTo>
                <a:lnTo>
                  <a:pt x="1198702" y="1198721"/>
                </a:lnTo>
                <a:lnTo>
                  <a:pt x="1165941" y="1229462"/>
                </a:lnTo>
                <a:lnTo>
                  <a:pt x="1131265" y="1258079"/>
                </a:lnTo>
                <a:lnTo>
                  <a:pt x="1094779" y="1284467"/>
                </a:lnTo>
                <a:lnTo>
                  <a:pt x="1056586" y="1308521"/>
                </a:lnTo>
                <a:lnTo>
                  <a:pt x="1016792" y="1330138"/>
                </a:lnTo>
                <a:lnTo>
                  <a:pt x="975500" y="1349211"/>
                </a:lnTo>
                <a:lnTo>
                  <a:pt x="932816" y="1365637"/>
                </a:lnTo>
                <a:lnTo>
                  <a:pt x="888844" y="1379311"/>
                </a:lnTo>
                <a:lnTo>
                  <a:pt x="843689" y="1390129"/>
                </a:lnTo>
                <a:lnTo>
                  <a:pt x="797454" y="1397985"/>
                </a:lnTo>
                <a:lnTo>
                  <a:pt x="750246" y="1402776"/>
                </a:lnTo>
                <a:lnTo>
                  <a:pt x="702942" y="140437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5877201" y="7079558"/>
            <a:ext cx="488315" cy="922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9"/>
          <p:cNvSpPr/>
          <p:nvPr/>
        </p:nvSpPr>
        <p:spPr>
          <a:xfrm>
            <a:off x="1958547" y="2914772"/>
            <a:ext cx="4577080" cy="1262380"/>
          </a:xfrm>
          <a:custGeom>
            <a:rect b="b" l="l" r="r" t="t"/>
            <a:pathLst>
              <a:path extrusionOk="0" h="1262379" w="4577080">
                <a:moveTo>
                  <a:pt x="4367150" y="1261801"/>
                </a:moveTo>
                <a:lnTo>
                  <a:pt x="209457" y="1261801"/>
                </a:lnTo>
                <a:lnTo>
                  <a:pt x="168477" y="1257744"/>
                </a:lnTo>
                <a:lnTo>
                  <a:pt x="129357" y="1245850"/>
                </a:lnTo>
                <a:lnTo>
                  <a:pt x="93290" y="1226590"/>
                </a:lnTo>
                <a:lnTo>
                  <a:pt x="61374" y="1200424"/>
                </a:lnTo>
                <a:lnTo>
                  <a:pt x="35205" y="1168512"/>
                </a:lnTo>
                <a:lnTo>
                  <a:pt x="15950" y="1132446"/>
                </a:lnTo>
                <a:lnTo>
                  <a:pt x="4063" y="1093327"/>
                </a:lnTo>
                <a:lnTo>
                  <a:pt x="0" y="1052261"/>
                </a:lnTo>
                <a:lnTo>
                  <a:pt x="0" y="209549"/>
                </a:lnTo>
                <a:lnTo>
                  <a:pt x="4063" y="168482"/>
                </a:lnTo>
                <a:lnTo>
                  <a:pt x="15950" y="129361"/>
                </a:lnTo>
                <a:lnTo>
                  <a:pt x="35205" y="93291"/>
                </a:lnTo>
                <a:lnTo>
                  <a:pt x="61374" y="61374"/>
                </a:lnTo>
                <a:lnTo>
                  <a:pt x="93290" y="35205"/>
                </a:lnTo>
                <a:lnTo>
                  <a:pt x="129357" y="15950"/>
                </a:lnTo>
                <a:lnTo>
                  <a:pt x="168477" y="4063"/>
                </a:lnTo>
                <a:lnTo>
                  <a:pt x="209549" y="0"/>
                </a:lnTo>
                <a:lnTo>
                  <a:pt x="4367058" y="0"/>
                </a:lnTo>
                <a:lnTo>
                  <a:pt x="4408138" y="4063"/>
                </a:lnTo>
                <a:lnTo>
                  <a:pt x="4447258" y="15950"/>
                </a:lnTo>
                <a:lnTo>
                  <a:pt x="4483326" y="35205"/>
                </a:lnTo>
                <a:lnTo>
                  <a:pt x="4515251" y="61374"/>
                </a:lnTo>
                <a:lnTo>
                  <a:pt x="4541413" y="93291"/>
                </a:lnTo>
                <a:lnTo>
                  <a:pt x="4560663" y="129361"/>
                </a:lnTo>
                <a:lnTo>
                  <a:pt x="4572546" y="168482"/>
                </a:lnTo>
                <a:lnTo>
                  <a:pt x="4576608" y="209549"/>
                </a:lnTo>
                <a:lnTo>
                  <a:pt x="4576608" y="1052261"/>
                </a:lnTo>
                <a:lnTo>
                  <a:pt x="4572546" y="1093327"/>
                </a:lnTo>
                <a:lnTo>
                  <a:pt x="4560663" y="1132446"/>
                </a:lnTo>
                <a:lnTo>
                  <a:pt x="4541413" y="1168512"/>
                </a:lnTo>
                <a:lnTo>
                  <a:pt x="4515251" y="1200424"/>
                </a:lnTo>
                <a:lnTo>
                  <a:pt x="4483326" y="1226590"/>
                </a:lnTo>
                <a:lnTo>
                  <a:pt x="4447258" y="1245850"/>
                </a:lnTo>
                <a:lnTo>
                  <a:pt x="4408138" y="1257744"/>
                </a:lnTo>
                <a:lnTo>
                  <a:pt x="4367150" y="1261801"/>
                </a:lnTo>
                <a:close/>
              </a:path>
            </a:pathLst>
          </a:custGeom>
          <a:solidFill>
            <a:srgbClr val="E3E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3040556" y="2926017"/>
            <a:ext cx="24130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0979" lvl="0" marL="23304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1F2A5B"/>
                </a:solidFill>
                <a:latin typeface="Verdana"/>
                <a:ea typeface="Verdana"/>
                <a:cs typeface="Verdana"/>
                <a:sym typeface="Verdana"/>
              </a:rPr>
              <a:t>Cadastrar clientes</a:t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5542879" y="2791468"/>
            <a:ext cx="1404620" cy="1404620"/>
          </a:xfrm>
          <a:custGeom>
            <a:rect b="b" l="l" r="r" t="t"/>
            <a:pathLst>
              <a:path extrusionOk="0" h="1404620" w="1404620">
                <a:moveTo>
                  <a:pt x="702432" y="1404370"/>
                </a:moveTo>
                <a:lnTo>
                  <a:pt x="701963" y="1404370"/>
                </a:lnTo>
                <a:lnTo>
                  <a:pt x="654119" y="1402758"/>
                </a:lnTo>
                <a:lnTo>
                  <a:pt x="606910" y="1397968"/>
                </a:lnTo>
                <a:lnTo>
                  <a:pt x="560676" y="1390112"/>
                </a:lnTo>
                <a:lnTo>
                  <a:pt x="515521" y="1379295"/>
                </a:lnTo>
                <a:lnTo>
                  <a:pt x="471548" y="1365622"/>
                </a:lnTo>
                <a:lnTo>
                  <a:pt x="428864" y="1349197"/>
                </a:lnTo>
                <a:lnTo>
                  <a:pt x="387573" y="1330125"/>
                </a:lnTo>
                <a:lnTo>
                  <a:pt x="347778" y="1308510"/>
                </a:lnTo>
                <a:lnTo>
                  <a:pt x="309586" y="1284457"/>
                </a:lnTo>
                <a:lnTo>
                  <a:pt x="273099" y="1258070"/>
                </a:lnTo>
                <a:lnTo>
                  <a:pt x="238423" y="1229454"/>
                </a:lnTo>
                <a:lnTo>
                  <a:pt x="205663" y="1198714"/>
                </a:lnTo>
                <a:lnTo>
                  <a:pt x="174923" y="1165953"/>
                </a:lnTo>
                <a:lnTo>
                  <a:pt x="146307" y="1131278"/>
                </a:lnTo>
                <a:lnTo>
                  <a:pt x="119920" y="1094791"/>
                </a:lnTo>
                <a:lnTo>
                  <a:pt x="95867" y="1056599"/>
                </a:lnTo>
                <a:lnTo>
                  <a:pt x="74252" y="1016804"/>
                </a:lnTo>
                <a:lnTo>
                  <a:pt x="55180" y="975513"/>
                </a:lnTo>
                <a:lnTo>
                  <a:pt x="38755" y="932828"/>
                </a:lnTo>
                <a:lnTo>
                  <a:pt x="25082" y="888856"/>
                </a:lnTo>
                <a:lnTo>
                  <a:pt x="14265" y="843701"/>
                </a:lnTo>
                <a:lnTo>
                  <a:pt x="6409" y="797466"/>
                </a:lnTo>
                <a:lnTo>
                  <a:pt x="1619" y="750258"/>
                </a:lnTo>
                <a:lnTo>
                  <a:pt x="0" y="702183"/>
                </a:lnTo>
                <a:lnTo>
                  <a:pt x="1619" y="654105"/>
                </a:lnTo>
                <a:lnTo>
                  <a:pt x="6409" y="606899"/>
                </a:lnTo>
                <a:lnTo>
                  <a:pt x="14265" y="560667"/>
                </a:lnTo>
                <a:lnTo>
                  <a:pt x="25082" y="515514"/>
                </a:lnTo>
                <a:lnTo>
                  <a:pt x="38755" y="471544"/>
                </a:lnTo>
                <a:lnTo>
                  <a:pt x="55180" y="428862"/>
                </a:lnTo>
                <a:lnTo>
                  <a:pt x="74252" y="387572"/>
                </a:lnTo>
                <a:lnTo>
                  <a:pt x="95867" y="347778"/>
                </a:lnTo>
                <a:lnTo>
                  <a:pt x="119920" y="309587"/>
                </a:lnTo>
                <a:lnTo>
                  <a:pt x="146307" y="273101"/>
                </a:lnTo>
                <a:lnTo>
                  <a:pt x="174923" y="238426"/>
                </a:lnTo>
                <a:lnTo>
                  <a:pt x="205663" y="205666"/>
                </a:lnTo>
                <a:lnTo>
                  <a:pt x="238423" y="174925"/>
                </a:lnTo>
                <a:lnTo>
                  <a:pt x="273099" y="146309"/>
                </a:lnTo>
                <a:lnTo>
                  <a:pt x="309586" y="119922"/>
                </a:lnTo>
                <a:lnTo>
                  <a:pt x="347778" y="95869"/>
                </a:lnTo>
                <a:lnTo>
                  <a:pt x="387573" y="74254"/>
                </a:lnTo>
                <a:lnTo>
                  <a:pt x="428864" y="55181"/>
                </a:lnTo>
                <a:lnTo>
                  <a:pt x="471548" y="38756"/>
                </a:lnTo>
                <a:lnTo>
                  <a:pt x="515521" y="25082"/>
                </a:lnTo>
                <a:lnTo>
                  <a:pt x="560676" y="14265"/>
                </a:lnTo>
                <a:lnTo>
                  <a:pt x="606910" y="6410"/>
                </a:lnTo>
                <a:lnTo>
                  <a:pt x="654119" y="1619"/>
                </a:lnTo>
                <a:lnTo>
                  <a:pt x="702196" y="0"/>
                </a:lnTo>
                <a:lnTo>
                  <a:pt x="750272" y="1619"/>
                </a:lnTo>
                <a:lnTo>
                  <a:pt x="797478" y="6410"/>
                </a:lnTo>
                <a:lnTo>
                  <a:pt x="843709" y="14265"/>
                </a:lnTo>
                <a:lnTo>
                  <a:pt x="888862" y="25082"/>
                </a:lnTo>
                <a:lnTo>
                  <a:pt x="932831" y="38756"/>
                </a:lnTo>
                <a:lnTo>
                  <a:pt x="975513" y="55181"/>
                </a:lnTo>
                <a:lnTo>
                  <a:pt x="1016803" y="74254"/>
                </a:lnTo>
                <a:lnTo>
                  <a:pt x="1056595" y="95869"/>
                </a:lnTo>
                <a:lnTo>
                  <a:pt x="1094786" y="119922"/>
                </a:lnTo>
                <a:lnTo>
                  <a:pt x="1131272" y="146309"/>
                </a:lnTo>
                <a:lnTo>
                  <a:pt x="1165946" y="174925"/>
                </a:lnTo>
                <a:lnTo>
                  <a:pt x="1198705" y="205666"/>
                </a:lnTo>
                <a:lnTo>
                  <a:pt x="1229445" y="238426"/>
                </a:lnTo>
                <a:lnTo>
                  <a:pt x="1258060" y="273101"/>
                </a:lnTo>
                <a:lnTo>
                  <a:pt x="1284446" y="309587"/>
                </a:lnTo>
                <a:lnTo>
                  <a:pt x="1308499" y="347778"/>
                </a:lnTo>
                <a:lnTo>
                  <a:pt x="1330114" y="387572"/>
                </a:lnTo>
                <a:lnTo>
                  <a:pt x="1349186" y="428862"/>
                </a:lnTo>
                <a:lnTo>
                  <a:pt x="1365610" y="471544"/>
                </a:lnTo>
                <a:lnTo>
                  <a:pt x="1379283" y="515514"/>
                </a:lnTo>
                <a:lnTo>
                  <a:pt x="1390100" y="560667"/>
                </a:lnTo>
                <a:lnTo>
                  <a:pt x="1397955" y="606899"/>
                </a:lnTo>
                <a:lnTo>
                  <a:pt x="1402745" y="654105"/>
                </a:lnTo>
                <a:lnTo>
                  <a:pt x="1404365" y="702176"/>
                </a:lnTo>
                <a:lnTo>
                  <a:pt x="1402745" y="750258"/>
                </a:lnTo>
                <a:lnTo>
                  <a:pt x="1397955" y="797466"/>
                </a:lnTo>
                <a:lnTo>
                  <a:pt x="1390100" y="843701"/>
                </a:lnTo>
                <a:lnTo>
                  <a:pt x="1379283" y="888856"/>
                </a:lnTo>
                <a:lnTo>
                  <a:pt x="1365610" y="932828"/>
                </a:lnTo>
                <a:lnTo>
                  <a:pt x="1349186" y="975513"/>
                </a:lnTo>
                <a:lnTo>
                  <a:pt x="1330114" y="1016804"/>
                </a:lnTo>
                <a:lnTo>
                  <a:pt x="1308499" y="1056599"/>
                </a:lnTo>
                <a:lnTo>
                  <a:pt x="1284446" y="1094791"/>
                </a:lnTo>
                <a:lnTo>
                  <a:pt x="1258060" y="1131278"/>
                </a:lnTo>
                <a:lnTo>
                  <a:pt x="1229445" y="1165953"/>
                </a:lnTo>
                <a:lnTo>
                  <a:pt x="1198705" y="1198714"/>
                </a:lnTo>
                <a:lnTo>
                  <a:pt x="1165946" y="1229454"/>
                </a:lnTo>
                <a:lnTo>
                  <a:pt x="1131272" y="1258070"/>
                </a:lnTo>
                <a:lnTo>
                  <a:pt x="1094786" y="1284457"/>
                </a:lnTo>
                <a:lnTo>
                  <a:pt x="1056595" y="1308510"/>
                </a:lnTo>
                <a:lnTo>
                  <a:pt x="1016803" y="1330125"/>
                </a:lnTo>
                <a:lnTo>
                  <a:pt x="975513" y="1349197"/>
                </a:lnTo>
                <a:lnTo>
                  <a:pt x="932831" y="1365622"/>
                </a:lnTo>
                <a:lnTo>
                  <a:pt x="888862" y="1379295"/>
                </a:lnTo>
                <a:lnTo>
                  <a:pt x="843709" y="1390112"/>
                </a:lnTo>
                <a:lnTo>
                  <a:pt x="797478" y="1397968"/>
                </a:lnTo>
                <a:lnTo>
                  <a:pt x="750272" y="1402758"/>
                </a:lnTo>
                <a:lnTo>
                  <a:pt x="702432" y="1404370"/>
                </a:lnTo>
                <a:close/>
              </a:path>
            </a:pathLst>
          </a:custGeom>
          <a:solidFill>
            <a:srgbClr val="B0C4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6078853" y="3011400"/>
            <a:ext cx="45771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1	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9"/>
          <p:cNvSpPr txBox="1"/>
          <p:nvPr>
            <p:ph idx="12" type="sldNum"/>
          </p:nvPr>
        </p:nvSpPr>
        <p:spPr>
          <a:xfrm>
            <a:off x="308486" y="9839381"/>
            <a:ext cx="58102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1605" rtl="0" algn="l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330" name="Google Shape;330;p9"/>
          <p:cNvSpPr txBox="1"/>
          <p:nvPr/>
        </p:nvSpPr>
        <p:spPr>
          <a:xfrm>
            <a:off x="11909278" y="3038652"/>
            <a:ext cx="513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Arial"/>
              <a:buNone/>
            </a:pPr>
            <a:r>
              <a:rPr b="1" i="0" lang="en-US" sz="5850" u="none" cap="none" strike="noStrike">
                <a:solidFill>
                  <a:srgbClr val="04056D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b="0" i="0" sz="58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