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8288000" cy="10287000"/>
  <p:notesSz cx="6858000" cy="9144000"/>
  <p:embeddedFontLst>
    <p:embeddedFont>
      <p:font typeface="Poppins Semi-Bold" charset="1" panose="00000700000000000000"/>
      <p:regular r:id="rId25"/>
    </p:embeddedFont>
    <p:embeddedFont>
      <p:font typeface="Poppins" charset="1" panose="00000500000000000000"/>
      <p:regular r:id="rId26"/>
    </p:embeddedFont>
    <p:embeddedFont>
      <p:font typeface="Poppins Light" charset="1" panose="00000400000000000000"/>
      <p:regular r:id="rId27"/>
    </p:embeddedFont>
    <p:embeddedFont>
      <p:font typeface="Poppins Bold" charset="1" panose="00000800000000000000"/>
      <p:regular r:id="rId28"/>
    </p:embeddedFont>
    <p:embeddedFont>
      <p:font typeface="Canva Sans" charset="1" panose="020B0503030501040103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8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9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0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1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2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1.png" Type="http://schemas.openxmlformats.org/officeDocument/2006/relationships/image"/><Relationship Id="rId6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26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26418" y="3296231"/>
            <a:ext cx="3363548" cy="4004224"/>
          </a:xfrm>
          <a:custGeom>
            <a:avLst/>
            <a:gdLst/>
            <a:ahLst/>
            <a:cxnLst/>
            <a:rect r="r" b="b" t="t" l="l"/>
            <a:pathLst>
              <a:path h="4004224" w="3363548">
                <a:moveTo>
                  <a:pt x="0" y="0"/>
                </a:moveTo>
                <a:lnTo>
                  <a:pt x="3363549" y="0"/>
                </a:lnTo>
                <a:lnTo>
                  <a:pt x="3363549" y="4004224"/>
                </a:lnTo>
                <a:lnTo>
                  <a:pt x="0" y="40042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995776" y="-3807453"/>
            <a:ext cx="8299576" cy="6584448"/>
            <a:chOff x="0" y="0"/>
            <a:chExt cx="102452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24520" cy="812800"/>
            </a:xfrm>
            <a:custGeom>
              <a:avLst/>
              <a:gdLst/>
              <a:ahLst/>
              <a:cxnLst/>
              <a:rect r="r" b="b" t="t" l="l"/>
              <a:pathLst>
                <a:path h="812800" w="1024520">
                  <a:moveTo>
                    <a:pt x="512260" y="0"/>
                  </a:moveTo>
                  <a:cubicBezTo>
                    <a:pt x="229347" y="0"/>
                    <a:pt x="0" y="181951"/>
                    <a:pt x="0" y="406400"/>
                  </a:cubicBezTo>
                  <a:cubicBezTo>
                    <a:pt x="0" y="630849"/>
                    <a:pt x="229347" y="812800"/>
                    <a:pt x="512260" y="812800"/>
                  </a:cubicBezTo>
                  <a:cubicBezTo>
                    <a:pt x="795173" y="812800"/>
                    <a:pt x="1024520" y="630849"/>
                    <a:pt x="1024520" y="406400"/>
                  </a:cubicBezTo>
                  <a:cubicBezTo>
                    <a:pt x="1024520" y="181951"/>
                    <a:pt x="795173" y="0"/>
                    <a:pt x="512260" y="0"/>
                  </a:cubicBezTo>
                  <a:close/>
                </a:path>
              </a:pathLst>
            </a:custGeom>
            <a:solidFill>
              <a:srgbClr val="19324D">
                <a:alpha val="15686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96049" y="38100"/>
              <a:ext cx="832422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132848" y="8120191"/>
            <a:ext cx="8605745" cy="6584448"/>
            <a:chOff x="0" y="0"/>
            <a:chExt cx="1062314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62314" cy="812800"/>
            </a:xfrm>
            <a:custGeom>
              <a:avLst/>
              <a:gdLst/>
              <a:ahLst/>
              <a:cxnLst/>
              <a:rect r="r" b="b" t="t" l="l"/>
              <a:pathLst>
                <a:path h="812800" w="1062314">
                  <a:moveTo>
                    <a:pt x="531157" y="0"/>
                  </a:moveTo>
                  <a:cubicBezTo>
                    <a:pt x="237807" y="0"/>
                    <a:pt x="0" y="181951"/>
                    <a:pt x="0" y="406400"/>
                  </a:cubicBezTo>
                  <a:cubicBezTo>
                    <a:pt x="0" y="630849"/>
                    <a:pt x="237807" y="812800"/>
                    <a:pt x="531157" y="812800"/>
                  </a:cubicBezTo>
                  <a:cubicBezTo>
                    <a:pt x="824507" y="812800"/>
                    <a:pt x="1062314" y="630849"/>
                    <a:pt x="1062314" y="406400"/>
                  </a:cubicBezTo>
                  <a:cubicBezTo>
                    <a:pt x="1062314" y="181951"/>
                    <a:pt x="824507" y="0"/>
                    <a:pt x="531157" y="0"/>
                  </a:cubicBezTo>
                  <a:close/>
                </a:path>
              </a:pathLst>
            </a:custGeom>
            <a:solidFill>
              <a:srgbClr val="19324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99592" y="38100"/>
              <a:ext cx="86313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7221859" y="4623132"/>
            <a:ext cx="9611631" cy="1973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032"/>
              </a:lnSpc>
            </a:pPr>
            <a:r>
              <a:rPr lang="en-US" sz="13492">
                <a:solidFill>
                  <a:srgbClr val="FFFFFF"/>
                </a:solidFill>
                <a:latin typeface="Poppins Semi-Bold"/>
              </a:rPr>
              <a:t>Vida Plena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221859" y="3062745"/>
            <a:ext cx="8539723" cy="1973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032"/>
              </a:lnSpc>
            </a:pPr>
            <a:r>
              <a:rPr lang="en-US" sz="13492">
                <a:solidFill>
                  <a:srgbClr val="53C89B"/>
                </a:solidFill>
                <a:latin typeface="Poppins"/>
              </a:rPr>
              <a:t>Clínica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221859" y="6723617"/>
            <a:ext cx="8539723" cy="1150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1"/>
              </a:lnSpc>
            </a:pPr>
            <a:r>
              <a:rPr lang="en-US" sz="3251" spc="367">
                <a:solidFill>
                  <a:srgbClr val="FFFFFF"/>
                </a:solidFill>
                <a:latin typeface="Poppins Light"/>
              </a:rPr>
              <a:t>SISTEMA DE GESTÃO DE UM CONSULTÓRIO MÉDICO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-170985" y="-150805"/>
            <a:ext cx="18629969" cy="763533"/>
            <a:chOff x="0" y="0"/>
            <a:chExt cx="4638854" cy="19011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638854" cy="190119"/>
            </a:xfrm>
            <a:custGeom>
              <a:avLst/>
              <a:gdLst/>
              <a:ahLst/>
              <a:cxnLst/>
              <a:rect r="r" b="b" t="t" l="l"/>
              <a:pathLst>
                <a:path h="190119" w="4638854">
                  <a:moveTo>
                    <a:pt x="0" y="0"/>
                  </a:moveTo>
                  <a:lnTo>
                    <a:pt x="4638854" y="0"/>
                  </a:lnTo>
                  <a:lnTo>
                    <a:pt x="4638854" y="190119"/>
                  </a:lnTo>
                  <a:lnTo>
                    <a:pt x="0" y="190119"/>
                  </a:lnTo>
                  <a:close/>
                </a:path>
              </a:pathLst>
            </a:custGeom>
            <a:solidFill>
              <a:srgbClr val="53C89B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28575"/>
              <a:ext cx="4638854" cy="1615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3"/>
                </a:lnSpc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26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09920" y="645752"/>
            <a:ext cx="321677" cy="382948"/>
          </a:xfrm>
          <a:custGeom>
            <a:avLst/>
            <a:gdLst/>
            <a:ahLst/>
            <a:cxnLst/>
            <a:rect r="r" b="b" t="t" l="l"/>
            <a:pathLst>
              <a:path h="382948" w="321677">
                <a:moveTo>
                  <a:pt x="0" y="0"/>
                </a:moveTo>
                <a:lnTo>
                  <a:pt x="321677" y="0"/>
                </a:lnTo>
                <a:lnTo>
                  <a:pt x="321677" y="382948"/>
                </a:lnTo>
                <a:lnTo>
                  <a:pt x="0" y="3829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5273414" y="8665726"/>
            <a:ext cx="8605745" cy="6584448"/>
            <a:chOff x="0" y="0"/>
            <a:chExt cx="1062314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62314" cy="812800"/>
            </a:xfrm>
            <a:custGeom>
              <a:avLst/>
              <a:gdLst/>
              <a:ahLst/>
              <a:cxnLst/>
              <a:rect r="r" b="b" t="t" l="l"/>
              <a:pathLst>
                <a:path h="812800" w="1062314">
                  <a:moveTo>
                    <a:pt x="531157" y="0"/>
                  </a:moveTo>
                  <a:cubicBezTo>
                    <a:pt x="237807" y="0"/>
                    <a:pt x="0" y="181951"/>
                    <a:pt x="0" y="406400"/>
                  </a:cubicBezTo>
                  <a:cubicBezTo>
                    <a:pt x="0" y="630849"/>
                    <a:pt x="237807" y="812800"/>
                    <a:pt x="531157" y="812800"/>
                  </a:cubicBezTo>
                  <a:cubicBezTo>
                    <a:pt x="824507" y="812800"/>
                    <a:pt x="1062314" y="630849"/>
                    <a:pt x="1062314" y="406400"/>
                  </a:cubicBezTo>
                  <a:cubicBezTo>
                    <a:pt x="1062314" y="181951"/>
                    <a:pt x="824507" y="0"/>
                    <a:pt x="531157" y="0"/>
                  </a:cubicBezTo>
                  <a:close/>
                </a:path>
              </a:pathLst>
            </a:custGeom>
            <a:solidFill>
              <a:srgbClr val="19324D">
                <a:alpha val="41961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99592" y="38100"/>
              <a:ext cx="86313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4945846" y="8665726"/>
            <a:ext cx="8605745" cy="6584448"/>
            <a:chOff x="0" y="0"/>
            <a:chExt cx="1062314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62314" cy="812800"/>
            </a:xfrm>
            <a:custGeom>
              <a:avLst/>
              <a:gdLst/>
              <a:ahLst/>
              <a:cxnLst/>
              <a:rect r="r" b="b" t="t" l="l"/>
              <a:pathLst>
                <a:path h="812800" w="1062314">
                  <a:moveTo>
                    <a:pt x="531157" y="0"/>
                  </a:moveTo>
                  <a:cubicBezTo>
                    <a:pt x="237807" y="0"/>
                    <a:pt x="0" y="181951"/>
                    <a:pt x="0" y="406400"/>
                  </a:cubicBezTo>
                  <a:cubicBezTo>
                    <a:pt x="0" y="630849"/>
                    <a:pt x="237807" y="812800"/>
                    <a:pt x="531157" y="812800"/>
                  </a:cubicBezTo>
                  <a:cubicBezTo>
                    <a:pt x="824507" y="812800"/>
                    <a:pt x="1062314" y="630849"/>
                    <a:pt x="1062314" y="406400"/>
                  </a:cubicBezTo>
                  <a:cubicBezTo>
                    <a:pt x="1062314" y="181951"/>
                    <a:pt x="824507" y="0"/>
                    <a:pt x="531157" y="0"/>
                  </a:cubicBezTo>
                  <a:close/>
                </a:path>
              </a:pathLst>
            </a:custGeom>
            <a:solidFill>
              <a:srgbClr val="19324D">
                <a:alpha val="41961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99592" y="38100"/>
              <a:ext cx="86313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5139037" y="2460159"/>
            <a:ext cx="8799596" cy="7103288"/>
          </a:xfrm>
          <a:custGeom>
            <a:avLst/>
            <a:gdLst/>
            <a:ahLst/>
            <a:cxnLst/>
            <a:rect r="r" b="b" t="t" l="l"/>
            <a:pathLst>
              <a:path h="7103288" w="8799596">
                <a:moveTo>
                  <a:pt x="0" y="0"/>
                </a:moveTo>
                <a:lnTo>
                  <a:pt x="8799596" y="0"/>
                </a:lnTo>
                <a:lnTo>
                  <a:pt x="8799596" y="7103289"/>
                </a:lnTo>
                <a:lnTo>
                  <a:pt x="0" y="710328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90870" y="1153837"/>
            <a:ext cx="16895929" cy="1082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125"/>
              </a:lnSpc>
              <a:spcBef>
                <a:spcPct val="0"/>
              </a:spcBef>
            </a:pPr>
            <a:r>
              <a:rPr lang="en-US" sz="6500">
                <a:solidFill>
                  <a:srgbClr val="FFFFFF"/>
                </a:solidFill>
                <a:latin typeface="Poppins Bold"/>
              </a:rPr>
              <a:t>Tela Inicial de Gerente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29123" y="703622"/>
            <a:ext cx="3206416" cy="545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79"/>
              </a:lnSpc>
            </a:pPr>
            <a:r>
              <a:rPr lang="en-US" sz="1999" spc="165">
                <a:solidFill>
                  <a:srgbClr val="FFFFFF"/>
                </a:solidFill>
                <a:latin typeface="Poppins"/>
              </a:rPr>
              <a:t>CLÍNICA VIDA PLENA</a:t>
            </a:r>
          </a:p>
          <a:p>
            <a:pPr algn="l">
              <a:lnSpc>
                <a:spcPts val="2079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6938733" y="9172575"/>
            <a:ext cx="641134" cy="696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25"/>
              </a:lnSpc>
              <a:spcBef>
                <a:spcPct val="0"/>
              </a:spcBef>
            </a:pPr>
            <a:r>
              <a:rPr lang="en-US" sz="4089">
                <a:solidFill>
                  <a:srgbClr val="FFFFFF"/>
                </a:solidFill>
                <a:latin typeface="Canva Sans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26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09920" y="645752"/>
            <a:ext cx="321677" cy="382948"/>
          </a:xfrm>
          <a:custGeom>
            <a:avLst/>
            <a:gdLst/>
            <a:ahLst/>
            <a:cxnLst/>
            <a:rect r="r" b="b" t="t" l="l"/>
            <a:pathLst>
              <a:path h="382948" w="321677">
                <a:moveTo>
                  <a:pt x="0" y="0"/>
                </a:moveTo>
                <a:lnTo>
                  <a:pt x="321677" y="0"/>
                </a:lnTo>
                <a:lnTo>
                  <a:pt x="321677" y="382948"/>
                </a:lnTo>
                <a:lnTo>
                  <a:pt x="0" y="3829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5273414" y="8665726"/>
            <a:ext cx="8605745" cy="6584448"/>
            <a:chOff x="0" y="0"/>
            <a:chExt cx="1062314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62314" cy="812800"/>
            </a:xfrm>
            <a:custGeom>
              <a:avLst/>
              <a:gdLst/>
              <a:ahLst/>
              <a:cxnLst/>
              <a:rect r="r" b="b" t="t" l="l"/>
              <a:pathLst>
                <a:path h="812800" w="1062314">
                  <a:moveTo>
                    <a:pt x="531157" y="0"/>
                  </a:moveTo>
                  <a:cubicBezTo>
                    <a:pt x="237807" y="0"/>
                    <a:pt x="0" y="181951"/>
                    <a:pt x="0" y="406400"/>
                  </a:cubicBezTo>
                  <a:cubicBezTo>
                    <a:pt x="0" y="630849"/>
                    <a:pt x="237807" y="812800"/>
                    <a:pt x="531157" y="812800"/>
                  </a:cubicBezTo>
                  <a:cubicBezTo>
                    <a:pt x="824507" y="812800"/>
                    <a:pt x="1062314" y="630849"/>
                    <a:pt x="1062314" y="406400"/>
                  </a:cubicBezTo>
                  <a:cubicBezTo>
                    <a:pt x="1062314" y="181951"/>
                    <a:pt x="824507" y="0"/>
                    <a:pt x="531157" y="0"/>
                  </a:cubicBezTo>
                  <a:close/>
                </a:path>
              </a:pathLst>
            </a:custGeom>
            <a:solidFill>
              <a:srgbClr val="19324D">
                <a:alpha val="41961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99592" y="38100"/>
              <a:ext cx="86313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4945846" y="8665726"/>
            <a:ext cx="8605745" cy="6584448"/>
            <a:chOff x="0" y="0"/>
            <a:chExt cx="1062314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62314" cy="812800"/>
            </a:xfrm>
            <a:custGeom>
              <a:avLst/>
              <a:gdLst/>
              <a:ahLst/>
              <a:cxnLst/>
              <a:rect r="r" b="b" t="t" l="l"/>
              <a:pathLst>
                <a:path h="812800" w="1062314">
                  <a:moveTo>
                    <a:pt x="531157" y="0"/>
                  </a:moveTo>
                  <a:cubicBezTo>
                    <a:pt x="237807" y="0"/>
                    <a:pt x="0" y="181951"/>
                    <a:pt x="0" y="406400"/>
                  </a:cubicBezTo>
                  <a:cubicBezTo>
                    <a:pt x="0" y="630849"/>
                    <a:pt x="237807" y="812800"/>
                    <a:pt x="531157" y="812800"/>
                  </a:cubicBezTo>
                  <a:cubicBezTo>
                    <a:pt x="824507" y="812800"/>
                    <a:pt x="1062314" y="630849"/>
                    <a:pt x="1062314" y="406400"/>
                  </a:cubicBezTo>
                  <a:cubicBezTo>
                    <a:pt x="1062314" y="181951"/>
                    <a:pt x="824507" y="0"/>
                    <a:pt x="531157" y="0"/>
                  </a:cubicBezTo>
                  <a:close/>
                </a:path>
              </a:pathLst>
            </a:custGeom>
            <a:solidFill>
              <a:srgbClr val="19324D">
                <a:alpha val="41961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99592" y="38100"/>
              <a:ext cx="86313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5093881" y="2445615"/>
            <a:ext cx="8889907" cy="7117832"/>
          </a:xfrm>
          <a:custGeom>
            <a:avLst/>
            <a:gdLst/>
            <a:ahLst/>
            <a:cxnLst/>
            <a:rect r="r" b="b" t="t" l="l"/>
            <a:pathLst>
              <a:path h="7117832" w="8889907">
                <a:moveTo>
                  <a:pt x="0" y="0"/>
                </a:moveTo>
                <a:lnTo>
                  <a:pt x="8889907" y="0"/>
                </a:lnTo>
                <a:lnTo>
                  <a:pt x="8889907" y="7117833"/>
                </a:lnTo>
                <a:lnTo>
                  <a:pt x="0" y="711783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90870" y="1153837"/>
            <a:ext cx="16895929" cy="1082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125"/>
              </a:lnSpc>
              <a:spcBef>
                <a:spcPct val="0"/>
              </a:spcBef>
            </a:pPr>
            <a:r>
              <a:rPr lang="en-US" sz="6500">
                <a:solidFill>
                  <a:srgbClr val="FFFFFF"/>
                </a:solidFill>
                <a:latin typeface="Poppins Bold"/>
              </a:rPr>
              <a:t>Tela de Cadastro de Funcionários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29123" y="703622"/>
            <a:ext cx="3206416" cy="545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79"/>
              </a:lnSpc>
            </a:pPr>
            <a:r>
              <a:rPr lang="en-US" sz="1999" spc="165">
                <a:solidFill>
                  <a:srgbClr val="FFFFFF"/>
                </a:solidFill>
                <a:latin typeface="Poppins"/>
              </a:rPr>
              <a:t>CLÍNICA VIDA PLENA</a:t>
            </a:r>
          </a:p>
          <a:p>
            <a:pPr algn="l">
              <a:lnSpc>
                <a:spcPts val="2079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6982861" y="9172575"/>
            <a:ext cx="552877" cy="696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25"/>
              </a:lnSpc>
              <a:spcBef>
                <a:spcPct val="0"/>
              </a:spcBef>
            </a:pPr>
            <a:r>
              <a:rPr lang="en-US" sz="4089">
                <a:solidFill>
                  <a:srgbClr val="FFFFFF"/>
                </a:solidFill>
                <a:latin typeface="Canva Sans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26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09920" y="645752"/>
            <a:ext cx="321677" cy="382948"/>
          </a:xfrm>
          <a:custGeom>
            <a:avLst/>
            <a:gdLst/>
            <a:ahLst/>
            <a:cxnLst/>
            <a:rect r="r" b="b" t="t" l="l"/>
            <a:pathLst>
              <a:path h="382948" w="321677">
                <a:moveTo>
                  <a:pt x="0" y="0"/>
                </a:moveTo>
                <a:lnTo>
                  <a:pt x="321677" y="0"/>
                </a:lnTo>
                <a:lnTo>
                  <a:pt x="321677" y="382948"/>
                </a:lnTo>
                <a:lnTo>
                  <a:pt x="0" y="3829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5273414" y="8665726"/>
            <a:ext cx="8605745" cy="6584448"/>
            <a:chOff x="0" y="0"/>
            <a:chExt cx="1062314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62314" cy="812800"/>
            </a:xfrm>
            <a:custGeom>
              <a:avLst/>
              <a:gdLst/>
              <a:ahLst/>
              <a:cxnLst/>
              <a:rect r="r" b="b" t="t" l="l"/>
              <a:pathLst>
                <a:path h="812800" w="1062314">
                  <a:moveTo>
                    <a:pt x="531157" y="0"/>
                  </a:moveTo>
                  <a:cubicBezTo>
                    <a:pt x="237807" y="0"/>
                    <a:pt x="0" y="181951"/>
                    <a:pt x="0" y="406400"/>
                  </a:cubicBezTo>
                  <a:cubicBezTo>
                    <a:pt x="0" y="630849"/>
                    <a:pt x="237807" y="812800"/>
                    <a:pt x="531157" y="812800"/>
                  </a:cubicBezTo>
                  <a:cubicBezTo>
                    <a:pt x="824507" y="812800"/>
                    <a:pt x="1062314" y="630849"/>
                    <a:pt x="1062314" y="406400"/>
                  </a:cubicBezTo>
                  <a:cubicBezTo>
                    <a:pt x="1062314" y="181951"/>
                    <a:pt x="824507" y="0"/>
                    <a:pt x="531157" y="0"/>
                  </a:cubicBezTo>
                  <a:close/>
                </a:path>
              </a:pathLst>
            </a:custGeom>
            <a:solidFill>
              <a:srgbClr val="19324D">
                <a:alpha val="41961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99592" y="38100"/>
              <a:ext cx="86313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4945846" y="8665726"/>
            <a:ext cx="8605745" cy="6584448"/>
            <a:chOff x="0" y="0"/>
            <a:chExt cx="1062314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62314" cy="812800"/>
            </a:xfrm>
            <a:custGeom>
              <a:avLst/>
              <a:gdLst/>
              <a:ahLst/>
              <a:cxnLst/>
              <a:rect r="r" b="b" t="t" l="l"/>
              <a:pathLst>
                <a:path h="812800" w="1062314">
                  <a:moveTo>
                    <a:pt x="531157" y="0"/>
                  </a:moveTo>
                  <a:cubicBezTo>
                    <a:pt x="237807" y="0"/>
                    <a:pt x="0" y="181951"/>
                    <a:pt x="0" y="406400"/>
                  </a:cubicBezTo>
                  <a:cubicBezTo>
                    <a:pt x="0" y="630849"/>
                    <a:pt x="237807" y="812800"/>
                    <a:pt x="531157" y="812800"/>
                  </a:cubicBezTo>
                  <a:cubicBezTo>
                    <a:pt x="824507" y="812800"/>
                    <a:pt x="1062314" y="630849"/>
                    <a:pt x="1062314" y="406400"/>
                  </a:cubicBezTo>
                  <a:cubicBezTo>
                    <a:pt x="1062314" y="181951"/>
                    <a:pt x="824507" y="0"/>
                    <a:pt x="531157" y="0"/>
                  </a:cubicBezTo>
                  <a:close/>
                </a:path>
              </a:pathLst>
            </a:custGeom>
            <a:solidFill>
              <a:srgbClr val="19324D">
                <a:alpha val="41961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99592" y="38100"/>
              <a:ext cx="86313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4657531" y="2408866"/>
            <a:ext cx="8972939" cy="7154581"/>
          </a:xfrm>
          <a:custGeom>
            <a:avLst/>
            <a:gdLst/>
            <a:ahLst/>
            <a:cxnLst/>
            <a:rect r="r" b="b" t="t" l="l"/>
            <a:pathLst>
              <a:path h="7154581" w="8972939">
                <a:moveTo>
                  <a:pt x="0" y="0"/>
                </a:moveTo>
                <a:lnTo>
                  <a:pt x="8972938" y="0"/>
                </a:lnTo>
                <a:lnTo>
                  <a:pt x="8972938" y="7154582"/>
                </a:lnTo>
                <a:lnTo>
                  <a:pt x="0" y="71545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90870" y="1153837"/>
            <a:ext cx="16895929" cy="1082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125"/>
              </a:lnSpc>
              <a:spcBef>
                <a:spcPct val="0"/>
              </a:spcBef>
            </a:pPr>
            <a:r>
              <a:rPr lang="en-US" sz="6500">
                <a:solidFill>
                  <a:srgbClr val="FFFFFF"/>
                </a:solidFill>
                <a:latin typeface="Poppins Bold"/>
              </a:rPr>
              <a:t>Tela de Consulta de Funcionários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29123" y="703622"/>
            <a:ext cx="3206416" cy="545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79"/>
              </a:lnSpc>
            </a:pPr>
            <a:r>
              <a:rPr lang="en-US" sz="1999" spc="165">
                <a:solidFill>
                  <a:srgbClr val="FFFFFF"/>
                </a:solidFill>
                <a:latin typeface="Poppins"/>
              </a:rPr>
              <a:t>CLÍNICA VIDA PLENA</a:t>
            </a:r>
          </a:p>
          <a:p>
            <a:pPr algn="l">
              <a:lnSpc>
                <a:spcPts val="2079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6978550" y="9172575"/>
            <a:ext cx="561500" cy="696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25"/>
              </a:lnSpc>
              <a:spcBef>
                <a:spcPct val="0"/>
              </a:spcBef>
            </a:pPr>
            <a:r>
              <a:rPr lang="en-US" sz="4089">
                <a:solidFill>
                  <a:srgbClr val="FFFFFF"/>
                </a:solidFill>
                <a:latin typeface="Canva Sans"/>
              </a:rPr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26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09920" y="645752"/>
            <a:ext cx="321677" cy="382948"/>
          </a:xfrm>
          <a:custGeom>
            <a:avLst/>
            <a:gdLst/>
            <a:ahLst/>
            <a:cxnLst/>
            <a:rect r="r" b="b" t="t" l="l"/>
            <a:pathLst>
              <a:path h="382948" w="321677">
                <a:moveTo>
                  <a:pt x="0" y="0"/>
                </a:moveTo>
                <a:lnTo>
                  <a:pt x="321677" y="0"/>
                </a:lnTo>
                <a:lnTo>
                  <a:pt x="321677" y="382948"/>
                </a:lnTo>
                <a:lnTo>
                  <a:pt x="0" y="3829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5273414" y="8665726"/>
            <a:ext cx="8605745" cy="6584448"/>
            <a:chOff x="0" y="0"/>
            <a:chExt cx="1062314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62314" cy="812800"/>
            </a:xfrm>
            <a:custGeom>
              <a:avLst/>
              <a:gdLst/>
              <a:ahLst/>
              <a:cxnLst/>
              <a:rect r="r" b="b" t="t" l="l"/>
              <a:pathLst>
                <a:path h="812800" w="1062314">
                  <a:moveTo>
                    <a:pt x="531157" y="0"/>
                  </a:moveTo>
                  <a:cubicBezTo>
                    <a:pt x="237807" y="0"/>
                    <a:pt x="0" y="181951"/>
                    <a:pt x="0" y="406400"/>
                  </a:cubicBezTo>
                  <a:cubicBezTo>
                    <a:pt x="0" y="630849"/>
                    <a:pt x="237807" y="812800"/>
                    <a:pt x="531157" y="812800"/>
                  </a:cubicBezTo>
                  <a:cubicBezTo>
                    <a:pt x="824507" y="812800"/>
                    <a:pt x="1062314" y="630849"/>
                    <a:pt x="1062314" y="406400"/>
                  </a:cubicBezTo>
                  <a:cubicBezTo>
                    <a:pt x="1062314" y="181951"/>
                    <a:pt x="824507" y="0"/>
                    <a:pt x="531157" y="0"/>
                  </a:cubicBezTo>
                  <a:close/>
                </a:path>
              </a:pathLst>
            </a:custGeom>
            <a:solidFill>
              <a:srgbClr val="19324D">
                <a:alpha val="41961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99592" y="38100"/>
              <a:ext cx="86313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4945846" y="8665726"/>
            <a:ext cx="8605745" cy="6584448"/>
            <a:chOff x="0" y="0"/>
            <a:chExt cx="1062314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62314" cy="812800"/>
            </a:xfrm>
            <a:custGeom>
              <a:avLst/>
              <a:gdLst/>
              <a:ahLst/>
              <a:cxnLst/>
              <a:rect r="r" b="b" t="t" l="l"/>
              <a:pathLst>
                <a:path h="812800" w="1062314">
                  <a:moveTo>
                    <a:pt x="531157" y="0"/>
                  </a:moveTo>
                  <a:cubicBezTo>
                    <a:pt x="237807" y="0"/>
                    <a:pt x="0" y="181951"/>
                    <a:pt x="0" y="406400"/>
                  </a:cubicBezTo>
                  <a:cubicBezTo>
                    <a:pt x="0" y="630849"/>
                    <a:pt x="237807" y="812800"/>
                    <a:pt x="531157" y="812800"/>
                  </a:cubicBezTo>
                  <a:cubicBezTo>
                    <a:pt x="824507" y="812800"/>
                    <a:pt x="1062314" y="630849"/>
                    <a:pt x="1062314" y="406400"/>
                  </a:cubicBezTo>
                  <a:cubicBezTo>
                    <a:pt x="1062314" y="181951"/>
                    <a:pt x="824507" y="0"/>
                    <a:pt x="531157" y="0"/>
                  </a:cubicBezTo>
                  <a:close/>
                </a:path>
              </a:pathLst>
            </a:custGeom>
            <a:solidFill>
              <a:srgbClr val="19324D">
                <a:alpha val="41961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99592" y="38100"/>
              <a:ext cx="86313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4779547" y="2584991"/>
            <a:ext cx="8728905" cy="6978456"/>
          </a:xfrm>
          <a:custGeom>
            <a:avLst/>
            <a:gdLst/>
            <a:ahLst/>
            <a:cxnLst/>
            <a:rect r="r" b="b" t="t" l="l"/>
            <a:pathLst>
              <a:path h="6978456" w="8728905">
                <a:moveTo>
                  <a:pt x="0" y="0"/>
                </a:moveTo>
                <a:lnTo>
                  <a:pt x="8728906" y="0"/>
                </a:lnTo>
                <a:lnTo>
                  <a:pt x="8728906" y="6978457"/>
                </a:lnTo>
                <a:lnTo>
                  <a:pt x="0" y="69784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90870" y="1153837"/>
            <a:ext cx="16895929" cy="1082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125"/>
              </a:lnSpc>
              <a:spcBef>
                <a:spcPct val="0"/>
              </a:spcBef>
            </a:pPr>
            <a:r>
              <a:rPr lang="en-US" sz="6500">
                <a:solidFill>
                  <a:srgbClr val="FFFFFF"/>
                </a:solidFill>
                <a:latin typeface="Poppins Bold"/>
              </a:rPr>
              <a:t>Tela de Edição de Funcionário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29123" y="703622"/>
            <a:ext cx="3206416" cy="545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79"/>
              </a:lnSpc>
            </a:pPr>
            <a:r>
              <a:rPr lang="en-US" sz="1999" spc="165">
                <a:solidFill>
                  <a:srgbClr val="FFFFFF"/>
                </a:solidFill>
                <a:latin typeface="Poppins"/>
              </a:rPr>
              <a:t>CLÍNICA VIDA PLENA</a:t>
            </a:r>
          </a:p>
          <a:p>
            <a:pPr algn="l">
              <a:lnSpc>
                <a:spcPts val="2079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6970434" y="9172575"/>
            <a:ext cx="577731" cy="696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25"/>
              </a:lnSpc>
              <a:spcBef>
                <a:spcPct val="0"/>
              </a:spcBef>
            </a:pPr>
            <a:r>
              <a:rPr lang="en-US" sz="4089">
                <a:solidFill>
                  <a:srgbClr val="FFFFFF"/>
                </a:solidFill>
                <a:latin typeface="Canva Sans"/>
              </a:rPr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26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09920" y="645752"/>
            <a:ext cx="321677" cy="382948"/>
          </a:xfrm>
          <a:custGeom>
            <a:avLst/>
            <a:gdLst/>
            <a:ahLst/>
            <a:cxnLst/>
            <a:rect r="r" b="b" t="t" l="l"/>
            <a:pathLst>
              <a:path h="382948" w="321677">
                <a:moveTo>
                  <a:pt x="0" y="0"/>
                </a:moveTo>
                <a:lnTo>
                  <a:pt x="321677" y="0"/>
                </a:lnTo>
                <a:lnTo>
                  <a:pt x="321677" y="382948"/>
                </a:lnTo>
                <a:lnTo>
                  <a:pt x="0" y="3829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5273414" y="8665726"/>
            <a:ext cx="8605745" cy="6584448"/>
            <a:chOff x="0" y="0"/>
            <a:chExt cx="1062314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62314" cy="812800"/>
            </a:xfrm>
            <a:custGeom>
              <a:avLst/>
              <a:gdLst/>
              <a:ahLst/>
              <a:cxnLst/>
              <a:rect r="r" b="b" t="t" l="l"/>
              <a:pathLst>
                <a:path h="812800" w="1062314">
                  <a:moveTo>
                    <a:pt x="531157" y="0"/>
                  </a:moveTo>
                  <a:cubicBezTo>
                    <a:pt x="237807" y="0"/>
                    <a:pt x="0" y="181951"/>
                    <a:pt x="0" y="406400"/>
                  </a:cubicBezTo>
                  <a:cubicBezTo>
                    <a:pt x="0" y="630849"/>
                    <a:pt x="237807" y="812800"/>
                    <a:pt x="531157" y="812800"/>
                  </a:cubicBezTo>
                  <a:cubicBezTo>
                    <a:pt x="824507" y="812800"/>
                    <a:pt x="1062314" y="630849"/>
                    <a:pt x="1062314" y="406400"/>
                  </a:cubicBezTo>
                  <a:cubicBezTo>
                    <a:pt x="1062314" y="181951"/>
                    <a:pt x="824507" y="0"/>
                    <a:pt x="531157" y="0"/>
                  </a:cubicBezTo>
                  <a:close/>
                </a:path>
              </a:pathLst>
            </a:custGeom>
            <a:solidFill>
              <a:srgbClr val="19324D">
                <a:alpha val="41961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99592" y="38100"/>
              <a:ext cx="86313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4945846" y="8665726"/>
            <a:ext cx="8605745" cy="6584448"/>
            <a:chOff x="0" y="0"/>
            <a:chExt cx="1062314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62314" cy="812800"/>
            </a:xfrm>
            <a:custGeom>
              <a:avLst/>
              <a:gdLst/>
              <a:ahLst/>
              <a:cxnLst/>
              <a:rect r="r" b="b" t="t" l="l"/>
              <a:pathLst>
                <a:path h="812800" w="1062314">
                  <a:moveTo>
                    <a:pt x="531157" y="0"/>
                  </a:moveTo>
                  <a:cubicBezTo>
                    <a:pt x="237807" y="0"/>
                    <a:pt x="0" y="181951"/>
                    <a:pt x="0" y="406400"/>
                  </a:cubicBezTo>
                  <a:cubicBezTo>
                    <a:pt x="0" y="630849"/>
                    <a:pt x="237807" y="812800"/>
                    <a:pt x="531157" y="812800"/>
                  </a:cubicBezTo>
                  <a:cubicBezTo>
                    <a:pt x="824507" y="812800"/>
                    <a:pt x="1062314" y="630849"/>
                    <a:pt x="1062314" y="406400"/>
                  </a:cubicBezTo>
                  <a:cubicBezTo>
                    <a:pt x="1062314" y="181951"/>
                    <a:pt x="824507" y="0"/>
                    <a:pt x="531157" y="0"/>
                  </a:cubicBezTo>
                  <a:close/>
                </a:path>
              </a:pathLst>
            </a:custGeom>
            <a:solidFill>
              <a:srgbClr val="19324D">
                <a:alpha val="41961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99592" y="38100"/>
              <a:ext cx="86313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5132380" y="2236512"/>
            <a:ext cx="8812910" cy="7102238"/>
          </a:xfrm>
          <a:custGeom>
            <a:avLst/>
            <a:gdLst/>
            <a:ahLst/>
            <a:cxnLst/>
            <a:rect r="r" b="b" t="t" l="l"/>
            <a:pathLst>
              <a:path h="7102238" w="8812910">
                <a:moveTo>
                  <a:pt x="0" y="0"/>
                </a:moveTo>
                <a:lnTo>
                  <a:pt x="8812910" y="0"/>
                </a:lnTo>
                <a:lnTo>
                  <a:pt x="8812910" y="7102238"/>
                </a:lnTo>
                <a:lnTo>
                  <a:pt x="0" y="71022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90870" y="1153837"/>
            <a:ext cx="16895929" cy="1082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125"/>
              </a:lnSpc>
              <a:spcBef>
                <a:spcPct val="0"/>
              </a:spcBef>
            </a:pPr>
            <a:r>
              <a:rPr lang="en-US" sz="6500">
                <a:solidFill>
                  <a:srgbClr val="FFFFFF"/>
                </a:solidFill>
                <a:latin typeface="Poppins Bold"/>
              </a:rPr>
              <a:t>Tela Inicial de Médico(a)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29123" y="703622"/>
            <a:ext cx="3206416" cy="545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79"/>
              </a:lnSpc>
            </a:pPr>
            <a:r>
              <a:rPr lang="en-US" sz="1999" spc="165">
                <a:solidFill>
                  <a:srgbClr val="FFFFFF"/>
                </a:solidFill>
                <a:latin typeface="Poppins"/>
              </a:rPr>
              <a:t>CLÍNICA VIDA PLENA</a:t>
            </a:r>
          </a:p>
          <a:p>
            <a:pPr algn="l">
              <a:lnSpc>
                <a:spcPts val="2079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6963967" y="9172575"/>
            <a:ext cx="590665" cy="696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25"/>
              </a:lnSpc>
              <a:spcBef>
                <a:spcPct val="0"/>
              </a:spcBef>
            </a:pPr>
            <a:r>
              <a:rPr lang="en-US" sz="4089">
                <a:solidFill>
                  <a:srgbClr val="FFFFFF"/>
                </a:solidFill>
                <a:latin typeface="Canva Sans"/>
              </a:rPr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26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09920" y="645752"/>
            <a:ext cx="321677" cy="382948"/>
          </a:xfrm>
          <a:custGeom>
            <a:avLst/>
            <a:gdLst/>
            <a:ahLst/>
            <a:cxnLst/>
            <a:rect r="r" b="b" t="t" l="l"/>
            <a:pathLst>
              <a:path h="382948" w="321677">
                <a:moveTo>
                  <a:pt x="0" y="0"/>
                </a:moveTo>
                <a:lnTo>
                  <a:pt x="321677" y="0"/>
                </a:lnTo>
                <a:lnTo>
                  <a:pt x="321677" y="382948"/>
                </a:lnTo>
                <a:lnTo>
                  <a:pt x="0" y="3829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5273414" y="8665726"/>
            <a:ext cx="8605745" cy="6584448"/>
            <a:chOff x="0" y="0"/>
            <a:chExt cx="1062314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62314" cy="812800"/>
            </a:xfrm>
            <a:custGeom>
              <a:avLst/>
              <a:gdLst/>
              <a:ahLst/>
              <a:cxnLst/>
              <a:rect r="r" b="b" t="t" l="l"/>
              <a:pathLst>
                <a:path h="812800" w="1062314">
                  <a:moveTo>
                    <a:pt x="531157" y="0"/>
                  </a:moveTo>
                  <a:cubicBezTo>
                    <a:pt x="237807" y="0"/>
                    <a:pt x="0" y="181951"/>
                    <a:pt x="0" y="406400"/>
                  </a:cubicBezTo>
                  <a:cubicBezTo>
                    <a:pt x="0" y="630849"/>
                    <a:pt x="237807" y="812800"/>
                    <a:pt x="531157" y="812800"/>
                  </a:cubicBezTo>
                  <a:cubicBezTo>
                    <a:pt x="824507" y="812800"/>
                    <a:pt x="1062314" y="630849"/>
                    <a:pt x="1062314" y="406400"/>
                  </a:cubicBezTo>
                  <a:cubicBezTo>
                    <a:pt x="1062314" y="181951"/>
                    <a:pt x="824507" y="0"/>
                    <a:pt x="531157" y="0"/>
                  </a:cubicBezTo>
                  <a:close/>
                </a:path>
              </a:pathLst>
            </a:custGeom>
            <a:solidFill>
              <a:srgbClr val="19324D">
                <a:alpha val="41961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99592" y="38100"/>
              <a:ext cx="86313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4945846" y="8665726"/>
            <a:ext cx="8605745" cy="6584448"/>
            <a:chOff x="0" y="0"/>
            <a:chExt cx="1062314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62314" cy="812800"/>
            </a:xfrm>
            <a:custGeom>
              <a:avLst/>
              <a:gdLst/>
              <a:ahLst/>
              <a:cxnLst/>
              <a:rect r="r" b="b" t="t" l="l"/>
              <a:pathLst>
                <a:path h="812800" w="1062314">
                  <a:moveTo>
                    <a:pt x="531157" y="0"/>
                  </a:moveTo>
                  <a:cubicBezTo>
                    <a:pt x="237807" y="0"/>
                    <a:pt x="0" y="181951"/>
                    <a:pt x="0" y="406400"/>
                  </a:cubicBezTo>
                  <a:cubicBezTo>
                    <a:pt x="0" y="630849"/>
                    <a:pt x="237807" y="812800"/>
                    <a:pt x="531157" y="812800"/>
                  </a:cubicBezTo>
                  <a:cubicBezTo>
                    <a:pt x="824507" y="812800"/>
                    <a:pt x="1062314" y="630849"/>
                    <a:pt x="1062314" y="406400"/>
                  </a:cubicBezTo>
                  <a:cubicBezTo>
                    <a:pt x="1062314" y="181951"/>
                    <a:pt x="824507" y="0"/>
                    <a:pt x="531157" y="0"/>
                  </a:cubicBezTo>
                  <a:close/>
                </a:path>
              </a:pathLst>
            </a:custGeom>
            <a:solidFill>
              <a:srgbClr val="19324D">
                <a:alpha val="41961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99592" y="38100"/>
              <a:ext cx="86313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4687562" y="2416331"/>
            <a:ext cx="8912875" cy="7147117"/>
          </a:xfrm>
          <a:custGeom>
            <a:avLst/>
            <a:gdLst/>
            <a:ahLst/>
            <a:cxnLst/>
            <a:rect r="r" b="b" t="t" l="l"/>
            <a:pathLst>
              <a:path h="7147117" w="8912875">
                <a:moveTo>
                  <a:pt x="0" y="0"/>
                </a:moveTo>
                <a:lnTo>
                  <a:pt x="8912876" y="0"/>
                </a:lnTo>
                <a:lnTo>
                  <a:pt x="8912876" y="7147117"/>
                </a:lnTo>
                <a:lnTo>
                  <a:pt x="0" y="714711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90870" y="1153837"/>
            <a:ext cx="16895929" cy="1082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125"/>
              </a:lnSpc>
              <a:spcBef>
                <a:spcPct val="0"/>
              </a:spcBef>
            </a:pPr>
            <a:r>
              <a:rPr lang="en-US" sz="6500">
                <a:solidFill>
                  <a:srgbClr val="FFFFFF"/>
                </a:solidFill>
                <a:latin typeface="Poppins Bold"/>
              </a:rPr>
              <a:t>Tela de Atendimentos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29123" y="703622"/>
            <a:ext cx="3206416" cy="545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79"/>
              </a:lnSpc>
            </a:pPr>
            <a:r>
              <a:rPr lang="en-US" sz="1999" spc="165">
                <a:solidFill>
                  <a:srgbClr val="FFFFFF"/>
                </a:solidFill>
                <a:latin typeface="Poppins"/>
              </a:rPr>
              <a:t>CLÍNICA VIDA PLENA</a:t>
            </a:r>
          </a:p>
          <a:p>
            <a:pPr algn="l">
              <a:lnSpc>
                <a:spcPts val="2079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6967645" y="9172575"/>
            <a:ext cx="583311" cy="696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25"/>
              </a:lnSpc>
              <a:spcBef>
                <a:spcPct val="0"/>
              </a:spcBef>
            </a:pPr>
            <a:r>
              <a:rPr lang="en-US" sz="4089">
                <a:solidFill>
                  <a:srgbClr val="FFFFFF"/>
                </a:solidFill>
                <a:latin typeface="Canva Sans"/>
              </a:rPr>
              <a:t>15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26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09920" y="645752"/>
            <a:ext cx="321677" cy="382948"/>
          </a:xfrm>
          <a:custGeom>
            <a:avLst/>
            <a:gdLst/>
            <a:ahLst/>
            <a:cxnLst/>
            <a:rect r="r" b="b" t="t" l="l"/>
            <a:pathLst>
              <a:path h="382948" w="321677">
                <a:moveTo>
                  <a:pt x="0" y="0"/>
                </a:moveTo>
                <a:lnTo>
                  <a:pt x="321677" y="0"/>
                </a:lnTo>
                <a:lnTo>
                  <a:pt x="321677" y="382948"/>
                </a:lnTo>
                <a:lnTo>
                  <a:pt x="0" y="3829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5273414" y="8665726"/>
            <a:ext cx="8605745" cy="6584448"/>
            <a:chOff x="0" y="0"/>
            <a:chExt cx="1062314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62314" cy="812800"/>
            </a:xfrm>
            <a:custGeom>
              <a:avLst/>
              <a:gdLst/>
              <a:ahLst/>
              <a:cxnLst/>
              <a:rect r="r" b="b" t="t" l="l"/>
              <a:pathLst>
                <a:path h="812800" w="1062314">
                  <a:moveTo>
                    <a:pt x="531157" y="0"/>
                  </a:moveTo>
                  <a:cubicBezTo>
                    <a:pt x="237807" y="0"/>
                    <a:pt x="0" y="181951"/>
                    <a:pt x="0" y="406400"/>
                  </a:cubicBezTo>
                  <a:cubicBezTo>
                    <a:pt x="0" y="630849"/>
                    <a:pt x="237807" y="812800"/>
                    <a:pt x="531157" y="812800"/>
                  </a:cubicBezTo>
                  <a:cubicBezTo>
                    <a:pt x="824507" y="812800"/>
                    <a:pt x="1062314" y="630849"/>
                    <a:pt x="1062314" y="406400"/>
                  </a:cubicBezTo>
                  <a:cubicBezTo>
                    <a:pt x="1062314" y="181951"/>
                    <a:pt x="824507" y="0"/>
                    <a:pt x="531157" y="0"/>
                  </a:cubicBezTo>
                  <a:close/>
                </a:path>
              </a:pathLst>
            </a:custGeom>
            <a:solidFill>
              <a:srgbClr val="19324D">
                <a:alpha val="41961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99592" y="38100"/>
              <a:ext cx="86313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4945846" y="8665726"/>
            <a:ext cx="8605745" cy="6584448"/>
            <a:chOff x="0" y="0"/>
            <a:chExt cx="1062314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62314" cy="812800"/>
            </a:xfrm>
            <a:custGeom>
              <a:avLst/>
              <a:gdLst/>
              <a:ahLst/>
              <a:cxnLst/>
              <a:rect r="r" b="b" t="t" l="l"/>
              <a:pathLst>
                <a:path h="812800" w="1062314">
                  <a:moveTo>
                    <a:pt x="531157" y="0"/>
                  </a:moveTo>
                  <a:cubicBezTo>
                    <a:pt x="237807" y="0"/>
                    <a:pt x="0" y="181951"/>
                    <a:pt x="0" y="406400"/>
                  </a:cubicBezTo>
                  <a:cubicBezTo>
                    <a:pt x="0" y="630849"/>
                    <a:pt x="237807" y="812800"/>
                    <a:pt x="531157" y="812800"/>
                  </a:cubicBezTo>
                  <a:cubicBezTo>
                    <a:pt x="824507" y="812800"/>
                    <a:pt x="1062314" y="630849"/>
                    <a:pt x="1062314" y="406400"/>
                  </a:cubicBezTo>
                  <a:cubicBezTo>
                    <a:pt x="1062314" y="181951"/>
                    <a:pt x="824507" y="0"/>
                    <a:pt x="531157" y="0"/>
                  </a:cubicBezTo>
                  <a:close/>
                </a:path>
              </a:pathLst>
            </a:custGeom>
            <a:solidFill>
              <a:srgbClr val="19324D">
                <a:alpha val="41961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99592" y="38100"/>
              <a:ext cx="86313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4681025" y="2465419"/>
            <a:ext cx="8925949" cy="7098029"/>
          </a:xfrm>
          <a:custGeom>
            <a:avLst/>
            <a:gdLst/>
            <a:ahLst/>
            <a:cxnLst/>
            <a:rect r="r" b="b" t="t" l="l"/>
            <a:pathLst>
              <a:path h="7098029" w="8925949">
                <a:moveTo>
                  <a:pt x="0" y="0"/>
                </a:moveTo>
                <a:lnTo>
                  <a:pt x="8925950" y="0"/>
                </a:lnTo>
                <a:lnTo>
                  <a:pt x="8925950" y="7098029"/>
                </a:lnTo>
                <a:lnTo>
                  <a:pt x="0" y="709802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90870" y="1153837"/>
            <a:ext cx="16895929" cy="1082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125"/>
              </a:lnSpc>
              <a:spcBef>
                <a:spcPct val="0"/>
              </a:spcBef>
            </a:pPr>
            <a:r>
              <a:rPr lang="en-US" sz="6500">
                <a:solidFill>
                  <a:srgbClr val="FFFFFF"/>
                </a:solidFill>
                <a:latin typeface="Poppins Bold"/>
              </a:rPr>
              <a:t>Tela de Consulta Médica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29123" y="703622"/>
            <a:ext cx="3206416" cy="545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79"/>
              </a:lnSpc>
            </a:pPr>
            <a:r>
              <a:rPr lang="en-US" sz="1999" spc="165">
                <a:solidFill>
                  <a:srgbClr val="FFFFFF"/>
                </a:solidFill>
                <a:latin typeface="Poppins"/>
              </a:rPr>
              <a:t>CLÍNICA VIDA PLENA</a:t>
            </a:r>
          </a:p>
          <a:p>
            <a:pPr algn="l">
              <a:lnSpc>
                <a:spcPts val="2079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6954076" y="9172575"/>
            <a:ext cx="610447" cy="696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25"/>
              </a:lnSpc>
              <a:spcBef>
                <a:spcPct val="0"/>
              </a:spcBef>
            </a:pPr>
            <a:r>
              <a:rPr lang="en-US" sz="4089">
                <a:solidFill>
                  <a:srgbClr val="FFFFFF"/>
                </a:solidFill>
                <a:latin typeface="Canva Sans"/>
              </a:rPr>
              <a:t>16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26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09920" y="645752"/>
            <a:ext cx="321677" cy="382948"/>
          </a:xfrm>
          <a:custGeom>
            <a:avLst/>
            <a:gdLst/>
            <a:ahLst/>
            <a:cxnLst/>
            <a:rect r="r" b="b" t="t" l="l"/>
            <a:pathLst>
              <a:path h="382948" w="321677">
                <a:moveTo>
                  <a:pt x="0" y="0"/>
                </a:moveTo>
                <a:lnTo>
                  <a:pt x="321677" y="0"/>
                </a:lnTo>
                <a:lnTo>
                  <a:pt x="321677" y="382948"/>
                </a:lnTo>
                <a:lnTo>
                  <a:pt x="0" y="3829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5273414" y="8665726"/>
            <a:ext cx="8605745" cy="6584448"/>
            <a:chOff x="0" y="0"/>
            <a:chExt cx="1062314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62314" cy="812800"/>
            </a:xfrm>
            <a:custGeom>
              <a:avLst/>
              <a:gdLst/>
              <a:ahLst/>
              <a:cxnLst/>
              <a:rect r="r" b="b" t="t" l="l"/>
              <a:pathLst>
                <a:path h="812800" w="1062314">
                  <a:moveTo>
                    <a:pt x="531157" y="0"/>
                  </a:moveTo>
                  <a:cubicBezTo>
                    <a:pt x="237807" y="0"/>
                    <a:pt x="0" y="181951"/>
                    <a:pt x="0" y="406400"/>
                  </a:cubicBezTo>
                  <a:cubicBezTo>
                    <a:pt x="0" y="630849"/>
                    <a:pt x="237807" y="812800"/>
                    <a:pt x="531157" y="812800"/>
                  </a:cubicBezTo>
                  <a:cubicBezTo>
                    <a:pt x="824507" y="812800"/>
                    <a:pt x="1062314" y="630849"/>
                    <a:pt x="1062314" y="406400"/>
                  </a:cubicBezTo>
                  <a:cubicBezTo>
                    <a:pt x="1062314" y="181951"/>
                    <a:pt x="824507" y="0"/>
                    <a:pt x="531157" y="0"/>
                  </a:cubicBezTo>
                  <a:close/>
                </a:path>
              </a:pathLst>
            </a:custGeom>
            <a:solidFill>
              <a:srgbClr val="19324D">
                <a:alpha val="41961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99592" y="38100"/>
              <a:ext cx="86313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4945846" y="8665726"/>
            <a:ext cx="8605745" cy="6584448"/>
            <a:chOff x="0" y="0"/>
            <a:chExt cx="1062314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62314" cy="812800"/>
            </a:xfrm>
            <a:custGeom>
              <a:avLst/>
              <a:gdLst/>
              <a:ahLst/>
              <a:cxnLst/>
              <a:rect r="r" b="b" t="t" l="l"/>
              <a:pathLst>
                <a:path h="812800" w="1062314">
                  <a:moveTo>
                    <a:pt x="531157" y="0"/>
                  </a:moveTo>
                  <a:cubicBezTo>
                    <a:pt x="237807" y="0"/>
                    <a:pt x="0" y="181951"/>
                    <a:pt x="0" y="406400"/>
                  </a:cubicBezTo>
                  <a:cubicBezTo>
                    <a:pt x="0" y="630849"/>
                    <a:pt x="237807" y="812800"/>
                    <a:pt x="531157" y="812800"/>
                  </a:cubicBezTo>
                  <a:cubicBezTo>
                    <a:pt x="824507" y="812800"/>
                    <a:pt x="1062314" y="630849"/>
                    <a:pt x="1062314" y="406400"/>
                  </a:cubicBezTo>
                  <a:cubicBezTo>
                    <a:pt x="1062314" y="181951"/>
                    <a:pt x="824507" y="0"/>
                    <a:pt x="531157" y="0"/>
                  </a:cubicBezTo>
                  <a:close/>
                </a:path>
              </a:pathLst>
            </a:custGeom>
            <a:solidFill>
              <a:srgbClr val="19324D">
                <a:alpha val="41961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99592" y="38100"/>
              <a:ext cx="86313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5093566" y="2446257"/>
            <a:ext cx="8890538" cy="7117191"/>
          </a:xfrm>
          <a:custGeom>
            <a:avLst/>
            <a:gdLst/>
            <a:ahLst/>
            <a:cxnLst/>
            <a:rect r="r" b="b" t="t" l="l"/>
            <a:pathLst>
              <a:path h="7117191" w="8890538">
                <a:moveTo>
                  <a:pt x="0" y="0"/>
                </a:moveTo>
                <a:lnTo>
                  <a:pt x="8890538" y="0"/>
                </a:lnTo>
                <a:lnTo>
                  <a:pt x="8890538" y="7117191"/>
                </a:lnTo>
                <a:lnTo>
                  <a:pt x="0" y="711719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90870" y="1153837"/>
            <a:ext cx="16895929" cy="1082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125"/>
              </a:lnSpc>
              <a:spcBef>
                <a:spcPct val="0"/>
              </a:spcBef>
            </a:pPr>
            <a:r>
              <a:rPr lang="en-US" sz="6500">
                <a:solidFill>
                  <a:srgbClr val="FFFFFF"/>
                </a:solidFill>
                <a:latin typeface="Poppins Bold"/>
              </a:rPr>
              <a:t>Tela de Visualização de Consultas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29123" y="703622"/>
            <a:ext cx="3206416" cy="545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79"/>
              </a:lnSpc>
            </a:pPr>
            <a:r>
              <a:rPr lang="en-US" sz="1999" spc="165">
                <a:solidFill>
                  <a:srgbClr val="FFFFFF"/>
                </a:solidFill>
                <a:latin typeface="Poppins"/>
              </a:rPr>
              <a:t>CLÍNICA VIDA PLENA</a:t>
            </a:r>
          </a:p>
          <a:p>
            <a:pPr algn="l">
              <a:lnSpc>
                <a:spcPts val="2079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6993006" y="9172575"/>
            <a:ext cx="532588" cy="696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25"/>
              </a:lnSpc>
              <a:spcBef>
                <a:spcPct val="0"/>
              </a:spcBef>
            </a:pPr>
            <a:r>
              <a:rPr lang="en-US" sz="4089">
                <a:solidFill>
                  <a:srgbClr val="FFFFFF"/>
                </a:solidFill>
                <a:latin typeface="Canva Sans"/>
              </a:rPr>
              <a:t>17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26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09920" y="645752"/>
            <a:ext cx="321677" cy="382948"/>
          </a:xfrm>
          <a:custGeom>
            <a:avLst/>
            <a:gdLst/>
            <a:ahLst/>
            <a:cxnLst/>
            <a:rect r="r" b="b" t="t" l="l"/>
            <a:pathLst>
              <a:path h="382948" w="321677">
                <a:moveTo>
                  <a:pt x="0" y="0"/>
                </a:moveTo>
                <a:lnTo>
                  <a:pt x="321677" y="0"/>
                </a:lnTo>
                <a:lnTo>
                  <a:pt x="321677" y="382948"/>
                </a:lnTo>
                <a:lnTo>
                  <a:pt x="0" y="3829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5273414" y="8665726"/>
            <a:ext cx="8605745" cy="6584448"/>
            <a:chOff x="0" y="0"/>
            <a:chExt cx="1062314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62314" cy="812800"/>
            </a:xfrm>
            <a:custGeom>
              <a:avLst/>
              <a:gdLst/>
              <a:ahLst/>
              <a:cxnLst/>
              <a:rect r="r" b="b" t="t" l="l"/>
              <a:pathLst>
                <a:path h="812800" w="1062314">
                  <a:moveTo>
                    <a:pt x="531157" y="0"/>
                  </a:moveTo>
                  <a:cubicBezTo>
                    <a:pt x="237807" y="0"/>
                    <a:pt x="0" y="181951"/>
                    <a:pt x="0" y="406400"/>
                  </a:cubicBezTo>
                  <a:cubicBezTo>
                    <a:pt x="0" y="630849"/>
                    <a:pt x="237807" y="812800"/>
                    <a:pt x="531157" y="812800"/>
                  </a:cubicBezTo>
                  <a:cubicBezTo>
                    <a:pt x="824507" y="812800"/>
                    <a:pt x="1062314" y="630849"/>
                    <a:pt x="1062314" y="406400"/>
                  </a:cubicBezTo>
                  <a:cubicBezTo>
                    <a:pt x="1062314" y="181951"/>
                    <a:pt x="824507" y="0"/>
                    <a:pt x="531157" y="0"/>
                  </a:cubicBezTo>
                  <a:close/>
                </a:path>
              </a:pathLst>
            </a:custGeom>
            <a:solidFill>
              <a:srgbClr val="19324D">
                <a:alpha val="41961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99592" y="38100"/>
              <a:ext cx="86313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4945846" y="8665726"/>
            <a:ext cx="8605745" cy="6584448"/>
            <a:chOff x="0" y="0"/>
            <a:chExt cx="1062314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62314" cy="812800"/>
            </a:xfrm>
            <a:custGeom>
              <a:avLst/>
              <a:gdLst/>
              <a:ahLst/>
              <a:cxnLst/>
              <a:rect r="r" b="b" t="t" l="l"/>
              <a:pathLst>
                <a:path h="812800" w="1062314">
                  <a:moveTo>
                    <a:pt x="531157" y="0"/>
                  </a:moveTo>
                  <a:cubicBezTo>
                    <a:pt x="237807" y="0"/>
                    <a:pt x="0" y="181951"/>
                    <a:pt x="0" y="406400"/>
                  </a:cubicBezTo>
                  <a:cubicBezTo>
                    <a:pt x="0" y="630849"/>
                    <a:pt x="237807" y="812800"/>
                    <a:pt x="531157" y="812800"/>
                  </a:cubicBezTo>
                  <a:cubicBezTo>
                    <a:pt x="824507" y="812800"/>
                    <a:pt x="1062314" y="630849"/>
                    <a:pt x="1062314" y="406400"/>
                  </a:cubicBezTo>
                  <a:cubicBezTo>
                    <a:pt x="1062314" y="181951"/>
                    <a:pt x="824507" y="0"/>
                    <a:pt x="531157" y="0"/>
                  </a:cubicBezTo>
                  <a:close/>
                </a:path>
              </a:pathLst>
            </a:custGeom>
            <a:solidFill>
              <a:srgbClr val="19324D">
                <a:alpha val="41961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99592" y="38100"/>
              <a:ext cx="86313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5143055" y="2506755"/>
            <a:ext cx="8791560" cy="7056692"/>
          </a:xfrm>
          <a:custGeom>
            <a:avLst/>
            <a:gdLst/>
            <a:ahLst/>
            <a:cxnLst/>
            <a:rect r="r" b="b" t="t" l="l"/>
            <a:pathLst>
              <a:path h="7056692" w="8791560">
                <a:moveTo>
                  <a:pt x="0" y="0"/>
                </a:moveTo>
                <a:lnTo>
                  <a:pt x="8791560" y="0"/>
                </a:lnTo>
                <a:lnTo>
                  <a:pt x="8791560" y="7056693"/>
                </a:lnTo>
                <a:lnTo>
                  <a:pt x="0" y="705669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90870" y="1153837"/>
            <a:ext cx="16895929" cy="1082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125"/>
              </a:lnSpc>
              <a:spcBef>
                <a:spcPct val="0"/>
              </a:spcBef>
            </a:pPr>
            <a:r>
              <a:rPr lang="en-US" sz="6500">
                <a:solidFill>
                  <a:srgbClr val="FFFFFF"/>
                </a:solidFill>
                <a:latin typeface="Poppins Bold"/>
              </a:rPr>
              <a:t>Tela Edição de Consultas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29123" y="703622"/>
            <a:ext cx="3206416" cy="545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79"/>
              </a:lnSpc>
            </a:pPr>
            <a:r>
              <a:rPr lang="en-US" sz="1999" spc="165">
                <a:solidFill>
                  <a:srgbClr val="FFFFFF"/>
                </a:solidFill>
                <a:latin typeface="Poppins"/>
              </a:rPr>
              <a:t>CLÍNICA VIDA PLENA</a:t>
            </a:r>
          </a:p>
          <a:p>
            <a:pPr algn="l">
              <a:lnSpc>
                <a:spcPts val="2079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6964221" y="9172575"/>
            <a:ext cx="590158" cy="696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25"/>
              </a:lnSpc>
              <a:spcBef>
                <a:spcPct val="0"/>
              </a:spcBef>
            </a:pPr>
            <a:r>
              <a:rPr lang="en-US" sz="4089">
                <a:solidFill>
                  <a:srgbClr val="FFFFFF"/>
                </a:solidFill>
                <a:latin typeface="Canva Sans"/>
              </a:rPr>
              <a:t>18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26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09920" y="645752"/>
            <a:ext cx="321677" cy="382948"/>
          </a:xfrm>
          <a:custGeom>
            <a:avLst/>
            <a:gdLst/>
            <a:ahLst/>
            <a:cxnLst/>
            <a:rect r="r" b="b" t="t" l="l"/>
            <a:pathLst>
              <a:path h="382948" w="321677">
                <a:moveTo>
                  <a:pt x="0" y="0"/>
                </a:moveTo>
                <a:lnTo>
                  <a:pt x="321677" y="0"/>
                </a:lnTo>
                <a:lnTo>
                  <a:pt x="321677" y="382948"/>
                </a:lnTo>
                <a:lnTo>
                  <a:pt x="0" y="3829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5273414" y="8665726"/>
            <a:ext cx="8605745" cy="6584448"/>
            <a:chOff x="0" y="0"/>
            <a:chExt cx="1062314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62314" cy="812800"/>
            </a:xfrm>
            <a:custGeom>
              <a:avLst/>
              <a:gdLst/>
              <a:ahLst/>
              <a:cxnLst/>
              <a:rect r="r" b="b" t="t" l="l"/>
              <a:pathLst>
                <a:path h="812800" w="1062314">
                  <a:moveTo>
                    <a:pt x="531157" y="0"/>
                  </a:moveTo>
                  <a:cubicBezTo>
                    <a:pt x="237807" y="0"/>
                    <a:pt x="0" y="181951"/>
                    <a:pt x="0" y="406400"/>
                  </a:cubicBezTo>
                  <a:cubicBezTo>
                    <a:pt x="0" y="630849"/>
                    <a:pt x="237807" y="812800"/>
                    <a:pt x="531157" y="812800"/>
                  </a:cubicBezTo>
                  <a:cubicBezTo>
                    <a:pt x="824507" y="812800"/>
                    <a:pt x="1062314" y="630849"/>
                    <a:pt x="1062314" y="406400"/>
                  </a:cubicBezTo>
                  <a:cubicBezTo>
                    <a:pt x="1062314" y="181951"/>
                    <a:pt x="824507" y="0"/>
                    <a:pt x="531157" y="0"/>
                  </a:cubicBezTo>
                  <a:close/>
                </a:path>
              </a:pathLst>
            </a:custGeom>
            <a:solidFill>
              <a:srgbClr val="19324D">
                <a:alpha val="41961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99592" y="38100"/>
              <a:ext cx="86313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4945846" y="8665726"/>
            <a:ext cx="8605745" cy="6584448"/>
            <a:chOff x="0" y="0"/>
            <a:chExt cx="1062314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62314" cy="812800"/>
            </a:xfrm>
            <a:custGeom>
              <a:avLst/>
              <a:gdLst/>
              <a:ahLst/>
              <a:cxnLst/>
              <a:rect r="r" b="b" t="t" l="l"/>
              <a:pathLst>
                <a:path h="812800" w="1062314">
                  <a:moveTo>
                    <a:pt x="531157" y="0"/>
                  </a:moveTo>
                  <a:cubicBezTo>
                    <a:pt x="237807" y="0"/>
                    <a:pt x="0" y="181951"/>
                    <a:pt x="0" y="406400"/>
                  </a:cubicBezTo>
                  <a:cubicBezTo>
                    <a:pt x="0" y="630849"/>
                    <a:pt x="237807" y="812800"/>
                    <a:pt x="531157" y="812800"/>
                  </a:cubicBezTo>
                  <a:cubicBezTo>
                    <a:pt x="824507" y="812800"/>
                    <a:pt x="1062314" y="630849"/>
                    <a:pt x="1062314" y="406400"/>
                  </a:cubicBezTo>
                  <a:cubicBezTo>
                    <a:pt x="1062314" y="181951"/>
                    <a:pt x="824507" y="0"/>
                    <a:pt x="531157" y="0"/>
                  </a:cubicBezTo>
                  <a:close/>
                </a:path>
              </a:pathLst>
            </a:custGeom>
            <a:solidFill>
              <a:srgbClr val="19324D">
                <a:alpha val="41961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99592" y="38100"/>
              <a:ext cx="86313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028700" y="4554538"/>
            <a:ext cx="16895929" cy="1082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125"/>
              </a:lnSpc>
              <a:spcBef>
                <a:spcPct val="0"/>
              </a:spcBef>
            </a:pPr>
            <a:r>
              <a:rPr lang="en-US" sz="6500">
                <a:solidFill>
                  <a:srgbClr val="FFFFFF"/>
                </a:solidFill>
                <a:latin typeface="Poppins Bold"/>
              </a:rPr>
              <a:t> Obrigado pela Atenção!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29123" y="703622"/>
            <a:ext cx="3206416" cy="545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79"/>
              </a:lnSpc>
            </a:pPr>
            <a:r>
              <a:rPr lang="en-US" sz="1999" spc="165">
                <a:solidFill>
                  <a:srgbClr val="FFFFFF"/>
                </a:solidFill>
                <a:latin typeface="Poppins"/>
              </a:rPr>
              <a:t>CLÍNICA VIDA PLENA</a:t>
            </a:r>
          </a:p>
          <a:p>
            <a:pPr algn="l">
              <a:lnSpc>
                <a:spcPts val="2079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6954203" y="9172575"/>
            <a:ext cx="610194" cy="696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25"/>
              </a:lnSpc>
              <a:spcBef>
                <a:spcPct val="0"/>
              </a:spcBef>
            </a:pPr>
            <a:r>
              <a:rPr lang="en-US" sz="4089">
                <a:solidFill>
                  <a:srgbClr val="FFFFFF"/>
                </a:solidFill>
                <a:latin typeface="Canva Sans"/>
              </a:rPr>
              <a:t>19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26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09920" y="645752"/>
            <a:ext cx="321677" cy="382948"/>
          </a:xfrm>
          <a:custGeom>
            <a:avLst/>
            <a:gdLst/>
            <a:ahLst/>
            <a:cxnLst/>
            <a:rect r="r" b="b" t="t" l="l"/>
            <a:pathLst>
              <a:path h="382948" w="321677">
                <a:moveTo>
                  <a:pt x="0" y="0"/>
                </a:moveTo>
                <a:lnTo>
                  <a:pt x="321677" y="0"/>
                </a:lnTo>
                <a:lnTo>
                  <a:pt x="321677" y="382948"/>
                </a:lnTo>
                <a:lnTo>
                  <a:pt x="0" y="3829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29123" y="703622"/>
            <a:ext cx="3206416" cy="545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79"/>
              </a:lnSpc>
            </a:pPr>
            <a:r>
              <a:rPr lang="en-US" sz="1999" spc="165">
                <a:solidFill>
                  <a:srgbClr val="FFFFFF"/>
                </a:solidFill>
                <a:latin typeface="Poppins"/>
              </a:rPr>
              <a:t>CLÍNICA VIDA PLENA</a:t>
            </a:r>
          </a:p>
          <a:p>
            <a:pPr algn="l">
              <a:lnSpc>
                <a:spcPts val="2079"/>
              </a:lnSpc>
            </a:pPr>
          </a:p>
        </p:txBody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0426419" y="1951684"/>
            <a:ext cx="6383632" cy="6383632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127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1270">
                  <a:moveTo>
                    <a:pt x="5985510" y="0"/>
                  </a:moveTo>
                  <a:lnTo>
                    <a:pt x="364490" y="0"/>
                  </a:lnTo>
                  <a:cubicBezTo>
                    <a:pt x="162560" y="0"/>
                    <a:pt x="0" y="162560"/>
                    <a:pt x="0" y="364490"/>
                  </a:cubicBezTo>
                  <a:lnTo>
                    <a:pt x="0" y="5986780"/>
                  </a:lnTo>
                  <a:cubicBezTo>
                    <a:pt x="0" y="6187440"/>
                    <a:pt x="162560" y="6350000"/>
                    <a:pt x="364490" y="6350000"/>
                  </a:cubicBezTo>
                  <a:lnTo>
                    <a:pt x="5986780" y="6350000"/>
                  </a:lnTo>
                  <a:cubicBezTo>
                    <a:pt x="6187440" y="6350000"/>
                    <a:pt x="6351270" y="6187440"/>
                    <a:pt x="6351270" y="5985510"/>
                  </a:cubicBezTo>
                  <a:lnTo>
                    <a:pt x="6351270" y="364490"/>
                  </a:lnTo>
                  <a:cubicBezTo>
                    <a:pt x="6350000" y="162560"/>
                    <a:pt x="6187440" y="0"/>
                    <a:pt x="5985510" y="0"/>
                  </a:cubicBezTo>
                  <a:close/>
                </a:path>
              </a:pathLst>
            </a:custGeom>
            <a:blipFill>
              <a:blip r:embed="rId4"/>
              <a:stretch>
                <a:fillRect l="-25031" t="0" r="-25031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77949" y="2479717"/>
            <a:ext cx="9445156" cy="5855599"/>
            <a:chOff x="0" y="0"/>
            <a:chExt cx="2351840" cy="145804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351840" cy="1458041"/>
            </a:xfrm>
            <a:custGeom>
              <a:avLst/>
              <a:gdLst/>
              <a:ahLst/>
              <a:cxnLst/>
              <a:rect r="r" b="b" t="t" l="l"/>
              <a:pathLst>
                <a:path h="1458041" w="2351840">
                  <a:moveTo>
                    <a:pt x="27049" y="0"/>
                  </a:moveTo>
                  <a:lnTo>
                    <a:pt x="2324791" y="0"/>
                  </a:lnTo>
                  <a:cubicBezTo>
                    <a:pt x="2339729" y="0"/>
                    <a:pt x="2351840" y="12110"/>
                    <a:pt x="2351840" y="27049"/>
                  </a:cubicBezTo>
                  <a:lnTo>
                    <a:pt x="2351840" y="1430992"/>
                  </a:lnTo>
                  <a:cubicBezTo>
                    <a:pt x="2351840" y="1445931"/>
                    <a:pt x="2339729" y="1458041"/>
                    <a:pt x="2324791" y="1458041"/>
                  </a:cubicBezTo>
                  <a:lnTo>
                    <a:pt x="27049" y="1458041"/>
                  </a:lnTo>
                  <a:cubicBezTo>
                    <a:pt x="12110" y="1458041"/>
                    <a:pt x="0" y="1445931"/>
                    <a:pt x="0" y="1430992"/>
                  </a:cubicBezTo>
                  <a:lnTo>
                    <a:pt x="0" y="27049"/>
                  </a:lnTo>
                  <a:cubicBezTo>
                    <a:pt x="0" y="12110"/>
                    <a:pt x="12110" y="0"/>
                    <a:pt x="27049" y="0"/>
                  </a:cubicBezTo>
                  <a:close/>
                </a:path>
              </a:pathLst>
            </a:custGeom>
            <a:solidFill>
              <a:srgbClr val="53C89B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28575"/>
              <a:ext cx="2351840" cy="14294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3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453816" y="4984579"/>
            <a:ext cx="7810049" cy="3059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46"/>
              </a:lnSpc>
              <a:spcBef>
                <a:spcPct val="0"/>
              </a:spcBef>
            </a:pPr>
            <a:r>
              <a:rPr lang="en-US" sz="2175">
                <a:solidFill>
                  <a:srgbClr val="222222"/>
                </a:solidFill>
                <a:latin typeface="Poppins"/>
              </a:rPr>
              <a:t>Desenvolvimento de um sistema para otimizar o gerenciamento de um consultório médico, incluindo gestão de acesso de usuários, gerenciamento de pacientes e médicos, e atividades necessárias para consultas. O objetivo é oferecer maior rapidez, precisão e eficácia nas operações cotidianas, proporcionando um melhor atendimento aos pacientes e maior organização da clínica.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453816" y="2746375"/>
            <a:ext cx="7112283" cy="2111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25"/>
              </a:lnSpc>
            </a:pPr>
            <a:r>
              <a:rPr lang="en-US" sz="6500">
                <a:solidFill>
                  <a:srgbClr val="0F3157"/>
                </a:solidFill>
                <a:latin typeface="Poppins Bold"/>
              </a:rPr>
              <a:t>Sobre o sistema de gestão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-5132848" y="8120191"/>
            <a:ext cx="8605745" cy="6584448"/>
            <a:chOff x="0" y="0"/>
            <a:chExt cx="1062314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062314" cy="812800"/>
            </a:xfrm>
            <a:custGeom>
              <a:avLst/>
              <a:gdLst/>
              <a:ahLst/>
              <a:cxnLst/>
              <a:rect r="r" b="b" t="t" l="l"/>
              <a:pathLst>
                <a:path h="812800" w="1062314">
                  <a:moveTo>
                    <a:pt x="531157" y="0"/>
                  </a:moveTo>
                  <a:cubicBezTo>
                    <a:pt x="237807" y="0"/>
                    <a:pt x="0" y="181951"/>
                    <a:pt x="0" y="406400"/>
                  </a:cubicBezTo>
                  <a:cubicBezTo>
                    <a:pt x="0" y="630849"/>
                    <a:pt x="237807" y="812800"/>
                    <a:pt x="531157" y="812800"/>
                  </a:cubicBezTo>
                  <a:cubicBezTo>
                    <a:pt x="824507" y="812800"/>
                    <a:pt x="1062314" y="630849"/>
                    <a:pt x="1062314" y="406400"/>
                  </a:cubicBezTo>
                  <a:cubicBezTo>
                    <a:pt x="1062314" y="181951"/>
                    <a:pt x="824507" y="0"/>
                    <a:pt x="531157" y="0"/>
                  </a:cubicBezTo>
                  <a:close/>
                </a:path>
              </a:pathLst>
            </a:custGeom>
            <a:solidFill>
              <a:srgbClr val="19324D">
                <a:alpha val="41961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99592" y="38100"/>
              <a:ext cx="86313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4945846" y="8120191"/>
            <a:ext cx="8605745" cy="6584448"/>
            <a:chOff x="0" y="0"/>
            <a:chExt cx="1062314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062314" cy="812800"/>
            </a:xfrm>
            <a:custGeom>
              <a:avLst/>
              <a:gdLst/>
              <a:ahLst/>
              <a:cxnLst/>
              <a:rect r="r" b="b" t="t" l="l"/>
              <a:pathLst>
                <a:path h="812800" w="1062314">
                  <a:moveTo>
                    <a:pt x="531157" y="0"/>
                  </a:moveTo>
                  <a:cubicBezTo>
                    <a:pt x="237807" y="0"/>
                    <a:pt x="0" y="181951"/>
                    <a:pt x="0" y="406400"/>
                  </a:cubicBezTo>
                  <a:cubicBezTo>
                    <a:pt x="0" y="630849"/>
                    <a:pt x="237807" y="812800"/>
                    <a:pt x="531157" y="812800"/>
                  </a:cubicBezTo>
                  <a:cubicBezTo>
                    <a:pt x="824507" y="812800"/>
                    <a:pt x="1062314" y="630849"/>
                    <a:pt x="1062314" y="406400"/>
                  </a:cubicBezTo>
                  <a:cubicBezTo>
                    <a:pt x="1062314" y="181951"/>
                    <a:pt x="824507" y="0"/>
                    <a:pt x="531157" y="0"/>
                  </a:cubicBezTo>
                  <a:close/>
                </a:path>
              </a:pathLst>
            </a:custGeom>
            <a:solidFill>
              <a:srgbClr val="19324D">
                <a:alpha val="41961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99592" y="38100"/>
              <a:ext cx="86313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7116769" y="9172575"/>
            <a:ext cx="285061" cy="696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25"/>
              </a:lnSpc>
              <a:spcBef>
                <a:spcPct val="0"/>
              </a:spcBef>
            </a:pPr>
            <a:r>
              <a:rPr lang="en-US" sz="4089">
                <a:solidFill>
                  <a:srgbClr val="FFFFFF"/>
                </a:solidFill>
                <a:latin typeface="Canva Sans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26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273414" y="8665726"/>
            <a:ext cx="8605745" cy="6584448"/>
            <a:chOff x="0" y="0"/>
            <a:chExt cx="1062314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62314" cy="812800"/>
            </a:xfrm>
            <a:custGeom>
              <a:avLst/>
              <a:gdLst/>
              <a:ahLst/>
              <a:cxnLst/>
              <a:rect r="r" b="b" t="t" l="l"/>
              <a:pathLst>
                <a:path h="812800" w="1062314">
                  <a:moveTo>
                    <a:pt x="531157" y="0"/>
                  </a:moveTo>
                  <a:cubicBezTo>
                    <a:pt x="237807" y="0"/>
                    <a:pt x="0" y="181951"/>
                    <a:pt x="0" y="406400"/>
                  </a:cubicBezTo>
                  <a:cubicBezTo>
                    <a:pt x="0" y="630849"/>
                    <a:pt x="237807" y="812800"/>
                    <a:pt x="531157" y="812800"/>
                  </a:cubicBezTo>
                  <a:cubicBezTo>
                    <a:pt x="824507" y="812800"/>
                    <a:pt x="1062314" y="630849"/>
                    <a:pt x="1062314" y="406400"/>
                  </a:cubicBezTo>
                  <a:cubicBezTo>
                    <a:pt x="1062314" y="181951"/>
                    <a:pt x="824507" y="0"/>
                    <a:pt x="531157" y="0"/>
                  </a:cubicBezTo>
                  <a:close/>
                </a:path>
              </a:pathLst>
            </a:custGeom>
            <a:solidFill>
              <a:srgbClr val="19324D">
                <a:alpha val="41961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99592" y="38100"/>
              <a:ext cx="86313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09920" y="645752"/>
            <a:ext cx="321677" cy="382948"/>
          </a:xfrm>
          <a:custGeom>
            <a:avLst/>
            <a:gdLst/>
            <a:ahLst/>
            <a:cxnLst/>
            <a:rect r="r" b="b" t="t" l="l"/>
            <a:pathLst>
              <a:path h="382948" w="321677">
                <a:moveTo>
                  <a:pt x="0" y="0"/>
                </a:moveTo>
                <a:lnTo>
                  <a:pt x="321677" y="0"/>
                </a:lnTo>
                <a:lnTo>
                  <a:pt x="321677" y="382948"/>
                </a:lnTo>
                <a:lnTo>
                  <a:pt x="0" y="3829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729123" y="703622"/>
            <a:ext cx="3206416" cy="288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79"/>
              </a:lnSpc>
            </a:pPr>
            <a:r>
              <a:rPr lang="en-US" sz="1999" spc="165">
                <a:solidFill>
                  <a:srgbClr val="FFFFFF"/>
                </a:solidFill>
                <a:latin typeface="Poppins"/>
              </a:rPr>
              <a:t>CLÍNICA VIDA PLENA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4945846" y="8665726"/>
            <a:ext cx="8605745" cy="6584448"/>
            <a:chOff x="0" y="0"/>
            <a:chExt cx="1062314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62314" cy="812800"/>
            </a:xfrm>
            <a:custGeom>
              <a:avLst/>
              <a:gdLst/>
              <a:ahLst/>
              <a:cxnLst/>
              <a:rect r="r" b="b" t="t" l="l"/>
              <a:pathLst>
                <a:path h="812800" w="1062314">
                  <a:moveTo>
                    <a:pt x="531157" y="0"/>
                  </a:moveTo>
                  <a:cubicBezTo>
                    <a:pt x="237807" y="0"/>
                    <a:pt x="0" y="181951"/>
                    <a:pt x="0" y="406400"/>
                  </a:cubicBezTo>
                  <a:cubicBezTo>
                    <a:pt x="0" y="630849"/>
                    <a:pt x="237807" y="812800"/>
                    <a:pt x="531157" y="812800"/>
                  </a:cubicBezTo>
                  <a:cubicBezTo>
                    <a:pt x="824507" y="812800"/>
                    <a:pt x="1062314" y="630849"/>
                    <a:pt x="1062314" y="406400"/>
                  </a:cubicBezTo>
                  <a:cubicBezTo>
                    <a:pt x="1062314" y="181951"/>
                    <a:pt x="824507" y="0"/>
                    <a:pt x="531157" y="0"/>
                  </a:cubicBezTo>
                  <a:close/>
                </a:path>
              </a:pathLst>
            </a:custGeom>
            <a:solidFill>
              <a:srgbClr val="19324D">
                <a:alpha val="41961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99592" y="38100"/>
              <a:ext cx="86313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9144000" y="2038319"/>
            <a:ext cx="7192209" cy="975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20"/>
              </a:lnSpc>
            </a:pPr>
            <a:r>
              <a:rPr lang="en-US" sz="6500">
                <a:solidFill>
                  <a:srgbClr val="FFFFFF"/>
                </a:solidFill>
                <a:latin typeface="Poppins Bold"/>
              </a:rPr>
              <a:t>Funcionalidades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0" y="1713778"/>
            <a:ext cx="8755510" cy="7544522"/>
            <a:chOff x="0" y="0"/>
            <a:chExt cx="11674013" cy="10059363"/>
          </a:xfrm>
        </p:grpSpPr>
        <p:pic>
          <p:nvPicPr>
            <p:cNvPr name="Picture 12" id="12"/>
            <p:cNvPicPr>
              <a:picLocks noChangeAspect="true"/>
            </p:cNvPicPr>
            <p:nvPr/>
          </p:nvPicPr>
          <p:blipFill>
            <a:blip r:embed="rId4"/>
            <a:srcRect l="11340" t="0" r="11340" b="0"/>
            <a:stretch>
              <a:fillRect/>
            </a:stretch>
          </p:blipFill>
          <p:spPr>
            <a:xfrm flipH="false" flipV="false">
              <a:off x="0" y="0"/>
              <a:ext cx="11674013" cy="10059363"/>
            </a:xfrm>
            <a:prstGeom prst="rect">
              <a:avLst/>
            </a:prstGeom>
          </p:spPr>
        </p:pic>
      </p:grpSp>
      <p:grpSp>
        <p:nvGrpSpPr>
          <p:cNvPr name="Group 13" id="13"/>
          <p:cNvGrpSpPr/>
          <p:nvPr/>
        </p:nvGrpSpPr>
        <p:grpSpPr>
          <a:xfrm rot="0">
            <a:off x="9061897" y="3660525"/>
            <a:ext cx="7585014" cy="1537211"/>
            <a:chOff x="0" y="0"/>
            <a:chExt cx="1997699" cy="40486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997699" cy="404862"/>
            </a:xfrm>
            <a:custGeom>
              <a:avLst/>
              <a:gdLst/>
              <a:ahLst/>
              <a:cxnLst/>
              <a:rect r="r" b="b" t="t" l="l"/>
              <a:pathLst>
                <a:path h="404862" w="1997699">
                  <a:moveTo>
                    <a:pt x="9186" y="0"/>
                  </a:moveTo>
                  <a:lnTo>
                    <a:pt x="1988513" y="0"/>
                  </a:lnTo>
                  <a:cubicBezTo>
                    <a:pt x="1993586" y="0"/>
                    <a:pt x="1997699" y="4113"/>
                    <a:pt x="1997699" y="9186"/>
                  </a:cubicBezTo>
                  <a:lnTo>
                    <a:pt x="1997699" y="395676"/>
                  </a:lnTo>
                  <a:cubicBezTo>
                    <a:pt x="1997699" y="400749"/>
                    <a:pt x="1993586" y="404862"/>
                    <a:pt x="1988513" y="404862"/>
                  </a:cubicBezTo>
                  <a:lnTo>
                    <a:pt x="9186" y="404862"/>
                  </a:lnTo>
                  <a:cubicBezTo>
                    <a:pt x="4113" y="404862"/>
                    <a:pt x="0" y="400749"/>
                    <a:pt x="0" y="395676"/>
                  </a:cubicBezTo>
                  <a:lnTo>
                    <a:pt x="0" y="9186"/>
                  </a:lnTo>
                  <a:cubicBezTo>
                    <a:pt x="0" y="4113"/>
                    <a:pt x="4113" y="0"/>
                    <a:pt x="9186" y="0"/>
                  </a:cubicBezTo>
                  <a:close/>
                </a:path>
              </a:pathLst>
            </a:custGeom>
            <a:solidFill>
              <a:srgbClr val="53C89B"/>
            </a:solidFill>
            <a:ln cap="sq">
              <a:noFill/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28575"/>
              <a:ext cx="1997699" cy="3762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183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9061897" y="5292985"/>
            <a:ext cx="7585014" cy="1875654"/>
            <a:chOff x="0" y="0"/>
            <a:chExt cx="1997699" cy="49399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997699" cy="493999"/>
            </a:xfrm>
            <a:custGeom>
              <a:avLst/>
              <a:gdLst/>
              <a:ahLst/>
              <a:cxnLst/>
              <a:rect r="r" b="b" t="t" l="l"/>
              <a:pathLst>
                <a:path h="493999" w="1997699">
                  <a:moveTo>
                    <a:pt x="9186" y="0"/>
                  </a:moveTo>
                  <a:lnTo>
                    <a:pt x="1988513" y="0"/>
                  </a:lnTo>
                  <a:cubicBezTo>
                    <a:pt x="1993586" y="0"/>
                    <a:pt x="1997699" y="4113"/>
                    <a:pt x="1997699" y="9186"/>
                  </a:cubicBezTo>
                  <a:lnTo>
                    <a:pt x="1997699" y="484813"/>
                  </a:lnTo>
                  <a:cubicBezTo>
                    <a:pt x="1997699" y="489887"/>
                    <a:pt x="1993586" y="493999"/>
                    <a:pt x="1988513" y="493999"/>
                  </a:cubicBezTo>
                  <a:lnTo>
                    <a:pt x="9186" y="493999"/>
                  </a:lnTo>
                  <a:cubicBezTo>
                    <a:pt x="4113" y="493999"/>
                    <a:pt x="0" y="489887"/>
                    <a:pt x="0" y="484813"/>
                  </a:cubicBezTo>
                  <a:lnTo>
                    <a:pt x="0" y="9186"/>
                  </a:lnTo>
                  <a:cubicBezTo>
                    <a:pt x="0" y="4113"/>
                    <a:pt x="4113" y="0"/>
                    <a:pt x="9186" y="0"/>
                  </a:cubicBezTo>
                  <a:close/>
                </a:path>
              </a:pathLst>
            </a:custGeom>
            <a:solidFill>
              <a:srgbClr val="53C89B"/>
            </a:solidFill>
            <a:ln cap="sq">
              <a:noFill/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28575"/>
              <a:ext cx="1997699" cy="4654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183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9061897" y="7263889"/>
            <a:ext cx="7585014" cy="1594361"/>
            <a:chOff x="0" y="0"/>
            <a:chExt cx="1997699" cy="419914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997699" cy="419914"/>
            </a:xfrm>
            <a:custGeom>
              <a:avLst/>
              <a:gdLst/>
              <a:ahLst/>
              <a:cxnLst/>
              <a:rect r="r" b="b" t="t" l="l"/>
              <a:pathLst>
                <a:path h="419914" w="1997699">
                  <a:moveTo>
                    <a:pt x="9186" y="0"/>
                  </a:moveTo>
                  <a:lnTo>
                    <a:pt x="1988513" y="0"/>
                  </a:lnTo>
                  <a:cubicBezTo>
                    <a:pt x="1993586" y="0"/>
                    <a:pt x="1997699" y="4113"/>
                    <a:pt x="1997699" y="9186"/>
                  </a:cubicBezTo>
                  <a:lnTo>
                    <a:pt x="1997699" y="410728"/>
                  </a:lnTo>
                  <a:cubicBezTo>
                    <a:pt x="1997699" y="415801"/>
                    <a:pt x="1993586" y="419914"/>
                    <a:pt x="1988513" y="419914"/>
                  </a:cubicBezTo>
                  <a:lnTo>
                    <a:pt x="9186" y="419914"/>
                  </a:lnTo>
                  <a:cubicBezTo>
                    <a:pt x="4113" y="419914"/>
                    <a:pt x="0" y="415801"/>
                    <a:pt x="0" y="410728"/>
                  </a:cubicBezTo>
                  <a:lnTo>
                    <a:pt x="0" y="9186"/>
                  </a:lnTo>
                  <a:cubicBezTo>
                    <a:pt x="0" y="4113"/>
                    <a:pt x="4113" y="0"/>
                    <a:pt x="9186" y="0"/>
                  </a:cubicBezTo>
                  <a:close/>
                </a:path>
              </a:pathLst>
            </a:custGeom>
            <a:solidFill>
              <a:srgbClr val="53C89B"/>
            </a:solidFill>
            <a:ln cap="sq">
              <a:noFill/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28575"/>
              <a:ext cx="1997699" cy="3913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183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9344058" y="3788191"/>
            <a:ext cx="6559081" cy="398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11263D"/>
                </a:solidFill>
                <a:latin typeface="Poppins Semi-Bold"/>
              </a:rPr>
              <a:t>Gerenciamento de Funcionários - Gerente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344058" y="7282939"/>
            <a:ext cx="7302853" cy="798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11263D"/>
                </a:solidFill>
                <a:latin typeface="Poppins Semi-Bold"/>
              </a:rPr>
              <a:t>Gerenciamento de Consultas/Atendimentos - Médico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9344058" y="8042020"/>
            <a:ext cx="6798684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222222"/>
                </a:solidFill>
                <a:latin typeface="Poppins"/>
              </a:rPr>
              <a:t>Realiza o cadastro, edição, visualização e exclusão de consultas além de visualizar os atendimentos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7108654" y="9172575"/>
            <a:ext cx="301293" cy="696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25"/>
              </a:lnSpc>
              <a:spcBef>
                <a:spcPct val="0"/>
              </a:spcBef>
            </a:pPr>
            <a:r>
              <a:rPr lang="en-US" sz="4089">
                <a:solidFill>
                  <a:srgbClr val="FFFFFF"/>
                </a:solidFill>
                <a:latin typeface="Canva Sans"/>
              </a:rPr>
              <a:t>3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9344058" y="4301271"/>
            <a:ext cx="6235436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222222"/>
                </a:solidFill>
                <a:latin typeface="Poppins"/>
              </a:rPr>
              <a:t>Realiza o cadastro e consulta de outros funcionários como médicos e recepcionistas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9344058" y="5374832"/>
            <a:ext cx="7117293" cy="798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11263D"/>
                </a:solidFill>
                <a:latin typeface="Poppins Semi-Bold"/>
              </a:rPr>
              <a:t>Gerenciamento de Pacientes/Atendimentos - Recepcionista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9344058" y="6173662"/>
            <a:ext cx="6881197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222222"/>
                </a:solidFill>
                <a:latin typeface="Poppins"/>
              </a:rPr>
              <a:t>Realiza o cadastro, edição, consulta e exclusão de atendimentos e pacientes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26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5902645"/>
            <a:chOff x="0" y="0"/>
            <a:chExt cx="24384000" cy="7870194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11216" r="0" b="40429"/>
            <a:stretch>
              <a:fillRect/>
            </a:stretch>
          </p:blipFill>
          <p:spPr>
            <a:xfrm flipH="false" flipV="false">
              <a:off x="0" y="0"/>
              <a:ext cx="24384000" cy="7870194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0">
            <a:off x="-5273414" y="8665726"/>
            <a:ext cx="8605745" cy="6584448"/>
            <a:chOff x="0" y="0"/>
            <a:chExt cx="1062314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62314" cy="812800"/>
            </a:xfrm>
            <a:custGeom>
              <a:avLst/>
              <a:gdLst/>
              <a:ahLst/>
              <a:cxnLst/>
              <a:rect r="r" b="b" t="t" l="l"/>
              <a:pathLst>
                <a:path h="812800" w="1062314">
                  <a:moveTo>
                    <a:pt x="531157" y="0"/>
                  </a:moveTo>
                  <a:cubicBezTo>
                    <a:pt x="237807" y="0"/>
                    <a:pt x="0" y="181951"/>
                    <a:pt x="0" y="406400"/>
                  </a:cubicBezTo>
                  <a:cubicBezTo>
                    <a:pt x="0" y="630849"/>
                    <a:pt x="237807" y="812800"/>
                    <a:pt x="531157" y="812800"/>
                  </a:cubicBezTo>
                  <a:cubicBezTo>
                    <a:pt x="824507" y="812800"/>
                    <a:pt x="1062314" y="630849"/>
                    <a:pt x="1062314" y="406400"/>
                  </a:cubicBezTo>
                  <a:cubicBezTo>
                    <a:pt x="1062314" y="181951"/>
                    <a:pt x="824507" y="0"/>
                    <a:pt x="531157" y="0"/>
                  </a:cubicBezTo>
                  <a:close/>
                </a:path>
              </a:pathLst>
            </a:custGeom>
            <a:solidFill>
              <a:srgbClr val="19324D">
                <a:alpha val="41961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99592" y="38100"/>
              <a:ext cx="86313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4945846" y="8665726"/>
            <a:ext cx="8605745" cy="6584448"/>
            <a:chOff x="0" y="0"/>
            <a:chExt cx="1062314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62314" cy="812800"/>
            </a:xfrm>
            <a:custGeom>
              <a:avLst/>
              <a:gdLst/>
              <a:ahLst/>
              <a:cxnLst/>
              <a:rect r="r" b="b" t="t" l="l"/>
              <a:pathLst>
                <a:path h="812800" w="1062314">
                  <a:moveTo>
                    <a:pt x="531157" y="0"/>
                  </a:moveTo>
                  <a:cubicBezTo>
                    <a:pt x="237807" y="0"/>
                    <a:pt x="0" y="181951"/>
                    <a:pt x="0" y="406400"/>
                  </a:cubicBezTo>
                  <a:cubicBezTo>
                    <a:pt x="0" y="630849"/>
                    <a:pt x="237807" y="812800"/>
                    <a:pt x="531157" y="812800"/>
                  </a:cubicBezTo>
                  <a:cubicBezTo>
                    <a:pt x="824507" y="812800"/>
                    <a:pt x="1062314" y="630849"/>
                    <a:pt x="1062314" y="406400"/>
                  </a:cubicBezTo>
                  <a:cubicBezTo>
                    <a:pt x="1062314" y="181951"/>
                    <a:pt x="824507" y="0"/>
                    <a:pt x="531157" y="0"/>
                  </a:cubicBezTo>
                  <a:close/>
                </a:path>
              </a:pathLst>
            </a:custGeom>
            <a:solidFill>
              <a:srgbClr val="19324D">
                <a:alpha val="41961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99592" y="38100"/>
              <a:ext cx="86313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028700" y="4995992"/>
            <a:ext cx="16230600" cy="4262308"/>
            <a:chOff x="0" y="0"/>
            <a:chExt cx="4274726" cy="112258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274726" cy="1122583"/>
            </a:xfrm>
            <a:custGeom>
              <a:avLst/>
              <a:gdLst/>
              <a:ahLst/>
              <a:cxnLst/>
              <a:rect r="r" b="b" t="t" l="l"/>
              <a:pathLst>
                <a:path h="1122583" w="4274726">
                  <a:moveTo>
                    <a:pt x="15741" y="0"/>
                  </a:moveTo>
                  <a:lnTo>
                    <a:pt x="4258985" y="0"/>
                  </a:lnTo>
                  <a:cubicBezTo>
                    <a:pt x="4267679" y="0"/>
                    <a:pt x="4274726" y="7047"/>
                    <a:pt x="4274726" y="15741"/>
                  </a:cubicBezTo>
                  <a:lnTo>
                    <a:pt x="4274726" y="1106842"/>
                  </a:lnTo>
                  <a:cubicBezTo>
                    <a:pt x="4274726" y="1111017"/>
                    <a:pt x="4273067" y="1115021"/>
                    <a:pt x="4270115" y="1117973"/>
                  </a:cubicBezTo>
                  <a:cubicBezTo>
                    <a:pt x="4267164" y="1120925"/>
                    <a:pt x="4263160" y="1122583"/>
                    <a:pt x="4258985" y="1122583"/>
                  </a:cubicBezTo>
                  <a:lnTo>
                    <a:pt x="15741" y="1122583"/>
                  </a:lnTo>
                  <a:cubicBezTo>
                    <a:pt x="11566" y="1122583"/>
                    <a:pt x="7562" y="1120925"/>
                    <a:pt x="4610" y="1117973"/>
                  </a:cubicBezTo>
                  <a:cubicBezTo>
                    <a:pt x="1658" y="1115021"/>
                    <a:pt x="0" y="1111017"/>
                    <a:pt x="0" y="1106842"/>
                  </a:cubicBezTo>
                  <a:lnTo>
                    <a:pt x="0" y="15741"/>
                  </a:lnTo>
                  <a:cubicBezTo>
                    <a:pt x="0" y="7047"/>
                    <a:pt x="7047" y="0"/>
                    <a:pt x="15741" y="0"/>
                  </a:cubicBezTo>
                  <a:close/>
                </a:path>
              </a:pathLst>
            </a:custGeom>
            <a:solidFill>
              <a:srgbClr val="53C89B"/>
            </a:solidFill>
            <a:ln cap="rnd">
              <a:noFill/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28575"/>
              <a:ext cx="4274726" cy="10940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183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0133720" y="5069746"/>
            <a:ext cx="5143500" cy="4114800"/>
          </a:xfrm>
          <a:custGeom>
            <a:avLst/>
            <a:gdLst/>
            <a:ahLst/>
            <a:cxnLst/>
            <a:rect r="r" b="b" t="t" l="l"/>
            <a:pathLst>
              <a:path h="4114800" w="5143500">
                <a:moveTo>
                  <a:pt x="0" y="0"/>
                </a:moveTo>
                <a:lnTo>
                  <a:pt x="5143500" y="0"/>
                </a:lnTo>
                <a:lnTo>
                  <a:pt x="51435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3332331" y="6538184"/>
            <a:ext cx="4401191" cy="1082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125"/>
              </a:lnSpc>
              <a:spcBef>
                <a:spcPct val="0"/>
              </a:spcBef>
            </a:pPr>
            <a:r>
              <a:rPr lang="en-US" sz="6500">
                <a:solidFill>
                  <a:srgbClr val="11263D"/>
                </a:solidFill>
                <a:latin typeface="Poppins Bold"/>
              </a:rPr>
              <a:t>Aplicação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109920" y="645752"/>
            <a:ext cx="321677" cy="382948"/>
          </a:xfrm>
          <a:custGeom>
            <a:avLst/>
            <a:gdLst/>
            <a:ahLst/>
            <a:cxnLst/>
            <a:rect r="r" b="b" t="t" l="l"/>
            <a:pathLst>
              <a:path h="382948" w="321677">
                <a:moveTo>
                  <a:pt x="0" y="0"/>
                </a:moveTo>
                <a:lnTo>
                  <a:pt x="321677" y="0"/>
                </a:lnTo>
                <a:lnTo>
                  <a:pt x="321677" y="382948"/>
                </a:lnTo>
                <a:lnTo>
                  <a:pt x="0" y="38294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729123" y="703622"/>
            <a:ext cx="3206416" cy="288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79"/>
              </a:lnSpc>
            </a:pPr>
            <a:r>
              <a:rPr lang="en-US" sz="1999" spc="165">
                <a:solidFill>
                  <a:srgbClr val="000000"/>
                </a:solidFill>
                <a:latin typeface="Poppins"/>
              </a:rPr>
              <a:t>CLÍNICA VIDA PLENA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7102187" y="9172575"/>
            <a:ext cx="314227" cy="696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25"/>
              </a:lnSpc>
              <a:spcBef>
                <a:spcPct val="0"/>
              </a:spcBef>
            </a:pPr>
            <a:r>
              <a:rPr lang="en-US" sz="4089">
                <a:solidFill>
                  <a:srgbClr val="FFFFFF"/>
                </a:solidFill>
                <a:latin typeface="Canva Sans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26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09920" y="645752"/>
            <a:ext cx="321677" cy="382948"/>
          </a:xfrm>
          <a:custGeom>
            <a:avLst/>
            <a:gdLst/>
            <a:ahLst/>
            <a:cxnLst/>
            <a:rect r="r" b="b" t="t" l="l"/>
            <a:pathLst>
              <a:path h="382948" w="321677">
                <a:moveTo>
                  <a:pt x="0" y="0"/>
                </a:moveTo>
                <a:lnTo>
                  <a:pt x="321677" y="0"/>
                </a:lnTo>
                <a:lnTo>
                  <a:pt x="321677" y="382948"/>
                </a:lnTo>
                <a:lnTo>
                  <a:pt x="0" y="3829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5273414" y="8665726"/>
            <a:ext cx="8605745" cy="6584448"/>
            <a:chOff x="0" y="0"/>
            <a:chExt cx="1062314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62314" cy="812800"/>
            </a:xfrm>
            <a:custGeom>
              <a:avLst/>
              <a:gdLst/>
              <a:ahLst/>
              <a:cxnLst/>
              <a:rect r="r" b="b" t="t" l="l"/>
              <a:pathLst>
                <a:path h="812800" w="1062314">
                  <a:moveTo>
                    <a:pt x="531157" y="0"/>
                  </a:moveTo>
                  <a:cubicBezTo>
                    <a:pt x="237807" y="0"/>
                    <a:pt x="0" y="181951"/>
                    <a:pt x="0" y="406400"/>
                  </a:cubicBezTo>
                  <a:cubicBezTo>
                    <a:pt x="0" y="630849"/>
                    <a:pt x="237807" y="812800"/>
                    <a:pt x="531157" y="812800"/>
                  </a:cubicBezTo>
                  <a:cubicBezTo>
                    <a:pt x="824507" y="812800"/>
                    <a:pt x="1062314" y="630849"/>
                    <a:pt x="1062314" y="406400"/>
                  </a:cubicBezTo>
                  <a:cubicBezTo>
                    <a:pt x="1062314" y="181951"/>
                    <a:pt x="824507" y="0"/>
                    <a:pt x="531157" y="0"/>
                  </a:cubicBezTo>
                  <a:close/>
                </a:path>
              </a:pathLst>
            </a:custGeom>
            <a:solidFill>
              <a:srgbClr val="19324D">
                <a:alpha val="41961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99592" y="38100"/>
              <a:ext cx="86313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4945846" y="8665726"/>
            <a:ext cx="8605745" cy="6584448"/>
            <a:chOff x="0" y="0"/>
            <a:chExt cx="1062314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62314" cy="812800"/>
            </a:xfrm>
            <a:custGeom>
              <a:avLst/>
              <a:gdLst/>
              <a:ahLst/>
              <a:cxnLst/>
              <a:rect r="r" b="b" t="t" l="l"/>
              <a:pathLst>
                <a:path h="812800" w="1062314">
                  <a:moveTo>
                    <a:pt x="531157" y="0"/>
                  </a:moveTo>
                  <a:cubicBezTo>
                    <a:pt x="237807" y="0"/>
                    <a:pt x="0" y="181951"/>
                    <a:pt x="0" y="406400"/>
                  </a:cubicBezTo>
                  <a:cubicBezTo>
                    <a:pt x="0" y="630849"/>
                    <a:pt x="237807" y="812800"/>
                    <a:pt x="531157" y="812800"/>
                  </a:cubicBezTo>
                  <a:cubicBezTo>
                    <a:pt x="824507" y="812800"/>
                    <a:pt x="1062314" y="630849"/>
                    <a:pt x="1062314" y="406400"/>
                  </a:cubicBezTo>
                  <a:cubicBezTo>
                    <a:pt x="1062314" y="181951"/>
                    <a:pt x="824507" y="0"/>
                    <a:pt x="531157" y="0"/>
                  </a:cubicBezTo>
                  <a:close/>
                </a:path>
              </a:pathLst>
            </a:custGeom>
            <a:solidFill>
              <a:srgbClr val="19324D">
                <a:alpha val="41961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99592" y="38100"/>
              <a:ext cx="86313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877889" y="3616725"/>
            <a:ext cx="8115300" cy="5367091"/>
          </a:xfrm>
          <a:custGeom>
            <a:avLst/>
            <a:gdLst/>
            <a:ahLst/>
            <a:cxnLst/>
            <a:rect r="r" b="b" t="t" l="l"/>
            <a:pathLst>
              <a:path h="5367091" w="8115300">
                <a:moveTo>
                  <a:pt x="0" y="0"/>
                </a:moveTo>
                <a:lnTo>
                  <a:pt x="8115300" y="0"/>
                </a:lnTo>
                <a:lnTo>
                  <a:pt x="8115300" y="5367091"/>
                </a:lnTo>
                <a:lnTo>
                  <a:pt x="0" y="536709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297436" y="3616725"/>
            <a:ext cx="8115300" cy="5367091"/>
          </a:xfrm>
          <a:custGeom>
            <a:avLst/>
            <a:gdLst/>
            <a:ahLst/>
            <a:cxnLst/>
            <a:rect r="r" b="b" t="t" l="l"/>
            <a:pathLst>
              <a:path h="5367091" w="8115300">
                <a:moveTo>
                  <a:pt x="0" y="0"/>
                </a:moveTo>
                <a:lnTo>
                  <a:pt x="8115300" y="0"/>
                </a:lnTo>
                <a:lnTo>
                  <a:pt x="8115300" y="5367091"/>
                </a:lnTo>
                <a:lnTo>
                  <a:pt x="0" y="536709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90870" y="1153837"/>
            <a:ext cx="16168430" cy="1082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125"/>
              </a:lnSpc>
              <a:spcBef>
                <a:spcPct val="0"/>
              </a:spcBef>
            </a:pPr>
            <a:r>
              <a:rPr lang="en-US" sz="6500">
                <a:solidFill>
                  <a:srgbClr val="FFFFFF"/>
                </a:solidFill>
                <a:latin typeface="Poppins Bold"/>
              </a:rPr>
              <a:t>Tela de login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29123" y="703622"/>
            <a:ext cx="3206416" cy="545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79"/>
              </a:lnSpc>
            </a:pPr>
            <a:r>
              <a:rPr lang="en-US" sz="1999" spc="165">
                <a:solidFill>
                  <a:srgbClr val="FFFFFF"/>
                </a:solidFill>
                <a:latin typeface="Poppins"/>
              </a:rPr>
              <a:t>CLÍNICA VIDA PLENA</a:t>
            </a:r>
          </a:p>
          <a:p>
            <a:pPr algn="l">
              <a:lnSpc>
                <a:spcPts val="2079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7105864" y="9172575"/>
            <a:ext cx="306872" cy="696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25"/>
              </a:lnSpc>
              <a:spcBef>
                <a:spcPct val="0"/>
              </a:spcBef>
            </a:pPr>
            <a:r>
              <a:rPr lang="en-US" sz="4089">
                <a:solidFill>
                  <a:srgbClr val="FFFFFF"/>
                </a:solidFill>
                <a:latin typeface="Canva Sans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26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09920" y="645752"/>
            <a:ext cx="321677" cy="382948"/>
          </a:xfrm>
          <a:custGeom>
            <a:avLst/>
            <a:gdLst/>
            <a:ahLst/>
            <a:cxnLst/>
            <a:rect r="r" b="b" t="t" l="l"/>
            <a:pathLst>
              <a:path h="382948" w="321677">
                <a:moveTo>
                  <a:pt x="0" y="0"/>
                </a:moveTo>
                <a:lnTo>
                  <a:pt x="321677" y="0"/>
                </a:lnTo>
                <a:lnTo>
                  <a:pt x="321677" y="382948"/>
                </a:lnTo>
                <a:lnTo>
                  <a:pt x="0" y="3829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5273414" y="8665726"/>
            <a:ext cx="8605745" cy="6584448"/>
            <a:chOff x="0" y="0"/>
            <a:chExt cx="1062314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62314" cy="812800"/>
            </a:xfrm>
            <a:custGeom>
              <a:avLst/>
              <a:gdLst/>
              <a:ahLst/>
              <a:cxnLst/>
              <a:rect r="r" b="b" t="t" l="l"/>
              <a:pathLst>
                <a:path h="812800" w="1062314">
                  <a:moveTo>
                    <a:pt x="531157" y="0"/>
                  </a:moveTo>
                  <a:cubicBezTo>
                    <a:pt x="237807" y="0"/>
                    <a:pt x="0" y="181951"/>
                    <a:pt x="0" y="406400"/>
                  </a:cubicBezTo>
                  <a:cubicBezTo>
                    <a:pt x="0" y="630849"/>
                    <a:pt x="237807" y="812800"/>
                    <a:pt x="531157" y="812800"/>
                  </a:cubicBezTo>
                  <a:cubicBezTo>
                    <a:pt x="824507" y="812800"/>
                    <a:pt x="1062314" y="630849"/>
                    <a:pt x="1062314" y="406400"/>
                  </a:cubicBezTo>
                  <a:cubicBezTo>
                    <a:pt x="1062314" y="181951"/>
                    <a:pt x="824507" y="0"/>
                    <a:pt x="531157" y="0"/>
                  </a:cubicBezTo>
                  <a:close/>
                </a:path>
              </a:pathLst>
            </a:custGeom>
            <a:solidFill>
              <a:srgbClr val="19324D">
                <a:alpha val="41961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99592" y="38100"/>
              <a:ext cx="86313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4945846" y="8665726"/>
            <a:ext cx="8605745" cy="6584448"/>
            <a:chOff x="0" y="0"/>
            <a:chExt cx="1062314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62314" cy="812800"/>
            </a:xfrm>
            <a:custGeom>
              <a:avLst/>
              <a:gdLst/>
              <a:ahLst/>
              <a:cxnLst/>
              <a:rect r="r" b="b" t="t" l="l"/>
              <a:pathLst>
                <a:path h="812800" w="1062314">
                  <a:moveTo>
                    <a:pt x="531157" y="0"/>
                  </a:moveTo>
                  <a:cubicBezTo>
                    <a:pt x="237807" y="0"/>
                    <a:pt x="0" y="181951"/>
                    <a:pt x="0" y="406400"/>
                  </a:cubicBezTo>
                  <a:cubicBezTo>
                    <a:pt x="0" y="630849"/>
                    <a:pt x="237807" y="812800"/>
                    <a:pt x="531157" y="812800"/>
                  </a:cubicBezTo>
                  <a:cubicBezTo>
                    <a:pt x="824507" y="812800"/>
                    <a:pt x="1062314" y="630849"/>
                    <a:pt x="1062314" y="406400"/>
                  </a:cubicBezTo>
                  <a:cubicBezTo>
                    <a:pt x="1062314" y="181951"/>
                    <a:pt x="824507" y="0"/>
                    <a:pt x="531157" y="0"/>
                  </a:cubicBezTo>
                  <a:close/>
                </a:path>
              </a:pathLst>
            </a:custGeom>
            <a:solidFill>
              <a:srgbClr val="19324D">
                <a:alpha val="41961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99592" y="38100"/>
              <a:ext cx="86313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5095444" y="2448117"/>
            <a:ext cx="8886782" cy="7115331"/>
          </a:xfrm>
          <a:custGeom>
            <a:avLst/>
            <a:gdLst/>
            <a:ahLst/>
            <a:cxnLst/>
            <a:rect r="r" b="b" t="t" l="l"/>
            <a:pathLst>
              <a:path h="7115331" w="8886782">
                <a:moveTo>
                  <a:pt x="0" y="0"/>
                </a:moveTo>
                <a:lnTo>
                  <a:pt x="8886782" y="0"/>
                </a:lnTo>
                <a:lnTo>
                  <a:pt x="8886782" y="7115331"/>
                </a:lnTo>
                <a:lnTo>
                  <a:pt x="0" y="71153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90870" y="1149446"/>
            <a:ext cx="16895929" cy="1082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125"/>
              </a:lnSpc>
              <a:spcBef>
                <a:spcPct val="0"/>
              </a:spcBef>
            </a:pPr>
            <a:r>
              <a:rPr lang="en-US" sz="6500">
                <a:solidFill>
                  <a:srgbClr val="FFFFFF"/>
                </a:solidFill>
                <a:latin typeface="Poppins Bold"/>
              </a:rPr>
              <a:t>Tela Inicial de Recepcionista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29123" y="703622"/>
            <a:ext cx="3206416" cy="545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79"/>
              </a:lnSpc>
            </a:pPr>
            <a:r>
              <a:rPr lang="en-US" sz="1999" spc="165">
                <a:solidFill>
                  <a:srgbClr val="FFFFFF"/>
                </a:solidFill>
                <a:latin typeface="Poppins"/>
              </a:rPr>
              <a:t>CLÍNICA VIDA PLENA</a:t>
            </a:r>
          </a:p>
          <a:p>
            <a:pPr algn="l">
              <a:lnSpc>
                <a:spcPts val="2079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7092296" y="9172575"/>
            <a:ext cx="334009" cy="696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25"/>
              </a:lnSpc>
              <a:spcBef>
                <a:spcPct val="0"/>
              </a:spcBef>
            </a:pPr>
            <a:r>
              <a:rPr lang="en-US" sz="4089">
                <a:solidFill>
                  <a:srgbClr val="FFFFFF"/>
                </a:solidFill>
                <a:latin typeface="Canva Sans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26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09920" y="645752"/>
            <a:ext cx="321677" cy="382948"/>
          </a:xfrm>
          <a:custGeom>
            <a:avLst/>
            <a:gdLst/>
            <a:ahLst/>
            <a:cxnLst/>
            <a:rect r="r" b="b" t="t" l="l"/>
            <a:pathLst>
              <a:path h="382948" w="321677">
                <a:moveTo>
                  <a:pt x="0" y="0"/>
                </a:moveTo>
                <a:lnTo>
                  <a:pt x="321677" y="0"/>
                </a:lnTo>
                <a:lnTo>
                  <a:pt x="321677" y="382948"/>
                </a:lnTo>
                <a:lnTo>
                  <a:pt x="0" y="3829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5273414" y="8665726"/>
            <a:ext cx="8605745" cy="6584448"/>
            <a:chOff x="0" y="0"/>
            <a:chExt cx="1062314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62314" cy="812800"/>
            </a:xfrm>
            <a:custGeom>
              <a:avLst/>
              <a:gdLst/>
              <a:ahLst/>
              <a:cxnLst/>
              <a:rect r="r" b="b" t="t" l="l"/>
              <a:pathLst>
                <a:path h="812800" w="1062314">
                  <a:moveTo>
                    <a:pt x="531157" y="0"/>
                  </a:moveTo>
                  <a:cubicBezTo>
                    <a:pt x="237807" y="0"/>
                    <a:pt x="0" y="181951"/>
                    <a:pt x="0" y="406400"/>
                  </a:cubicBezTo>
                  <a:cubicBezTo>
                    <a:pt x="0" y="630849"/>
                    <a:pt x="237807" y="812800"/>
                    <a:pt x="531157" y="812800"/>
                  </a:cubicBezTo>
                  <a:cubicBezTo>
                    <a:pt x="824507" y="812800"/>
                    <a:pt x="1062314" y="630849"/>
                    <a:pt x="1062314" y="406400"/>
                  </a:cubicBezTo>
                  <a:cubicBezTo>
                    <a:pt x="1062314" y="181951"/>
                    <a:pt x="824507" y="0"/>
                    <a:pt x="531157" y="0"/>
                  </a:cubicBezTo>
                  <a:close/>
                </a:path>
              </a:pathLst>
            </a:custGeom>
            <a:solidFill>
              <a:srgbClr val="19324D">
                <a:alpha val="41961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99592" y="38100"/>
              <a:ext cx="86313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4945846" y="8665726"/>
            <a:ext cx="8605745" cy="6584448"/>
            <a:chOff x="0" y="0"/>
            <a:chExt cx="1062314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62314" cy="812800"/>
            </a:xfrm>
            <a:custGeom>
              <a:avLst/>
              <a:gdLst/>
              <a:ahLst/>
              <a:cxnLst/>
              <a:rect r="r" b="b" t="t" l="l"/>
              <a:pathLst>
                <a:path h="812800" w="1062314">
                  <a:moveTo>
                    <a:pt x="531157" y="0"/>
                  </a:moveTo>
                  <a:cubicBezTo>
                    <a:pt x="237807" y="0"/>
                    <a:pt x="0" y="181951"/>
                    <a:pt x="0" y="406400"/>
                  </a:cubicBezTo>
                  <a:cubicBezTo>
                    <a:pt x="0" y="630849"/>
                    <a:pt x="237807" y="812800"/>
                    <a:pt x="531157" y="812800"/>
                  </a:cubicBezTo>
                  <a:cubicBezTo>
                    <a:pt x="824507" y="812800"/>
                    <a:pt x="1062314" y="630849"/>
                    <a:pt x="1062314" y="406400"/>
                  </a:cubicBezTo>
                  <a:cubicBezTo>
                    <a:pt x="1062314" y="181951"/>
                    <a:pt x="824507" y="0"/>
                    <a:pt x="531157" y="0"/>
                  </a:cubicBezTo>
                  <a:close/>
                </a:path>
              </a:pathLst>
            </a:custGeom>
            <a:solidFill>
              <a:srgbClr val="19324D">
                <a:alpha val="41961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99592" y="38100"/>
              <a:ext cx="86313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4650361" y="2367653"/>
            <a:ext cx="8987278" cy="7195794"/>
          </a:xfrm>
          <a:custGeom>
            <a:avLst/>
            <a:gdLst/>
            <a:ahLst/>
            <a:cxnLst/>
            <a:rect r="r" b="b" t="t" l="l"/>
            <a:pathLst>
              <a:path h="7195794" w="8987278">
                <a:moveTo>
                  <a:pt x="0" y="0"/>
                </a:moveTo>
                <a:lnTo>
                  <a:pt x="8987278" y="0"/>
                </a:lnTo>
                <a:lnTo>
                  <a:pt x="8987278" y="7195795"/>
                </a:lnTo>
                <a:lnTo>
                  <a:pt x="0" y="719579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96035" y="1109214"/>
            <a:ext cx="16895929" cy="1082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125"/>
              </a:lnSpc>
              <a:spcBef>
                <a:spcPct val="0"/>
              </a:spcBef>
            </a:pPr>
            <a:r>
              <a:rPr lang="en-US" sz="6500">
                <a:solidFill>
                  <a:srgbClr val="FFFFFF"/>
                </a:solidFill>
                <a:latin typeface="Poppins Bold"/>
              </a:rPr>
              <a:t>Cadastro de Pacientes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29123" y="703622"/>
            <a:ext cx="3206416" cy="545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79"/>
              </a:lnSpc>
            </a:pPr>
            <a:r>
              <a:rPr lang="en-US" sz="1999" spc="165">
                <a:solidFill>
                  <a:srgbClr val="FFFFFF"/>
                </a:solidFill>
                <a:latin typeface="Poppins"/>
              </a:rPr>
              <a:t>CLÍNICA VIDA PLENA</a:t>
            </a:r>
          </a:p>
          <a:p>
            <a:pPr algn="l">
              <a:lnSpc>
                <a:spcPts val="2079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7131225" y="9172575"/>
            <a:ext cx="256149" cy="696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25"/>
              </a:lnSpc>
              <a:spcBef>
                <a:spcPct val="0"/>
              </a:spcBef>
            </a:pPr>
            <a:r>
              <a:rPr lang="en-US" sz="4089">
                <a:solidFill>
                  <a:srgbClr val="FFFFFF"/>
                </a:solidFill>
                <a:latin typeface="Canva Sans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26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09920" y="645752"/>
            <a:ext cx="321677" cy="382948"/>
          </a:xfrm>
          <a:custGeom>
            <a:avLst/>
            <a:gdLst/>
            <a:ahLst/>
            <a:cxnLst/>
            <a:rect r="r" b="b" t="t" l="l"/>
            <a:pathLst>
              <a:path h="382948" w="321677">
                <a:moveTo>
                  <a:pt x="0" y="0"/>
                </a:moveTo>
                <a:lnTo>
                  <a:pt x="321677" y="0"/>
                </a:lnTo>
                <a:lnTo>
                  <a:pt x="321677" y="382948"/>
                </a:lnTo>
                <a:lnTo>
                  <a:pt x="0" y="3829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5273414" y="8665726"/>
            <a:ext cx="8605745" cy="6584448"/>
            <a:chOff x="0" y="0"/>
            <a:chExt cx="1062314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62314" cy="812800"/>
            </a:xfrm>
            <a:custGeom>
              <a:avLst/>
              <a:gdLst/>
              <a:ahLst/>
              <a:cxnLst/>
              <a:rect r="r" b="b" t="t" l="l"/>
              <a:pathLst>
                <a:path h="812800" w="1062314">
                  <a:moveTo>
                    <a:pt x="531157" y="0"/>
                  </a:moveTo>
                  <a:cubicBezTo>
                    <a:pt x="237807" y="0"/>
                    <a:pt x="0" y="181951"/>
                    <a:pt x="0" y="406400"/>
                  </a:cubicBezTo>
                  <a:cubicBezTo>
                    <a:pt x="0" y="630849"/>
                    <a:pt x="237807" y="812800"/>
                    <a:pt x="531157" y="812800"/>
                  </a:cubicBezTo>
                  <a:cubicBezTo>
                    <a:pt x="824507" y="812800"/>
                    <a:pt x="1062314" y="630849"/>
                    <a:pt x="1062314" y="406400"/>
                  </a:cubicBezTo>
                  <a:cubicBezTo>
                    <a:pt x="1062314" y="181951"/>
                    <a:pt x="824507" y="0"/>
                    <a:pt x="531157" y="0"/>
                  </a:cubicBezTo>
                  <a:close/>
                </a:path>
              </a:pathLst>
            </a:custGeom>
            <a:solidFill>
              <a:srgbClr val="19324D">
                <a:alpha val="41961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99592" y="38100"/>
              <a:ext cx="86313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4945846" y="8665726"/>
            <a:ext cx="8605745" cy="6584448"/>
            <a:chOff x="0" y="0"/>
            <a:chExt cx="1062314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62314" cy="812800"/>
            </a:xfrm>
            <a:custGeom>
              <a:avLst/>
              <a:gdLst/>
              <a:ahLst/>
              <a:cxnLst/>
              <a:rect r="r" b="b" t="t" l="l"/>
              <a:pathLst>
                <a:path h="812800" w="1062314">
                  <a:moveTo>
                    <a:pt x="531157" y="0"/>
                  </a:moveTo>
                  <a:cubicBezTo>
                    <a:pt x="237807" y="0"/>
                    <a:pt x="0" y="181951"/>
                    <a:pt x="0" y="406400"/>
                  </a:cubicBezTo>
                  <a:cubicBezTo>
                    <a:pt x="0" y="630849"/>
                    <a:pt x="237807" y="812800"/>
                    <a:pt x="531157" y="812800"/>
                  </a:cubicBezTo>
                  <a:cubicBezTo>
                    <a:pt x="824507" y="812800"/>
                    <a:pt x="1062314" y="630849"/>
                    <a:pt x="1062314" y="406400"/>
                  </a:cubicBezTo>
                  <a:cubicBezTo>
                    <a:pt x="1062314" y="181951"/>
                    <a:pt x="824507" y="0"/>
                    <a:pt x="531157" y="0"/>
                  </a:cubicBezTo>
                  <a:close/>
                </a:path>
              </a:pathLst>
            </a:custGeom>
            <a:solidFill>
              <a:srgbClr val="19324D">
                <a:alpha val="41961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99592" y="38100"/>
              <a:ext cx="86313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5139297" y="2518340"/>
            <a:ext cx="8799076" cy="7045108"/>
          </a:xfrm>
          <a:custGeom>
            <a:avLst/>
            <a:gdLst/>
            <a:ahLst/>
            <a:cxnLst/>
            <a:rect r="r" b="b" t="t" l="l"/>
            <a:pathLst>
              <a:path h="7045108" w="8799076">
                <a:moveTo>
                  <a:pt x="0" y="0"/>
                </a:moveTo>
                <a:lnTo>
                  <a:pt x="8799076" y="0"/>
                </a:lnTo>
                <a:lnTo>
                  <a:pt x="8799076" y="7045108"/>
                </a:lnTo>
                <a:lnTo>
                  <a:pt x="0" y="70451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90870" y="1153837"/>
            <a:ext cx="16895929" cy="1082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125"/>
              </a:lnSpc>
              <a:spcBef>
                <a:spcPct val="0"/>
              </a:spcBef>
            </a:pPr>
            <a:r>
              <a:rPr lang="en-US" sz="6500">
                <a:solidFill>
                  <a:srgbClr val="FFFFFF"/>
                </a:solidFill>
                <a:latin typeface="Poppins Bold"/>
              </a:rPr>
              <a:t>Visualização dos Pacientes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29123" y="703622"/>
            <a:ext cx="3206416" cy="545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79"/>
              </a:lnSpc>
            </a:pPr>
            <a:r>
              <a:rPr lang="en-US" sz="1999" spc="165">
                <a:solidFill>
                  <a:srgbClr val="FFFFFF"/>
                </a:solidFill>
                <a:latin typeface="Poppins"/>
              </a:rPr>
              <a:t>CLÍNICA VIDA PLENA</a:t>
            </a:r>
          </a:p>
          <a:p>
            <a:pPr algn="l">
              <a:lnSpc>
                <a:spcPts val="2079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7102440" y="9172575"/>
            <a:ext cx="313720" cy="696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25"/>
              </a:lnSpc>
              <a:spcBef>
                <a:spcPct val="0"/>
              </a:spcBef>
            </a:pPr>
            <a:r>
              <a:rPr lang="en-US" sz="4089">
                <a:solidFill>
                  <a:srgbClr val="FFFFFF"/>
                </a:solidFill>
                <a:latin typeface="Canva Sans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126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09920" y="645752"/>
            <a:ext cx="321677" cy="382948"/>
          </a:xfrm>
          <a:custGeom>
            <a:avLst/>
            <a:gdLst/>
            <a:ahLst/>
            <a:cxnLst/>
            <a:rect r="r" b="b" t="t" l="l"/>
            <a:pathLst>
              <a:path h="382948" w="321677">
                <a:moveTo>
                  <a:pt x="0" y="0"/>
                </a:moveTo>
                <a:lnTo>
                  <a:pt x="321677" y="0"/>
                </a:lnTo>
                <a:lnTo>
                  <a:pt x="321677" y="382948"/>
                </a:lnTo>
                <a:lnTo>
                  <a:pt x="0" y="3829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5273414" y="8665726"/>
            <a:ext cx="8605745" cy="6584448"/>
            <a:chOff x="0" y="0"/>
            <a:chExt cx="1062314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62314" cy="812800"/>
            </a:xfrm>
            <a:custGeom>
              <a:avLst/>
              <a:gdLst/>
              <a:ahLst/>
              <a:cxnLst/>
              <a:rect r="r" b="b" t="t" l="l"/>
              <a:pathLst>
                <a:path h="812800" w="1062314">
                  <a:moveTo>
                    <a:pt x="531157" y="0"/>
                  </a:moveTo>
                  <a:cubicBezTo>
                    <a:pt x="237807" y="0"/>
                    <a:pt x="0" y="181951"/>
                    <a:pt x="0" y="406400"/>
                  </a:cubicBezTo>
                  <a:cubicBezTo>
                    <a:pt x="0" y="630849"/>
                    <a:pt x="237807" y="812800"/>
                    <a:pt x="531157" y="812800"/>
                  </a:cubicBezTo>
                  <a:cubicBezTo>
                    <a:pt x="824507" y="812800"/>
                    <a:pt x="1062314" y="630849"/>
                    <a:pt x="1062314" y="406400"/>
                  </a:cubicBezTo>
                  <a:cubicBezTo>
                    <a:pt x="1062314" y="181951"/>
                    <a:pt x="824507" y="0"/>
                    <a:pt x="531157" y="0"/>
                  </a:cubicBezTo>
                  <a:close/>
                </a:path>
              </a:pathLst>
            </a:custGeom>
            <a:solidFill>
              <a:srgbClr val="19324D">
                <a:alpha val="41961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99592" y="38100"/>
              <a:ext cx="86313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4945846" y="8665726"/>
            <a:ext cx="8605745" cy="6584448"/>
            <a:chOff x="0" y="0"/>
            <a:chExt cx="1062314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62314" cy="812800"/>
            </a:xfrm>
            <a:custGeom>
              <a:avLst/>
              <a:gdLst/>
              <a:ahLst/>
              <a:cxnLst/>
              <a:rect r="r" b="b" t="t" l="l"/>
              <a:pathLst>
                <a:path h="812800" w="1062314">
                  <a:moveTo>
                    <a:pt x="531157" y="0"/>
                  </a:moveTo>
                  <a:cubicBezTo>
                    <a:pt x="237807" y="0"/>
                    <a:pt x="0" y="181951"/>
                    <a:pt x="0" y="406400"/>
                  </a:cubicBezTo>
                  <a:cubicBezTo>
                    <a:pt x="0" y="630849"/>
                    <a:pt x="237807" y="812800"/>
                    <a:pt x="531157" y="812800"/>
                  </a:cubicBezTo>
                  <a:cubicBezTo>
                    <a:pt x="824507" y="812800"/>
                    <a:pt x="1062314" y="630849"/>
                    <a:pt x="1062314" y="406400"/>
                  </a:cubicBezTo>
                  <a:cubicBezTo>
                    <a:pt x="1062314" y="181951"/>
                    <a:pt x="824507" y="0"/>
                    <a:pt x="531157" y="0"/>
                  </a:cubicBezTo>
                  <a:close/>
                </a:path>
              </a:pathLst>
            </a:custGeom>
            <a:solidFill>
              <a:srgbClr val="19324D">
                <a:alpha val="41961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99592" y="38100"/>
              <a:ext cx="86313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4748879" y="2525414"/>
            <a:ext cx="8790242" cy="7038034"/>
          </a:xfrm>
          <a:custGeom>
            <a:avLst/>
            <a:gdLst/>
            <a:ahLst/>
            <a:cxnLst/>
            <a:rect r="r" b="b" t="t" l="l"/>
            <a:pathLst>
              <a:path h="7038034" w="8790242">
                <a:moveTo>
                  <a:pt x="0" y="0"/>
                </a:moveTo>
                <a:lnTo>
                  <a:pt x="8790242" y="0"/>
                </a:lnTo>
                <a:lnTo>
                  <a:pt x="8790242" y="7038034"/>
                </a:lnTo>
                <a:lnTo>
                  <a:pt x="0" y="703803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90870" y="1153837"/>
            <a:ext cx="16895929" cy="1082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125"/>
              </a:lnSpc>
              <a:spcBef>
                <a:spcPct val="0"/>
              </a:spcBef>
            </a:pPr>
            <a:r>
              <a:rPr lang="en-US" sz="6500">
                <a:solidFill>
                  <a:srgbClr val="FFFFFF"/>
                </a:solidFill>
                <a:latin typeface="Poppins Bold"/>
              </a:rPr>
              <a:t>Visualização dos Atendimentos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29123" y="703622"/>
            <a:ext cx="3206416" cy="545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79"/>
              </a:lnSpc>
            </a:pPr>
            <a:r>
              <a:rPr lang="en-US" sz="1999" spc="165">
                <a:solidFill>
                  <a:srgbClr val="FFFFFF"/>
                </a:solidFill>
                <a:latin typeface="Poppins"/>
              </a:rPr>
              <a:t>CLÍNICA VIDA PLENA</a:t>
            </a:r>
          </a:p>
          <a:p>
            <a:pPr algn="l">
              <a:lnSpc>
                <a:spcPts val="2079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7092422" y="9172575"/>
            <a:ext cx="333755" cy="696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25"/>
              </a:lnSpc>
              <a:spcBef>
                <a:spcPct val="0"/>
              </a:spcBef>
            </a:pPr>
            <a:r>
              <a:rPr lang="en-US" sz="4089">
                <a:solidFill>
                  <a:srgbClr val="FFFFFF"/>
                </a:solidFill>
                <a:latin typeface="Canva Sans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DAGHuxKUVCo</dc:identifier>
  <dcterms:modified xsi:type="dcterms:W3CDTF">2011-08-01T06:04:30Z</dcterms:modified>
  <cp:revision>1</cp:revision>
  <dc:title>Blue and Green Modern Medical Presentation</dc:title>
</cp:coreProperties>
</file>