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6"/>
  </p:notesMasterIdLst>
  <p:handoutMasterIdLst>
    <p:handoutMasterId r:id="rId67"/>
  </p:handoutMasterIdLst>
  <p:sldIdLst>
    <p:sldId id="256" r:id="rId2"/>
    <p:sldId id="258" r:id="rId3"/>
    <p:sldId id="259" r:id="rId4"/>
    <p:sldId id="260" r:id="rId5"/>
    <p:sldId id="261" r:id="rId6"/>
    <p:sldId id="262" r:id="rId7"/>
    <p:sldId id="263" r:id="rId8"/>
    <p:sldId id="264" r:id="rId9"/>
    <p:sldId id="265" r:id="rId10"/>
    <p:sldId id="266" r:id="rId11"/>
    <p:sldId id="267" r:id="rId12"/>
    <p:sldId id="315"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16" r:id="rId46"/>
    <p:sldId id="317" r:id="rId47"/>
    <p:sldId id="318" r:id="rId48"/>
    <p:sldId id="319" r:id="rId49"/>
    <p:sldId id="301" r:id="rId50"/>
    <p:sldId id="302" r:id="rId51"/>
    <p:sldId id="303" r:id="rId52"/>
    <p:sldId id="304" r:id="rId53"/>
    <p:sldId id="305" r:id="rId54"/>
    <p:sldId id="306" r:id="rId55"/>
    <p:sldId id="307" r:id="rId56"/>
    <p:sldId id="308" r:id="rId57"/>
    <p:sldId id="309" r:id="rId58"/>
    <p:sldId id="310" r:id="rId59"/>
    <p:sldId id="311" r:id="rId60"/>
    <p:sldId id="313" r:id="rId61"/>
    <p:sldId id="312" r:id="rId62"/>
    <p:sldId id="320" r:id="rId63"/>
    <p:sldId id="314" r:id="rId64"/>
    <p:sldId id="321" r:id="rId65"/>
  </p:sldIdLst>
  <p:sldSz cx="18288000" cy="10287000"/>
  <p:notesSz cx="6858000" cy="9144000"/>
  <p:embeddedFontLst>
    <p:embeddedFont>
      <p:font typeface="Arial Bold" panose="020B0604020202020204" charset="0"/>
      <p:regular r:id="rId6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1B8DC1-712A-4523-9983-EEF673FB81A3}" v="107" dt="2024-05-31T02:21:47.6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8" d="100"/>
          <a:sy n="68" d="100"/>
        </p:scale>
        <p:origin x="81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79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74"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tor Nunes" userId="daa5ec4a773a7f1c" providerId="LiveId" clId="{622F66C7-3658-44FB-92AF-D0FA5B21AC9C}"/>
    <pc:docChg chg="undo custSel delSld modSld">
      <pc:chgData name="Vitor Nunes" userId="daa5ec4a773a7f1c" providerId="LiveId" clId="{622F66C7-3658-44FB-92AF-D0FA5B21AC9C}" dt="2024-05-13T14:08:49.811" v="140"/>
      <pc:docMkLst>
        <pc:docMk/>
      </pc:docMkLst>
      <pc:sldChg chg="modSp mod">
        <pc:chgData name="Vitor Nunes" userId="daa5ec4a773a7f1c" providerId="LiveId" clId="{622F66C7-3658-44FB-92AF-D0FA5B21AC9C}" dt="2024-05-13T14:05:24.166" v="56" actId="1076"/>
        <pc:sldMkLst>
          <pc:docMk/>
          <pc:sldMk cId="0" sldId="256"/>
        </pc:sldMkLst>
        <pc:spChg chg="mod">
          <ac:chgData name="Vitor Nunes" userId="daa5ec4a773a7f1c" providerId="LiveId" clId="{622F66C7-3658-44FB-92AF-D0FA5B21AC9C}" dt="2024-05-13T14:05:24.166" v="56" actId="1076"/>
          <ac:spMkLst>
            <pc:docMk/>
            <pc:sldMk cId="0" sldId="256"/>
            <ac:spMk id="5" creationId="{AF35FAC8-ABAD-B791-0012-C644A93D62B7}"/>
          </ac:spMkLst>
        </pc:spChg>
      </pc:sldChg>
      <pc:sldChg chg="modSp del mod">
        <pc:chgData name="Vitor Nunes" userId="daa5ec4a773a7f1c" providerId="LiveId" clId="{622F66C7-3658-44FB-92AF-D0FA5B21AC9C}" dt="2024-05-13T14:04:03.081" v="55" actId="2696"/>
        <pc:sldMkLst>
          <pc:docMk/>
          <pc:sldMk cId="0" sldId="257"/>
        </pc:sldMkLst>
        <pc:spChg chg="mod">
          <ac:chgData name="Vitor Nunes" userId="daa5ec4a773a7f1c" providerId="LiveId" clId="{622F66C7-3658-44FB-92AF-D0FA5B21AC9C}" dt="2024-05-13T14:03:51.843" v="54" actId="20577"/>
          <ac:spMkLst>
            <pc:docMk/>
            <pc:sldMk cId="0" sldId="257"/>
            <ac:spMk id="4" creationId="{00000000-0000-0000-0000-000000000000}"/>
          </ac:spMkLst>
        </pc:spChg>
        <pc:spChg chg="mod">
          <ac:chgData name="Vitor Nunes" userId="daa5ec4a773a7f1c" providerId="LiveId" clId="{622F66C7-3658-44FB-92AF-D0FA5B21AC9C}" dt="2024-05-13T14:03:34.968" v="6" actId="20577"/>
          <ac:spMkLst>
            <pc:docMk/>
            <pc:sldMk cId="0" sldId="257"/>
            <ac:spMk id="5" creationId="{00000000-0000-0000-0000-000000000000}"/>
          </ac:spMkLst>
        </pc:spChg>
      </pc:sldChg>
      <pc:sldChg chg="modSp mod">
        <pc:chgData name="Vitor Nunes" userId="daa5ec4a773a7f1c" providerId="LiveId" clId="{622F66C7-3658-44FB-92AF-D0FA5B21AC9C}" dt="2024-05-13T14:05:28.384" v="57" actId="1076"/>
        <pc:sldMkLst>
          <pc:docMk/>
          <pc:sldMk cId="0" sldId="258"/>
        </pc:sldMkLst>
        <pc:spChg chg="mod">
          <ac:chgData name="Vitor Nunes" userId="daa5ec4a773a7f1c" providerId="LiveId" clId="{622F66C7-3658-44FB-92AF-D0FA5B21AC9C}" dt="2024-05-13T14:05:28.384" v="57" actId="1076"/>
          <ac:spMkLst>
            <pc:docMk/>
            <pc:sldMk cId="0" sldId="258"/>
            <ac:spMk id="6" creationId="{6AC94B63-EFC0-D1B6-34C5-ABFAE4D2EC0F}"/>
          </ac:spMkLst>
        </pc:spChg>
      </pc:sldChg>
      <pc:sldChg chg="modSp mod">
        <pc:chgData name="Vitor Nunes" userId="daa5ec4a773a7f1c" providerId="LiveId" clId="{622F66C7-3658-44FB-92AF-D0FA5B21AC9C}" dt="2024-05-13T14:05:33.296" v="58" actId="1076"/>
        <pc:sldMkLst>
          <pc:docMk/>
          <pc:sldMk cId="0" sldId="259"/>
        </pc:sldMkLst>
        <pc:spChg chg="mod">
          <ac:chgData name="Vitor Nunes" userId="daa5ec4a773a7f1c" providerId="LiveId" clId="{622F66C7-3658-44FB-92AF-D0FA5B21AC9C}" dt="2024-05-13T14:05:33.296" v="58" actId="1076"/>
          <ac:spMkLst>
            <pc:docMk/>
            <pc:sldMk cId="0" sldId="259"/>
            <ac:spMk id="4" creationId="{360C8EAA-6B07-3B7C-05CC-802EAB732277}"/>
          </ac:spMkLst>
        </pc:spChg>
      </pc:sldChg>
      <pc:sldChg chg="modSp mod">
        <pc:chgData name="Vitor Nunes" userId="daa5ec4a773a7f1c" providerId="LiveId" clId="{622F66C7-3658-44FB-92AF-D0FA5B21AC9C}" dt="2024-05-13T14:05:37.609" v="59" actId="1076"/>
        <pc:sldMkLst>
          <pc:docMk/>
          <pc:sldMk cId="0" sldId="260"/>
        </pc:sldMkLst>
        <pc:spChg chg="mod">
          <ac:chgData name="Vitor Nunes" userId="daa5ec4a773a7f1c" providerId="LiveId" clId="{622F66C7-3658-44FB-92AF-D0FA5B21AC9C}" dt="2024-05-13T14:05:37.609" v="59" actId="1076"/>
          <ac:spMkLst>
            <pc:docMk/>
            <pc:sldMk cId="0" sldId="260"/>
            <ac:spMk id="5" creationId="{6286169F-E3ED-0A05-75A0-E77DAFA402C2}"/>
          </ac:spMkLst>
        </pc:spChg>
      </pc:sldChg>
      <pc:sldChg chg="modSp mod">
        <pc:chgData name="Vitor Nunes" userId="daa5ec4a773a7f1c" providerId="LiveId" clId="{622F66C7-3658-44FB-92AF-D0FA5B21AC9C}" dt="2024-05-13T14:05:43.892" v="62" actId="1076"/>
        <pc:sldMkLst>
          <pc:docMk/>
          <pc:sldMk cId="0" sldId="261"/>
        </pc:sldMkLst>
        <pc:spChg chg="mod">
          <ac:chgData name="Vitor Nunes" userId="daa5ec4a773a7f1c" providerId="LiveId" clId="{622F66C7-3658-44FB-92AF-D0FA5B21AC9C}" dt="2024-05-13T14:05:43.892" v="62" actId="1076"/>
          <ac:spMkLst>
            <pc:docMk/>
            <pc:sldMk cId="0" sldId="261"/>
            <ac:spMk id="6" creationId="{03322512-F92A-BE2A-46AD-C6627F546795}"/>
          </ac:spMkLst>
        </pc:spChg>
      </pc:sldChg>
      <pc:sldChg chg="modSp mod">
        <pc:chgData name="Vitor Nunes" userId="daa5ec4a773a7f1c" providerId="LiveId" clId="{622F66C7-3658-44FB-92AF-D0FA5B21AC9C}" dt="2024-05-13T14:05:49.955" v="63" actId="1076"/>
        <pc:sldMkLst>
          <pc:docMk/>
          <pc:sldMk cId="0" sldId="262"/>
        </pc:sldMkLst>
        <pc:spChg chg="mod">
          <ac:chgData name="Vitor Nunes" userId="daa5ec4a773a7f1c" providerId="LiveId" clId="{622F66C7-3658-44FB-92AF-D0FA5B21AC9C}" dt="2024-05-13T14:05:49.955" v="63" actId="1076"/>
          <ac:spMkLst>
            <pc:docMk/>
            <pc:sldMk cId="0" sldId="262"/>
            <ac:spMk id="7" creationId="{8B3D66FC-8612-DD70-51B9-61474635DACA}"/>
          </ac:spMkLst>
        </pc:spChg>
      </pc:sldChg>
      <pc:sldChg chg="modSp mod">
        <pc:chgData name="Vitor Nunes" userId="daa5ec4a773a7f1c" providerId="LiveId" clId="{622F66C7-3658-44FB-92AF-D0FA5B21AC9C}" dt="2024-05-13T14:05:53.782" v="64" actId="1076"/>
        <pc:sldMkLst>
          <pc:docMk/>
          <pc:sldMk cId="0" sldId="263"/>
        </pc:sldMkLst>
        <pc:spChg chg="mod">
          <ac:chgData name="Vitor Nunes" userId="daa5ec4a773a7f1c" providerId="LiveId" clId="{622F66C7-3658-44FB-92AF-D0FA5B21AC9C}" dt="2024-05-13T14:05:53.782" v="64" actId="1076"/>
          <ac:spMkLst>
            <pc:docMk/>
            <pc:sldMk cId="0" sldId="263"/>
            <ac:spMk id="5" creationId="{E2FB9F34-3F69-863F-1D8C-DAB459C4A369}"/>
          </ac:spMkLst>
        </pc:spChg>
      </pc:sldChg>
      <pc:sldChg chg="modSp mod">
        <pc:chgData name="Vitor Nunes" userId="daa5ec4a773a7f1c" providerId="LiveId" clId="{622F66C7-3658-44FB-92AF-D0FA5B21AC9C}" dt="2024-05-13T14:05:57.388" v="65" actId="1076"/>
        <pc:sldMkLst>
          <pc:docMk/>
          <pc:sldMk cId="0" sldId="264"/>
        </pc:sldMkLst>
        <pc:spChg chg="mod">
          <ac:chgData name="Vitor Nunes" userId="daa5ec4a773a7f1c" providerId="LiveId" clId="{622F66C7-3658-44FB-92AF-D0FA5B21AC9C}" dt="2024-05-13T14:05:57.388" v="65" actId="1076"/>
          <ac:spMkLst>
            <pc:docMk/>
            <pc:sldMk cId="0" sldId="264"/>
            <ac:spMk id="6" creationId="{0F44B08A-1B76-E070-B755-4125E12CCEF9}"/>
          </ac:spMkLst>
        </pc:spChg>
      </pc:sldChg>
      <pc:sldChg chg="modSp mod">
        <pc:chgData name="Vitor Nunes" userId="daa5ec4a773a7f1c" providerId="LiveId" clId="{622F66C7-3658-44FB-92AF-D0FA5B21AC9C}" dt="2024-05-13T14:05:59.947" v="66" actId="1076"/>
        <pc:sldMkLst>
          <pc:docMk/>
          <pc:sldMk cId="0" sldId="265"/>
        </pc:sldMkLst>
        <pc:spChg chg="mod">
          <ac:chgData name="Vitor Nunes" userId="daa5ec4a773a7f1c" providerId="LiveId" clId="{622F66C7-3658-44FB-92AF-D0FA5B21AC9C}" dt="2024-05-13T14:05:59.947" v="66" actId="1076"/>
          <ac:spMkLst>
            <pc:docMk/>
            <pc:sldMk cId="0" sldId="265"/>
            <ac:spMk id="6" creationId="{CBEFE645-6038-7EB4-EB9D-CD4FE7F3827A}"/>
          </ac:spMkLst>
        </pc:spChg>
      </pc:sldChg>
      <pc:sldChg chg="modSp mod">
        <pc:chgData name="Vitor Nunes" userId="daa5ec4a773a7f1c" providerId="LiveId" clId="{622F66C7-3658-44FB-92AF-D0FA5B21AC9C}" dt="2024-05-13T14:06:03.013" v="67" actId="1076"/>
        <pc:sldMkLst>
          <pc:docMk/>
          <pc:sldMk cId="0" sldId="266"/>
        </pc:sldMkLst>
        <pc:spChg chg="mod">
          <ac:chgData name="Vitor Nunes" userId="daa5ec4a773a7f1c" providerId="LiveId" clId="{622F66C7-3658-44FB-92AF-D0FA5B21AC9C}" dt="2024-05-13T14:06:03.013" v="67" actId="1076"/>
          <ac:spMkLst>
            <pc:docMk/>
            <pc:sldMk cId="0" sldId="266"/>
            <ac:spMk id="8" creationId="{662A4E3F-E69D-666E-1707-5D5FDAD70649}"/>
          </ac:spMkLst>
        </pc:spChg>
      </pc:sldChg>
      <pc:sldChg chg="modSp mod">
        <pc:chgData name="Vitor Nunes" userId="daa5ec4a773a7f1c" providerId="LiveId" clId="{622F66C7-3658-44FB-92AF-D0FA5B21AC9C}" dt="2024-05-13T14:06:06.449" v="68" actId="1076"/>
        <pc:sldMkLst>
          <pc:docMk/>
          <pc:sldMk cId="0" sldId="267"/>
        </pc:sldMkLst>
        <pc:spChg chg="mod">
          <ac:chgData name="Vitor Nunes" userId="daa5ec4a773a7f1c" providerId="LiveId" clId="{622F66C7-3658-44FB-92AF-D0FA5B21AC9C}" dt="2024-05-13T14:06:06.449" v="68" actId="1076"/>
          <ac:spMkLst>
            <pc:docMk/>
            <pc:sldMk cId="0" sldId="267"/>
            <ac:spMk id="11" creationId="{7A8DBEB1-D113-6CFD-C5A2-478587667C37}"/>
          </ac:spMkLst>
        </pc:spChg>
      </pc:sldChg>
      <pc:sldChg chg="modSp mod">
        <pc:chgData name="Vitor Nunes" userId="daa5ec4a773a7f1c" providerId="LiveId" clId="{622F66C7-3658-44FB-92AF-D0FA5B21AC9C}" dt="2024-05-13T14:06:08.615" v="69" actId="1076"/>
        <pc:sldMkLst>
          <pc:docMk/>
          <pc:sldMk cId="0" sldId="268"/>
        </pc:sldMkLst>
        <pc:spChg chg="mod">
          <ac:chgData name="Vitor Nunes" userId="daa5ec4a773a7f1c" providerId="LiveId" clId="{622F66C7-3658-44FB-92AF-D0FA5B21AC9C}" dt="2024-05-13T14:06:08.615" v="69" actId="1076"/>
          <ac:spMkLst>
            <pc:docMk/>
            <pc:sldMk cId="0" sldId="268"/>
            <ac:spMk id="8" creationId="{F328ECE9-E6F7-2B36-2BFE-D118BE5B76E6}"/>
          </ac:spMkLst>
        </pc:spChg>
      </pc:sldChg>
      <pc:sldChg chg="modSp mod">
        <pc:chgData name="Vitor Nunes" userId="daa5ec4a773a7f1c" providerId="LiveId" clId="{622F66C7-3658-44FB-92AF-D0FA5B21AC9C}" dt="2024-05-13T14:06:11.687" v="70" actId="1076"/>
        <pc:sldMkLst>
          <pc:docMk/>
          <pc:sldMk cId="0" sldId="269"/>
        </pc:sldMkLst>
        <pc:spChg chg="mod">
          <ac:chgData name="Vitor Nunes" userId="daa5ec4a773a7f1c" providerId="LiveId" clId="{622F66C7-3658-44FB-92AF-D0FA5B21AC9C}" dt="2024-05-13T14:06:11.687" v="70" actId="1076"/>
          <ac:spMkLst>
            <pc:docMk/>
            <pc:sldMk cId="0" sldId="269"/>
            <ac:spMk id="9" creationId="{97D6B364-599A-BE50-EA2F-C8743F28A87D}"/>
          </ac:spMkLst>
        </pc:spChg>
      </pc:sldChg>
      <pc:sldChg chg="modSp mod">
        <pc:chgData name="Vitor Nunes" userId="daa5ec4a773a7f1c" providerId="LiveId" clId="{622F66C7-3658-44FB-92AF-D0FA5B21AC9C}" dt="2024-05-13T14:06:14.239" v="71" actId="1076"/>
        <pc:sldMkLst>
          <pc:docMk/>
          <pc:sldMk cId="0" sldId="270"/>
        </pc:sldMkLst>
        <pc:spChg chg="mod">
          <ac:chgData name="Vitor Nunes" userId="daa5ec4a773a7f1c" providerId="LiveId" clId="{622F66C7-3658-44FB-92AF-D0FA5B21AC9C}" dt="2024-05-13T14:06:14.239" v="71" actId="1076"/>
          <ac:spMkLst>
            <pc:docMk/>
            <pc:sldMk cId="0" sldId="270"/>
            <ac:spMk id="9" creationId="{3909405F-CEB4-A89E-19D0-84FDBCD1E9C7}"/>
          </ac:spMkLst>
        </pc:spChg>
      </pc:sldChg>
      <pc:sldChg chg="modSp mod">
        <pc:chgData name="Vitor Nunes" userId="daa5ec4a773a7f1c" providerId="LiveId" clId="{622F66C7-3658-44FB-92AF-D0FA5B21AC9C}" dt="2024-05-13T14:06:16.300" v="72" actId="1076"/>
        <pc:sldMkLst>
          <pc:docMk/>
          <pc:sldMk cId="0" sldId="271"/>
        </pc:sldMkLst>
        <pc:spChg chg="mod">
          <ac:chgData name="Vitor Nunes" userId="daa5ec4a773a7f1c" providerId="LiveId" clId="{622F66C7-3658-44FB-92AF-D0FA5B21AC9C}" dt="2024-05-13T14:06:16.300" v="72" actId="1076"/>
          <ac:spMkLst>
            <pc:docMk/>
            <pc:sldMk cId="0" sldId="271"/>
            <ac:spMk id="9" creationId="{530BC767-2476-9D0E-3B79-8E42040F094B}"/>
          </ac:spMkLst>
        </pc:spChg>
      </pc:sldChg>
      <pc:sldChg chg="modSp mod">
        <pc:chgData name="Vitor Nunes" userId="daa5ec4a773a7f1c" providerId="LiveId" clId="{622F66C7-3658-44FB-92AF-D0FA5B21AC9C}" dt="2024-05-13T14:06:19.139" v="73" actId="1076"/>
        <pc:sldMkLst>
          <pc:docMk/>
          <pc:sldMk cId="0" sldId="272"/>
        </pc:sldMkLst>
        <pc:spChg chg="mod">
          <ac:chgData name="Vitor Nunes" userId="daa5ec4a773a7f1c" providerId="LiveId" clId="{622F66C7-3658-44FB-92AF-D0FA5B21AC9C}" dt="2024-05-13T14:06:19.139" v="73" actId="1076"/>
          <ac:spMkLst>
            <pc:docMk/>
            <pc:sldMk cId="0" sldId="272"/>
            <ac:spMk id="9" creationId="{CC089374-FF17-0E42-6D0B-54A789851DCC}"/>
          </ac:spMkLst>
        </pc:spChg>
      </pc:sldChg>
      <pc:sldChg chg="modSp mod">
        <pc:chgData name="Vitor Nunes" userId="daa5ec4a773a7f1c" providerId="LiveId" clId="{622F66C7-3658-44FB-92AF-D0FA5B21AC9C}" dt="2024-05-13T14:06:22.312" v="74" actId="1076"/>
        <pc:sldMkLst>
          <pc:docMk/>
          <pc:sldMk cId="0" sldId="273"/>
        </pc:sldMkLst>
        <pc:spChg chg="mod">
          <ac:chgData name="Vitor Nunes" userId="daa5ec4a773a7f1c" providerId="LiveId" clId="{622F66C7-3658-44FB-92AF-D0FA5B21AC9C}" dt="2024-05-13T14:06:22.312" v="74" actId="1076"/>
          <ac:spMkLst>
            <pc:docMk/>
            <pc:sldMk cId="0" sldId="273"/>
            <ac:spMk id="9" creationId="{5E5A58BA-07CA-5ED8-A829-F7A64275AD41}"/>
          </ac:spMkLst>
        </pc:spChg>
      </pc:sldChg>
      <pc:sldChg chg="modSp mod">
        <pc:chgData name="Vitor Nunes" userId="daa5ec4a773a7f1c" providerId="LiveId" clId="{622F66C7-3658-44FB-92AF-D0FA5B21AC9C}" dt="2024-05-13T14:06:25.572" v="75" actId="1076"/>
        <pc:sldMkLst>
          <pc:docMk/>
          <pc:sldMk cId="0" sldId="274"/>
        </pc:sldMkLst>
        <pc:spChg chg="mod">
          <ac:chgData name="Vitor Nunes" userId="daa5ec4a773a7f1c" providerId="LiveId" clId="{622F66C7-3658-44FB-92AF-D0FA5B21AC9C}" dt="2024-05-13T14:06:25.572" v="75" actId="1076"/>
          <ac:spMkLst>
            <pc:docMk/>
            <pc:sldMk cId="0" sldId="274"/>
            <ac:spMk id="8" creationId="{03B681A6-39D9-8A07-5891-49D280994662}"/>
          </ac:spMkLst>
        </pc:spChg>
      </pc:sldChg>
      <pc:sldChg chg="modSp mod">
        <pc:chgData name="Vitor Nunes" userId="daa5ec4a773a7f1c" providerId="LiveId" clId="{622F66C7-3658-44FB-92AF-D0FA5B21AC9C}" dt="2024-05-13T14:06:28.496" v="76" actId="1076"/>
        <pc:sldMkLst>
          <pc:docMk/>
          <pc:sldMk cId="0" sldId="275"/>
        </pc:sldMkLst>
        <pc:spChg chg="mod">
          <ac:chgData name="Vitor Nunes" userId="daa5ec4a773a7f1c" providerId="LiveId" clId="{622F66C7-3658-44FB-92AF-D0FA5B21AC9C}" dt="2024-05-13T14:06:28.496" v="76" actId="1076"/>
          <ac:spMkLst>
            <pc:docMk/>
            <pc:sldMk cId="0" sldId="275"/>
            <ac:spMk id="8" creationId="{FEDF330F-38FC-EA28-E80E-12080B8CB24A}"/>
          </ac:spMkLst>
        </pc:spChg>
      </pc:sldChg>
      <pc:sldChg chg="modSp mod">
        <pc:chgData name="Vitor Nunes" userId="daa5ec4a773a7f1c" providerId="LiveId" clId="{622F66C7-3658-44FB-92AF-D0FA5B21AC9C}" dt="2024-05-13T14:06:30.928" v="77" actId="1076"/>
        <pc:sldMkLst>
          <pc:docMk/>
          <pc:sldMk cId="0" sldId="276"/>
        </pc:sldMkLst>
        <pc:spChg chg="mod">
          <ac:chgData name="Vitor Nunes" userId="daa5ec4a773a7f1c" providerId="LiveId" clId="{622F66C7-3658-44FB-92AF-D0FA5B21AC9C}" dt="2024-05-13T14:06:30.928" v="77" actId="1076"/>
          <ac:spMkLst>
            <pc:docMk/>
            <pc:sldMk cId="0" sldId="276"/>
            <ac:spMk id="9" creationId="{176240DE-146B-C4A2-FEFD-EFE1289E1AED}"/>
          </ac:spMkLst>
        </pc:spChg>
      </pc:sldChg>
      <pc:sldChg chg="modSp mod">
        <pc:chgData name="Vitor Nunes" userId="daa5ec4a773a7f1c" providerId="LiveId" clId="{622F66C7-3658-44FB-92AF-D0FA5B21AC9C}" dt="2024-05-13T14:06:33.908" v="78" actId="1076"/>
        <pc:sldMkLst>
          <pc:docMk/>
          <pc:sldMk cId="0" sldId="277"/>
        </pc:sldMkLst>
        <pc:spChg chg="mod">
          <ac:chgData name="Vitor Nunes" userId="daa5ec4a773a7f1c" providerId="LiveId" clId="{622F66C7-3658-44FB-92AF-D0FA5B21AC9C}" dt="2024-05-13T14:06:33.908" v="78" actId="1076"/>
          <ac:spMkLst>
            <pc:docMk/>
            <pc:sldMk cId="0" sldId="277"/>
            <ac:spMk id="9" creationId="{3284B703-344C-58E0-D5BD-FAD5ECE26327}"/>
          </ac:spMkLst>
        </pc:spChg>
      </pc:sldChg>
      <pc:sldChg chg="modSp mod">
        <pc:chgData name="Vitor Nunes" userId="daa5ec4a773a7f1c" providerId="LiveId" clId="{622F66C7-3658-44FB-92AF-D0FA5B21AC9C}" dt="2024-05-13T14:06:36.639" v="79" actId="1076"/>
        <pc:sldMkLst>
          <pc:docMk/>
          <pc:sldMk cId="0" sldId="278"/>
        </pc:sldMkLst>
        <pc:spChg chg="mod">
          <ac:chgData name="Vitor Nunes" userId="daa5ec4a773a7f1c" providerId="LiveId" clId="{622F66C7-3658-44FB-92AF-D0FA5B21AC9C}" dt="2024-05-13T14:06:36.639" v="79" actId="1076"/>
          <ac:spMkLst>
            <pc:docMk/>
            <pc:sldMk cId="0" sldId="278"/>
            <ac:spMk id="9" creationId="{528DD8C6-6B18-9135-5004-4E7E730B6A29}"/>
          </ac:spMkLst>
        </pc:spChg>
      </pc:sldChg>
      <pc:sldChg chg="modSp mod">
        <pc:chgData name="Vitor Nunes" userId="daa5ec4a773a7f1c" providerId="LiveId" clId="{622F66C7-3658-44FB-92AF-D0FA5B21AC9C}" dt="2024-05-13T14:06:40.354" v="80" actId="1076"/>
        <pc:sldMkLst>
          <pc:docMk/>
          <pc:sldMk cId="0" sldId="279"/>
        </pc:sldMkLst>
        <pc:spChg chg="mod">
          <ac:chgData name="Vitor Nunes" userId="daa5ec4a773a7f1c" providerId="LiveId" clId="{622F66C7-3658-44FB-92AF-D0FA5B21AC9C}" dt="2024-05-13T14:06:40.354" v="80" actId="1076"/>
          <ac:spMkLst>
            <pc:docMk/>
            <pc:sldMk cId="0" sldId="279"/>
            <ac:spMk id="9" creationId="{8ECA4113-CA66-4494-9AFE-C797BBE1F770}"/>
          </ac:spMkLst>
        </pc:spChg>
      </pc:sldChg>
      <pc:sldChg chg="modSp mod">
        <pc:chgData name="Vitor Nunes" userId="daa5ec4a773a7f1c" providerId="LiveId" clId="{622F66C7-3658-44FB-92AF-D0FA5B21AC9C}" dt="2024-05-13T14:06:42.783" v="81" actId="1076"/>
        <pc:sldMkLst>
          <pc:docMk/>
          <pc:sldMk cId="0" sldId="280"/>
        </pc:sldMkLst>
        <pc:spChg chg="mod">
          <ac:chgData name="Vitor Nunes" userId="daa5ec4a773a7f1c" providerId="LiveId" clId="{622F66C7-3658-44FB-92AF-D0FA5B21AC9C}" dt="2024-05-13T14:06:42.783" v="81" actId="1076"/>
          <ac:spMkLst>
            <pc:docMk/>
            <pc:sldMk cId="0" sldId="280"/>
            <ac:spMk id="6" creationId="{86B4C90D-0F2B-1376-9292-E2D8A8FE13C0}"/>
          </ac:spMkLst>
        </pc:spChg>
      </pc:sldChg>
      <pc:sldChg chg="modSp mod">
        <pc:chgData name="Vitor Nunes" userId="daa5ec4a773a7f1c" providerId="LiveId" clId="{622F66C7-3658-44FB-92AF-D0FA5B21AC9C}" dt="2024-05-13T14:06:46.555" v="82" actId="1076"/>
        <pc:sldMkLst>
          <pc:docMk/>
          <pc:sldMk cId="0" sldId="281"/>
        </pc:sldMkLst>
        <pc:spChg chg="mod">
          <ac:chgData name="Vitor Nunes" userId="daa5ec4a773a7f1c" providerId="LiveId" clId="{622F66C7-3658-44FB-92AF-D0FA5B21AC9C}" dt="2024-05-13T14:06:46.555" v="82" actId="1076"/>
          <ac:spMkLst>
            <pc:docMk/>
            <pc:sldMk cId="0" sldId="281"/>
            <ac:spMk id="4" creationId="{A081AE1E-D89A-A8E2-59D4-F1BAEFA99AB2}"/>
          </ac:spMkLst>
        </pc:spChg>
      </pc:sldChg>
      <pc:sldChg chg="modSp mod">
        <pc:chgData name="Vitor Nunes" userId="daa5ec4a773a7f1c" providerId="LiveId" clId="{622F66C7-3658-44FB-92AF-D0FA5B21AC9C}" dt="2024-05-13T14:06:51.514" v="83" actId="1076"/>
        <pc:sldMkLst>
          <pc:docMk/>
          <pc:sldMk cId="0" sldId="282"/>
        </pc:sldMkLst>
        <pc:spChg chg="mod">
          <ac:chgData name="Vitor Nunes" userId="daa5ec4a773a7f1c" providerId="LiveId" clId="{622F66C7-3658-44FB-92AF-D0FA5B21AC9C}" dt="2024-05-13T14:06:51.514" v="83" actId="1076"/>
          <ac:spMkLst>
            <pc:docMk/>
            <pc:sldMk cId="0" sldId="282"/>
            <ac:spMk id="5" creationId="{F893968A-923A-9E57-3D26-F01699E65A64}"/>
          </ac:spMkLst>
        </pc:spChg>
      </pc:sldChg>
      <pc:sldChg chg="modSp mod">
        <pc:chgData name="Vitor Nunes" userId="daa5ec4a773a7f1c" providerId="LiveId" clId="{622F66C7-3658-44FB-92AF-D0FA5B21AC9C}" dt="2024-05-13T14:06:54.199" v="84" actId="1076"/>
        <pc:sldMkLst>
          <pc:docMk/>
          <pc:sldMk cId="0" sldId="283"/>
        </pc:sldMkLst>
        <pc:spChg chg="mod">
          <ac:chgData name="Vitor Nunes" userId="daa5ec4a773a7f1c" providerId="LiveId" clId="{622F66C7-3658-44FB-92AF-D0FA5B21AC9C}" dt="2024-05-13T14:06:54.199" v="84" actId="1076"/>
          <ac:spMkLst>
            <pc:docMk/>
            <pc:sldMk cId="0" sldId="283"/>
            <ac:spMk id="6" creationId="{F7FD5287-0E29-2268-3F77-141FDC6415F2}"/>
          </ac:spMkLst>
        </pc:spChg>
      </pc:sldChg>
      <pc:sldChg chg="modSp mod">
        <pc:chgData name="Vitor Nunes" userId="daa5ec4a773a7f1c" providerId="LiveId" clId="{622F66C7-3658-44FB-92AF-D0FA5B21AC9C}" dt="2024-05-13T14:06:56.905" v="85" actId="1076"/>
        <pc:sldMkLst>
          <pc:docMk/>
          <pc:sldMk cId="0" sldId="284"/>
        </pc:sldMkLst>
        <pc:spChg chg="mod">
          <ac:chgData name="Vitor Nunes" userId="daa5ec4a773a7f1c" providerId="LiveId" clId="{622F66C7-3658-44FB-92AF-D0FA5B21AC9C}" dt="2024-05-13T14:06:56.905" v="85" actId="1076"/>
          <ac:spMkLst>
            <pc:docMk/>
            <pc:sldMk cId="0" sldId="284"/>
            <ac:spMk id="7" creationId="{5A3F1FAE-4C3C-A8B4-D55B-803FDF52A4A5}"/>
          </ac:spMkLst>
        </pc:spChg>
      </pc:sldChg>
      <pc:sldChg chg="modSp mod">
        <pc:chgData name="Vitor Nunes" userId="daa5ec4a773a7f1c" providerId="LiveId" clId="{622F66C7-3658-44FB-92AF-D0FA5B21AC9C}" dt="2024-05-13T14:06:59.119" v="86" actId="1076"/>
        <pc:sldMkLst>
          <pc:docMk/>
          <pc:sldMk cId="0" sldId="285"/>
        </pc:sldMkLst>
        <pc:spChg chg="mod">
          <ac:chgData name="Vitor Nunes" userId="daa5ec4a773a7f1c" providerId="LiveId" clId="{622F66C7-3658-44FB-92AF-D0FA5B21AC9C}" dt="2024-05-13T14:06:59.119" v="86" actId="1076"/>
          <ac:spMkLst>
            <pc:docMk/>
            <pc:sldMk cId="0" sldId="285"/>
            <ac:spMk id="8" creationId="{151A6399-3BAB-E137-66A9-E260E485653A}"/>
          </ac:spMkLst>
        </pc:spChg>
      </pc:sldChg>
      <pc:sldChg chg="modSp mod">
        <pc:chgData name="Vitor Nunes" userId="daa5ec4a773a7f1c" providerId="LiveId" clId="{622F66C7-3658-44FB-92AF-D0FA5B21AC9C}" dt="2024-05-13T14:07:01.355" v="87" actId="1076"/>
        <pc:sldMkLst>
          <pc:docMk/>
          <pc:sldMk cId="0" sldId="286"/>
        </pc:sldMkLst>
        <pc:spChg chg="mod">
          <ac:chgData name="Vitor Nunes" userId="daa5ec4a773a7f1c" providerId="LiveId" clId="{622F66C7-3658-44FB-92AF-D0FA5B21AC9C}" dt="2024-05-13T14:07:01.355" v="87" actId="1076"/>
          <ac:spMkLst>
            <pc:docMk/>
            <pc:sldMk cId="0" sldId="286"/>
            <ac:spMk id="8" creationId="{E61A8ABB-7262-4736-222D-47180D1A96EE}"/>
          </ac:spMkLst>
        </pc:spChg>
      </pc:sldChg>
      <pc:sldChg chg="modSp mod">
        <pc:chgData name="Vitor Nunes" userId="daa5ec4a773a7f1c" providerId="LiveId" clId="{622F66C7-3658-44FB-92AF-D0FA5B21AC9C}" dt="2024-05-13T14:07:03.853" v="88" actId="1076"/>
        <pc:sldMkLst>
          <pc:docMk/>
          <pc:sldMk cId="0" sldId="287"/>
        </pc:sldMkLst>
        <pc:spChg chg="mod">
          <ac:chgData name="Vitor Nunes" userId="daa5ec4a773a7f1c" providerId="LiveId" clId="{622F66C7-3658-44FB-92AF-D0FA5B21AC9C}" dt="2024-05-13T14:07:03.853" v="88" actId="1076"/>
          <ac:spMkLst>
            <pc:docMk/>
            <pc:sldMk cId="0" sldId="287"/>
            <ac:spMk id="4" creationId="{16699F72-1685-3DD9-45B9-66AF9B956CDD}"/>
          </ac:spMkLst>
        </pc:spChg>
      </pc:sldChg>
      <pc:sldChg chg="modSp mod">
        <pc:chgData name="Vitor Nunes" userId="daa5ec4a773a7f1c" providerId="LiveId" clId="{622F66C7-3658-44FB-92AF-D0FA5B21AC9C}" dt="2024-05-13T14:07:06.087" v="89" actId="1076"/>
        <pc:sldMkLst>
          <pc:docMk/>
          <pc:sldMk cId="0" sldId="288"/>
        </pc:sldMkLst>
        <pc:spChg chg="mod">
          <ac:chgData name="Vitor Nunes" userId="daa5ec4a773a7f1c" providerId="LiveId" clId="{622F66C7-3658-44FB-92AF-D0FA5B21AC9C}" dt="2024-05-13T14:07:06.087" v="89" actId="1076"/>
          <ac:spMkLst>
            <pc:docMk/>
            <pc:sldMk cId="0" sldId="288"/>
            <ac:spMk id="4" creationId="{C10E85E5-2C3A-50A1-8E2D-C0B354D27866}"/>
          </ac:spMkLst>
        </pc:spChg>
      </pc:sldChg>
      <pc:sldChg chg="modSp mod">
        <pc:chgData name="Vitor Nunes" userId="daa5ec4a773a7f1c" providerId="LiveId" clId="{622F66C7-3658-44FB-92AF-D0FA5B21AC9C}" dt="2024-05-13T14:07:10.735" v="90" actId="1076"/>
        <pc:sldMkLst>
          <pc:docMk/>
          <pc:sldMk cId="0" sldId="289"/>
        </pc:sldMkLst>
        <pc:spChg chg="mod">
          <ac:chgData name="Vitor Nunes" userId="daa5ec4a773a7f1c" providerId="LiveId" clId="{622F66C7-3658-44FB-92AF-D0FA5B21AC9C}" dt="2024-05-13T14:07:10.735" v="90" actId="1076"/>
          <ac:spMkLst>
            <pc:docMk/>
            <pc:sldMk cId="0" sldId="289"/>
            <ac:spMk id="4" creationId="{1E00AEA1-35B6-3B20-B90E-C2785622757B}"/>
          </ac:spMkLst>
        </pc:spChg>
      </pc:sldChg>
      <pc:sldChg chg="modSp mod">
        <pc:chgData name="Vitor Nunes" userId="daa5ec4a773a7f1c" providerId="LiveId" clId="{622F66C7-3658-44FB-92AF-D0FA5B21AC9C}" dt="2024-05-13T14:07:13.266" v="91" actId="1076"/>
        <pc:sldMkLst>
          <pc:docMk/>
          <pc:sldMk cId="0" sldId="290"/>
        </pc:sldMkLst>
        <pc:spChg chg="mod">
          <ac:chgData name="Vitor Nunes" userId="daa5ec4a773a7f1c" providerId="LiveId" clId="{622F66C7-3658-44FB-92AF-D0FA5B21AC9C}" dt="2024-05-13T14:07:13.266" v="91" actId="1076"/>
          <ac:spMkLst>
            <pc:docMk/>
            <pc:sldMk cId="0" sldId="290"/>
            <ac:spMk id="4" creationId="{9C1CE6C0-07C5-EA93-AB8F-6D69FC93A030}"/>
          </ac:spMkLst>
        </pc:spChg>
      </pc:sldChg>
      <pc:sldChg chg="modSp mod">
        <pc:chgData name="Vitor Nunes" userId="daa5ec4a773a7f1c" providerId="LiveId" clId="{622F66C7-3658-44FB-92AF-D0FA5B21AC9C}" dt="2024-05-13T14:07:17.448" v="92" actId="1076"/>
        <pc:sldMkLst>
          <pc:docMk/>
          <pc:sldMk cId="0" sldId="291"/>
        </pc:sldMkLst>
        <pc:spChg chg="mod">
          <ac:chgData name="Vitor Nunes" userId="daa5ec4a773a7f1c" providerId="LiveId" clId="{622F66C7-3658-44FB-92AF-D0FA5B21AC9C}" dt="2024-05-13T14:07:17.448" v="92" actId="1076"/>
          <ac:spMkLst>
            <pc:docMk/>
            <pc:sldMk cId="0" sldId="291"/>
            <ac:spMk id="4" creationId="{2D57F500-38A0-6EAD-2FA5-9877CCAB30E4}"/>
          </ac:spMkLst>
        </pc:spChg>
      </pc:sldChg>
      <pc:sldChg chg="modSp mod">
        <pc:chgData name="Vitor Nunes" userId="daa5ec4a773a7f1c" providerId="LiveId" clId="{622F66C7-3658-44FB-92AF-D0FA5B21AC9C}" dt="2024-05-13T14:07:24.684" v="95" actId="1076"/>
        <pc:sldMkLst>
          <pc:docMk/>
          <pc:sldMk cId="0" sldId="292"/>
        </pc:sldMkLst>
        <pc:spChg chg="mod">
          <ac:chgData name="Vitor Nunes" userId="daa5ec4a773a7f1c" providerId="LiveId" clId="{622F66C7-3658-44FB-92AF-D0FA5B21AC9C}" dt="2024-05-13T14:07:24.684" v="95" actId="1076"/>
          <ac:spMkLst>
            <pc:docMk/>
            <pc:sldMk cId="0" sldId="292"/>
            <ac:spMk id="4" creationId="{5E7C4C99-59BD-FBDC-6807-F762D8E9947C}"/>
          </ac:spMkLst>
        </pc:spChg>
        <pc:graphicFrameChg chg="mod">
          <ac:chgData name="Vitor Nunes" userId="daa5ec4a773a7f1c" providerId="LiveId" clId="{622F66C7-3658-44FB-92AF-D0FA5B21AC9C}" dt="2024-05-13T14:07:22.401" v="94" actId="1076"/>
          <ac:graphicFrameMkLst>
            <pc:docMk/>
            <pc:sldMk cId="0" sldId="292"/>
            <ac:graphicFrameMk id="2" creationId="{00000000-0000-0000-0000-000000000000}"/>
          </ac:graphicFrameMkLst>
        </pc:graphicFrameChg>
      </pc:sldChg>
      <pc:sldChg chg="modSp mod">
        <pc:chgData name="Vitor Nunes" userId="daa5ec4a773a7f1c" providerId="LiveId" clId="{622F66C7-3658-44FB-92AF-D0FA5B21AC9C}" dt="2024-05-13T14:07:27.422" v="96" actId="1076"/>
        <pc:sldMkLst>
          <pc:docMk/>
          <pc:sldMk cId="0" sldId="293"/>
        </pc:sldMkLst>
        <pc:spChg chg="mod">
          <ac:chgData name="Vitor Nunes" userId="daa5ec4a773a7f1c" providerId="LiveId" clId="{622F66C7-3658-44FB-92AF-D0FA5B21AC9C}" dt="2024-05-13T14:07:27.422" v="96" actId="1076"/>
          <ac:spMkLst>
            <pc:docMk/>
            <pc:sldMk cId="0" sldId="293"/>
            <ac:spMk id="4" creationId="{3F9615A1-F8D7-BC83-9A1B-784B160ABCD3}"/>
          </ac:spMkLst>
        </pc:spChg>
      </pc:sldChg>
      <pc:sldChg chg="modSp mod">
        <pc:chgData name="Vitor Nunes" userId="daa5ec4a773a7f1c" providerId="LiveId" clId="{622F66C7-3658-44FB-92AF-D0FA5B21AC9C}" dt="2024-05-13T14:07:30.317" v="97" actId="1076"/>
        <pc:sldMkLst>
          <pc:docMk/>
          <pc:sldMk cId="0" sldId="294"/>
        </pc:sldMkLst>
        <pc:spChg chg="mod">
          <ac:chgData name="Vitor Nunes" userId="daa5ec4a773a7f1c" providerId="LiveId" clId="{622F66C7-3658-44FB-92AF-D0FA5B21AC9C}" dt="2024-05-13T14:07:30.317" v="97" actId="1076"/>
          <ac:spMkLst>
            <pc:docMk/>
            <pc:sldMk cId="0" sldId="294"/>
            <ac:spMk id="5" creationId="{27E4DD2C-F171-EACE-7AA0-6AC0BD10A43B}"/>
          </ac:spMkLst>
        </pc:spChg>
      </pc:sldChg>
      <pc:sldChg chg="modSp mod">
        <pc:chgData name="Vitor Nunes" userId="daa5ec4a773a7f1c" providerId="LiveId" clId="{622F66C7-3658-44FB-92AF-D0FA5B21AC9C}" dt="2024-05-13T14:07:34.104" v="98" actId="1076"/>
        <pc:sldMkLst>
          <pc:docMk/>
          <pc:sldMk cId="0" sldId="295"/>
        </pc:sldMkLst>
        <pc:spChg chg="mod">
          <ac:chgData name="Vitor Nunes" userId="daa5ec4a773a7f1c" providerId="LiveId" clId="{622F66C7-3658-44FB-92AF-D0FA5B21AC9C}" dt="2024-05-13T14:07:34.104" v="98" actId="1076"/>
          <ac:spMkLst>
            <pc:docMk/>
            <pc:sldMk cId="0" sldId="295"/>
            <ac:spMk id="6" creationId="{8A072003-ADC2-BC9E-8234-89FAC007AD25}"/>
          </ac:spMkLst>
        </pc:spChg>
      </pc:sldChg>
      <pc:sldChg chg="modSp mod">
        <pc:chgData name="Vitor Nunes" userId="daa5ec4a773a7f1c" providerId="LiveId" clId="{622F66C7-3658-44FB-92AF-D0FA5B21AC9C}" dt="2024-05-13T14:07:46.801" v="103" actId="1076"/>
        <pc:sldMkLst>
          <pc:docMk/>
          <pc:sldMk cId="0" sldId="296"/>
        </pc:sldMkLst>
        <pc:spChg chg="mod">
          <ac:chgData name="Vitor Nunes" userId="daa5ec4a773a7f1c" providerId="LiveId" clId="{622F66C7-3658-44FB-92AF-D0FA5B21AC9C}" dt="2024-05-13T14:07:46.801" v="103" actId="1076"/>
          <ac:spMkLst>
            <pc:docMk/>
            <pc:sldMk cId="0" sldId="296"/>
            <ac:spMk id="4" creationId="{CA9ED46B-5C70-17F8-D9AC-7F60E5844EC1}"/>
          </ac:spMkLst>
        </pc:spChg>
      </pc:sldChg>
      <pc:sldChg chg="addSp modSp mod">
        <pc:chgData name="Vitor Nunes" userId="daa5ec4a773a7f1c" providerId="LiveId" clId="{622F66C7-3658-44FB-92AF-D0FA5B21AC9C}" dt="2024-05-13T14:07:52.664" v="104"/>
        <pc:sldMkLst>
          <pc:docMk/>
          <pc:sldMk cId="0" sldId="297"/>
        </pc:sldMkLst>
        <pc:spChg chg="mod">
          <ac:chgData name="Vitor Nunes" userId="daa5ec4a773a7f1c" providerId="LiveId" clId="{622F66C7-3658-44FB-92AF-D0FA5B21AC9C}" dt="2024-05-13T14:07:40.906" v="101" actId="1076"/>
          <ac:spMkLst>
            <pc:docMk/>
            <pc:sldMk cId="0" sldId="297"/>
            <ac:spMk id="3" creationId="{00000000-0000-0000-0000-000000000000}"/>
          </ac:spMkLst>
        </pc:spChg>
        <pc:spChg chg="add mod">
          <ac:chgData name="Vitor Nunes" userId="daa5ec4a773a7f1c" providerId="LiveId" clId="{622F66C7-3658-44FB-92AF-D0FA5B21AC9C}" dt="2024-05-13T14:07:52.664" v="104"/>
          <ac:spMkLst>
            <pc:docMk/>
            <pc:sldMk cId="0" sldId="297"/>
            <ac:spMk id="6" creationId="{22958B21-7551-66CA-9F08-6030AF21ECA6}"/>
          </ac:spMkLst>
        </pc:spChg>
      </pc:sldChg>
      <pc:sldChg chg="addSp delSp modSp mod">
        <pc:chgData name="Vitor Nunes" userId="daa5ec4a773a7f1c" providerId="LiveId" clId="{622F66C7-3658-44FB-92AF-D0FA5B21AC9C}" dt="2024-05-13T14:07:56.432" v="106" actId="478"/>
        <pc:sldMkLst>
          <pc:docMk/>
          <pc:sldMk cId="0" sldId="298"/>
        </pc:sldMkLst>
        <pc:spChg chg="del">
          <ac:chgData name="Vitor Nunes" userId="daa5ec4a773a7f1c" providerId="LiveId" clId="{622F66C7-3658-44FB-92AF-D0FA5B21AC9C}" dt="2024-05-13T14:07:56.432" v="106" actId="478"/>
          <ac:spMkLst>
            <pc:docMk/>
            <pc:sldMk cId="0" sldId="298"/>
            <ac:spMk id="4" creationId="{5715B67F-E190-E227-EE37-E833E62E3151}"/>
          </ac:spMkLst>
        </pc:spChg>
        <pc:spChg chg="add mod">
          <ac:chgData name="Vitor Nunes" userId="daa5ec4a773a7f1c" providerId="LiveId" clId="{622F66C7-3658-44FB-92AF-D0FA5B21AC9C}" dt="2024-05-13T14:07:54.667" v="105"/>
          <ac:spMkLst>
            <pc:docMk/>
            <pc:sldMk cId="0" sldId="298"/>
            <ac:spMk id="5" creationId="{62F8AE9A-E7E9-61A4-4522-ECE0CF1993D0}"/>
          </ac:spMkLst>
        </pc:spChg>
      </pc:sldChg>
      <pc:sldChg chg="addSp delSp modSp mod">
        <pc:chgData name="Vitor Nunes" userId="daa5ec4a773a7f1c" providerId="LiveId" clId="{622F66C7-3658-44FB-92AF-D0FA5B21AC9C}" dt="2024-05-13T14:08:01.565" v="109" actId="478"/>
        <pc:sldMkLst>
          <pc:docMk/>
          <pc:sldMk cId="0" sldId="299"/>
        </pc:sldMkLst>
        <pc:spChg chg="del mod">
          <ac:chgData name="Vitor Nunes" userId="daa5ec4a773a7f1c" providerId="LiveId" clId="{622F66C7-3658-44FB-92AF-D0FA5B21AC9C}" dt="2024-05-13T14:08:01.565" v="109" actId="478"/>
          <ac:spMkLst>
            <pc:docMk/>
            <pc:sldMk cId="0" sldId="299"/>
            <ac:spMk id="4" creationId="{2877F490-01FF-5BC7-F9FD-ED0BFF1E9792}"/>
          </ac:spMkLst>
        </pc:spChg>
        <pc:spChg chg="add mod">
          <ac:chgData name="Vitor Nunes" userId="daa5ec4a773a7f1c" providerId="LiveId" clId="{622F66C7-3658-44FB-92AF-D0FA5B21AC9C}" dt="2024-05-13T14:07:57.279" v="107"/>
          <ac:spMkLst>
            <pc:docMk/>
            <pc:sldMk cId="0" sldId="299"/>
            <ac:spMk id="5" creationId="{86CC40DE-FEB4-18F0-6832-060E0978676B}"/>
          </ac:spMkLst>
        </pc:spChg>
      </pc:sldChg>
      <pc:sldChg chg="addSp delSp modSp mod">
        <pc:chgData name="Vitor Nunes" userId="daa5ec4a773a7f1c" providerId="LiveId" clId="{622F66C7-3658-44FB-92AF-D0FA5B21AC9C}" dt="2024-05-13T14:08:04.749" v="111"/>
        <pc:sldMkLst>
          <pc:docMk/>
          <pc:sldMk cId="0" sldId="300"/>
        </pc:sldMkLst>
        <pc:spChg chg="del">
          <ac:chgData name="Vitor Nunes" userId="daa5ec4a773a7f1c" providerId="LiveId" clId="{622F66C7-3658-44FB-92AF-D0FA5B21AC9C}" dt="2024-05-13T14:08:04.529" v="110" actId="478"/>
          <ac:spMkLst>
            <pc:docMk/>
            <pc:sldMk cId="0" sldId="300"/>
            <ac:spMk id="4" creationId="{82A43E13-7725-188F-B57B-C4BEA84C5C54}"/>
          </ac:spMkLst>
        </pc:spChg>
        <pc:spChg chg="add mod">
          <ac:chgData name="Vitor Nunes" userId="daa5ec4a773a7f1c" providerId="LiveId" clId="{622F66C7-3658-44FB-92AF-D0FA5B21AC9C}" dt="2024-05-13T14:08:04.749" v="111"/>
          <ac:spMkLst>
            <pc:docMk/>
            <pc:sldMk cId="0" sldId="300"/>
            <ac:spMk id="5" creationId="{00F01138-0DE5-4E86-8A34-4DBDC7F55AD5}"/>
          </ac:spMkLst>
        </pc:spChg>
      </pc:sldChg>
      <pc:sldChg chg="addSp delSp modSp mod">
        <pc:chgData name="Vitor Nunes" userId="daa5ec4a773a7f1c" providerId="LiveId" clId="{622F66C7-3658-44FB-92AF-D0FA5B21AC9C}" dt="2024-05-13T14:08:08.091" v="113"/>
        <pc:sldMkLst>
          <pc:docMk/>
          <pc:sldMk cId="0" sldId="301"/>
        </pc:sldMkLst>
        <pc:spChg chg="del">
          <ac:chgData name="Vitor Nunes" userId="daa5ec4a773a7f1c" providerId="LiveId" clId="{622F66C7-3658-44FB-92AF-D0FA5B21AC9C}" dt="2024-05-13T14:08:07.834" v="112" actId="478"/>
          <ac:spMkLst>
            <pc:docMk/>
            <pc:sldMk cId="0" sldId="301"/>
            <ac:spMk id="4" creationId="{864B6D87-0E8E-B08F-771C-AE840E5AE63F}"/>
          </ac:spMkLst>
        </pc:spChg>
        <pc:spChg chg="add mod">
          <ac:chgData name="Vitor Nunes" userId="daa5ec4a773a7f1c" providerId="LiveId" clId="{622F66C7-3658-44FB-92AF-D0FA5B21AC9C}" dt="2024-05-13T14:08:08.091" v="113"/>
          <ac:spMkLst>
            <pc:docMk/>
            <pc:sldMk cId="0" sldId="301"/>
            <ac:spMk id="5" creationId="{90C868FC-8092-E12C-2F45-3BA588D07C20}"/>
          </ac:spMkLst>
        </pc:spChg>
      </pc:sldChg>
      <pc:sldChg chg="addSp delSp modSp mod">
        <pc:chgData name="Vitor Nunes" userId="daa5ec4a773a7f1c" providerId="LiveId" clId="{622F66C7-3658-44FB-92AF-D0FA5B21AC9C}" dt="2024-05-13T14:08:11.629" v="116"/>
        <pc:sldMkLst>
          <pc:docMk/>
          <pc:sldMk cId="0" sldId="302"/>
        </pc:sldMkLst>
        <pc:spChg chg="del mod">
          <ac:chgData name="Vitor Nunes" userId="daa5ec4a773a7f1c" providerId="LiveId" clId="{622F66C7-3658-44FB-92AF-D0FA5B21AC9C}" dt="2024-05-13T14:08:11.460" v="115" actId="478"/>
          <ac:spMkLst>
            <pc:docMk/>
            <pc:sldMk cId="0" sldId="302"/>
            <ac:spMk id="5" creationId="{758CE13E-D49F-51FE-F95A-8FFD5A71684B}"/>
          </ac:spMkLst>
        </pc:spChg>
        <pc:spChg chg="add mod">
          <ac:chgData name="Vitor Nunes" userId="daa5ec4a773a7f1c" providerId="LiveId" clId="{622F66C7-3658-44FB-92AF-D0FA5B21AC9C}" dt="2024-05-13T14:08:11.629" v="116"/>
          <ac:spMkLst>
            <pc:docMk/>
            <pc:sldMk cId="0" sldId="302"/>
            <ac:spMk id="6" creationId="{6102CF3A-B288-AB5F-1929-50C3921491AA}"/>
          </ac:spMkLst>
        </pc:spChg>
      </pc:sldChg>
      <pc:sldChg chg="addSp delSp modSp mod">
        <pc:chgData name="Vitor Nunes" userId="daa5ec4a773a7f1c" providerId="LiveId" clId="{622F66C7-3658-44FB-92AF-D0FA5B21AC9C}" dt="2024-05-13T14:08:14.683" v="118"/>
        <pc:sldMkLst>
          <pc:docMk/>
          <pc:sldMk cId="0" sldId="303"/>
        </pc:sldMkLst>
        <pc:spChg chg="del">
          <ac:chgData name="Vitor Nunes" userId="daa5ec4a773a7f1c" providerId="LiveId" clId="{622F66C7-3658-44FB-92AF-D0FA5B21AC9C}" dt="2024-05-13T14:08:14.460" v="117" actId="478"/>
          <ac:spMkLst>
            <pc:docMk/>
            <pc:sldMk cId="0" sldId="303"/>
            <ac:spMk id="5" creationId="{296D2129-3130-49B7-8D2D-DA93A6DF2CCC}"/>
          </ac:spMkLst>
        </pc:spChg>
        <pc:spChg chg="add mod">
          <ac:chgData name="Vitor Nunes" userId="daa5ec4a773a7f1c" providerId="LiveId" clId="{622F66C7-3658-44FB-92AF-D0FA5B21AC9C}" dt="2024-05-13T14:08:14.683" v="118"/>
          <ac:spMkLst>
            <pc:docMk/>
            <pc:sldMk cId="0" sldId="303"/>
            <ac:spMk id="6" creationId="{1EBDA221-EE32-DBAE-875E-12E9344AF387}"/>
          </ac:spMkLst>
        </pc:spChg>
      </pc:sldChg>
      <pc:sldChg chg="addSp delSp modSp mod">
        <pc:chgData name="Vitor Nunes" userId="daa5ec4a773a7f1c" providerId="LiveId" clId="{622F66C7-3658-44FB-92AF-D0FA5B21AC9C}" dt="2024-05-13T14:08:17.042" v="120"/>
        <pc:sldMkLst>
          <pc:docMk/>
          <pc:sldMk cId="0" sldId="304"/>
        </pc:sldMkLst>
        <pc:spChg chg="del">
          <ac:chgData name="Vitor Nunes" userId="daa5ec4a773a7f1c" providerId="LiveId" clId="{622F66C7-3658-44FB-92AF-D0FA5B21AC9C}" dt="2024-05-13T14:08:16.846" v="119" actId="478"/>
          <ac:spMkLst>
            <pc:docMk/>
            <pc:sldMk cId="0" sldId="304"/>
            <ac:spMk id="5" creationId="{C6F747F7-6286-B4F0-A4C9-3CABCB78A95D}"/>
          </ac:spMkLst>
        </pc:spChg>
        <pc:spChg chg="add mod">
          <ac:chgData name="Vitor Nunes" userId="daa5ec4a773a7f1c" providerId="LiveId" clId="{622F66C7-3658-44FB-92AF-D0FA5B21AC9C}" dt="2024-05-13T14:08:17.042" v="120"/>
          <ac:spMkLst>
            <pc:docMk/>
            <pc:sldMk cId="0" sldId="304"/>
            <ac:spMk id="6" creationId="{20DAC2C5-04FA-63E6-BCCE-D059F514E98B}"/>
          </ac:spMkLst>
        </pc:spChg>
      </pc:sldChg>
      <pc:sldChg chg="addSp delSp modSp mod">
        <pc:chgData name="Vitor Nunes" userId="daa5ec4a773a7f1c" providerId="LiveId" clId="{622F66C7-3658-44FB-92AF-D0FA5B21AC9C}" dt="2024-05-13T14:08:19.736" v="122"/>
        <pc:sldMkLst>
          <pc:docMk/>
          <pc:sldMk cId="0" sldId="305"/>
        </pc:sldMkLst>
        <pc:spChg chg="del">
          <ac:chgData name="Vitor Nunes" userId="daa5ec4a773a7f1c" providerId="LiveId" clId="{622F66C7-3658-44FB-92AF-D0FA5B21AC9C}" dt="2024-05-13T14:08:19.498" v="121" actId="478"/>
          <ac:spMkLst>
            <pc:docMk/>
            <pc:sldMk cId="0" sldId="305"/>
            <ac:spMk id="5" creationId="{BCE5933D-6167-2383-DE04-31B83265800C}"/>
          </ac:spMkLst>
        </pc:spChg>
        <pc:spChg chg="add mod">
          <ac:chgData name="Vitor Nunes" userId="daa5ec4a773a7f1c" providerId="LiveId" clId="{622F66C7-3658-44FB-92AF-D0FA5B21AC9C}" dt="2024-05-13T14:08:19.736" v="122"/>
          <ac:spMkLst>
            <pc:docMk/>
            <pc:sldMk cId="0" sldId="305"/>
            <ac:spMk id="6" creationId="{3BB03E82-493D-E67F-FA85-B0533D418E5B}"/>
          </ac:spMkLst>
        </pc:spChg>
      </pc:sldChg>
      <pc:sldChg chg="addSp delSp modSp mod">
        <pc:chgData name="Vitor Nunes" userId="daa5ec4a773a7f1c" providerId="LiveId" clId="{622F66C7-3658-44FB-92AF-D0FA5B21AC9C}" dt="2024-05-13T14:08:23.364" v="124"/>
        <pc:sldMkLst>
          <pc:docMk/>
          <pc:sldMk cId="0" sldId="306"/>
        </pc:sldMkLst>
        <pc:spChg chg="del">
          <ac:chgData name="Vitor Nunes" userId="daa5ec4a773a7f1c" providerId="LiveId" clId="{622F66C7-3658-44FB-92AF-D0FA5B21AC9C}" dt="2024-05-13T14:08:23.143" v="123" actId="478"/>
          <ac:spMkLst>
            <pc:docMk/>
            <pc:sldMk cId="0" sldId="306"/>
            <ac:spMk id="4" creationId="{C2624FAC-7E62-577C-1614-3CFC1E7A3C09}"/>
          </ac:spMkLst>
        </pc:spChg>
        <pc:spChg chg="add mod">
          <ac:chgData name="Vitor Nunes" userId="daa5ec4a773a7f1c" providerId="LiveId" clId="{622F66C7-3658-44FB-92AF-D0FA5B21AC9C}" dt="2024-05-13T14:08:23.364" v="124"/>
          <ac:spMkLst>
            <pc:docMk/>
            <pc:sldMk cId="0" sldId="306"/>
            <ac:spMk id="5" creationId="{4C5757F4-5C28-C765-DBCD-5A65AD9947BE}"/>
          </ac:spMkLst>
        </pc:spChg>
      </pc:sldChg>
      <pc:sldChg chg="addSp delSp modSp mod">
        <pc:chgData name="Vitor Nunes" userId="daa5ec4a773a7f1c" providerId="LiveId" clId="{622F66C7-3658-44FB-92AF-D0FA5B21AC9C}" dt="2024-05-13T14:08:27.091" v="126"/>
        <pc:sldMkLst>
          <pc:docMk/>
          <pc:sldMk cId="0" sldId="307"/>
        </pc:sldMkLst>
        <pc:spChg chg="del">
          <ac:chgData name="Vitor Nunes" userId="daa5ec4a773a7f1c" providerId="LiveId" clId="{622F66C7-3658-44FB-92AF-D0FA5B21AC9C}" dt="2024-05-13T14:08:26.862" v="125" actId="478"/>
          <ac:spMkLst>
            <pc:docMk/>
            <pc:sldMk cId="0" sldId="307"/>
            <ac:spMk id="5" creationId="{C03D58D2-9BA0-97D8-275B-7E99B2C427B5}"/>
          </ac:spMkLst>
        </pc:spChg>
        <pc:spChg chg="add mod">
          <ac:chgData name="Vitor Nunes" userId="daa5ec4a773a7f1c" providerId="LiveId" clId="{622F66C7-3658-44FB-92AF-D0FA5B21AC9C}" dt="2024-05-13T14:08:27.091" v="126"/>
          <ac:spMkLst>
            <pc:docMk/>
            <pc:sldMk cId="0" sldId="307"/>
            <ac:spMk id="6" creationId="{3D123B4B-08C4-C886-E788-CB79BD2AA855}"/>
          </ac:spMkLst>
        </pc:spChg>
      </pc:sldChg>
      <pc:sldChg chg="addSp delSp modSp mod">
        <pc:chgData name="Vitor Nunes" userId="daa5ec4a773a7f1c" providerId="LiveId" clId="{622F66C7-3658-44FB-92AF-D0FA5B21AC9C}" dt="2024-05-13T14:08:32.570" v="128"/>
        <pc:sldMkLst>
          <pc:docMk/>
          <pc:sldMk cId="0" sldId="308"/>
        </pc:sldMkLst>
        <pc:spChg chg="del">
          <ac:chgData name="Vitor Nunes" userId="daa5ec4a773a7f1c" providerId="LiveId" clId="{622F66C7-3658-44FB-92AF-D0FA5B21AC9C}" dt="2024-05-13T14:08:32.350" v="127" actId="478"/>
          <ac:spMkLst>
            <pc:docMk/>
            <pc:sldMk cId="0" sldId="308"/>
            <ac:spMk id="4" creationId="{0F77E7C0-5DF0-D293-4A83-6AC88ED95EB2}"/>
          </ac:spMkLst>
        </pc:spChg>
        <pc:spChg chg="add mod">
          <ac:chgData name="Vitor Nunes" userId="daa5ec4a773a7f1c" providerId="LiveId" clId="{622F66C7-3658-44FB-92AF-D0FA5B21AC9C}" dt="2024-05-13T14:08:32.570" v="128"/>
          <ac:spMkLst>
            <pc:docMk/>
            <pc:sldMk cId="0" sldId="308"/>
            <ac:spMk id="5" creationId="{1DE8FE04-FFCF-9F74-16F6-487006FC2E3E}"/>
          </ac:spMkLst>
        </pc:spChg>
      </pc:sldChg>
      <pc:sldChg chg="addSp delSp modSp mod">
        <pc:chgData name="Vitor Nunes" userId="daa5ec4a773a7f1c" providerId="LiveId" clId="{622F66C7-3658-44FB-92AF-D0FA5B21AC9C}" dt="2024-05-13T14:08:35.676" v="130"/>
        <pc:sldMkLst>
          <pc:docMk/>
          <pc:sldMk cId="0" sldId="309"/>
        </pc:sldMkLst>
        <pc:spChg chg="del">
          <ac:chgData name="Vitor Nunes" userId="daa5ec4a773a7f1c" providerId="LiveId" clId="{622F66C7-3658-44FB-92AF-D0FA5B21AC9C}" dt="2024-05-13T14:08:35.460" v="129" actId="478"/>
          <ac:spMkLst>
            <pc:docMk/>
            <pc:sldMk cId="0" sldId="309"/>
            <ac:spMk id="4" creationId="{F0C97F5C-50FA-CE9F-F48E-B7515466E5E3}"/>
          </ac:spMkLst>
        </pc:spChg>
        <pc:spChg chg="add mod">
          <ac:chgData name="Vitor Nunes" userId="daa5ec4a773a7f1c" providerId="LiveId" clId="{622F66C7-3658-44FB-92AF-D0FA5B21AC9C}" dt="2024-05-13T14:08:35.676" v="130"/>
          <ac:spMkLst>
            <pc:docMk/>
            <pc:sldMk cId="0" sldId="309"/>
            <ac:spMk id="5" creationId="{487580C3-AAB0-B9EE-4373-2D3CC56A09C9}"/>
          </ac:spMkLst>
        </pc:spChg>
      </pc:sldChg>
      <pc:sldChg chg="addSp delSp modSp mod">
        <pc:chgData name="Vitor Nunes" userId="daa5ec4a773a7f1c" providerId="LiveId" clId="{622F66C7-3658-44FB-92AF-D0FA5B21AC9C}" dt="2024-05-13T14:08:40.554" v="132"/>
        <pc:sldMkLst>
          <pc:docMk/>
          <pc:sldMk cId="0" sldId="310"/>
        </pc:sldMkLst>
        <pc:spChg chg="del">
          <ac:chgData name="Vitor Nunes" userId="daa5ec4a773a7f1c" providerId="LiveId" clId="{622F66C7-3658-44FB-92AF-D0FA5B21AC9C}" dt="2024-05-13T14:08:40.191" v="131" actId="478"/>
          <ac:spMkLst>
            <pc:docMk/>
            <pc:sldMk cId="0" sldId="310"/>
            <ac:spMk id="4" creationId="{4248AACA-FEA1-ED34-E458-CF2B0CB44ECF}"/>
          </ac:spMkLst>
        </pc:spChg>
        <pc:spChg chg="add mod">
          <ac:chgData name="Vitor Nunes" userId="daa5ec4a773a7f1c" providerId="LiveId" clId="{622F66C7-3658-44FB-92AF-D0FA5B21AC9C}" dt="2024-05-13T14:08:40.554" v="132"/>
          <ac:spMkLst>
            <pc:docMk/>
            <pc:sldMk cId="0" sldId="310"/>
            <ac:spMk id="5" creationId="{D81368D4-9C02-FAC0-DB00-F8505B0E6649}"/>
          </ac:spMkLst>
        </pc:spChg>
      </pc:sldChg>
      <pc:sldChg chg="addSp delSp modSp mod">
        <pc:chgData name="Vitor Nunes" userId="daa5ec4a773a7f1c" providerId="LiveId" clId="{622F66C7-3658-44FB-92AF-D0FA5B21AC9C}" dt="2024-05-13T14:08:43.007" v="134"/>
        <pc:sldMkLst>
          <pc:docMk/>
          <pc:sldMk cId="0" sldId="311"/>
        </pc:sldMkLst>
        <pc:spChg chg="del">
          <ac:chgData name="Vitor Nunes" userId="daa5ec4a773a7f1c" providerId="LiveId" clId="{622F66C7-3658-44FB-92AF-D0FA5B21AC9C}" dt="2024-05-13T14:08:42.755" v="133" actId="478"/>
          <ac:spMkLst>
            <pc:docMk/>
            <pc:sldMk cId="0" sldId="311"/>
            <ac:spMk id="5" creationId="{B51EE295-BBEA-3463-9ABF-441606051DBA}"/>
          </ac:spMkLst>
        </pc:spChg>
        <pc:spChg chg="add mod">
          <ac:chgData name="Vitor Nunes" userId="daa5ec4a773a7f1c" providerId="LiveId" clId="{622F66C7-3658-44FB-92AF-D0FA5B21AC9C}" dt="2024-05-13T14:08:43.007" v="134"/>
          <ac:spMkLst>
            <pc:docMk/>
            <pc:sldMk cId="0" sldId="311"/>
            <ac:spMk id="6" creationId="{DEB4B4B5-80DF-83FB-C008-88AF355FD8D8}"/>
          </ac:spMkLst>
        </pc:spChg>
      </pc:sldChg>
      <pc:sldChg chg="addSp delSp modSp mod">
        <pc:chgData name="Vitor Nunes" userId="daa5ec4a773a7f1c" providerId="LiveId" clId="{622F66C7-3658-44FB-92AF-D0FA5B21AC9C}" dt="2024-05-13T14:08:45.150" v="136"/>
        <pc:sldMkLst>
          <pc:docMk/>
          <pc:sldMk cId="0" sldId="312"/>
        </pc:sldMkLst>
        <pc:spChg chg="del">
          <ac:chgData name="Vitor Nunes" userId="daa5ec4a773a7f1c" providerId="LiveId" clId="{622F66C7-3658-44FB-92AF-D0FA5B21AC9C}" dt="2024-05-13T14:08:44.941" v="135" actId="478"/>
          <ac:spMkLst>
            <pc:docMk/>
            <pc:sldMk cId="0" sldId="312"/>
            <ac:spMk id="4" creationId="{C8C54747-4B79-06B9-340F-101F978E7980}"/>
          </ac:spMkLst>
        </pc:spChg>
        <pc:spChg chg="add mod">
          <ac:chgData name="Vitor Nunes" userId="daa5ec4a773a7f1c" providerId="LiveId" clId="{622F66C7-3658-44FB-92AF-D0FA5B21AC9C}" dt="2024-05-13T14:08:45.150" v="136"/>
          <ac:spMkLst>
            <pc:docMk/>
            <pc:sldMk cId="0" sldId="312"/>
            <ac:spMk id="5" creationId="{42521CBA-DE00-291F-034E-511CB6142988}"/>
          </ac:spMkLst>
        </pc:spChg>
      </pc:sldChg>
      <pc:sldChg chg="addSp delSp modSp mod">
        <pc:chgData name="Vitor Nunes" userId="daa5ec4a773a7f1c" providerId="LiveId" clId="{622F66C7-3658-44FB-92AF-D0FA5B21AC9C}" dt="2024-05-13T14:08:47.508" v="138"/>
        <pc:sldMkLst>
          <pc:docMk/>
          <pc:sldMk cId="0" sldId="313"/>
        </pc:sldMkLst>
        <pc:spChg chg="del">
          <ac:chgData name="Vitor Nunes" userId="daa5ec4a773a7f1c" providerId="LiveId" clId="{622F66C7-3658-44FB-92AF-D0FA5B21AC9C}" dt="2024-05-13T14:08:47.255" v="137" actId="478"/>
          <ac:spMkLst>
            <pc:docMk/>
            <pc:sldMk cId="0" sldId="313"/>
            <ac:spMk id="4" creationId="{CE1873BB-57A5-3F69-7579-FC254081D5C7}"/>
          </ac:spMkLst>
        </pc:spChg>
        <pc:spChg chg="add mod">
          <ac:chgData name="Vitor Nunes" userId="daa5ec4a773a7f1c" providerId="LiveId" clId="{622F66C7-3658-44FB-92AF-D0FA5B21AC9C}" dt="2024-05-13T14:08:47.508" v="138"/>
          <ac:spMkLst>
            <pc:docMk/>
            <pc:sldMk cId="0" sldId="313"/>
            <ac:spMk id="5" creationId="{CA79DC55-ECA8-3BFC-1195-46F9B4E45196}"/>
          </ac:spMkLst>
        </pc:spChg>
      </pc:sldChg>
      <pc:sldChg chg="addSp delSp modSp mod">
        <pc:chgData name="Vitor Nunes" userId="daa5ec4a773a7f1c" providerId="LiveId" clId="{622F66C7-3658-44FB-92AF-D0FA5B21AC9C}" dt="2024-05-13T14:08:49.811" v="140"/>
        <pc:sldMkLst>
          <pc:docMk/>
          <pc:sldMk cId="0" sldId="314"/>
        </pc:sldMkLst>
        <pc:spChg chg="del">
          <ac:chgData name="Vitor Nunes" userId="daa5ec4a773a7f1c" providerId="LiveId" clId="{622F66C7-3658-44FB-92AF-D0FA5B21AC9C}" dt="2024-05-13T14:08:49.564" v="139" actId="478"/>
          <ac:spMkLst>
            <pc:docMk/>
            <pc:sldMk cId="0" sldId="314"/>
            <ac:spMk id="4" creationId="{3FAC3C34-A5A1-65B5-A5AD-0423414828C8}"/>
          </ac:spMkLst>
        </pc:spChg>
        <pc:spChg chg="add mod">
          <ac:chgData name="Vitor Nunes" userId="daa5ec4a773a7f1c" providerId="LiveId" clId="{622F66C7-3658-44FB-92AF-D0FA5B21AC9C}" dt="2024-05-13T14:08:49.811" v="140"/>
          <ac:spMkLst>
            <pc:docMk/>
            <pc:sldMk cId="0" sldId="314"/>
            <ac:spMk id="5" creationId="{92D86BE5-B470-E839-CA82-D30296E5EEB7}"/>
          </ac:spMkLst>
        </pc:spChg>
      </pc:sldChg>
    </pc:docChg>
  </pc:docChgLst>
  <pc:docChgLst>
    <pc:chgData name="Vitor Nunes" userId="daa5ec4a773a7f1c" providerId="LiveId" clId="{EA1B8DC1-712A-4523-9983-EEF673FB81A3}"/>
    <pc:docChg chg="undo custSel addSld delSld modSld sldOrd">
      <pc:chgData name="Vitor Nunes" userId="daa5ec4a773a7f1c" providerId="LiveId" clId="{EA1B8DC1-712A-4523-9983-EEF673FB81A3}" dt="2024-05-31T02:22:08.596" v="414" actId="1076"/>
      <pc:docMkLst>
        <pc:docMk/>
      </pc:docMkLst>
      <pc:sldChg chg="modSp mod">
        <pc:chgData name="Vitor Nunes" userId="daa5ec4a773a7f1c" providerId="LiveId" clId="{EA1B8DC1-712A-4523-9983-EEF673FB81A3}" dt="2024-05-29T22:22:45.364" v="4" actId="403"/>
        <pc:sldMkLst>
          <pc:docMk/>
          <pc:sldMk cId="0" sldId="256"/>
        </pc:sldMkLst>
        <pc:spChg chg="mod">
          <ac:chgData name="Vitor Nunes" userId="daa5ec4a773a7f1c" providerId="LiveId" clId="{EA1B8DC1-712A-4523-9983-EEF673FB81A3}" dt="2024-05-29T22:22:45.364" v="4" actId="403"/>
          <ac:spMkLst>
            <pc:docMk/>
            <pc:sldMk cId="0" sldId="256"/>
            <ac:spMk id="5" creationId="{AF35FAC8-ABAD-B791-0012-C644A93D62B7}"/>
          </ac:spMkLst>
        </pc:spChg>
      </pc:sldChg>
      <pc:sldChg chg="addSp delSp modSp mod">
        <pc:chgData name="Vitor Nunes" userId="daa5ec4a773a7f1c" providerId="LiveId" clId="{EA1B8DC1-712A-4523-9983-EEF673FB81A3}" dt="2024-05-29T22:26:49.397" v="67"/>
        <pc:sldMkLst>
          <pc:docMk/>
          <pc:sldMk cId="0" sldId="258"/>
        </pc:sldMkLst>
        <pc:spChg chg="del">
          <ac:chgData name="Vitor Nunes" userId="daa5ec4a773a7f1c" providerId="LiveId" clId="{EA1B8DC1-712A-4523-9983-EEF673FB81A3}" dt="2024-05-29T22:24:34.823" v="7" actId="478"/>
          <ac:spMkLst>
            <pc:docMk/>
            <pc:sldMk cId="0" sldId="258"/>
            <ac:spMk id="6" creationId="{6AC94B63-EFC0-D1B6-34C5-ABFAE4D2EC0F}"/>
          </ac:spMkLst>
        </pc:spChg>
        <pc:spChg chg="add del mod">
          <ac:chgData name="Vitor Nunes" userId="daa5ec4a773a7f1c" providerId="LiveId" clId="{EA1B8DC1-712A-4523-9983-EEF673FB81A3}" dt="2024-05-29T22:24:31.447" v="6" actId="478"/>
          <ac:spMkLst>
            <pc:docMk/>
            <pc:sldMk cId="0" sldId="258"/>
            <ac:spMk id="7" creationId="{CB67C8B0-3F8A-8B55-411E-F6B14F82FA21}"/>
          </ac:spMkLst>
        </pc:spChg>
        <pc:spChg chg="add mod">
          <ac:chgData name="Vitor Nunes" userId="daa5ec4a773a7f1c" providerId="LiveId" clId="{EA1B8DC1-712A-4523-9983-EEF673FB81A3}" dt="2024-05-29T22:26:49.397" v="67"/>
          <ac:spMkLst>
            <pc:docMk/>
            <pc:sldMk cId="0" sldId="258"/>
            <ac:spMk id="8" creationId="{0CC095A6-506C-22C1-435E-13CC86F0E76E}"/>
          </ac:spMkLst>
        </pc:spChg>
      </pc:sldChg>
      <pc:sldChg chg="addSp delSp modSp mod">
        <pc:chgData name="Vitor Nunes" userId="daa5ec4a773a7f1c" providerId="LiveId" clId="{EA1B8DC1-712A-4523-9983-EEF673FB81A3}" dt="2024-05-29T22:26:50.316" v="68"/>
        <pc:sldMkLst>
          <pc:docMk/>
          <pc:sldMk cId="0" sldId="259"/>
        </pc:sldMkLst>
        <pc:spChg chg="del">
          <ac:chgData name="Vitor Nunes" userId="daa5ec4a773a7f1c" providerId="LiveId" clId="{EA1B8DC1-712A-4523-9983-EEF673FB81A3}" dt="2024-05-29T22:24:37.242" v="8" actId="478"/>
          <ac:spMkLst>
            <pc:docMk/>
            <pc:sldMk cId="0" sldId="259"/>
            <ac:spMk id="4" creationId="{360C8EAA-6B07-3B7C-05CC-802EAB732277}"/>
          </ac:spMkLst>
        </pc:spChg>
        <pc:spChg chg="add mod">
          <ac:chgData name="Vitor Nunes" userId="daa5ec4a773a7f1c" providerId="LiveId" clId="{EA1B8DC1-712A-4523-9983-EEF673FB81A3}" dt="2024-05-29T22:26:50.316" v="68"/>
          <ac:spMkLst>
            <pc:docMk/>
            <pc:sldMk cId="0" sldId="259"/>
            <ac:spMk id="5" creationId="{1A951357-5AE8-B094-4E84-11286D2C6FA4}"/>
          </ac:spMkLst>
        </pc:spChg>
      </pc:sldChg>
      <pc:sldChg chg="addSp delSp modSp mod">
        <pc:chgData name="Vitor Nunes" userId="daa5ec4a773a7f1c" providerId="LiveId" clId="{EA1B8DC1-712A-4523-9983-EEF673FB81A3}" dt="2024-05-29T22:28:17.694" v="135"/>
        <pc:sldMkLst>
          <pc:docMk/>
          <pc:sldMk cId="0" sldId="260"/>
        </pc:sldMkLst>
        <pc:spChg chg="del">
          <ac:chgData name="Vitor Nunes" userId="daa5ec4a773a7f1c" providerId="LiveId" clId="{EA1B8DC1-712A-4523-9983-EEF673FB81A3}" dt="2024-05-29T22:24:38.461" v="9" actId="478"/>
          <ac:spMkLst>
            <pc:docMk/>
            <pc:sldMk cId="0" sldId="260"/>
            <ac:spMk id="5" creationId="{6286169F-E3ED-0A05-75A0-E77DAFA402C2}"/>
          </ac:spMkLst>
        </pc:spChg>
        <pc:spChg chg="add mod">
          <ac:chgData name="Vitor Nunes" userId="daa5ec4a773a7f1c" providerId="LiveId" clId="{EA1B8DC1-712A-4523-9983-EEF673FB81A3}" dt="2024-05-29T22:26:50.977" v="69"/>
          <ac:spMkLst>
            <pc:docMk/>
            <pc:sldMk cId="0" sldId="260"/>
            <ac:spMk id="6" creationId="{5872C47D-FB5F-6854-C91C-60A92269DE16}"/>
          </ac:spMkLst>
        </pc:spChg>
        <pc:spChg chg="add mod">
          <ac:chgData name="Vitor Nunes" userId="daa5ec4a773a7f1c" providerId="LiveId" clId="{EA1B8DC1-712A-4523-9983-EEF673FB81A3}" dt="2024-05-29T22:28:17.694" v="135"/>
          <ac:spMkLst>
            <pc:docMk/>
            <pc:sldMk cId="0" sldId="260"/>
            <ac:spMk id="7" creationId="{4A08A86B-DA64-851C-07AB-7E4B5D80808B}"/>
          </ac:spMkLst>
        </pc:spChg>
      </pc:sldChg>
      <pc:sldChg chg="addSp delSp modSp mod">
        <pc:chgData name="Vitor Nunes" userId="daa5ec4a773a7f1c" providerId="LiveId" clId="{EA1B8DC1-712A-4523-9983-EEF673FB81A3}" dt="2024-05-29T22:28:17.114" v="134"/>
        <pc:sldMkLst>
          <pc:docMk/>
          <pc:sldMk cId="0" sldId="261"/>
        </pc:sldMkLst>
        <pc:spChg chg="del">
          <ac:chgData name="Vitor Nunes" userId="daa5ec4a773a7f1c" providerId="LiveId" clId="{EA1B8DC1-712A-4523-9983-EEF673FB81A3}" dt="2024-05-29T22:24:39.649" v="10" actId="478"/>
          <ac:spMkLst>
            <pc:docMk/>
            <pc:sldMk cId="0" sldId="261"/>
            <ac:spMk id="6" creationId="{03322512-F92A-BE2A-46AD-C6627F546795}"/>
          </ac:spMkLst>
        </pc:spChg>
        <pc:spChg chg="add mod">
          <ac:chgData name="Vitor Nunes" userId="daa5ec4a773a7f1c" providerId="LiveId" clId="{EA1B8DC1-712A-4523-9983-EEF673FB81A3}" dt="2024-05-29T22:26:51.589" v="70"/>
          <ac:spMkLst>
            <pc:docMk/>
            <pc:sldMk cId="0" sldId="261"/>
            <ac:spMk id="7" creationId="{77EC9222-BBFC-077E-CED2-F0608576E79E}"/>
          </ac:spMkLst>
        </pc:spChg>
        <pc:spChg chg="add mod">
          <ac:chgData name="Vitor Nunes" userId="daa5ec4a773a7f1c" providerId="LiveId" clId="{EA1B8DC1-712A-4523-9983-EEF673FB81A3}" dt="2024-05-29T22:28:17.114" v="134"/>
          <ac:spMkLst>
            <pc:docMk/>
            <pc:sldMk cId="0" sldId="261"/>
            <ac:spMk id="8" creationId="{CF45C2BD-A590-C017-4E57-865FA2B1F8D9}"/>
          </ac:spMkLst>
        </pc:spChg>
      </pc:sldChg>
      <pc:sldChg chg="addSp delSp modSp mod">
        <pc:chgData name="Vitor Nunes" userId="daa5ec4a773a7f1c" providerId="LiveId" clId="{EA1B8DC1-712A-4523-9983-EEF673FB81A3}" dt="2024-05-29T22:28:16.556" v="133"/>
        <pc:sldMkLst>
          <pc:docMk/>
          <pc:sldMk cId="0" sldId="262"/>
        </pc:sldMkLst>
        <pc:spChg chg="del">
          <ac:chgData name="Vitor Nunes" userId="daa5ec4a773a7f1c" providerId="LiveId" clId="{EA1B8DC1-712A-4523-9983-EEF673FB81A3}" dt="2024-05-29T22:24:41.363" v="11" actId="478"/>
          <ac:spMkLst>
            <pc:docMk/>
            <pc:sldMk cId="0" sldId="262"/>
            <ac:spMk id="7" creationId="{8B3D66FC-8612-DD70-51B9-61474635DACA}"/>
          </ac:spMkLst>
        </pc:spChg>
        <pc:spChg chg="add mod">
          <ac:chgData name="Vitor Nunes" userId="daa5ec4a773a7f1c" providerId="LiveId" clId="{EA1B8DC1-712A-4523-9983-EEF673FB81A3}" dt="2024-05-29T22:26:52.150" v="71"/>
          <ac:spMkLst>
            <pc:docMk/>
            <pc:sldMk cId="0" sldId="262"/>
            <ac:spMk id="8" creationId="{C07701A0-4F38-EB9E-D643-AA762CF5EA85}"/>
          </ac:spMkLst>
        </pc:spChg>
        <pc:spChg chg="add mod">
          <ac:chgData name="Vitor Nunes" userId="daa5ec4a773a7f1c" providerId="LiveId" clId="{EA1B8DC1-712A-4523-9983-EEF673FB81A3}" dt="2024-05-29T22:28:16.556" v="133"/>
          <ac:spMkLst>
            <pc:docMk/>
            <pc:sldMk cId="0" sldId="262"/>
            <ac:spMk id="9" creationId="{BD39913D-503B-F4E3-09E1-4BA2A4032446}"/>
          </ac:spMkLst>
        </pc:spChg>
      </pc:sldChg>
      <pc:sldChg chg="addSp delSp modSp mod">
        <pc:chgData name="Vitor Nunes" userId="daa5ec4a773a7f1c" providerId="LiveId" clId="{EA1B8DC1-712A-4523-9983-EEF673FB81A3}" dt="2024-05-29T22:28:15.963" v="132"/>
        <pc:sldMkLst>
          <pc:docMk/>
          <pc:sldMk cId="0" sldId="263"/>
        </pc:sldMkLst>
        <pc:spChg chg="del">
          <ac:chgData name="Vitor Nunes" userId="daa5ec4a773a7f1c" providerId="LiveId" clId="{EA1B8DC1-712A-4523-9983-EEF673FB81A3}" dt="2024-05-29T22:24:43.214" v="12" actId="478"/>
          <ac:spMkLst>
            <pc:docMk/>
            <pc:sldMk cId="0" sldId="263"/>
            <ac:spMk id="5" creationId="{E2FB9F34-3F69-863F-1D8C-DAB459C4A369}"/>
          </ac:spMkLst>
        </pc:spChg>
        <pc:spChg chg="add mod">
          <ac:chgData name="Vitor Nunes" userId="daa5ec4a773a7f1c" providerId="LiveId" clId="{EA1B8DC1-712A-4523-9983-EEF673FB81A3}" dt="2024-05-29T22:26:52.630" v="72"/>
          <ac:spMkLst>
            <pc:docMk/>
            <pc:sldMk cId="0" sldId="263"/>
            <ac:spMk id="6" creationId="{8B160C65-2AE3-DDCA-9898-8212F09FB78A}"/>
          </ac:spMkLst>
        </pc:spChg>
        <pc:spChg chg="add mod">
          <ac:chgData name="Vitor Nunes" userId="daa5ec4a773a7f1c" providerId="LiveId" clId="{EA1B8DC1-712A-4523-9983-EEF673FB81A3}" dt="2024-05-29T22:28:15.963" v="132"/>
          <ac:spMkLst>
            <pc:docMk/>
            <pc:sldMk cId="0" sldId="263"/>
            <ac:spMk id="7" creationId="{4DE55CFB-E583-4C89-54C5-676A0407990C}"/>
          </ac:spMkLst>
        </pc:spChg>
      </pc:sldChg>
      <pc:sldChg chg="addSp delSp modSp mod">
        <pc:chgData name="Vitor Nunes" userId="daa5ec4a773a7f1c" providerId="LiveId" clId="{EA1B8DC1-712A-4523-9983-EEF673FB81A3}" dt="2024-05-29T22:28:15.304" v="131"/>
        <pc:sldMkLst>
          <pc:docMk/>
          <pc:sldMk cId="0" sldId="264"/>
        </pc:sldMkLst>
        <pc:spChg chg="del">
          <ac:chgData name="Vitor Nunes" userId="daa5ec4a773a7f1c" providerId="LiveId" clId="{EA1B8DC1-712A-4523-9983-EEF673FB81A3}" dt="2024-05-29T22:24:44.616" v="13" actId="478"/>
          <ac:spMkLst>
            <pc:docMk/>
            <pc:sldMk cId="0" sldId="264"/>
            <ac:spMk id="6" creationId="{0F44B08A-1B76-E070-B755-4125E12CCEF9}"/>
          </ac:spMkLst>
        </pc:spChg>
        <pc:spChg chg="add mod">
          <ac:chgData name="Vitor Nunes" userId="daa5ec4a773a7f1c" providerId="LiveId" clId="{EA1B8DC1-712A-4523-9983-EEF673FB81A3}" dt="2024-05-29T22:26:53.140" v="73"/>
          <ac:spMkLst>
            <pc:docMk/>
            <pc:sldMk cId="0" sldId="264"/>
            <ac:spMk id="7" creationId="{01E6E838-C52D-322C-3F30-8778DE9E257D}"/>
          </ac:spMkLst>
        </pc:spChg>
        <pc:spChg chg="add mod">
          <ac:chgData name="Vitor Nunes" userId="daa5ec4a773a7f1c" providerId="LiveId" clId="{EA1B8DC1-712A-4523-9983-EEF673FB81A3}" dt="2024-05-29T22:28:15.304" v="131"/>
          <ac:spMkLst>
            <pc:docMk/>
            <pc:sldMk cId="0" sldId="264"/>
            <ac:spMk id="8" creationId="{FC56CA8C-9BDB-4C2E-A1CD-F1044D1B8353}"/>
          </ac:spMkLst>
        </pc:spChg>
      </pc:sldChg>
      <pc:sldChg chg="addSp delSp modSp mod">
        <pc:chgData name="Vitor Nunes" userId="daa5ec4a773a7f1c" providerId="LiveId" clId="{EA1B8DC1-712A-4523-9983-EEF673FB81A3}" dt="2024-05-29T22:28:14.384" v="130"/>
        <pc:sldMkLst>
          <pc:docMk/>
          <pc:sldMk cId="0" sldId="265"/>
        </pc:sldMkLst>
        <pc:spChg chg="del">
          <ac:chgData name="Vitor Nunes" userId="daa5ec4a773a7f1c" providerId="LiveId" clId="{EA1B8DC1-712A-4523-9983-EEF673FB81A3}" dt="2024-05-29T22:24:45.839" v="14" actId="478"/>
          <ac:spMkLst>
            <pc:docMk/>
            <pc:sldMk cId="0" sldId="265"/>
            <ac:spMk id="6" creationId="{CBEFE645-6038-7EB4-EB9D-CD4FE7F3827A}"/>
          </ac:spMkLst>
        </pc:spChg>
        <pc:spChg chg="add mod">
          <ac:chgData name="Vitor Nunes" userId="daa5ec4a773a7f1c" providerId="LiveId" clId="{EA1B8DC1-712A-4523-9983-EEF673FB81A3}" dt="2024-05-29T22:26:53.640" v="74"/>
          <ac:spMkLst>
            <pc:docMk/>
            <pc:sldMk cId="0" sldId="265"/>
            <ac:spMk id="7" creationId="{C1BF6F95-8F4D-44D7-3FE8-B7F3ADCAF302}"/>
          </ac:spMkLst>
        </pc:spChg>
        <pc:spChg chg="add mod">
          <ac:chgData name="Vitor Nunes" userId="daa5ec4a773a7f1c" providerId="LiveId" clId="{EA1B8DC1-712A-4523-9983-EEF673FB81A3}" dt="2024-05-29T22:28:14.384" v="130"/>
          <ac:spMkLst>
            <pc:docMk/>
            <pc:sldMk cId="0" sldId="265"/>
            <ac:spMk id="8" creationId="{08F490C5-E648-BD73-8C54-DE78CEA6B89B}"/>
          </ac:spMkLst>
        </pc:spChg>
      </pc:sldChg>
      <pc:sldChg chg="addSp delSp modSp mod">
        <pc:chgData name="Vitor Nunes" userId="daa5ec4a773a7f1c" providerId="LiveId" clId="{EA1B8DC1-712A-4523-9983-EEF673FB81A3}" dt="2024-05-29T22:26:54.235" v="75"/>
        <pc:sldMkLst>
          <pc:docMk/>
          <pc:sldMk cId="0" sldId="266"/>
        </pc:sldMkLst>
        <pc:spChg chg="del mod">
          <ac:chgData name="Vitor Nunes" userId="daa5ec4a773a7f1c" providerId="LiveId" clId="{EA1B8DC1-712A-4523-9983-EEF673FB81A3}" dt="2024-05-29T22:24:47.765" v="16" actId="478"/>
          <ac:spMkLst>
            <pc:docMk/>
            <pc:sldMk cId="0" sldId="266"/>
            <ac:spMk id="8" creationId="{662A4E3F-E69D-666E-1707-5D5FDAD70649}"/>
          </ac:spMkLst>
        </pc:spChg>
        <pc:spChg chg="add mod">
          <ac:chgData name="Vitor Nunes" userId="daa5ec4a773a7f1c" providerId="LiveId" clId="{EA1B8DC1-712A-4523-9983-EEF673FB81A3}" dt="2024-05-29T22:26:54.235" v="75"/>
          <ac:spMkLst>
            <pc:docMk/>
            <pc:sldMk cId="0" sldId="266"/>
            <ac:spMk id="9" creationId="{FAF2485D-72E8-0A69-FF41-D2E875A12AAE}"/>
          </ac:spMkLst>
        </pc:spChg>
      </pc:sldChg>
      <pc:sldChg chg="addSp delSp modSp mod">
        <pc:chgData name="Vitor Nunes" userId="daa5ec4a773a7f1c" providerId="LiveId" clId="{EA1B8DC1-712A-4523-9983-EEF673FB81A3}" dt="2024-05-29T22:26:54.947" v="76"/>
        <pc:sldMkLst>
          <pc:docMk/>
          <pc:sldMk cId="0" sldId="267"/>
        </pc:sldMkLst>
        <pc:spChg chg="del">
          <ac:chgData name="Vitor Nunes" userId="daa5ec4a773a7f1c" providerId="LiveId" clId="{EA1B8DC1-712A-4523-9983-EEF673FB81A3}" dt="2024-05-29T22:24:49.900" v="17" actId="478"/>
          <ac:spMkLst>
            <pc:docMk/>
            <pc:sldMk cId="0" sldId="267"/>
            <ac:spMk id="11" creationId="{7A8DBEB1-D113-6CFD-C5A2-478587667C37}"/>
          </ac:spMkLst>
        </pc:spChg>
        <pc:spChg chg="add mod">
          <ac:chgData name="Vitor Nunes" userId="daa5ec4a773a7f1c" providerId="LiveId" clId="{EA1B8DC1-712A-4523-9983-EEF673FB81A3}" dt="2024-05-29T22:26:54.947" v="76"/>
          <ac:spMkLst>
            <pc:docMk/>
            <pc:sldMk cId="0" sldId="267"/>
            <ac:spMk id="12" creationId="{6C8E053E-AB51-8AA3-90E1-420B86AB8B10}"/>
          </ac:spMkLst>
        </pc:spChg>
      </pc:sldChg>
      <pc:sldChg chg="addSp delSp modSp mod">
        <pc:chgData name="Vitor Nunes" userId="daa5ec4a773a7f1c" providerId="LiveId" clId="{EA1B8DC1-712A-4523-9983-EEF673FB81A3}" dt="2024-05-29T22:26:55.588" v="77"/>
        <pc:sldMkLst>
          <pc:docMk/>
          <pc:sldMk cId="0" sldId="268"/>
        </pc:sldMkLst>
        <pc:spChg chg="del">
          <ac:chgData name="Vitor Nunes" userId="daa5ec4a773a7f1c" providerId="LiveId" clId="{EA1B8DC1-712A-4523-9983-EEF673FB81A3}" dt="2024-05-29T22:24:52.069" v="18" actId="478"/>
          <ac:spMkLst>
            <pc:docMk/>
            <pc:sldMk cId="0" sldId="268"/>
            <ac:spMk id="8" creationId="{F328ECE9-E6F7-2B36-2BFE-D118BE5B76E6}"/>
          </ac:spMkLst>
        </pc:spChg>
        <pc:spChg chg="add mod">
          <ac:chgData name="Vitor Nunes" userId="daa5ec4a773a7f1c" providerId="LiveId" clId="{EA1B8DC1-712A-4523-9983-EEF673FB81A3}" dt="2024-05-29T22:26:55.588" v="77"/>
          <ac:spMkLst>
            <pc:docMk/>
            <pc:sldMk cId="0" sldId="268"/>
            <ac:spMk id="9" creationId="{EFE1F883-8A8F-F925-D916-3C45F38AD7D6}"/>
          </ac:spMkLst>
        </pc:spChg>
      </pc:sldChg>
      <pc:sldChg chg="addSp delSp modSp mod">
        <pc:chgData name="Vitor Nunes" userId="daa5ec4a773a7f1c" providerId="LiveId" clId="{EA1B8DC1-712A-4523-9983-EEF673FB81A3}" dt="2024-05-29T22:26:56.214" v="78"/>
        <pc:sldMkLst>
          <pc:docMk/>
          <pc:sldMk cId="0" sldId="269"/>
        </pc:sldMkLst>
        <pc:spChg chg="del">
          <ac:chgData name="Vitor Nunes" userId="daa5ec4a773a7f1c" providerId="LiveId" clId="{EA1B8DC1-712A-4523-9983-EEF673FB81A3}" dt="2024-05-29T22:25:09.068" v="20" actId="478"/>
          <ac:spMkLst>
            <pc:docMk/>
            <pc:sldMk cId="0" sldId="269"/>
            <ac:spMk id="9" creationId="{97D6B364-599A-BE50-EA2F-C8743F28A87D}"/>
          </ac:spMkLst>
        </pc:spChg>
        <pc:spChg chg="add mod">
          <ac:chgData name="Vitor Nunes" userId="daa5ec4a773a7f1c" providerId="LiveId" clId="{EA1B8DC1-712A-4523-9983-EEF673FB81A3}" dt="2024-05-29T22:26:56.214" v="78"/>
          <ac:spMkLst>
            <pc:docMk/>
            <pc:sldMk cId="0" sldId="269"/>
            <ac:spMk id="10" creationId="{40475575-D54C-ECB2-0E65-1608888BAA6B}"/>
          </ac:spMkLst>
        </pc:spChg>
      </pc:sldChg>
      <pc:sldChg chg="addSp delSp modSp mod">
        <pc:chgData name="Vitor Nunes" userId="daa5ec4a773a7f1c" providerId="LiveId" clId="{EA1B8DC1-712A-4523-9983-EEF673FB81A3}" dt="2024-05-29T22:26:56.831" v="79"/>
        <pc:sldMkLst>
          <pc:docMk/>
          <pc:sldMk cId="0" sldId="270"/>
        </pc:sldMkLst>
        <pc:spChg chg="del">
          <ac:chgData name="Vitor Nunes" userId="daa5ec4a773a7f1c" providerId="LiveId" clId="{EA1B8DC1-712A-4523-9983-EEF673FB81A3}" dt="2024-05-29T22:25:10.916" v="21" actId="478"/>
          <ac:spMkLst>
            <pc:docMk/>
            <pc:sldMk cId="0" sldId="270"/>
            <ac:spMk id="9" creationId="{3909405F-CEB4-A89E-19D0-84FDBCD1E9C7}"/>
          </ac:spMkLst>
        </pc:spChg>
        <pc:spChg chg="add mod">
          <ac:chgData name="Vitor Nunes" userId="daa5ec4a773a7f1c" providerId="LiveId" clId="{EA1B8DC1-712A-4523-9983-EEF673FB81A3}" dt="2024-05-29T22:26:56.831" v="79"/>
          <ac:spMkLst>
            <pc:docMk/>
            <pc:sldMk cId="0" sldId="270"/>
            <ac:spMk id="10" creationId="{14668302-C2A5-CE7E-E94E-AEE9DDA3332C}"/>
          </ac:spMkLst>
        </pc:spChg>
      </pc:sldChg>
      <pc:sldChg chg="addSp delSp modSp mod">
        <pc:chgData name="Vitor Nunes" userId="daa5ec4a773a7f1c" providerId="LiveId" clId="{EA1B8DC1-712A-4523-9983-EEF673FB81A3}" dt="2024-05-29T22:26:57.432" v="80"/>
        <pc:sldMkLst>
          <pc:docMk/>
          <pc:sldMk cId="0" sldId="271"/>
        </pc:sldMkLst>
        <pc:spChg chg="del">
          <ac:chgData name="Vitor Nunes" userId="daa5ec4a773a7f1c" providerId="LiveId" clId="{EA1B8DC1-712A-4523-9983-EEF673FB81A3}" dt="2024-05-29T22:25:12.492" v="22" actId="478"/>
          <ac:spMkLst>
            <pc:docMk/>
            <pc:sldMk cId="0" sldId="271"/>
            <ac:spMk id="9" creationId="{530BC767-2476-9D0E-3B79-8E42040F094B}"/>
          </ac:spMkLst>
        </pc:spChg>
        <pc:spChg chg="add mod">
          <ac:chgData name="Vitor Nunes" userId="daa5ec4a773a7f1c" providerId="LiveId" clId="{EA1B8DC1-712A-4523-9983-EEF673FB81A3}" dt="2024-05-29T22:26:57.432" v="80"/>
          <ac:spMkLst>
            <pc:docMk/>
            <pc:sldMk cId="0" sldId="271"/>
            <ac:spMk id="10" creationId="{22C2A680-4E4C-070F-2C6A-7994E84FF87A}"/>
          </ac:spMkLst>
        </pc:spChg>
      </pc:sldChg>
      <pc:sldChg chg="addSp delSp modSp mod">
        <pc:chgData name="Vitor Nunes" userId="daa5ec4a773a7f1c" providerId="LiveId" clId="{EA1B8DC1-712A-4523-9983-EEF673FB81A3}" dt="2024-05-29T22:26:58.027" v="81"/>
        <pc:sldMkLst>
          <pc:docMk/>
          <pc:sldMk cId="0" sldId="272"/>
        </pc:sldMkLst>
        <pc:spChg chg="del">
          <ac:chgData name="Vitor Nunes" userId="daa5ec4a773a7f1c" providerId="LiveId" clId="{EA1B8DC1-712A-4523-9983-EEF673FB81A3}" dt="2024-05-29T22:25:03.625" v="19" actId="478"/>
          <ac:spMkLst>
            <pc:docMk/>
            <pc:sldMk cId="0" sldId="272"/>
            <ac:spMk id="9" creationId="{CC089374-FF17-0E42-6D0B-54A789851DCC}"/>
          </ac:spMkLst>
        </pc:spChg>
        <pc:spChg chg="add mod">
          <ac:chgData name="Vitor Nunes" userId="daa5ec4a773a7f1c" providerId="LiveId" clId="{EA1B8DC1-712A-4523-9983-EEF673FB81A3}" dt="2024-05-29T22:26:58.027" v="81"/>
          <ac:spMkLst>
            <pc:docMk/>
            <pc:sldMk cId="0" sldId="272"/>
            <ac:spMk id="10" creationId="{21A6B8CC-9F98-3F25-F8A1-8486A404B8D5}"/>
          </ac:spMkLst>
        </pc:spChg>
      </pc:sldChg>
      <pc:sldChg chg="addSp delSp modSp mod">
        <pc:chgData name="Vitor Nunes" userId="daa5ec4a773a7f1c" providerId="LiveId" clId="{EA1B8DC1-712A-4523-9983-EEF673FB81A3}" dt="2024-05-29T22:26:58.633" v="82"/>
        <pc:sldMkLst>
          <pc:docMk/>
          <pc:sldMk cId="0" sldId="273"/>
        </pc:sldMkLst>
        <pc:spChg chg="del">
          <ac:chgData name="Vitor Nunes" userId="daa5ec4a773a7f1c" providerId="LiveId" clId="{EA1B8DC1-712A-4523-9983-EEF673FB81A3}" dt="2024-05-29T22:25:14.962" v="23" actId="478"/>
          <ac:spMkLst>
            <pc:docMk/>
            <pc:sldMk cId="0" sldId="273"/>
            <ac:spMk id="9" creationId="{5E5A58BA-07CA-5ED8-A829-F7A64275AD41}"/>
          </ac:spMkLst>
        </pc:spChg>
        <pc:spChg chg="add mod">
          <ac:chgData name="Vitor Nunes" userId="daa5ec4a773a7f1c" providerId="LiveId" clId="{EA1B8DC1-712A-4523-9983-EEF673FB81A3}" dt="2024-05-29T22:26:58.633" v="82"/>
          <ac:spMkLst>
            <pc:docMk/>
            <pc:sldMk cId="0" sldId="273"/>
            <ac:spMk id="10" creationId="{208D70D4-14E4-8ABA-3C66-2F9030BF4817}"/>
          </ac:spMkLst>
        </pc:spChg>
      </pc:sldChg>
      <pc:sldChg chg="addSp delSp modSp mod">
        <pc:chgData name="Vitor Nunes" userId="daa5ec4a773a7f1c" providerId="LiveId" clId="{EA1B8DC1-712A-4523-9983-EEF673FB81A3}" dt="2024-05-29T22:26:59.230" v="83"/>
        <pc:sldMkLst>
          <pc:docMk/>
          <pc:sldMk cId="0" sldId="274"/>
        </pc:sldMkLst>
        <pc:spChg chg="del">
          <ac:chgData name="Vitor Nunes" userId="daa5ec4a773a7f1c" providerId="LiveId" clId="{EA1B8DC1-712A-4523-9983-EEF673FB81A3}" dt="2024-05-29T22:25:16.205" v="24" actId="478"/>
          <ac:spMkLst>
            <pc:docMk/>
            <pc:sldMk cId="0" sldId="274"/>
            <ac:spMk id="8" creationId="{03B681A6-39D9-8A07-5891-49D280994662}"/>
          </ac:spMkLst>
        </pc:spChg>
        <pc:spChg chg="add mod">
          <ac:chgData name="Vitor Nunes" userId="daa5ec4a773a7f1c" providerId="LiveId" clId="{EA1B8DC1-712A-4523-9983-EEF673FB81A3}" dt="2024-05-29T22:26:59.230" v="83"/>
          <ac:spMkLst>
            <pc:docMk/>
            <pc:sldMk cId="0" sldId="274"/>
            <ac:spMk id="9" creationId="{99B6A0A4-DEB8-DD83-4CCA-B330169DE80B}"/>
          </ac:spMkLst>
        </pc:spChg>
      </pc:sldChg>
      <pc:sldChg chg="addSp delSp modSp mod">
        <pc:chgData name="Vitor Nunes" userId="daa5ec4a773a7f1c" providerId="LiveId" clId="{EA1B8DC1-712A-4523-9983-EEF673FB81A3}" dt="2024-05-29T22:26:59.863" v="84"/>
        <pc:sldMkLst>
          <pc:docMk/>
          <pc:sldMk cId="0" sldId="275"/>
        </pc:sldMkLst>
        <pc:spChg chg="del">
          <ac:chgData name="Vitor Nunes" userId="daa5ec4a773a7f1c" providerId="LiveId" clId="{EA1B8DC1-712A-4523-9983-EEF673FB81A3}" dt="2024-05-29T22:25:18.112" v="25" actId="478"/>
          <ac:spMkLst>
            <pc:docMk/>
            <pc:sldMk cId="0" sldId="275"/>
            <ac:spMk id="8" creationId="{FEDF330F-38FC-EA28-E80E-12080B8CB24A}"/>
          </ac:spMkLst>
        </pc:spChg>
        <pc:spChg chg="add mod">
          <ac:chgData name="Vitor Nunes" userId="daa5ec4a773a7f1c" providerId="LiveId" clId="{EA1B8DC1-712A-4523-9983-EEF673FB81A3}" dt="2024-05-29T22:26:59.863" v="84"/>
          <ac:spMkLst>
            <pc:docMk/>
            <pc:sldMk cId="0" sldId="275"/>
            <ac:spMk id="9" creationId="{616810FF-6452-19B8-4DB5-16F79C7D2E75}"/>
          </ac:spMkLst>
        </pc:spChg>
      </pc:sldChg>
      <pc:sldChg chg="addSp delSp modSp mod">
        <pc:chgData name="Vitor Nunes" userId="daa5ec4a773a7f1c" providerId="LiveId" clId="{EA1B8DC1-712A-4523-9983-EEF673FB81A3}" dt="2024-05-29T22:27:00.466" v="85"/>
        <pc:sldMkLst>
          <pc:docMk/>
          <pc:sldMk cId="0" sldId="276"/>
        </pc:sldMkLst>
        <pc:spChg chg="del">
          <ac:chgData name="Vitor Nunes" userId="daa5ec4a773a7f1c" providerId="LiveId" clId="{EA1B8DC1-712A-4523-9983-EEF673FB81A3}" dt="2024-05-29T22:25:19.577" v="26" actId="478"/>
          <ac:spMkLst>
            <pc:docMk/>
            <pc:sldMk cId="0" sldId="276"/>
            <ac:spMk id="9" creationId="{176240DE-146B-C4A2-FEFD-EFE1289E1AED}"/>
          </ac:spMkLst>
        </pc:spChg>
        <pc:spChg chg="add mod">
          <ac:chgData name="Vitor Nunes" userId="daa5ec4a773a7f1c" providerId="LiveId" clId="{EA1B8DC1-712A-4523-9983-EEF673FB81A3}" dt="2024-05-29T22:27:00.466" v="85"/>
          <ac:spMkLst>
            <pc:docMk/>
            <pc:sldMk cId="0" sldId="276"/>
            <ac:spMk id="10" creationId="{7466385B-C796-C766-B052-B30BF725CC4A}"/>
          </ac:spMkLst>
        </pc:spChg>
      </pc:sldChg>
      <pc:sldChg chg="addSp delSp modSp mod">
        <pc:chgData name="Vitor Nunes" userId="daa5ec4a773a7f1c" providerId="LiveId" clId="{EA1B8DC1-712A-4523-9983-EEF673FB81A3}" dt="2024-05-29T22:27:01.075" v="86"/>
        <pc:sldMkLst>
          <pc:docMk/>
          <pc:sldMk cId="0" sldId="277"/>
        </pc:sldMkLst>
        <pc:spChg chg="del">
          <ac:chgData name="Vitor Nunes" userId="daa5ec4a773a7f1c" providerId="LiveId" clId="{EA1B8DC1-712A-4523-9983-EEF673FB81A3}" dt="2024-05-29T22:25:20.835" v="27" actId="478"/>
          <ac:spMkLst>
            <pc:docMk/>
            <pc:sldMk cId="0" sldId="277"/>
            <ac:spMk id="9" creationId="{3284B703-344C-58E0-D5BD-FAD5ECE26327}"/>
          </ac:spMkLst>
        </pc:spChg>
        <pc:spChg chg="add mod">
          <ac:chgData name="Vitor Nunes" userId="daa5ec4a773a7f1c" providerId="LiveId" clId="{EA1B8DC1-712A-4523-9983-EEF673FB81A3}" dt="2024-05-29T22:27:01.075" v="86"/>
          <ac:spMkLst>
            <pc:docMk/>
            <pc:sldMk cId="0" sldId="277"/>
            <ac:spMk id="10" creationId="{D3A043A2-A96A-E667-3DFC-D7DC2E5F63A4}"/>
          </ac:spMkLst>
        </pc:spChg>
      </pc:sldChg>
      <pc:sldChg chg="addSp delSp modSp mod">
        <pc:chgData name="Vitor Nunes" userId="daa5ec4a773a7f1c" providerId="LiveId" clId="{EA1B8DC1-712A-4523-9983-EEF673FB81A3}" dt="2024-05-29T22:27:01.703" v="87"/>
        <pc:sldMkLst>
          <pc:docMk/>
          <pc:sldMk cId="0" sldId="278"/>
        </pc:sldMkLst>
        <pc:spChg chg="del">
          <ac:chgData name="Vitor Nunes" userId="daa5ec4a773a7f1c" providerId="LiveId" clId="{EA1B8DC1-712A-4523-9983-EEF673FB81A3}" dt="2024-05-29T22:25:22.253" v="28" actId="478"/>
          <ac:spMkLst>
            <pc:docMk/>
            <pc:sldMk cId="0" sldId="278"/>
            <ac:spMk id="9" creationId="{528DD8C6-6B18-9135-5004-4E7E730B6A29}"/>
          </ac:spMkLst>
        </pc:spChg>
        <pc:spChg chg="add mod">
          <ac:chgData name="Vitor Nunes" userId="daa5ec4a773a7f1c" providerId="LiveId" clId="{EA1B8DC1-712A-4523-9983-EEF673FB81A3}" dt="2024-05-29T22:27:01.703" v="87"/>
          <ac:spMkLst>
            <pc:docMk/>
            <pc:sldMk cId="0" sldId="278"/>
            <ac:spMk id="10" creationId="{461AE961-EC49-838C-C143-D80047B09487}"/>
          </ac:spMkLst>
        </pc:spChg>
      </pc:sldChg>
      <pc:sldChg chg="addSp delSp modSp mod">
        <pc:chgData name="Vitor Nunes" userId="daa5ec4a773a7f1c" providerId="LiveId" clId="{EA1B8DC1-712A-4523-9983-EEF673FB81A3}" dt="2024-05-29T22:27:02.305" v="88"/>
        <pc:sldMkLst>
          <pc:docMk/>
          <pc:sldMk cId="0" sldId="279"/>
        </pc:sldMkLst>
        <pc:spChg chg="del">
          <ac:chgData name="Vitor Nunes" userId="daa5ec4a773a7f1c" providerId="LiveId" clId="{EA1B8DC1-712A-4523-9983-EEF673FB81A3}" dt="2024-05-29T22:25:23.361" v="29" actId="478"/>
          <ac:spMkLst>
            <pc:docMk/>
            <pc:sldMk cId="0" sldId="279"/>
            <ac:spMk id="9" creationId="{8ECA4113-CA66-4494-9AFE-C797BBE1F770}"/>
          </ac:spMkLst>
        </pc:spChg>
        <pc:spChg chg="add mod">
          <ac:chgData name="Vitor Nunes" userId="daa5ec4a773a7f1c" providerId="LiveId" clId="{EA1B8DC1-712A-4523-9983-EEF673FB81A3}" dt="2024-05-29T22:27:02.305" v="88"/>
          <ac:spMkLst>
            <pc:docMk/>
            <pc:sldMk cId="0" sldId="279"/>
            <ac:spMk id="10" creationId="{9795047A-8379-DE2C-26C1-F5FB616FC913}"/>
          </ac:spMkLst>
        </pc:spChg>
      </pc:sldChg>
      <pc:sldChg chg="addSp delSp modSp mod">
        <pc:chgData name="Vitor Nunes" userId="daa5ec4a773a7f1c" providerId="LiveId" clId="{EA1B8DC1-712A-4523-9983-EEF673FB81A3}" dt="2024-05-29T22:27:02.912" v="89"/>
        <pc:sldMkLst>
          <pc:docMk/>
          <pc:sldMk cId="0" sldId="280"/>
        </pc:sldMkLst>
        <pc:spChg chg="del">
          <ac:chgData name="Vitor Nunes" userId="daa5ec4a773a7f1c" providerId="LiveId" clId="{EA1B8DC1-712A-4523-9983-EEF673FB81A3}" dt="2024-05-29T22:25:24.454" v="30" actId="478"/>
          <ac:spMkLst>
            <pc:docMk/>
            <pc:sldMk cId="0" sldId="280"/>
            <ac:spMk id="6" creationId="{86B4C90D-0F2B-1376-9292-E2D8A8FE13C0}"/>
          </ac:spMkLst>
        </pc:spChg>
        <pc:spChg chg="add mod">
          <ac:chgData name="Vitor Nunes" userId="daa5ec4a773a7f1c" providerId="LiveId" clId="{EA1B8DC1-712A-4523-9983-EEF673FB81A3}" dt="2024-05-29T22:27:02.912" v="89"/>
          <ac:spMkLst>
            <pc:docMk/>
            <pc:sldMk cId="0" sldId="280"/>
            <ac:spMk id="7" creationId="{53A6BA16-7F98-B3E0-26F7-0C121D74EC9D}"/>
          </ac:spMkLst>
        </pc:spChg>
      </pc:sldChg>
      <pc:sldChg chg="addSp delSp modSp mod">
        <pc:chgData name="Vitor Nunes" userId="daa5ec4a773a7f1c" providerId="LiveId" clId="{EA1B8DC1-712A-4523-9983-EEF673FB81A3}" dt="2024-05-29T22:27:03.622" v="90"/>
        <pc:sldMkLst>
          <pc:docMk/>
          <pc:sldMk cId="0" sldId="281"/>
        </pc:sldMkLst>
        <pc:spChg chg="del">
          <ac:chgData name="Vitor Nunes" userId="daa5ec4a773a7f1c" providerId="LiveId" clId="{EA1B8DC1-712A-4523-9983-EEF673FB81A3}" dt="2024-05-29T22:25:25.904" v="31" actId="478"/>
          <ac:spMkLst>
            <pc:docMk/>
            <pc:sldMk cId="0" sldId="281"/>
            <ac:spMk id="4" creationId="{A081AE1E-D89A-A8E2-59D4-F1BAEFA99AB2}"/>
          </ac:spMkLst>
        </pc:spChg>
        <pc:spChg chg="add mod">
          <ac:chgData name="Vitor Nunes" userId="daa5ec4a773a7f1c" providerId="LiveId" clId="{EA1B8DC1-712A-4523-9983-EEF673FB81A3}" dt="2024-05-29T22:27:03.622" v="90"/>
          <ac:spMkLst>
            <pc:docMk/>
            <pc:sldMk cId="0" sldId="281"/>
            <ac:spMk id="5" creationId="{A61ECA8D-1DC8-32B2-B633-3615A2AFF15B}"/>
          </ac:spMkLst>
        </pc:spChg>
      </pc:sldChg>
      <pc:sldChg chg="addSp delSp modSp mod">
        <pc:chgData name="Vitor Nunes" userId="daa5ec4a773a7f1c" providerId="LiveId" clId="{EA1B8DC1-712A-4523-9983-EEF673FB81A3}" dt="2024-05-29T22:27:04.225" v="91"/>
        <pc:sldMkLst>
          <pc:docMk/>
          <pc:sldMk cId="0" sldId="282"/>
        </pc:sldMkLst>
        <pc:spChg chg="del">
          <ac:chgData name="Vitor Nunes" userId="daa5ec4a773a7f1c" providerId="LiveId" clId="{EA1B8DC1-712A-4523-9983-EEF673FB81A3}" dt="2024-05-29T22:25:27.488" v="32" actId="478"/>
          <ac:spMkLst>
            <pc:docMk/>
            <pc:sldMk cId="0" sldId="282"/>
            <ac:spMk id="5" creationId="{F893968A-923A-9E57-3D26-F01699E65A64}"/>
          </ac:spMkLst>
        </pc:spChg>
        <pc:spChg chg="add mod">
          <ac:chgData name="Vitor Nunes" userId="daa5ec4a773a7f1c" providerId="LiveId" clId="{EA1B8DC1-712A-4523-9983-EEF673FB81A3}" dt="2024-05-29T22:27:04.225" v="91"/>
          <ac:spMkLst>
            <pc:docMk/>
            <pc:sldMk cId="0" sldId="282"/>
            <ac:spMk id="6" creationId="{0AE70DCF-580F-C0CF-54A5-8817AC9C7CA9}"/>
          </ac:spMkLst>
        </pc:spChg>
      </pc:sldChg>
      <pc:sldChg chg="addSp delSp modSp mod">
        <pc:chgData name="Vitor Nunes" userId="daa5ec4a773a7f1c" providerId="LiveId" clId="{EA1B8DC1-712A-4523-9983-EEF673FB81A3}" dt="2024-05-29T22:27:04.830" v="92"/>
        <pc:sldMkLst>
          <pc:docMk/>
          <pc:sldMk cId="0" sldId="283"/>
        </pc:sldMkLst>
        <pc:spChg chg="del">
          <ac:chgData name="Vitor Nunes" userId="daa5ec4a773a7f1c" providerId="LiveId" clId="{EA1B8DC1-712A-4523-9983-EEF673FB81A3}" dt="2024-05-29T22:25:28.647" v="33" actId="478"/>
          <ac:spMkLst>
            <pc:docMk/>
            <pc:sldMk cId="0" sldId="283"/>
            <ac:spMk id="6" creationId="{F7FD5287-0E29-2268-3F77-141FDC6415F2}"/>
          </ac:spMkLst>
        </pc:spChg>
        <pc:spChg chg="add mod">
          <ac:chgData name="Vitor Nunes" userId="daa5ec4a773a7f1c" providerId="LiveId" clId="{EA1B8DC1-712A-4523-9983-EEF673FB81A3}" dt="2024-05-29T22:27:04.830" v="92"/>
          <ac:spMkLst>
            <pc:docMk/>
            <pc:sldMk cId="0" sldId="283"/>
            <ac:spMk id="7" creationId="{57D7B26A-D04D-74E2-EB52-564F2F099327}"/>
          </ac:spMkLst>
        </pc:spChg>
      </pc:sldChg>
      <pc:sldChg chg="addSp delSp modSp mod">
        <pc:chgData name="Vitor Nunes" userId="daa5ec4a773a7f1c" providerId="LiveId" clId="{EA1B8DC1-712A-4523-9983-EEF673FB81A3}" dt="2024-05-29T22:27:06.081" v="93"/>
        <pc:sldMkLst>
          <pc:docMk/>
          <pc:sldMk cId="0" sldId="284"/>
        </pc:sldMkLst>
        <pc:spChg chg="del">
          <ac:chgData name="Vitor Nunes" userId="daa5ec4a773a7f1c" providerId="LiveId" clId="{EA1B8DC1-712A-4523-9983-EEF673FB81A3}" dt="2024-05-29T22:25:30.012" v="34" actId="478"/>
          <ac:spMkLst>
            <pc:docMk/>
            <pc:sldMk cId="0" sldId="284"/>
            <ac:spMk id="7" creationId="{5A3F1FAE-4C3C-A8B4-D55B-803FDF52A4A5}"/>
          </ac:spMkLst>
        </pc:spChg>
        <pc:spChg chg="add mod">
          <ac:chgData name="Vitor Nunes" userId="daa5ec4a773a7f1c" providerId="LiveId" clId="{EA1B8DC1-712A-4523-9983-EEF673FB81A3}" dt="2024-05-29T22:27:06.081" v="93"/>
          <ac:spMkLst>
            <pc:docMk/>
            <pc:sldMk cId="0" sldId="284"/>
            <ac:spMk id="8" creationId="{0E7F33D1-1268-22B5-4437-6A8CA4F89BEF}"/>
          </ac:spMkLst>
        </pc:spChg>
      </pc:sldChg>
      <pc:sldChg chg="addSp delSp modSp mod">
        <pc:chgData name="Vitor Nunes" userId="daa5ec4a773a7f1c" providerId="LiveId" clId="{EA1B8DC1-712A-4523-9983-EEF673FB81A3}" dt="2024-05-29T22:27:06.645" v="94"/>
        <pc:sldMkLst>
          <pc:docMk/>
          <pc:sldMk cId="0" sldId="285"/>
        </pc:sldMkLst>
        <pc:spChg chg="del">
          <ac:chgData name="Vitor Nunes" userId="daa5ec4a773a7f1c" providerId="LiveId" clId="{EA1B8DC1-712A-4523-9983-EEF673FB81A3}" dt="2024-05-29T22:25:31.241" v="35" actId="478"/>
          <ac:spMkLst>
            <pc:docMk/>
            <pc:sldMk cId="0" sldId="285"/>
            <ac:spMk id="8" creationId="{151A6399-3BAB-E137-66A9-E260E485653A}"/>
          </ac:spMkLst>
        </pc:spChg>
        <pc:spChg chg="add mod">
          <ac:chgData name="Vitor Nunes" userId="daa5ec4a773a7f1c" providerId="LiveId" clId="{EA1B8DC1-712A-4523-9983-EEF673FB81A3}" dt="2024-05-29T22:27:06.645" v="94"/>
          <ac:spMkLst>
            <pc:docMk/>
            <pc:sldMk cId="0" sldId="285"/>
            <ac:spMk id="9" creationId="{FF279449-EB81-4E8F-3D01-A3DFC6A3668B}"/>
          </ac:spMkLst>
        </pc:spChg>
      </pc:sldChg>
      <pc:sldChg chg="addSp delSp modSp mod">
        <pc:chgData name="Vitor Nunes" userId="daa5ec4a773a7f1c" providerId="LiveId" clId="{EA1B8DC1-712A-4523-9983-EEF673FB81A3}" dt="2024-05-29T22:27:07.184" v="95"/>
        <pc:sldMkLst>
          <pc:docMk/>
          <pc:sldMk cId="0" sldId="286"/>
        </pc:sldMkLst>
        <pc:spChg chg="del">
          <ac:chgData name="Vitor Nunes" userId="daa5ec4a773a7f1c" providerId="LiveId" clId="{EA1B8DC1-712A-4523-9983-EEF673FB81A3}" dt="2024-05-29T22:25:32.237" v="36" actId="478"/>
          <ac:spMkLst>
            <pc:docMk/>
            <pc:sldMk cId="0" sldId="286"/>
            <ac:spMk id="8" creationId="{E61A8ABB-7262-4736-222D-47180D1A96EE}"/>
          </ac:spMkLst>
        </pc:spChg>
        <pc:spChg chg="add mod">
          <ac:chgData name="Vitor Nunes" userId="daa5ec4a773a7f1c" providerId="LiveId" clId="{EA1B8DC1-712A-4523-9983-EEF673FB81A3}" dt="2024-05-29T22:27:07.184" v="95"/>
          <ac:spMkLst>
            <pc:docMk/>
            <pc:sldMk cId="0" sldId="286"/>
            <ac:spMk id="9" creationId="{D0B3CDAA-D31F-90EB-C7DA-A4967BA10813}"/>
          </ac:spMkLst>
        </pc:spChg>
      </pc:sldChg>
      <pc:sldChg chg="addSp delSp modSp mod">
        <pc:chgData name="Vitor Nunes" userId="daa5ec4a773a7f1c" providerId="LiveId" clId="{EA1B8DC1-712A-4523-9983-EEF673FB81A3}" dt="2024-05-29T22:27:07.722" v="96"/>
        <pc:sldMkLst>
          <pc:docMk/>
          <pc:sldMk cId="0" sldId="287"/>
        </pc:sldMkLst>
        <pc:spChg chg="del">
          <ac:chgData name="Vitor Nunes" userId="daa5ec4a773a7f1c" providerId="LiveId" clId="{EA1B8DC1-712A-4523-9983-EEF673FB81A3}" dt="2024-05-29T22:25:33.211" v="37" actId="478"/>
          <ac:spMkLst>
            <pc:docMk/>
            <pc:sldMk cId="0" sldId="287"/>
            <ac:spMk id="4" creationId="{16699F72-1685-3DD9-45B9-66AF9B956CDD}"/>
          </ac:spMkLst>
        </pc:spChg>
        <pc:spChg chg="add mod">
          <ac:chgData name="Vitor Nunes" userId="daa5ec4a773a7f1c" providerId="LiveId" clId="{EA1B8DC1-712A-4523-9983-EEF673FB81A3}" dt="2024-05-29T22:27:07.722" v="96"/>
          <ac:spMkLst>
            <pc:docMk/>
            <pc:sldMk cId="0" sldId="287"/>
            <ac:spMk id="5" creationId="{83145112-6B70-9909-55C8-888BD719C7FE}"/>
          </ac:spMkLst>
        </pc:spChg>
      </pc:sldChg>
      <pc:sldChg chg="addSp delSp modSp mod">
        <pc:chgData name="Vitor Nunes" userId="daa5ec4a773a7f1c" providerId="LiveId" clId="{EA1B8DC1-712A-4523-9983-EEF673FB81A3}" dt="2024-05-29T22:27:08.212" v="97"/>
        <pc:sldMkLst>
          <pc:docMk/>
          <pc:sldMk cId="0" sldId="288"/>
        </pc:sldMkLst>
        <pc:spChg chg="del">
          <ac:chgData name="Vitor Nunes" userId="daa5ec4a773a7f1c" providerId="LiveId" clId="{EA1B8DC1-712A-4523-9983-EEF673FB81A3}" dt="2024-05-29T22:25:34.032" v="38" actId="478"/>
          <ac:spMkLst>
            <pc:docMk/>
            <pc:sldMk cId="0" sldId="288"/>
            <ac:spMk id="4" creationId="{C10E85E5-2C3A-50A1-8E2D-C0B354D27866}"/>
          </ac:spMkLst>
        </pc:spChg>
        <pc:spChg chg="add mod">
          <ac:chgData name="Vitor Nunes" userId="daa5ec4a773a7f1c" providerId="LiveId" clId="{EA1B8DC1-712A-4523-9983-EEF673FB81A3}" dt="2024-05-29T22:27:08.212" v="97"/>
          <ac:spMkLst>
            <pc:docMk/>
            <pc:sldMk cId="0" sldId="288"/>
            <ac:spMk id="5" creationId="{D57EC4E3-4568-09BB-5DBB-3B20C1F148B9}"/>
          </ac:spMkLst>
        </pc:spChg>
      </pc:sldChg>
      <pc:sldChg chg="addSp delSp modSp mod">
        <pc:chgData name="Vitor Nunes" userId="daa5ec4a773a7f1c" providerId="LiveId" clId="{EA1B8DC1-712A-4523-9983-EEF673FB81A3}" dt="2024-05-29T22:27:08.857" v="98"/>
        <pc:sldMkLst>
          <pc:docMk/>
          <pc:sldMk cId="0" sldId="289"/>
        </pc:sldMkLst>
        <pc:spChg chg="del">
          <ac:chgData name="Vitor Nunes" userId="daa5ec4a773a7f1c" providerId="LiveId" clId="{EA1B8DC1-712A-4523-9983-EEF673FB81A3}" dt="2024-05-29T22:25:35.091" v="39" actId="478"/>
          <ac:spMkLst>
            <pc:docMk/>
            <pc:sldMk cId="0" sldId="289"/>
            <ac:spMk id="4" creationId="{1E00AEA1-35B6-3B20-B90E-C2785622757B}"/>
          </ac:spMkLst>
        </pc:spChg>
        <pc:spChg chg="add mod">
          <ac:chgData name="Vitor Nunes" userId="daa5ec4a773a7f1c" providerId="LiveId" clId="{EA1B8DC1-712A-4523-9983-EEF673FB81A3}" dt="2024-05-29T22:27:08.857" v="98"/>
          <ac:spMkLst>
            <pc:docMk/>
            <pc:sldMk cId="0" sldId="289"/>
            <ac:spMk id="5" creationId="{FE4EF1CE-9081-24F0-7DA2-0A1DB5769C5B}"/>
          </ac:spMkLst>
        </pc:spChg>
      </pc:sldChg>
      <pc:sldChg chg="addSp delSp modSp mod">
        <pc:chgData name="Vitor Nunes" userId="daa5ec4a773a7f1c" providerId="LiveId" clId="{EA1B8DC1-712A-4523-9983-EEF673FB81A3}" dt="2024-05-29T22:27:09.398" v="99"/>
        <pc:sldMkLst>
          <pc:docMk/>
          <pc:sldMk cId="0" sldId="290"/>
        </pc:sldMkLst>
        <pc:spChg chg="del">
          <ac:chgData name="Vitor Nunes" userId="daa5ec4a773a7f1c" providerId="LiveId" clId="{EA1B8DC1-712A-4523-9983-EEF673FB81A3}" dt="2024-05-29T22:25:36.485" v="40" actId="478"/>
          <ac:spMkLst>
            <pc:docMk/>
            <pc:sldMk cId="0" sldId="290"/>
            <ac:spMk id="4" creationId="{9C1CE6C0-07C5-EA93-AB8F-6D69FC93A030}"/>
          </ac:spMkLst>
        </pc:spChg>
        <pc:spChg chg="add mod">
          <ac:chgData name="Vitor Nunes" userId="daa5ec4a773a7f1c" providerId="LiveId" clId="{EA1B8DC1-712A-4523-9983-EEF673FB81A3}" dt="2024-05-29T22:27:09.398" v="99"/>
          <ac:spMkLst>
            <pc:docMk/>
            <pc:sldMk cId="0" sldId="290"/>
            <ac:spMk id="5" creationId="{33BFB8A3-9480-7042-426D-5FCEA632BB45}"/>
          </ac:spMkLst>
        </pc:spChg>
      </pc:sldChg>
      <pc:sldChg chg="addSp delSp modSp mod">
        <pc:chgData name="Vitor Nunes" userId="daa5ec4a773a7f1c" providerId="LiveId" clId="{EA1B8DC1-712A-4523-9983-EEF673FB81A3}" dt="2024-05-29T22:27:09.908" v="100"/>
        <pc:sldMkLst>
          <pc:docMk/>
          <pc:sldMk cId="0" sldId="291"/>
        </pc:sldMkLst>
        <pc:spChg chg="del">
          <ac:chgData name="Vitor Nunes" userId="daa5ec4a773a7f1c" providerId="LiveId" clId="{EA1B8DC1-712A-4523-9983-EEF673FB81A3}" dt="2024-05-29T22:25:38.404" v="41" actId="478"/>
          <ac:spMkLst>
            <pc:docMk/>
            <pc:sldMk cId="0" sldId="291"/>
            <ac:spMk id="4" creationId="{2D57F500-38A0-6EAD-2FA5-9877CCAB30E4}"/>
          </ac:spMkLst>
        </pc:spChg>
        <pc:spChg chg="add mod">
          <ac:chgData name="Vitor Nunes" userId="daa5ec4a773a7f1c" providerId="LiveId" clId="{EA1B8DC1-712A-4523-9983-EEF673FB81A3}" dt="2024-05-29T22:27:09.908" v="100"/>
          <ac:spMkLst>
            <pc:docMk/>
            <pc:sldMk cId="0" sldId="291"/>
            <ac:spMk id="5" creationId="{8133FB1D-4491-EC70-8D81-76E79DB0369C}"/>
          </ac:spMkLst>
        </pc:spChg>
      </pc:sldChg>
      <pc:sldChg chg="addSp delSp modSp mod">
        <pc:chgData name="Vitor Nunes" userId="daa5ec4a773a7f1c" providerId="LiveId" clId="{EA1B8DC1-712A-4523-9983-EEF673FB81A3}" dt="2024-05-29T22:27:10.537" v="101"/>
        <pc:sldMkLst>
          <pc:docMk/>
          <pc:sldMk cId="0" sldId="292"/>
        </pc:sldMkLst>
        <pc:spChg chg="del mod">
          <ac:chgData name="Vitor Nunes" userId="daa5ec4a773a7f1c" providerId="LiveId" clId="{EA1B8DC1-712A-4523-9983-EEF673FB81A3}" dt="2024-05-29T22:25:40.004" v="43" actId="478"/>
          <ac:spMkLst>
            <pc:docMk/>
            <pc:sldMk cId="0" sldId="292"/>
            <ac:spMk id="4" creationId="{5E7C4C99-59BD-FBDC-6807-F762D8E9947C}"/>
          </ac:spMkLst>
        </pc:spChg>
        <pc:spChg chg="add mod">
          <ac:chgData name="Vitor Nunes" userId="daa5ec4a773a7f1c" providerId="LiveId" clId="{EA1B8DC1-712A-4523-9983-EEF673FB81A3}" dt="2024-05-29T22:27:10.537" v="101"/>
          <ac:spMkLst>
            <pc:docMk/>
            <pc:sldMk cId="0" sldId="292"/>
            <ac:spMk id="5" creationId="{F2E5C2CB-DD92-A076-1453-A8C7C843F4FB}"/>
          </ac:spMkLst>
        </pc:spChg>
      </pc:sldChg>
      <pc:sldChg chg="addSp delSp modSp mod">
        <pc:chgData name="Vitor Nunes" userId="daa5ec4a773a7f1c" providerId="LiveId" clId="{EA1B8DC1-712A-4523-9983-EEF673FB81A3}" dt="2024-05-29T22:27:11.073" v="102"/>
        <pc:sldMkLst>
          <pc:docMk/>
          <pc:sldMk cId="0" sldId="293"/>
        </pc:sldMkLst>
        <pc:spChg chg="del">
          <ac:chgData name="Vitor Nunes" userId="daa5ec4a773a7f1c" providerId="LiveId" clId="{EA1B8DC1-712A-4523-9983-EEF673FB81A3}" dt="2024-05-29T22:25:41.018" v="44" actId="478"/>
          <ac:spMkLst>
            <pc:docMk/>
            <pc:sldMk cId="0" sldId="293"/>
            <ac:spMk id="4" creationId="{3F9615A1-F8D7-BC83-9A1B-784B160ABCD3}"/>
          </ac:spMkLst>
        </pc:spChg>
        <pc:spChg chg="add mod">
          <ac:chgData name="Vitor Nunes" userId="daa5ec4a773a7f1c" providerId="LiveId" clId="{EA1B8DC1-712A-4523-9983-EEF673FB81A3}" dt="2024-05-29T22:27:11.073" v="102"/>
          <ac:spMkLst>
            <pc:docMk/>
            <pc:sldMk cId="0" sldId="293"/>
            <ac:spMk id="5" creationId="{1D46254F-0AE7-77AE-CDE7-CFCA7383C48A}"/>
          </ac:spMkLst>
        </pc:spChg>
      </pc:sldChg>
      <pc:sldChg chg="addSp delSp modSp mod">
        <pc:chgData name="Vitor Nunes" userId="daa5ec4a773a7f1c" providerId="LiveId" clId="{EA1B8DC1-712A-4523-9983-EEF673FB81A3}" dt="2024-05-29T22:27:11.665" v="103"/>
        <pc:sldMkLst>
          <pc:docMk/>
          <pc:sldMk cId="0" sldId="294"/>
        </pc:sldMkLst>
        <pc:spChg chg="del">
          <ac:chgData name="Vitor Nunes" userId="daa5ec4a773a7f1c" providerId="LiveId" clId="{EA1B8DC1-712A-4523-9983-EEF673FB81A3}" dt="2024-05-29T22:25:42.422" v="45" actId="478"/>
          <ac:spMkLst>
            <pc:docMk/>
            <pc:sldMk cId="0" sldId="294"/>
            <ac:spMk id="5" creationId="{27E4DD2C-F171-EACE-7AA0-6AC0BD10A43B}"/>
          </ac:spMkLst>
        </pc:spChg>
        <pc:spChg chg="add mod">
          <ac:chgData name="Vitor Nunes" userId="daa5ec4a773a7f1c" providerId="LiveId" clId="{EA1B8DC1-712A-4523-9983-EEF673FB81A3}" dt="2024-05-29T22:27:11.665" v="103"/>
          <ac:spMkLst>
            <pc:docMk/>
            <pc:sldMk cId="0" sldId="294"/>
            <ac:spMk id="6" creationId="{2DC1621C-BD51-361E-9430-34312D4DBCA6}"/>
          </ac:spMkLst>
        </pc:spChg>
      </pc:sldChg>
      <pc:sldChg chg="addSp delSp modSp mod">
        <pc:chgData name="Vitor Nunes" userId="daa5ec4a773a7f1c" providerId="LiveId" clId="{EA1B8DC1-712A-4523-9983-EEF673FB81A3}" dt="2024-05-29T22:27:12.248" v="104"/>
        <pc:sldMkLst>
          <pc:docMk/>
          <pc:sldMk cId="0" sldId="295"/>
        </pc:sldMkLst>
        <pc:spChg chg="del">
          <ac:chgData name="Vitor Nunes" userId="daa5ec4a773a7f1c" providerId="LiveId" clId="{EA1B8DC1-712A-4523-9983-EEF673FB81A3}" dt="2024-05-29T22:25:43.547" v="46" actId="478"/>
          <ac:spMkLst>
            <pc:docMk/>
            <pc:sldMk cId="0" sldId="295"/>
            <ac:spMk id="6" creationId="{8A072003-ADC2-BC9E-8234-89FAC007AD25}"/>
          </ac:spMkLst>
        </pc:spChg>
        <pc:spChg chg="add mod">
          <ac:chgData name="Vitor Nunes" userId="daa5ec4a773a7f1c" providerId="LiveId" clId="{EA1B8DC1-712A-4523-9983-EEF673FB81A3}" dt="2024-05-29T22:27:12.248" v="104"/>
          <ac:spMkLst>
            <pc:docMk/>
            <pc:sldMk cId="0" sldId="295"/>
            <ac:spMk id="7" creationId="{598C4ECE-567E-C96A-C177-0A4603EDD590}"/>
          </ac:spMkLst>
        </pc:spChg>
      </pc:sldChg>
      <pc:sldChg chg="addSp delSp modSp mod">
        <pc:chgData name="Vitor Nunes" userId="daa5ec4a773a7f1c" providerId="LiveId" clId="{EA1B8DC1-712A-4523-9983-EEF673FB81A3}" dt="2024-05-29T22:27:12.840" v="105"/>
        <pc:sldMkLst>
          <pc:docMk/>
          <pc:sldMk cId="0" sldId="296"/>
        </pc:sldMkLst>
        <pc:spChg chg="del">
          <ac:chgData name="Vitor Nunes" userId="daa5ec4a773a7f1c" providerId="LiveId" clId="{EA1B8DC1-712A-4523-9983-EEF673FB81A3}" dt="2024-05-29T22:25:45.521" v="47" actId="478"/>
          <ac:spMkLst>
            <pc:docMk/>
            <pc:sldMk cId="0" sldId="296"/>
            <ac:spMk id="4" creationId="{CA9ED46B-5C70-17F8-D9AC-7F60E5844EC1}"/>
          </ac:spMkLst>
        </pc:spChg>
        <pc:spChg chg="add mod">
          <ac:chgData name="Vitor Nunes" userId="daa5ec4a773a7f1c" providerId="LiveId" clId="{EA1B8DC1-712A-4523-9983-EEF673FB81A3}" dt="2024-05-29T22:27:12.840" v="105"/>
          <ac:spMkLst>
            <pc:docMk/>
            <pc:sldMk cId="0" sldId="296"/>
            <ac:spMk id="5" creationId="{12C50ECF-4AA3-46A2-DA2B-62FA1CDB9B10}"/>
          </ac:spMkLst>
        </pc:spChg>
      </pc:sldChg>
      <pc:sldChg chg="addSp delSp modSp mod">
        <pc:chgData name="Vitor Nunes" userId="daa5ec4a773a7f1c" providerId="LiveId" clId="{EA1B8DC1-712A-4523-9983-EEF673FB81A3}" dt="2024-05-29T22:27:13.414" v="106"/>
        <pc:sldMkLst>
          <pc:docMk/>
          <pc:sldMk cId="0" sldId="297"/>
        </pc:sldMkLst>
        <pc:spChg chg="del">
          <ac:chgData name="Vitor Nunes" userId="daa5ec4a773a7f1c" providerId="LiveId" clId="{EA1B8DC1-712A-4523-9983-EEF673FB81A3}" dt="2024-05-29T22:25:46.535" v="48" actId="478"/>
          <ac:spMkLst>
            <pc:docMk/>
            <pc:sldMk cId="0" sldId="297"/>
            <ac:spMk id="6" creationId="{22958B21-7551-66CA-9F08-6030AF21ECA6}"/>
          </ac:spMkLst>
        </pc:spChg>
        <pc:spChg chg="add mod">
          <ac:chgData name="Vitor Nunes" userId="daa5ec4a773a7f1c" providerId="LiveId" clId="{EA1B8DC1-712A-4523-9983-EEF673FB81A3}" dt="2024-05-29T22:27:13.414" v="106"/>
          <ac:spMkLst>
            <pc:docMk/>
            <pc:sldMk cId="0" sldId="297"/>
            <ac:spMk id="7" creationId="{E530DED0-542F-F9EF-A680-872C714EFBE4}"/>
          </ac:spMkLst>
        </pc:spChg>
      </pc:sldChg>
      <pc:sldChg chg="addSp delSp modSp mod">
        <pc:chgData name="Vitor Nunes" userId="daa5ec4a773a7f1c" providerId="LiveId" clId="{EA1B8DC1-712A-4523-9983-EEF673FB81A3}" dt="2024-05-29T22:27:14.061" v="107"/>
        <pc:sldMkLst>
          <pc:docMk/>
          <pc:sldMk cId="0" sldId="298"/>
        </pc:sldMkLst>
        <pc:spChg chg="del">
          <ac:chgData name="Vitor Nunes" userId="daa5ec4a773a7f1c" providerId="LiveId" clId="{EA1B8DC1-712A-4523-9983-EEF673FB81A3}" dt="2024-05-29T22:25:47.498" v="49" actId="478"/>
          <ac:spMkLst>
            <pc:docMk/>
            <pc:sldMk cId="0" sldId="298"/>
            <ac:spMk id="5" creationId="{62F8AE9A-E7E9-61A4-4522-ECE0CF1993D0}"/>
          </ac:spMkLst>
        </pc:spChg>
        <pc:spChg chg="add mod">
          <ac:chgData name="Vitor Nunes" userId="daa5ec4a773a7f1c" providerId="LiveId" clId="{EA1B8DC1-712A-4523-9983-EEF673FB81A3}" dt="2024-05-29T22:27:14.061" v="107"/>
          <ac:spMkLst>
            <pc:docMk/>
            <pc:sldMk cId="0" sldId="298"/>
            <ac:spMk id="6" creationId="{60D57E49-9F26-D999-FBDE-E3C800551B43}"/>
          </ac:spMkLst>
        </pc:spChg>
      </pc:sldChg>
      <pc:sldChg chg="addSp delSp modSp mod">
        <pc:chgData name="Vitor Nunes" userId="daa5ec4a773a7f1c" providerId="LiveId" clId="{EA1B8DC1-712A-4523-9983-EEF673FB81A3}" dt="2024-05-31T02:04:29.416" v="279" actId="27614"/>
        <pc:sldMkLst>
          <pc:docMk/>
          <pc:sldMk cId="0" sldId="299"/>
        </pc:sldMkLst>
        <pc:spChg chg="del">
          <ac:chgData name="Vitor Nunes" userId="daa5ec4a773a7f1c" providerId="LiveId" clId="{EA1B8DC1-712A-4523-9983-EEF673FB81A3}" dt="2024-05-31T01:49:23.009" v="227" actId="478"/>
          <ac:spMkLst>
            <pc:docMk/>
            <pc:sldMk cId="0" sldId="299"/>
            <ac:spMk id="2" creationId="{00000000-0000-0000-0000-000000000000}"/>
          </ac:spMkLst>
        </pc:spChg>
        <pc:spChg chg="del">
          <ac:chgData name="Vitor Nunes" userId="daa5ec4a773a7f1c" providerId="LiveId" clId="{EA1B8DC1-712A-4523-9983-EEF673FB81A3}" dt="2024-05-31T01:49:26.244" v="229" actId="478"/>
          <ac:spMkLst>
            <pc:docMk/>
            <pc:sldMk cId="0" sldId="299"/>
            <ac:spMk id="4" creationId="{0F10BE8C-A72D-4192-BE15-98D36C7629D5}"/>
          </ac:spMkLst>
        </pc:spChg>
        <pc:spChg chg="del">
          <ac:chgData name="Vitor Nunes" userId="daa5ec4a773a7f1c" providerId="LiveId" clId="{EA1B8DC1-712A-4523-9983-EEF673FB81A3}" dt="2024-05-29T22:25:48.374" v="50" actId="478"/>
          <ac:spMkLst>
            <pc:docMk/>
            <pc:sldMk cId="0" sldId="299"/>
            <ac:spMk id="5" creationId="{86CC40DE-FEB4-18F0-6832-060E0978676B}"/>
          </ac:spMkLst>
        </pc:spChg>
        <pc:spChg chg="add mod">
          <ac:chgData name="Vitor Nunes" userId="daa5ec4a773a7f1c" providerId="LiveId" clId="{EA1B8DC1-712A-4523-9983-EEF673FB81A3}" dt="2024-05-29T22:27:14.887" v="108"/>
          <ac:spMkLst>
            <pc:docMk/>
            <pc:sldMk cId="0" sldId="299"/>
            <ac:spMk id="6" creationId="{80954874-2913-5C2B-C0AF-4110D3B94FB1}"/>
          </ac:spMkLst>
        </pc:spChg>
        <pc:spChg chg="add del">
          <ac:chgData name="Vitor Nunes" userId="daa5ec4a773a7f1c" providerId="LiveId" clId="{EA1B8DC1-712A-4523-9983-EEF673FB81A3}" dt="2024-05-31T01:56:02.845" v="262" actId="22"/>
          <ac:spMkLst>
            <pc:docMk/>
            <pc:sldMk cId="0" sldId="299"/>
            <ac:spMk id="25" creationId="{2F673EF8-1515-2773-8414-930BD1A93CDA}"/>
          </ac:spMkLst>
        </pc:spChg>
        <pc:spChg chg="add del">
          <ac:chgData name="Vitor Nunes" userId="daa5ec4a773a7f1c" providerId="LiveId" clId="{EA1B8DC1-712A-4523-9983-EEF673FB81A3}" dt="2024-05-31T01:56:11.082" v="264" actId="22"/>
          <ac:spMkLst>
            <pc:docMk/>
            <pc:sldMk cId="0" sldId="299"/>
            <ac:spMk id="27" creationId="{F1ED9796-9111-52C6-2992-C9E64C76F08F}"/>
          </ac:spMkLst>
        </pc:spChg>
        <pc:spChg chg="add del">
          <ac:chgData name="Vitor Nunes" userId="daa5ec4a773a7f1c" providerId="LiveId" clId="{EA1B8DC1-712A-4523-9983-EEF673FB81A3}" dt="2024-05-31T01:56:14.185" v="266" actId="22"/>
          <ac:spMkLst>
            <pc:docMk/>
            <pc:sldMk cId="0" sldId="299"/>
            <ac:spMk id="29" creationId="{D60701B8-2C56-C6C7-2A5E-6D4A91C6B498}"/>
          </ac:spMkLst>
        </pc:spChg>
        <pc:graphicFrameChg chg="add del mod">
          <ac:chgData name="Vitor Nunes" userId="daa5ec4a773a7f1c" providerId="LiveId" clId="{EA1B8DC1-712A-4523-9983-EEF673FB81A3}" dt="2024-05-31T01:59:57.790" v="276" actId="478"/>
          <ac:graphicFrameMkLst>
            <pc:docMk/>
            <pc:sldMk cId="0" sldId="299"/>
            <ac:graphicFrameMk id="30" creationId="{52802067-7AC0-1867-CD60-19D766CF7698}"/>
          </ac:graphicFrameMkLst>
        </pc:graphicFrameChg>
        <pc:picChg chg="add del mod">
          <ac:chgData name="Vitor Nunes" userId="daa5ec4a773a7f1c" providerId="LiveId" clId="{EA1B8DC1-712A-4523-9983-EEF673FB81A3}" dt="2024-05-31T01:50:10.941" v="232" actId="478"/>
          <ac:picMkLst>
            <pc:docMk/>
            <pc:sldMk cId="0" sldId="299"/>
            <ac:picMk id="7" creationId="{DAEF9C50-B0F3-1D32-8828-77A3FD143963}"/>
          </ac:picMkLst>
        </pc:picChg>
        <pc:picChg chg="add del mod">
          <ac:chgData name="Vitor Nunes" userId="daa5ec4a773a7f1c" providerId="LiveId" clId="{EA1B8DC1-712A-4523-9983-EEF673FB81A3}" dt="2024-05-31T01:50:20.410" v="234" actId="478"/>
          <ac:picMkLst>
            <pc:docMk/>
            <pc:sldMk cId="0" sldId="299"/>
            <ac:picMk id="9" creationId="{B0426A41-9E6A-B0BA-4740-D375ED7D84BC}"/>
          </ac:picMkLst>
        </pc:picChg>
        <pc:picChg chg="add del mod">
          <ac:chgData name="Vitor Nunes" userId="daa5ec4a773a7f1c" providerId="LiveId" clId="{EA1B8DC1-712A-4523-9983-EEF673FB81A3}" dt="2024-05-31T01:51:09.044" v="240" actId="478"/>
          <ac:picMkLst>
            <pc:docMk/>
            <pc:sldMk cId="0" sldId="299"/>
            <ac:picMk id="11" creationId="{9491C65F-9F47-01B2-2E91-318527BB54D8}"/>
          </ac:picMkLst>
        </pc:picChg>
        <pc:picChg chg="add del mod">
          <ac:chgData name="Vitor Nunes" userId="daa5ec4a773a7f1c" providerId="LiveId" clId="{EA1B8DC1-712A-4523-9983-EEF673FB81A3}" dt="2024-05-31T01:52:17.732" v="245" actId="478"/>
          <ac:picMkLst>
            <pc:docMk/>
            <pc:sldMk cId="0" sldId="299"/>
            <ac:picMk id="13" creationId="{D61E3277-9E80-57DA-192C-A7ED4BBC9B54}"/>
          </ac:picMkLst>
        </pc:picChg>
        <pc:picChg chg="add del mod">
          <ac:chgData name="Vitor Nunes" userId="daa5ec4a773a7f1c" providerId="LiveId" clId="{EA1B8DC1-712A-4523-9983-EEF673FB81A3}" dt="2024-05-31T01:52:22.964" v="248" actId="478"/>
          <ac:picMkLst>
            <pc:docMk/>
            <pc:sldMk cId="0" sldId="299"/>
            <ac:picMk id="15" creationId="{54E1970F-CD05-CAD4-3322-9FC84BA4FD10}"/>
          </ac:picMkLst>
        </pc:picChg>
        <pc:picChg chg="add del">
          <ac:chgData name="Vitor Nunes" userId="daa5ec4a773a7f1c" providerId="LiveId" clId="{EA1B8DC1-712A-4523-9983-EEF673FB81A3}" dt="2024-05-31T01:52:32.127" v="250" actId="478"/>
          <ac:picMkLst>
            <pc:docMk/>
            <pc:sldMk cId="0" sldId="299"/>
            <ac:picMk id="17" creationId="{EB95406C-1082-4F23-C4EF-826605552407}"/>
          </ac:picMkLst>
        </pc:picChg>
        <pc:picChg chg="add del mod">
          <ac:chgData name="Vitor Nunes" userId="daa5ec4a773a7f1c" providerId="LiveId" clId="{EA1B8DC1-712A-4523-9983-EEF673FB81A3}" dt="2024-05-31T01:52:54.847" v="252" actId="478"/>
          <ac:picMkLst>
            <pc:docMk/>
            <pc:sldMk cId="0" sldId="299"/>
            <ac:picMk id="19" creationId="{35C52D00-E125-8E64-E295-B5E9C0E4F4E7}"/>
          </ac:picMkLst>
        </pc:picChg>
        <pc:picChg chg="add del mod">
          <ac:chgData name="Vitor Nunes" userId="daa5ec4a773a7f1c" providerId="LiveId" clId="{EA1B8DC1-712A-4523-9983-EEF673FB81A3}" dt="2024-05-31T01:53:19.889" v="254" actId="478"/>
          <ac:picMkLst>
            <pc:docMk/>
            <pc:sldMk cId="0" sldId="299"/>
            <ac:picMk id="21" creationId="{464F8071-10A5-73F2-C94C-5EC8E831702A}"/>
          </ac:picMkLst>
        </pc:picChg>
        <pc:picChg chg="add del mod">
          <ac:chgData name="Vitor Nunes" userId="daa5ec4a773a7f1c" providerId="LiveId" clId="{EA1B8DC1-712A-4523-9983-EEF673FB81A3}" dt="2024-05-31T01:54:26.715" v="256" actId="478"/>
          <ac:picMkLst>
            <pc:docMk/>
            <pc:sldMk cId="0" sldId="299"/>
            <ac:picMk id="23" creationId="{9153A65F-0F2D-6CB0-D45B-9ED64623B919}"/>
          </ac:picMkLst>
        </pc:picChg>
        <pc:picChg chg="add mod">
          <ac:chgData name="Vitor Nunes" userId="daa5ec4a773a7f1c" providerId="LiveId" clId="{EA1B8DC1-712A-4523-9983-EEF673FB81A3}" dt="2024-05-31T02:04:29.416" v="279" actId="27614"/>
          <ac:picMkLst>
            <pc:docMk/>
            <pc:sldMk cId="0" sldId="299"/>
            <ac:picMk id="32" creationId="{0F4B375C-3E9A-EF9B-E1B5-B21D5E8B6A2D}"/>
          </ac:picMkLst>
        </pc:picChg>
        <pc:picChg chg="add del mod">
          <ac:chgData name="Vitor Nunes" userId="daa5ec4a773a7f1c" providerId="LiveId" clId="{EA1B8DC1-712A-4523-9983-EEF673FB81A3}" dt="2024-05-31T01:55:45.959" v="260" actId="478"/>
          <ac:picMkLst>
            <pc:docMk/>
            <pc:sldMk cId="0" sldId="299"/>
            <ac:picMk id="1026" creationId="{7A125EAD-16F1-F71E-3720-9719035B49F4}"/>
          </ac:picMkLst>
        </pc:picChg>
        <pc:picChg chg="add del">
          <ac:chgData name="Vitor Nunes" userId="daa5ec4a773a7f1c" providerId="LiveId" clId="{EA1B8DC1-712A-4523-9983-EEF673FB81A3}" dt="2024-05-31T01:56:28.095" v="268" actId="478"/>
          <ac:picMkLst>
            <pc:docMk/>
            <pc:sldMk cId="0" sldId="299"/>
            <ac:picMk id="1028" creationId="{59536B11-C55A-A941-2AEE-435333FA8068}"/>
          </ac:picMkLst>
        </pc:picChg>
      </pc:sldChg>
      <pc:sldChg chg="addSp delSp modSp del mod">
        <pc:chgData name="Vitor Nunes" userId="daa5ec4a773a7f1c" providerId="LiveId" clId="{EA1B8DC1-712A-4523-9983-EEF673FB81A3}" dt="2024-05-31T02:05:56.347" v="327" actId="47"/>
        <pc:sldMkLst>
          <pc:docMk/>
          <pc:sldMk cId="0" sldId="300"/>
        </pc:sldMkLst>
        <pc:spChg chg="add mod">
          <ac:chgData name="Vitor Nunes" userId="daa5ec4a773a7f1c" providerId="LiveId" clId="{EA1B8DC1-712A-4523-9983-EEF673FB81A3}" dt="2024-05-29T22:27:16.494" v="109"/>
          <ac:spMkLst>
            <pc:docMk/>
            <pc:sldMk cId="0" sldId="300"/>
            <ac:spMk id="4" creationId="{82C8E5BB-15E1-45F8-76C6-5122690C1BB6}"/>
          </ac:spMkLst>
        </pc:spChg>
        <pc:spChg chg="del">
          <ac:chgData name="Vitor Nunes" userId="daa5ec4a773a7f1c" providerId="LiveId" clId="{EA1B8DC1-712A-4523-9983-EEF673FB81A3}" dt="2024-05-29T22:25:49.208" v="51" actId="478"/>
          <ac:spMkLst>
            <pc:docMk/>
            <pc:sldMk cId="0" sldId="300"/>
            <ac:spMk id="5" creationId="{00F01138-0DE5-4E86-8A34-4DBDC7F55AD5}"/>
          </ac:spMkLst>
        </pc:spChg>
      </pc:sldChg>
      <pc:sldChg chg="addSp delSp modSp mod">
        <pc:chgData name="Vitor Nunes" userId="daa5ec4a773a7f1c" providerId="LiveId" clId="{EA1B8DC1-712A-4523-9983-EEF673FB81A3}" dt="2024-05-31T02:10:13.854" v="344" actId="1076"/>
        <pc:sldMkLst>
          <pc:docMk/>
          <pc:sldMk cId="0" sldId="301"/>
        </pc:sldMkLst>
        <pc:spChg chg="del">
          <ac:chgData name="Vitor Nunes" userId="daa5ec4a773a7f1c" providerId="LiveId" clId="{EA1B8DC1-712A-4523-9983-EEF673FB81A3}" dt="2024-05-31T02:07:16.088" v="328" actId="478"/>
          <ac:spMkLst>
            <pc:docMk/>
            <pc:sldMk cId="0" sldId="301"/>
            <ac:spMk id="2" creationId="{00000000-0000-0000-0000-000000000000}"/>
          </ac:spMkLst>
        </pc:spChg>
        <pc:spChg chg="add mod">
          <ac:chgData name="Vitor Nunes" userId="daa5ec4a773a7f1c" providerId="LiveId" clId="{EA1B8DC1-712A-4523-9983-EEF673FB81A3}" dt="2024-05-29T22:27:17.348" v="110"/>
          <ac:spMkLst>
            <pc:docMk/>
            <pc:sldMk cId="0" sldId="301"/>
            <ac:spMk id="4" creationId="{1B09CB87-BF7C-D810-57F6-5684F8F43170}"/>
          </ac:spMkLst>
        </pc:spChg>
        <pc:spChg chg="del">
          <ac:chgData name="Vitor Nunes" userId="daa5ec4a773a7f1c" providerId="LiveId" clId="{EA1B8DC1-712A-4523-9983-EEF673FB81A3}" dt="2024-05-29T22:25:51.510" v="52" actId="478"/>
          <ac:spMkLst>
            <pc:docMk/>
            <pc:sldMk cId="0" sldId="301"/>
            <ac:spMk id="5" creationId="{90C868FC-8092-E12C-2F45-3BA588D07C20}"/>
          </ac:spMkLst>
        </pc:spChg>
        <pc:graphicFrameChg chg="add del mod">
          <ac:chgData name="Vitor Nunes" userId="daa5ec4a773a7f1c" providerId="LiveId" clId="{EA1B8DC1-712A-4523-9983-EEF673FB81A3}" dt="2024-05-31T02:08:02.207" v="334" actId="478"/>
          <ac:graphicFrameMkLst>
            <pc:docMk/>
            <pc:sldMk cId="0" sldId="301"/>
            <ac:graphicFrameMk id="6" creationId="{303E95AA-1FEA-56C0-D632-F3BFDE6C4685}"/>
          </ac:graphicFrameMkLst>
        </pc:graphicFrameChg>
        <pc:picChg chg="add del mod">
          <ac:chgData name="Vitor Nunes" userId="daa5ec4a773a7f1c" providerId="LiveId" clId="{EA1B8DC1-712A-4523-9983-EEF673FB81A3}" dt="2024-05-31T02:08:27.115" v="336" actId="478"/>
          <ac:picMkLst>
            <pc:docMk/>
            <pc:sldMk cId="0" sldId="301"/>
            <ac:picMk id="8" creationId="{EF798FAE-744F-78D9-4718-F76133A04B7A}"/>
          </ac:picMkLst>
        </pc:picChg>
        <pc:picChg chg="add del mod">
          <ac:chgData name="Vitor Nunes" userId="daa5ec4a773a7f1c" providerId="LiveId" clId="{EA1B8DC1-712A-4523-9983-EEF673FB81A3}" dt="2024-05-31T02:09:13.923" v="338" actId="478"/>
          <ac:picMkLst>
            <pc:docMk/>
            <pc:sldMk cId="0" sldId="301"/>
            <ac:picMk id="10" creationId="{4199425D-D67C-EF0E-74B7-5F45C72724D9}"/>
          </ac:picMkLst>
        </pc:picChg>
        <pc:picChg chg="add mod">
          <ac:chgData name="Vitor Nunes" userId="daa5ec4a773a7f1c" providerId="LiveId" clId="{EA1B8DC1-712A-4523-9983-EEF673FB81A3}" dt="2024-05-31T02:10:13.854" v="344" actId="1076"/>
          <ac:picMkLst>
            <pc:docMk/>
            <pc:sldMk cId="0" sldId="301"/>
            <ac:picMk id="12" creationId="{5AC7D03A-F7EA-C45E-9515-727031EA21B0}"/>
          </ac:picMkLst>
        </pc:picChg>
      </pc:sldChg>
      <pc:sldChg chg="addSp delSp modSp mod">
        <pc:chgData name="Vitor Nunes" userId="daa5ec4a773a7f1c" providerId="LiveId" clId="{EA1B8DC1-712A-4523-9983-EEF673FB81A3}" dt="2024-05-29T22:27:18.495" v="111"/>
        <pc:sldMkLst>
          <pc:docMk/>
          <pc:sldMk cId="0" sldId="302"/>
        </pc:sldMkLst>
        <pc:spChg chg="add mod">
          <ac:chgData name="Vitor Nunes" userId="daa5ec4a773a7f1c" providerId="LiveId" clId="{EA1B8DC1-712A-4523-9983-EEF673FB81A3}" dt="2024-05-29T22:27:18.495" v="111"/>
          <ac:spMkLst>
            <pc:docMk/>
            <pc:sldMk cId="0" sldId="302"/>
            <ac:spMk id="5" creationId="{D75F3B67-E504-7F98-AADB-D947BB56886B}"/>
          </ac:spMkLst>
        </pc:spChg>
        <pc:spChg chg="del">
          <ac:chgData name="Vitor Nunes" userId="daa5ec4a773a7f1c" providerId="LiveId" clId="{EA1B8DC1-712A-4523-9983-EEF673FB81A3}" dt="2024-05-29T22:25:52.544" v="53" actId="478"/>
          <ac:spMkLst>
            <pc:docMk/>
            <pc:sldMk cId="0" sldId="302"/>
            <ac:spMk id="6" creationId="{6102CF3A-B288-AB5F-1929-50C3921491AA}"/>
          </ac:spMkLst>
        </pc:spChg>
      </pc:sldChg>
      <pc:sldChg chg="addSp delSp modSp mod">
        <pc:chgData name="Vitor Nunes" userId="daa5ec4a773a7f1c" providerId="LiveId" clId="{EA1B8DC1-712A-4523-9983-EEF673FB81A3}" dt="2024-05-29T22:27:21.129" v="112"/>
        <pc:sldMkLst>
          <pc:docMk/>
          <pc:sldMk cId="0" sldId="303"/>
        </pc:sldMkLst>
        <pc:spChg chg="add mod">
          <ac:chgData name="Vitor Nunes" userId="daa5ec4a773a7f1c" providerId="LiveId" clId="{EA1B8DC1-712A-4523-9983-EEF673FB81A3}" dt="2024-05-29T22:27:21.129" v="112"/>
          <ac:spMkLst>
            <pc:docMk/>
            <pc:sldMk cId="0" sldId="303"/>
            <ac:spMk id="5" creationId="{9A4A7D78-A2D7-9795-EB37-1D1FD9197CB8}"/>
          </ac:spMkLst>
        </pc:spChg>
        <pc:spChg chg="del">
          <ac:chgData name="Vitor Nunes" userId="daa5ec4a773a7f1c" providerId="LiveId" clId="{EA1B8DC1-712A-4523-9983-EEF673FB81A3}" dt="2024-05-29T22:25:53.702" v="54" actId="478"/>
          <ac:spMkLst>
            <pc:docMk/>
            <pc:sldMk cId="0" sldId="303"/>
            <ac:spMk id="6" creationId="{1EBDA221-EE32-DBAE-875E-12E9344AF387}"/>
          </ac:spMkLst>
        </pc:spChg>
      </pc:sldChg>
      <pc:sldChg chg="addSp delSp modSp mod">
        <pc:chgData name="Vitor Nunes" userId="daa5ec4a773a7f1c" providerId="LiveId" clId="{EA1B8DC1-712A-4523-9983-EEF673FB81A3}" dt="2024-05-29T22:27:21.644" v="113"/>
        <pc:sldMkLst>
          <pc:docMk/>
          <pc:sldMk cId="0" sldId="304"/>
        </pc:sldMkLst>
        <pc:spChg chg="add mod">
          <ac:chgData name="Vitor Nunes" userId="daa5ec4a773a7f1c" providerId="LiveId" clId="{EA1B8DC1-712A-4523-9983-EEF673FB81A3}" dt="2024-05-29T22:27:21.644" v="113"/>
          <ac:spMkLst>
            <pc:docMk/>
            <pc:sldMk cId="0" sldId="304"/>
            <ac:spMk id="5" creationId="{78632860-A359-B497-C410-016A9C16A860}"/>
          </ac:spMkLst>
        </pc:spChg>
        <pc:spChg chg="del mod">
          <ac:chgData name="Vitor Nunes" userId="daa5ec4a773a7f1c" providerId="LiveId" clId="{EA1B8DC1-712A-4523-9983-EEF673FB81A3}" dt="2024-05-29T22:26:00.247" v="56" actId="478"/>
          <ac:spMkLst>
            <pc:docMk/>
            <pc:sldMk cId="0" sldId="304"/>
            <ac:spMk id="6" creationId="{20DAC2C5-04FA-63E6-BCCE-D059F514E98B}"/>
          </ac:spMkLst>
        </pc:spChg>
      </pc:sldChg>
      <pc:sldChg chg="addSp delSp modSp mod">
        <pc:chgData name="Vitor Nunes" userId="daa5ec4a773a7f1c" providerId="LiveId" clId="{EA1B8DC1-712A-4523-9983-EEF673FB81A3}" dt="2024-05-29T22:27:22.350" v="114"/>
        <pc:sldMkLst>
          <pc:docMk/>
          <pc:sldMk cId="0" sldId="305"/>
        </pc:sldMkLst>
        <pc:spChg chg="add mod">
          <ac:chgData name="Vitor Nunes" userId="daa5ec4a773a7f1c" providerId="LiveId" clId="{EA1B8DC1-712A-4523-9983-EEF673FB81A3}" dt="2024-05-29T22:27:22.350" v="114"/>
          <ac:spMkLst>
            <pc:docMk/>
            <pc:sldMk cId="0" sldId="305"/>
            <ac:spMk id="5" creationId="{53AD2EDD-618B-EDE3-3B95-4AF525CDD9A0}"/>
          </ac:spMkLst>
        </pc:spChg>
        <pc:spChg chg="del">
          <ac:chgData name="Vitor Nunes" userId="daa5ec4a773a7f1c" providerId="LiveId" clId="{EA1B8DC1-712A-4523-9983-EEF673FB81A3}" dt="2024-05-29T22:26:01.684" v="57" actId="478"/>
          <ac:spMkLst>
            <pc:docMk/>
            <pc:sldMk cId="0" sldId="305"/>
            <ac:spMk id="6" creationId="{3BB03E82-493D-E67F-FA85-B0533D418E5B}"/>
          </ac:spMkLst>
        </pc:spChg>
      </pc:sldChg>
      <pc:sldChg chg="addSp delSp modSp mod">
        <pc:chgData name="Vitor Nunes" userId="daa5ec4a773a7f1c" providerId="LiveId" clId="{EA1B8DC1-712A-4523-9983-EEF673FB81A3}" dt="2024-05-31T02:11:16.439" v="350" actId="1076"/>
        <pc:sldMkLst>
          <pc:docMk/>
          <pc:sldMk cId="0" sldId="306"/>
        </pc:sldMkLst>
        <pc:spChg chg="del">
          <ac:chgData name="Vitor Nunes" userId="daa5ec4a773a7f1c" providerId="LiveId" clId="{EA1B8DC1-712A-4523-9983-EEF673FB81A3}" dt="2024-05-31T02:10:17.368" v="345" actId="478"/>
          <ac:spMkLst>
            <pc:docMk/>
            <pc:sldMk cId="0" sldId="306"/>
            <ac:spMk id="2" creationId="{00000000-0000-0000-0000-000000000000}"/>
          </ac:spMkLst>
        </pc:spChg>
        <pc:spChg chg="add mod">
          <ac:chgData name="Vitor Nunes" userId="daa5ec4a773a7f1c" providerId="LiveId" clId="{EA1B8DC1-712A-4523-9983-EEF673FB81A3}" dt="2024-05-29T22:27:22.883" v="115"/>
          <ac:spMkLst>
            <pc:docMk/>
            <pc:sldMk cId="0" sldId="306"/>
            <ac:spMk id="4" creationId="{C6DC7F81-4099-BB77-887B-D6847548081E}"/>
          </ac:spMkLst>
        </pc:spChg>
        <pc:spChg chg="del">
          <ac:chgData name="Vitor Nunes" userId="daa5ec4a773a7f1c" providerId="LiveId" clId="{EA1B8DC1-712A-4523-9983-EEF673FB81A3}" dt="2024-05-29T22:26:02.868" v="58" actId="478"/>
          <ac:spMkLst>
            <pc:docMk/>
            <pc:sldMk cId="0" sldId="306"/>
            <ac:spMk id="5" creationId="{4C5757F4-5C28-C765-DBCD-5A65AD9947BE}"/>
          </ac:spMkLst>
        </pc:spChg>
        <pc:picChg chg="add mod">
          <ac:chgData name="Vitor Nunes" userId="daa5ec4a773a7f1c" providerId="LiveId" clId="{EA1B8DC1-712A-4523-9983-EEF673FB81A3}" dt="2024-05-31T02:11:16.439" v="350" actId="1076"/>
          <ac:picMkLst>
            <pc:docMk/>
            <pc:sldMk cId="0" sldId="306"/>
            <ac:picMk id="6" creationId="{5528BD38-EBDB-BB74-BEF0-B5C9E89C8899}"/>
          </ac:picMkLst>
        </pc:picChg>
      </pc:sldChg>
      <pc:sldChg chg="addSp delSp modSp mod">
        <pc:chgData name="Vitor Nunes" userId="daa5ec4a773a7f1c" providerId="LiveId" clId="{EA1B8DC1-712A-4523-9983-EEF673FB81A3}" dt="2024-05-29T22:27:23.457" v="116"/>
        <pc:sldMkLst>
          <pc:docMk/>
          <pc:sldMk cId="0" sldId="307"/>
        </pc:sldMkLst>
        <pc:spChg chg="add mod">
          <ac:chgData name="Vitor Nunes" userId="daa5ec4a773a7f1c" providerId="LiveId" clId="{EA1B8DC1-712A-4523-9983-EEF673FB81A3}" dt="2024-05-29T22:27:23.457" v="116"/>
          <ac:spMkLst>
            <pc:docMk/>
            <pc:sldMk cId="0" sldId="307"/>
            <ac:spMk id="5" creationId="{7CE4376D-CDD5-1179-45B5-F9570C63AFA0}"/>
          </ac:spMkLst>
        </pc:spChg>
        <pc:spChg chg="del">
          <ac:chgData name="Vitor Nunes" userId="daa5ec4a773a7f1c" providerId="LiveId" clId="{EA1B8DC1-712A-4523-9983-EEF673FB81A3}" dt="2024-05-29T22:26:03.912" v="59" actId="478"/>
          <ac:spMkLst>
            <pc:docMk/>
            <pc:sldMk cId="0" sldId="307"/>
            <ac:spMk id="6" creationId="{3D123B4B-08C4-C886-E788-CB79BD2AA855}"/>
          </ac:spMkLst>
        </pc:spChg>
      </pc:sldChg>
      <pc:sldChg chg="addSp delSp modSp mod">
        <pc:chgData name="Vitor Nunes" userId="daa5ec4a773a7f1c" providerId="LiveId" clId="{EA1B8DC1-712A-4523-9983-EEF673FB81A3}" dt="2024-05-29T22:27:24.031" v="117"/>
        <pc:sldMkLst>
          <pc:docMk/>
          <pc:sldMk cId="0" sldId="308"/>
        </pc:sldMkLst>
        <pc:spChg chg="add mod">
          <ac:chgData name="Vitor Nunes" userId="daa5ec4a773a7f1c" providerId="LiveId" clId="{EA1B8DC1-712A-4523-9983-EEF673FB81A3}" dt="2024-05-29T22:27:24.031" v="117"/>
          <ac:spMkLst>
            <pc:docMk/>
            <pc:sldMk cId="0" sldId="308"/>
            <ac:spMk id="4" creationId="{37034DF1-2DEB-C0D6-CF8F-1043545C6C95}"/>
          </ac:spMkLst>
        </pc:spChg>
        <pc:spChg chg="del">
          <ac:chgData name="Vitor Nunes" userId="daa5ec4a773a7f1c" providerId="LiveId" clId="{EA1B8DC1-712A-4523-9983-EEF673FB81A3}" dt="2024-05-29T22:26:06.014" v="60" actId="478"/>
          <ac:spMkLst>
            <pc:docMk/>
            <pc:sldMk cId="0" sldId="308"/>
            <ac:spMk id="5" creationId="{1DE8FE04-FFCF-9F74-16F6-487006FC2E3E}"/>
          </ac:spMkLst>
        </pc:spChg>
      </pc:sldChg>
      <pc:sldChg chg="addSp delSp modSp mod">
        <pc:chgData name="Vitor Nunes" userId="daa5ec4a773a7f1c" providerId="LiveId" clId="{EA1B8DC1-712A-4523-9983-EEF673FB81A3}" dt="2024-05-31T02:22:08.596" v="414" actId="1076"/>
        <pc:sldMkLst>
          <pc:docMk/>
          <pc:sldMk cId="0" sldId="309"/>
        </pc:sldMkLst>
        <pc:spChg chg="del">
          <ac:chgData name="Vitor Nunes" userId="daa5ec4a773a7f1c" providerId="LiveId" clId="{EA1B8DC1-712A-4523-9983-EEF673FB81A3}" dt="2024-05-31T02:21:24.509" v="405" actId="478"/>
          <ac:spMkLst>
            <pc:docMk/>
            <pc:sldMk cId="0" sldId="309"/>
            <ac:spMk id="2" creationId="{00000000-0000-0000-0000-000000000000}"/>
          </ac:spMkLst>
        </pc:spChg>
        <pc:spChg chg="add mod">
          <ac:chgData name="Vitor Nunes" userId="daa5ec4a773a7f1c" providerId="LiveId" clId="{EA1B8DC1-712A-4523-9983-EEF673FB81A3}" dt="2024-05-29T22:27:24.704" v="118"/>
          <ac:spMkLst>
            <pc:docMk/>
            <pc:sldMk cId="0" sldId="309"/>
            <ac:spMk id="4" creationId="{ECC10409-1E14-F986-2CFE-CCD2DBD7768C}"/>
          </ac:spMkLst>
        </pc:spChg>
        <pc:spChg chg="del">
          <ac:chgData name="Vitor Nunes" userId="daa5ec4a773a7f1c" providerId="LiveId" clId="{EA1B8DC1-712A-4523-9983-EEF673FB81A3}" dt="2024-05-29T22:26:10.903" v="61" actId="478"/>
          <ac:spMkLst>
            <pc:docMk/>
            <pc:sldMk cId="0" sldId="309"/>
            <ac:spMk id="5" creationId="{487580C3-AAB0-B9EE-4373-2D3CC56A09C9}"/>
          </ac:spMkLst>
        </pc:spChg>
        <pc:picChg chg="add mod">
          <ac:chgData name="Vitor Nunes" userId="daa5ec4a773a7f1c" providerId="LiveId" clId="{EA1B8DC1-712A-4523-9983-EEF673FB81A3}" dt="2024-05-31T02:22:08.596" v="414" actId="1076"/>
          <ac:picMkLst>
            <pc:docMk/>
            <pc:sldMk cId="0" sldId="309"/>
            <ac:picMk id="6" creationId="{EAD96E0A-6FFA-CE97-3538-0FD9D30A07A8}"/>
          </ac:picMkLst>
        </pc:picChg>
      </pc:sldChg>
      <pc:sldChg chg="addSp delSp modSp mod">
        <pc:chgData name="Vitor Nunes" userId="daa5ec4a773a7f1c" providerId="LiveId" clId="{EA1B8DC1-712A-4523-9983-EEF673FB81A3}" dt="2024-05-29T22:27:25.238" v="119"/>
        <pc:sldMkLst>
          <pc:docMk/>
          <pc:sldMk cId="0" sldId="310"/>
        </pc:sldMkLst>
        <pc:spChg chg="add mod">
          <ac:chgData name="Vitor Nunes" userId="daa5ec4a773a7f1c" providerId="LiveId" clId="{EA1B8DC1-712A-4523-9983-EEF673FB81A3}" dt="2024-05-29T22:27:25.238" v="119"/>
          <ac:spMkLst>
            <pc:docMk/>
            <pc:sldMk cId="0" sldId="310"/>
            <ac:spMk id="4" creationId="{CB23CE95-D890-451A-F990-B8CDE97F3D80}"/>
          </ac:spMkLst>
        </pc:spChg>
        <pc:spChg chg="del">
          <ac:chgData name="Vitor Nunes" userId="daa5ec4a773a7f1c" providerId="LiveId" clId="{EA1B8DC1-712A-4523-9983-EEF673FB81A3}" dt="2024-05-29T22:26:13.428" v="62" actId="478"/>
          <ac:spMkLst>
            <pc:docMk/>
            <pc:sldMk cId="0" sldId="310"/>
            <ac:spMk id="5" creationId="{D81368D4-9C02-FAC0-DB00-F8505B0E6649}"/>
          </ac:spMkLst>
        </pc:spChg>
      </pc:sldChg>
      <pc:sldChg chg="addSp delSp modSp mod">
        <pc:chgData name="Vitor Nunes" userId="daa5ec4a773a7f1c" providerId="LiveId" clId="{EA1B8DC1-712A-4523-9983-EEF673FB81A3}" dt="2024-05-29T22:27:25.767" v="120"/>
        <pc:sldMkLst>
          <pc:docMk/>
          <pc:sldMk cId="0" sldId="311"/>
        </pc:sldMkLst>
        <pc:spChg chg="add mod">
          <ac:chgData name="Vitor Nunes" userId="daa5ec4a773a7f1c" providerId="LiveId" clId="{EA1B8DC1-712A-4523-9983-EEF673FB81A3}" dt="2024-05-29T22:27:25.767" v="120"/>
          <ac:spMkLst>
            <pc:docMk/>
            <pc:sldMk cId="0" sldId="311"/>
            <ac:spMk id="5" creationId="{AEB5851C-37C1-C668-3D9E-AD13BF918B54}"/>
          </ac:spMkLst>
        </pc:spChg>
        <pc:spChg chg="del">
          <ac:chgData name="Vitor Nunes" userId="daa5ec4a773a7f1c" providerId="LiveId" clId="{EA1B8DC1-712A-4523-9983-EEF673FB81A3}" dt="2024-05-29T22:26:15.580" v="63" actId="478"/>
          <ac:spMkLst>
            <pc:docMk/>
            <pc:sldMk cId="0" sldId="311"/>
            <ac:spMk id="6" creationId="{DEB4B4B5-80DF-83FB-C008-88AF355FD8D8}"/>
          </ac:spMkLst>
        </pc:spChg>
      </pc:sldChg>
      <pc:sldChg chg="addSp delSp modSp mod">
        <pc:chgData name="Vitor Nunes" userId="daa5ec4a773a7f1c" providerId="LiveId" clId="{EA1B8DC1-712A-4523-9983-EEF673FB81A3}" dt="2024-05-31T02:14:10.468" v="356" actId="478"/>
        <pc:sldMkLst>
          <pc:docMk/>
          <pc:sldMk cId="0" sldId="312"/>
        </pc:sldMkLst>
        <pc:spChg chg="add mod">
          <ac:chgData name="Vitor Nunes" userId="daa5ec4a773a7f1c" providerId="LiveId" clId="{EA1B8DC1-712A-4523-9983-EEF673FB81A3}" dt="2024-05-29T22:27:26.329" v="121"/>
          <ac:spMkLst>
            <pc:docMk/>
            <pc:sldMk cId="0" sldId="312"/>
            <ac:spMk id="4" creationId="{8619CFAE-3B34-D308-A7F2-ED824DD68BFF}"/>
          </ac:spMkLst>
        </pc:spChg>
        <pc:spChg chg="del">
          <ac:chgData name="Vitor Nunes" userId="daa5ec4a773a7f1c" providerId="LiveId" clId="{EA1B8DC1-712A-4523-9983-EEF673FB81A3}" dt="2024-05-29T22:26:16.669" v="64" actId="478"/>
          <ac:spMkLst>
            <pc:docMk/>
            <pc:sldMk cId="0" sldId="312"/>
            <ac:spMk id="5" creationId="{42521CBA-DE00-291F-034E-511CB6142988}"/>
          </ac:spMkLst>
        </pc:spChg>
        <pc:picChg chg="add del mod">
          <ac:chgData name="Vitor Nunes" userId="daa5ec4a773a7f1c" providerId="LiveId" clId="{EA1B8DC1-712A-4523-9983-EEF673FB81A3}" dt="2024-05-31T02:14:10.468" v="356" actId="478"/>
          <ac:picMkLst>
            <pc:docMk/>
            <pc:sldMk cId="0" sldId="312"/>
            <ac:picMk id="6" creationId="{5E4D3D72-F86A-E0DC-46AD-1CE20115FCC9}"/>
          </ac:picMkLst>
        </pc:picChg>
      </pc:sldChg>
      <pc:sldChg chg="addSp delSp modSp mod ord">
        <pc:chgData name="Vitor Nunes" userId="daa5ec4a773a7f1c" providerId="LiveId" clId="{EA1B8DC1-712A-4523-9983-EEF673FB81A3}" dt="2024-05-31T02:16:27.276" v="366"/>
        <pc:sldMkLst>
          <pc:docMk/>
          <pc:sldMk cId="0" sldId="313"/>
        </pc:sldMkLst>
        <pc:spChg chg="add mod">
          <ac:chgData name="Vitor Nunes" userId="daa5ec4a773a7f1c" providerId="LiveId" clId="{EA1B8DC1-712A-4523-9983-EEF673FB81A3}" dt="2024-05-29T22:27:26.847" v="122"/>
          <ac:spMkLst>
            <pc:docMk/>
            <pc:sldMk cId="0" sldId="313"/>
            <ac:spMk id="4" creationId="{C2A064C7-5051-84C1-D6C2-71FBA23529AE}"/>
          </ac:spMkLst>
        </pc:spChg>
        <pc:spChg chg="del">
          <ac:chgData name="Vitor Nunes" userId="daa5ec4a773a7f1c" providerId="LiveId" clId="{EA1B8DC1-712A-4523-9983-EEF673FB81A3}" dt="2024-05-29T22:26:19.003" v="65" actId="478"/>
          <ac:spMkLst>
            <pc:docMk/>
            <pc:sldMk cId="0" sldId="313"/>
            <ac:spMk id="5" creationId="{CA79DC55-ECA8-3BFC-1195-46F9B4E45196}"/>
          </ac:spMkLst>
        </pc:spChg>
      </pc:sldChg>
      <pc:sldChg chg="addSp delSp modSp mod">
        <pc:chgData name="Vitor Nunes" userId="daa5ec4a773a7f1c" providerId="LiveId" clId="{EA1B8DC1-712A-4523-9983-EEF673FB81A3}" dt="2024-05-31T02:15:00.490" v="364" actId="1076"/>
        <pc:sldMkLst>
          <pc:docMk/>
          <pc:sldMk cId="0" sldId="314"/>
        </pc:sldMkLst>
        <pc:spChg chg="del mod">
          <ac:chgData name="Vitor Nunes" userId="daa5ec4a773a7f1c" providerId="LiveId" clId="{EA1B8DC1-712A-4523-9983-EEF673FB81A3}" dt="2024-05-31T02:14:51.094" v="357" actId="478"/>
          <ac:spMkLst>
            <pc:docMk/>
            <pc:sldMk cId="0" sldId="314"/>
            <ac:spMk id="2" creationId="{00000000-0000-0000-0000-000000000000}"/>
          </ac:spMkLst>
        </pc:spChg>
        <pc:spChg chg="add mod">
          <ac:chgData name="Vitor Nunes" userId="daa5ec4a773a7f1c" providerId="LiveId" clId="{EA1B8DC1-712A-4523-9983-EEF673FB81A3}" dt="2024-05-29T22:27:27.434" v="123"/>
          <ac:spMkLst>
            <pc:docMk/>
            <pc:sldMk cId="0" sldId="314"/>
            <ac:spMk id="4" creationId="{42732248-157A-62DC-C89C-C63C400B75A7}"/>
          </ac:spMkLst>
        </pc:spChg>
        <pc:spChg chg="del">
          <ac:chgData name="Vitor Nunes" userId="daa5ec4a773a7f1c" providerId="LiveId" clId="{EA1B8DC1-712A-4523-9983-EEF673FB81A3}" dt="2024-05-29T22:26:20.142" v="66" actId="478"/>
          <ac:spMkLst>
            <pc:docMk/>
            <pc:sldMk cId="0" sldId="314"/>
            <ac:spMk id="5" creationId="{92D86BE5-B470-E839-CA82-D30296E5EEB7}"/>
          </ac:spMkLst>
        </pc:spChg>
        <pc:spChg chg="add mod">
          <ac:chgData name="Vitor Nunes" userId="daa5ec4a773a7f1c" providerId="LiveId" clId="{EA1B8DC1-712A-4523-9983-EEF673FB81A3}" dt="2024-05-29T22:28:19.754" v="136"/>
          <ac:spMkLst>
            <pc:docMk/>
            <pc:sldMk cId="0" sldId="314"/>
            <ac:spMk id="6" creationId="{6987F35B-989C-1327-92A6-53410721D35B}"/>
          </ac:spMkLst>
        </pc:spChg>
        <pc:picChg chg="add mod">
          <ac:chgData name="Vitor Nunes" userId="daa5ec4a773a7f1c" providerId="LiveId" clId="{EA1B8DC1-712A-4523-9983-EEF673FB81A3}" dt="2024-05-31T02:15:00.490" v="364" actId="1076"/>
          <ac:picMkLst>
            <pc:docMk/>
            <pc:sldMk cId="0" sldId="314"/>
            <ac:picMk id="5" creationId="{CF45C515-5AF2-1BAE-A15E-E4CF83965244}"/>
          </ac:picMkLst>
        </pc:picChg>
      </pc:sldChg>
      <pc:sldChg chg="addSp delSp modSp add mod">
        <pc:chgData name="Vitor Nunes" userId="daa5ec4a773a7f1c" providerId="LiveId" clId="{EA1B8DC1-712A-4523-9983-EEF673FB81A3}" dt="2024-05-29T22:40:50.543" v="224" actId="21"/>
        <pc:sldMkLst>
          <pc:docMk/>
          <pc:sldMk cId="2223598157" sldId="315"/>
        </pc:sldMkLst>
        <pc:spChg chg="del">
          <ac:chgData name="Vitor Nunes" userId="daa5ec4a773a7f1c" providerId="LiveId" clId="{EA1B8DC1-712A-4523-9983-EEF673FB81A3}" dt="2024-05-29T22:40:02.040" v="163" actId="478"/>
          <ac:spMkLst>
            <pc:docMk/>
            <pc:sldMk cId="2223598157" sldId="315"/>
            <ac:spMk id="5" creationId="{00000000-0000-0000-0000-000000000000}"/>
          </ac:spMkLst>
        </pc:spChg>
        <pc:spChg chg="del mod">
          <ac:chgData name="Vitor Nunes" userId="daa5ec4a773a7f1c" providerId="LiveId" clId="{EA1B8DC1-712A-4523-9983-EEF673FB81A3}" dt="2024-05-29T22:39:59.259" v="162" actId="478"/>
          <ac:spMkLst>
            <pc:docMk/>
            <pc:sldMk cId="2223598157" sldId="315"/>
            <ac:spMk id="6" creationId="{00000000-0000-0000-0000-000000000000}"/>
          </ac:spMkLst>
        </pc:spChg>
        <pc:spChg chg="mod">
          <ac:chgData name="Vitor Nunes" userId="daa5ec4a773a7f1c" providerId="LiveId" clId="{EA1B8DC1-712A-4523-9983-EEF673FB81A3}" dt="2024-05-29T22:39:56.133" v="160" actId="21"/>
          <ac:spMkLst>
            <pc:docMk/>
            <pc:sldMk cId="2223598157" sldId="315"/>
            <ac:spMk id="8" creationId="{00000000-0000-0000-0000-000000000000}"/>
          </ac:spMkLst>
        </pc:spChg>
        <pc:spChg chg="del">
          <ac:chgData name="Vitor Nunes" userId="daa5ec4a773a7f1c" providerId="LiveId" clId="{EA1B8DC1-712A-4523-9983-EEF673FB81A3}" dt="2024-05-29T22:40:02.040" v="163" actId="478"/>
          <ac:spMkLst>
            <pc:docMk/>
            <pc:sldMk cId="2223598157" sldId="315"/>
            <ac:spMk id="9" creationId="{00000000-0000-0000-0000-000000000000}"/>
          </ac:spMkLst>
        </pc:spChg>
        <pc:spChg chg="del">
          <ac:chgData name="Vitor Nunes" userId="daa5ec4a773a7f1c" providerId="LiveId" clId="{EA1B8DC1-712A-4523-9983-EEF673FB81A3}" dt="2024-05-29T22:40:02.040" v="163" actId="478"/>
          <ac:spMkLst>
            <pc:docMk/>
            <pc:sldMk cId="2223598157" sldId="315"/>
            <ac:spMk id="10" creationId="{00000000-0000-0000-0000-000000000000}"/>
          </ac:spMkLst>
        </pc:spChg>
        <pc:spChg chg="add mod">
          <ac:chgData name="Vitor Nunes" userId="daa5ec4a773a7f1c" providerId="LiveId" clId="{EA1B8DC1-712A-4523-9983-EEF673FB81A3}" dt="2024-05-29T22:40:50.543" v="224" actId="21"/>
          <ac:spMkLst>
            <pc:docMk/>
            <pc:sldMk cId="2223598157" sldId="315"/>
            <ac:spMk id="11" creationId="{284B1E45-5CA6-3242-94B7-F53E66FC5525}"/>
          </ac:spMkLst>
        </pc:spChg>
      </pc:sldChg>
      <pc:sldChg chg="addSp delSp modSp add mod">
        <pc:chgData name="Vitor Nunes" userId="daa5ec4a773a7f1c" providerId="LiveId" clId="{EA1B8DC1-712A-4523-9983-EEF673FB81A3}" dt="2024-05-31T02:04:41.404" v="284" actId="962"/>
        <pc:sldMkLst>
          <pc:docMk/>
          <pc:sldMk cId="331026778" sldId="316"/>
        </pc:sldMkLst>
        <pc:picChg chg="add mod">
          <ac:chgData name="Vitor Nunes" userId="daa5ec4a773a7f1c" providerId="LiveId" clId="{EA1B8DC1-712A-4523-9983-EEF673FB81A3}" dt="2024-05-31T02:04:41.404" v="284" actId="962"/>
          <ac:picMkLst>
            <pc:docMk/>
            <pc:sldMk cId="331026778" sldId="316"/>
            <ac:picMk id="4" creationId="{7B1A0D2E-B920-B80D-EEB1-C638902CE4AC}"/>
          </ac:picMkLst>
        </pc:picChg>
        <pc:picChg chg="del">
          <ac:chgData name="Vitor Nunes" userId="daa5ec4a773a7f1c" providerId="LiveId" clId="{EA1B8DC1-712A-4523-9983-EEF673FB81A3}" dt="2024-05-31T02:04:38.241" v="281" actId="478"/>
          <ac:picMkLst>
            <pc:docMk/>
            <pc:sldMk cId="331026778" sldId="316"/>
            <ac:picMk id="32" creationId="{0F4B375C-3E9A-EF9B-E1B5-B21D5E8B6A2D}"/>
          </ac:picMkLst>
        </pc:picChg>
      </pc:sldChg>
      <pc:sldChg chg="addSp delSp modSp add mod">
        <pc:chgData name="Vitor Nunes" userId="daa5ec4a773a7f1c" providerId="LiveId" clId="{EA1B8DC1-712A-4523-9983-EEF673FB81A3}" dt="2024-05-31T02:04:51.481" v="289" actId="962"/>
        <pc:sldMkLst>
          <pc:docMk/>
          <pc:sldMk cId="3472759809" sldId="317"/>
        </pc:sldMkLst>
        <pc:picChg chg="del">
          <ac:chgData name="Vitor Nunes" userId="daa5ec4a773a7f1c" providerId="LiveId" clId="{EA1B8DC1-712A-4523-9983-EEF673FB81A3}" dt="2024-05-31T02:04:49.090" v="286" actId="478"/>
          <ac:picMkLst>
            <pc:docMk/>
            <pc:sldMk cId="3472759809" sldId="317"/>
            <ac:picMk id="4" creationId="{7B1A0D2E-B920-B80D-EEB1-C638902CE4AC}"/>
          </ac:picMkLst>
        </pc:picChg>
        <pc:picChg chg="add mod">
          <ac:chgData name="Vitor Nunes" userId="daa5ec4a773a7f1c" providerId="LiveId" clId="{EA1B8DC1-712A-4523-9983-EEF673FB81A3}" dt="2024-05-31T02:04:51.481" v="289" actId="962"/>
          <ac:picMkLst>
            <pc:docMk/>
            <pc:sldMk cId="3472759809" sldId="317"/>
            <ac:picMk id="5" creationId="{B08EB1C1-4885-7E0F-FA91-6AE3974A8DF5}"/>
          </ac:picMkLst>
        </pc:picChg>
      </pc:sldChg>
      <pc:sldChg chg="addSp delSp modSp add mod">
        <pc:chgData name="Vitor Nunes" userId="daa5ec4a773a7f1c" providerId="LiveId" clId="{EA1B8DC1-712A-4523-9983-EEF673FB81A3}" dt="2024-05-31T02:05:23.983" v="305" actId="962"/>
        <pc:sldMkLst>
          <pc:docMk/>
          <pc:sldMk cId="3140768296" sldId="318"/>
        </pc:sldMkLst>
        <pc:spChg chg="mod">
          <ac:chgData name="Vitor Nunes" userId="daa5ec4a773a7f1c" providerId="LiveId" clId="{EA1B8DC1-712A-4523-9983-EEF673FB81A3}" dt="2024-05-31T02:05:18.189" v="301" actId="20577"/>
          <ac:spMkLst>
            <pc:docMk/>
            <pc:sldMk cId="3140768296" sldId="318"/>
            <ac:spMk id="3" creationId="{00000000-0000-0000-0000-000000000000}"/>
          </ac:spMkLst>
        </pc:spChg>
        <pc:picChg chg="add mod">
          <ac:chgData name="Vitor Nunes" userId="daa5ec4a773a7f1c" providerId="LiveId" clId="{EA1B8DC1-712A-4523-9983-EEF673FB81A3}" dt="2024-05-31T02:05:23.983" v="305" actId="962"/>
          <ac:picMkLst>
            <pc:docMk/>
            <pc:sldMk cId="3140768296" sldId="318"/>
            <ac:picMk id="4" creationId="{F8359DC5-F230-085A-768E-4F2961E1FFE8}"/>
          </ac:picMkLst>
        </pc:picChg>
        <pc:picChg chg="del">
          <ac:chgData name="Vitor Nunes" userId="daa5ec4a773a7f1c" providerId="LiveId" clId="{EA1B8DC1-712A-4523-9983-EEF673FB81A3}" dt="2024-05-31T02:05:20.773" v="302" actId="478"/>
          <ac:picMkLst>
            <pc:docMk/>
            <pc:sldMk cId="3140768296" sldId="318"/>
            <ac:picMk id="5" creationId="{B08EB1C1-4885-7E0F-FA91-6AE3974A8DF5}"/>
          </ac:picMkLst>
        </pc:picChg>
      </pc:sldChg>
      <pc:sldChg chg="addSp delSp modSp add mod">
        <pc:chgData name="Vitor Nunes" userId="daa5ec4a773a7f1c" providerId="LiveId" clId="{EA1B8DC1-712A-4523-9983-EEF673FB81A3}" dt="2024-05-31T02:05:48.114" v="326" actId="1076"/>
        <pc:sldMkLst>
          <pc:docMk/>
          <pc:sldMk cId="1795906394" sldId="319"/>
        </pc:sldMkLst>
        <pc:spChg chg="mod">
          <ac:chgData name="Vitor Nunes" userId="daa5ec4a773a7f1c" providerId="LiveId" clId="{EA1B8DC1-712A-4523-9983-EEF673FB81A3}" dt="2024-05-31T02:05:30.195" v="319" actId="20577"/>
          <ac:spMkLst>
            <pc:docMk/>
            <pc:sldMk cId="1795906394" sldId="319"/>
            <ac:spMk id="3" creationId="{00000000-0000-0000-0000-000000000000}"/>
          </ac:spMkLst>
        </pc:spChg>
        <pc:picChg chg="del">
          <ac:chgData name="Vitor Nunes" userId="daa5ec4a773a7f1c" providerId="LiveId" clId="{EA1B8DC1-712A-4523-9983-EEF673FB81A3}" dt="2024-05-31T02:05:31.965" v="320" actId="478"/>
          <ac:picMkLst>
            <pc:docMk/>
            <pc:sldMk cId="1795906394" sldId="319"/>
            <ac:picMk id="4" creationId="{F8359DC5-F230-085A-768E-4F2961E1FFE8}"/>
          </ac:picMkLst>
        </pc:picChg>
        <pc:picChg chg="add mod">
          <ac:chgData name="Vitor Nunes" userId="daa5ec4a773a7f1c" providerId="LiveId" clId="{EA1B8DC1-712A-4523-9983-EEF673FB81A3}" dt="2024-05-31T02:05:48.114" v="326" actId="1076"/>
          <ac:picMkLst>
            <pc:docMk/>
            <pc:sldMk cId="1795906394" sldId="319"/>
            <ac:picMk id="5" creationId="{CA70D811-653E-2F37-85F0-7051BE0F2369}"/>
          </ac:picMkLst>
        </pc:picChg>
      </pc:sldChg>
      <pc:sldChg chg="addSp delSp modSp add mod">
        <pc:chgData name="Vitor Nunes" userId="daa5ec4a773a7f1c" providerId="LiveId" clId="{EA1B8DC1-712A-4523-9983-EEF673FB81A3}" dt="2024-05-31T02:20:54.314" v="404" actId="20577"/>
        <pc:sldMkLst>
          <pc:docMk/>
          <pc:sldMk cId="3585907428" sldId="320"/>
        </pc:sldMkLst>
        <pc:spChg chg="del">
          <ac:chgData name="Vitor Nunes" userId="daa5ec4a773a7f1c" providerId="LiveId" clId="{EA1B8DC1-712A-4523-9983-EEF673FB81A3}" dt="2024-05-31T02:18:28.858" v="368" actId="478"/>
          <ac:spMkLst>
            <pc:docMk/>
            <pc:sldMk cId="3585907428" sldId="320"/>
            <ac:spMk id="2" creationId="{00000000-0000-0000-0000-000000000000}"/>
          </ac:spMkLst>
        </pc:spChg>
        <pc:spChg chg="mod">
          <ac:chgData name="Vitor Nunes" userId="daa5ec4a773a7f1c" providerId="LiveId" clId="{EA1B8DC1-712A-4523-9983-EEF673FB81A3}" dt="2024-05-31T02:20:54.314" v="404" actId="20577"/>
          <ac:spMkLst>
            <pc:docMk/>
            <pc:sldMk cId="3585907428" sldId="320"/>
            <ac:spMk id="3" creationId="{00000000-0000-0000-0000-000000000000}"/>
          </ac:spMkLst>
        </pc:spChg>
        <pc:picChg chg="add mod">
          <ac:chgData name="Vitor Nunes" userId="daa5ec4a773a7f1c" providerId="LiveId" clId="{EA1B8DC1-712A-4523-9983-EEF673FB81A3}" dt="2024-05-31T02:18:40.413" v="374" actId="14100"/>
          <ac:picMkLst>
            <pc:docMk/>
            <pc:sldMk cId="3585907428" sldId="320"/>
            <ac:picMk id="6" creationId="{F6DFB0E4-DD46-1685-8AC8-383C3216B9F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27AEEB62-696C-70F8-7CE6-B99C6EE4380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80BFC64B-B6D8-E36C-7F9C-2B892D22B2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96F71-2C71-457C-92C2-E0729671AB08}" type="datetimeFigureOut">
              <a:rPr lang="pt-BR" smtClean="0"/>
              <a:t>21/06/2024</a:t>
            </a:fld>
            <a:endParaRPr lang="pt-BR"/>
          </a:p>
        </p:txBody>
      </p:sp>
      <p:sp>
        <p:nvSpPr>
          <p:cNvPr id="4" name="Espaço Reservado para Rodapé 3">
            <a:extLst>
              <a:ext uri="{FF2B5EF4-FFF2-40B4-BE49-F238E27FC236}">
                <a16:creationId xmlns:a16="http://schemas.microsoft.com/office/drawing/2014/main" id="{57619E7C-6F6D-0F7E-B71A-2EED62CCBE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11A6A2FA-909E-1EFE-C90D-F63F28EF7C1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D110B7-5381-489B-B853-A451C2911A6B}" type="slidenum">
              <a:rPr lang="pt-BR" smtClean="0"/>
              <a:t>‹nº›</a:t>
            </a:fld>
            <a:endParaRPr lang="pt-BR"/>
          </a:p>
        </p:txBody>
      </p:sp>
    </p:spTree>
    <p:extLst>
      <p:ext uri="{BB962C8B-B14F-4D97-AF65-F5344CB8AC3E}">
        <p14:creationId xmlns:p14="http://schemas.microsoft.com/office/powerpoint/2010/main" val="325799955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C0F8A0-03EB-467C-9BEE-0529121C9DE0}" type="datetimeFigureOut">
              <a:rPr lang="pt-BR" smtClean="0"/>
              <a:t>21/06/2024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7343D7-1D8B-4996-BD00-FA32AB5576DD}" type="slidenum">
              <a:rPr lang="pt-BR" smtClean="0"/>
              <a:t>‹nº›</a:t>
            </a:fld>
            <a:endParaRPr lang="pt-BR"/>
          </a:p>
        </p:txBody>
      </p:sp>
    </p:spTree>
    <p:extLst>
      <p:ext uri="{BB962C8B-B14F-4D97-AF65-F5344CB8AC3E}">
        <p14:creationId xmlns:p14="http://schemas.microsoft.com/office/powerpoint/2010/main" val="4261494690"/>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B97FA1-0210-4B83-B6A8-7220CF55DF7A}" type="datetime1">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23EB46-9AB0-4237-9447-AFB4C2938782}" type="datetime1">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6D03CB-96A0-4A2C-B5DD-7429ABADDE9A}" type="datetime1">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BEA465-3AEA-47B6-B8A4-D8514270996A}" type="datetime1">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20DBC5-D03A-4415-97E0-6B01828AF6EA}" type="datetime1">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A72705-E1AD-4B08-8E15-AD92D0E30715}" type="datetime1">
              <a:rPr lang="en-US" smtClean="0"/>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B05D10-1879-47C1-BAAD-F133ADF75B4D}" type="datetime1">
              <a:rPr lang="en-US" smtClean="0"/>
              <a:t>6/21/2024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E0439F-4DF8-45C0-AFBD-4E68F82B5AF1}" type="datetime1">
              <a:rPr lang="en-US" smtClean="0"/>
              <a:t>6/21/2024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F8F34E-2ABF-4678-B78F-B9ADA2EA04E2}" type="datetime1">
              <a:rPr lang="en-US" smtClean="0"/>
              <a:t>6/21/2024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12E54E-3156-447B-BB82-77AED24BA9DC}" type="datetime1">
              <a:rPr lang="en-US" smtClean="0"/>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D0FCD3-F0F1-4104-859B-3D3D27CD3882}" type="datetime1">
              <a:rPr lang="en-US" smtClean="0"/>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B6EC6B-E2DA-47A7-BF36-BF80F63D2A9D}" type="datetime1">
              <a:rPr lang="en-US" smtClean="0"/>
              <a:t>6/21/2024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sp>
        <p:nvSpPr>
          <p:cNvPr id="2" name="Freeform 2"/>
          <p:cNvSpPr/>
          <p:nvPr/>
        </p:nvSpPr>
        <p:spPr>
          <a:xfrm>
            <a:off x="13131799" y="0"/>
            <a:ext cx="5156201" cy="10287000"/>
          </a:xfrm>
          <a:custGeom>
            <a:avLst/>
            <a:gdLst/>
            <a:ahLst/>
            <a:cxnLst/>
            <a:rect l="l" t="t" r="r" b="b"/>
            <a:pathLst>
              <a:path w="5156201" h="10287000">
                <a:moveTo>
                  <a:pt x="0" y="0"/>
                </a:moveTo>
                <a:lnTo>
                  <a:pt x="5156201" y="0"/>
                </a:lnTo>
                <a:lnTo>
                  <a:pt x="5156201"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61" r="-61"/>
            </a:stretch>
          </a:blipFill>
        </p:spPr>
        <p:txBody>
          <a:bodyPr/>
          <a:lstStyle/>
          <a:p>
            <a:endParaRPr lang="pt-BR"/>
          </a:p>
        </p:txBody>
      </p:sp>
      <p:sp>
        <p:nvSpPr>
          <p:cNvPr id="3" name="TextBox 3"/>
          <p:cNvSpPr txBox="1"/>
          <p:nvPr/>
        </p:nvSpPr>
        <p:spPr>
          <a:xfrm>
            <a:off x="1028700" y="790575"/>
            <a:ext cx="11488973" cy="2066925"/>
          </a:xfrm>
          <a:prstGeom prst="rect">
            <a:avLst/>
          </a:prstGeom>
        </p:spPr>
        <p:txBody>
          <a:bodyPr lIns="0" tIns="0" rIns="0" bIns="0" rtlCol="0" anchor="t">
            <a:spAutoFit/>
          </a:bodyPr>
          <a:lstStyle/>
          <a:p>
            <a:pPr algn="l">
              <a:lnSpc>
                <a:spcPts val="14400"/>
              </a:lnSpc>
            </a:pPr>
            <a:r>
              <a:rPr lang="en-US" sz="12000">
                <a:solidFill>
                  <a:srgbClr val="1644D5"/>
                </a:solidFill>
                <a:latin typeface="Arial"/>
              </a:rPr>
              <a:t>Script </a:t>
            </a:r>
            <a:r>
              <a:rPr lang="en-US" sz="12000" dirty="0" err="1">
                <a:solidFill>
                  <a:srgbClr val="1644D5"/>
                </a:solidFill>
                <a:latin typeface="Arial"/>
              </a:rPr>
              <a:t>Inteligente</a:t>
            </a:r>
            <a:r>
              <a:rPr lang="en-US" sz="12000" dirty="0">
                <a:solidFill>
                  <a:srgbClr val="1644D5"/>
                </a:solidFill>
                <a:latin typeface="Arial"/>
              </a:rPr>
              <a:t> </a:t>
            </a:r>
          </a:p>
        </p:txBody>
      </p:sp>
      <p:sp>
        <p:nvSpPr>
          <p:cNvPr id="4" name="TextBox 4"/>
          <p:cNvSpPr txBox="1"/>
          <p:nvPr/>
        </p:nvSpPr>
        <p:spPr>
          <a:xfrm>
            <a:off x="1082040" y="7767966"/>
            <a:ext cx="11488973" cy="699897"/>
          </a:xfrm>
          <a:prstGeom prst="rect">
            <a:avLst/>
          </a:prstGeom>
        </p:spPr>
        <p:txBody>
          <a:bodyPr lIns="0" tIns="0" rIns="0" bIns="0" rtlCol="0" anchor="t">
            <a:spAutoFit/>
          </a:bodyPr>
          <a:lstStyle/>
          <a:p>
            <a:pPr algn="l">
              <a:lnSpc>
                <a:spcPts val="5184"/>
              </a:lnSpc>
            </a:pPr>
            <a:r>
              <a:rPr lang="en-US" sz="3600" dirty="0" err="1">
                <a:solidFill>
                  <a:srgbClr val="404040"/>
                </a:solidFill>
                <a:latin typeface="Arial"/>
              </a:rPr>
              <a:t>Autores</a:t>
            </a:r>
            <a:r>
              <a:rPr lang="en-US" sz="3600" dirty="0">
                <a:solidFill>
                  <a:srgbClr val="404040"/>
                </a:solidFill>
                <a:latin typeface="Arial"/>
              </a:rPr>
              <a:t>: Giordano Bruno </a:t>
            </a:r>
            <a:r>
              <a:rPr lang="en-US" sz="3600" dirty="0" err="1">
                <a:solidFill>
                  <a:srgbClr val="404040"/>
                </a:solidFill>
                <a:latin typeface="Arial"/>
              </a:rPr>
              <a:t>Mochel</a:t>
            </a:r>
            <a:r>
              <a:rPr lang="en-US" sz="3600" dirty="0">
                <a:solidFill>
                  <a:srgbClr val="404040"/>
                </a:solidFill>
                <a:latin typeface="Arial"/>
              </a:rPr>
              <a:t> e Vitor Ferreira Nunes</a:t>
            </a:r>
          </a:p>
        </p:txBody>
      </p:sp>
      <p:sp>
        <p:nvSpPr>
          <p:cNvPr id="5" name="Espaço Reservado para Número de Slide 4">
            <a:extLst>
              <a:ext uri="{FF2B5EF4-FFF2-40B4-BE49-F238E27FC236}">
                <a16:creationId xmlns:a16="http://schemas.microsoft.com/office/drawing/2014/main" id="{AF35FAC8-ABAD-B791-0012-C644A93D62B7}"/>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1</a:t>
            </a:fld>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grpSp>
        <p:nvGrpSpPr>
          <p:cNvPr id="2" name="Group 2"/>
          <p:cNvGrpSpPr/>
          <p:nvPr/>
        </p:nvGrpSpPr>
        <p:grpSpPr>
          <a:xfrm>
            <a:off x="10610824" y="1712343"/>
            <a:ext cx="7545957" cy="8146032"/>
            <a:chOff x="0" y="0"/>
            <a:chExt cx="10061276" cy="10861376"/>
          </a:xfrm>
        </p:grpSpPr>
        <p:sp>
          <p:nvSpPr>
            <p:cNvPr id="3" name="Freeform 3"/>
            <p:cNvSpPr/>
            <p:nvPr/>
          </p:nvSpPr>
          <p:spPr>
            <a:xfrm>
              <a:off x="0" y="0"/>
              <a:ext cx="10061276" cy="10061276"/>
            </a:xfrm>
            <a:custGeom>
              <a:avLst/>
              <a:gdLst/>
              <a:ahLst/>
              <a:cxnLst/>
              <a:rect l="l" t="t" r="r" b="b"/>
              <a:pathLst>
                <a:path w="10061276" h="10061276">
                  <a:moveTo>
                    <a:pt x="0" y="0"/>
                  </a:moveTo>
                  <a:lnTo>
                    <a:pt x="10061276" y="0"/>
                  </a:lnTo>
                  <a:lnTo>
                    <a:pt x="10061276" y="10061276"/>
                  </a:lnTo>
                  <a:lnTo>
                    <a:pt x="0" y="10061276"/>
                  </a:lnTo>
                  <a:lnTo>
                    <a:pt x="0" y="0"/>
                  </a:lnTo>
                  <a:close/>
                </a:path>
              </a:pathLst>
            </a:custGeom>
            <a:blipFill>
              <a:blip r:embed="rId2">
                <a:alphaModFix amt="7999"/>
              </a:blip>
              <a:stretch>
                <a:fillRect/>
              </a:stretch>
            </a:blipFill>
          </p:spPr>
          <p:txBody>
            <a:bodyPr/>
            <a:lstStyle/>
            <a:p>
              <a:endParaRPr lang="pt-BR"/>
            </a:p>
          </p:txBody>
        </p:sp>
        <p:sp>
          <p:nvSpPr>
            <p:cNvPr id="4" name="TextBox 4"/>
            <p:cNvSpPr txBox="1"/>
            <p:nvPr/>
          </p:nvSpPr>
          <p:spPr>
            <a:xfrm>
              <a:off x="0" y="10156526"/>
              <a:ext cx="10061276" cy="704850"/>
            </a:xfrm>
            <a:prstGeom prst="rect">
              <a:avLst/>
            </a:prstGeom>
          </p:spPr>
          <p:txBody>
            <a:bodyPr lIns="0" tIns="0" rIns="0" bIns="0" rtlCol="0" anchor="t">
              <a:spAutoFit/>
            </a:bodyPr>
            <a:lstStyle/>
            <a:p>
              <a:pPr algn="ctr">
                <a:lnSpc>
                  <a:spcPts val="2999"/>
                </a:lnSpc>
                <a:spcBef>
                  <a:spcPct val="0"/>
                </a:spcBef>
              </a:pPr>
              <a:r>
                <a:rPr lang="en-US" sz="3999">
                  <a:solidFill>
                    <a:srgbClr val="2C9CF0">
                      <a:alpha val="7843"/>
                    </a:srgbClr>
                  </a:solidFill>
                  <a:latin typeface="Bungee Bold Italics"/>
                </a:rPr>
                <a:t>SCRIPT  INTELIGENTE</a:t>
              </a:r>
            </a:p>
          </p:txBody>
        </p:sp>
      </p:grpSp>
      <p:sp>
        <p:nvSpPr>
          <p:cNvPr id="5" name="TextBox 5"/>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Contextualização</a:t>
            </a:r>
          </a:p>
        </p:txBody>
      </p:sp>
      <p:sp>
        <p:nvSpPr>
          <p:cNvPr id="6" name="TextBox 6"/>
          <p:cNvSpPr txBox="1"/>
          <p:nvPr/>
        </p:nvSpPr>
        <p:spPr>
          <a:xfrm>
            <a:off x="1079660" y="1818990"/>
            <a:ext cx="8561294" cy="7734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O que é?</a:t>
            </a:r>
          </a:p>
        </p:txBody>
      </p:sp>
      <p:sp>
        <p:nvSpPr>
          <p:cNvPr id="7" name="TextBox 7"/>
          <p:cNvSpPr txBox="1"/>
          <p:nvPr/>
        </p:nvSpPr>
        <p:spPr>
          <a:xfrm>
            <a:off x="1028700" y="2697196"/>
            <a:ext cx="16230600" cy="4392931"/>
          </a:xfrm>
          <a:prstGeom prst="rect">
            <a:avLst/>
          </a:prstGeom>
        </p:spPr>
        <p:txBody>
          <a:bodyPr lIns="0" tIns="0" rIns="0" bIns="0" rtlCol="0" anchor="t">
            <a:spAutoFit/>
          </a:bodyPr>
          <a:lstStyle/>
          <a:p>
            <a:pPr marL="863593" lvl="1" indent="-431796" algn="just">
              <a:lnSpc>
                <a:spcPts val="5759"/>
              </a:lnSpc>
              <a:buFont typeface="Arial"/>
              <a:buChar char="•"/>
            </a:pPr>
            <a:r>
              <a:rPr lang="en-US" sz="3999" dirty="0" err="1">
                <a:solidFill>
                  <a:srgbClr val="404040"/>
                </a:solidFill>
                <a:latin typeface="Arial"/>
              </a:rPr>
              <a:t>Solução</a:t>
            </a:r>
            <a:r>
              <a:rPr lang="en-US" sz="3999" dirty="0">
                <a:solidFill>
                  <a:srgbClr val="404040"/>
                </a:solidFill>
                <a:latin typeface="Arial"/>
              </a:rPr>
              <a:t> </a:t>
            </a:r>
            <a:r>
              <a:rPr lang="en-US" sz="3999" dirty="0" err="1">
                <a:solidFill>
                  <a:srgbClr val="404040"/>
                </a:solidFill>
                <a:latin typeface="Arial"/>
              </a:rPr>
              <a:t>inovadora</a:t>
            </a:r>
            <a:r>
              <a:rPr lang="en-US" sz="3999" dirty="0">
                <a:solidFill>
                  <a:srgbClr val="404040"/>
                </a:solidFill>
                <a:latin typeface="Arial"/>
              </a:rPr>
              <a:t> e </a:t>
            </a:r>
            <a:r>
              <a:rPr lang="en-US" sz="3999" dirty="0" err="1">
                <a:solidFill>
                  <a:srgbClr val="404040"/>
                </a:solidFill>
                <a:latin typeface="Arial"/>
              </a:rPr>
              <a:t>eficaz</a:t>
            </a:r>
            <a:r>
              <a:rPr lang="en-US" sz="3999" dirty="0">
                <a:solidFill>
                  <a:srgbClr val="404040"/>
                </a:solidFill>
                <a:latin typeface="Arial"/>
              </a:rPr>
              <a:t>; </a:t>
            </a:r>
          </a:p>
          <a:p>
            <a:pPr marL="863593" lvl="1" indent="-431796" algn="just">
              <a:lnSpc>
                <a:spcPts val="5759"/>
              </a:lnSpc>
              <a:buFont typeface="Arial"/>
              <a:buChar char="•"/>
            </a:pPr>
            <a:r>
              <a:rPr lang="en-US" sz="3999" dirty="0" err="1">
                <a:solidFill>
                  <a:srgbClr val="404040"/>
                </a:solidFill>
                <a:latin typeface="Arial"/>
              </a:rPr>
              <a:t>Analisar</a:t>
            </a:r>
            <a:r>
              <a:rPr lang="en-US" sz="3999" dirty="0">
                <a:solidFill>
                  <a:srgbClr val="404040"/>
                </a:solidFill>
                <a:latin typeface="Arial"/>
              </a:rPr>
              <a:t> o </a:t>
            </a:r>
            <a:r>
              <a:rPr lang="en-US" sz="3999" dirty="0" err="1">
                <a:solidFill>
                  <a:srgbClr val="404040"/>
                </a:solidFill>
                <a:latin typeface="Arial"/>
              </a:rPr>
              <a:t>código</a:t>
            </a:r>
            <a:r>
              <a:rPr lang="en-US" sz="3999" dirty="0">
                <a:solidFill>
                  <a:srgbClr val="404040"/>
                </a:solidFill>
                <a:latin typeface="Arial"/>
              </a:rPr>
              <a:t> </a:t>
            </a:r>
            <a:r>
              <a:rPr lang="en-US" sz="3999" dirty="0" err="1">
                <a:solidFill>
                  <a:srgbClr val="404040"/>
                </a:solidFill>
                <a:latin typeface="Arial"/>
              </a:rPr>
              <a:t>fonte</a:t>
            </a:r>
            <a:r>
              <a:rPr lang="en-US" sz="3999" dirty="0">
                <a:solidFill>
                  <a:srgbClr val="404040"/>
                </a:solidFill>
                <a:latin typeface="Arial"/>
              </a:rPr>
              <a:t> de scripts </a:t>
            </a:r>
            <a:r>
              <a:rPr lang="en-US" sz="3999" dirty="0" err="1">
                <a:solidFill>
                  <a:srgbClr val="404040"/>
                </a:solidFill>
                <a:latin typeface="Arial"/>
              </a:rPr>
              <a:t>em</a:t>
            </a:r>
            <a:r>
              <a:rPr lang="en-US" sz="3999" dirty="0">
                <a:solidFill>
                  <a:srgbClr val="404040"/>
                </a:solidFill>
                <a:latin typeface="Arial"/>
              </a:rPr>
              <a:t> </a:t>
            </a:r>
            <a:r>
              <a:rPr lang="en-US" sz="3999" dirty="0" err="1">
                <a:solidFill>
                  <a:srgbClr val="404040"/>
                </a:solidFill>
                <a:latin typeface="Arial"/>
              </a:rPr>
              <a:t>busca</a:t>
            </a:r>
            <a:r>
              <a:rPr lang="en-US" sz="3999" dirty="0">
                <a:solidFill>
                  <a:srgbClr val="404040"/>
                </a:solidFill>
                <a:latin typeface="Arial"/>
              </a:rPr>
              <a:t> de </a:t>
            </a:r>
            <a:r>
              <a:rPr lang="en-US" sz="3999" dirty="0" err="1">
                <a:solidFill>
                  <a:srgbClr val="404040"/>
                </a:solidFill>
                <a:latin typeface="Arial"/>
              </a:rPr>
              <a:t>erros</a:t>
            </a:r>
            <a:r>
              <a:rPr lang="en-US" sz="3999" dirty="0">
                <a:solidFill>
                  <a:srgbClr val="404040"/>
                </a:solidFill>
                <a:latin typeface="Arial"/>
              </a:rPr>
              <a:t> de </a:t>
            </a:r>
            <a:r>
              <a:rPr lang="en-US" sz="3999" dirty="0" err="1">
                <a:solidFill>
                  <a:srgbClr val="404040"/>
                </a:solidFill>
                <a:latin typeface="Arial"/>
              </a:rPr>
              <a:t>semântica</a:t>
            </a:r>
            <a:r>
              <a:rPr lang="en-US" sz="3999" dirty="0">
                <a:solidFill>
                  <a:srgbClr val="404040"/>
                </a:solidFill>
                <a:latin typeface="Arial"/>
              </a:rPr>
              <a:t>, </a:t>
            </a:r>
            <a:r>
              <a:rPr lang="en-US" sz="3999" dirty="0" err="1">
                <a:solidFill>
                  <a:srgbClr val="404040"/>
                </a:solidFill>
                <a:latin typeface="Arial"/>
              </a:rPr>
              <a:t>lógica</a:t>
            </a:r>
            <a:r>
              <a:rPr lang="en-US" sz="3999" dirty="0">
                <a:solidFill>
                  <a:srgbClr val="404040"/>
                </a:solidFill>
                <a:latin typeface="Arial"/>
              </a:rPr>
              <a:t> </a:t>
            </a:r>
            <a:r>
              <a:rPr lang="en-US" sz="3999" dirty="0" err="1">
                <a:solidFill>
                  <a:srgbClr val="404040"/>
                </a:solidFill>
                <a:latin typeface="Arial"/>
              </a:rPr>
              <a:t>ou</a:t>
            </a:r>
            <a:r>
              <a:rPr lang="en-US" sz="3999" dirty="0">
                <a:solidFill>
                  <a:srgbClr val="404040"/>
                </a:solidFill>
                <a:latin typeface="Arial"/>
              </a:rPr>
              <a:t> </a:t>
            </a:r>
            <a:r>
              <a:rPr lang="en-US" sz="3999" dirty="0" err="1">
                <a:solidFill>
                  <a:srgbClr val="404040"/>
                </a:solidFill>
                <a:latin typeface="Arial"/>
              </a:rPr>
              <a:t>sintaxe</a:t>
            </a:r>
            <a:r>
              <a:rPr lang="en-US" sz="3999" dirty="0">
                <a:solidFill>
                  <a:srgbClr val="404040"/>
                </a:solidFill>
                <a:latin typeface="Arial"/>
              </a:rPr>
              <a:t>;</a:t>
            </a:r>
          </a:p>
          <a:p>
            <a:pPr marL="863593" lvl="1" indent="-431796" algn="just">
              <a:lnSpc>
                <a:spcPts val="5759"/>
              </a:lnSpc>
              <a:buFont typeface="Arial"/>
              <a:buChar char="•"/>
            </a:pPr>
            <a:r>
              <a:rPr lang="en-US" sz="3999" dirty="0" err="1">
                <a:solidFill>
                  <a:srgbClr val="404040"/>
                </a:solidFill>
                <a:latin typeface="Arial"/>
              </a:rPr>
              <a:t>Integrar</a:t>
            </a:r>
            <a:r>
              <a:rPr lang="en-US" sz="3999" dirty="0">
                <a:solidFill>
                  <a:srgbClr val="404040"/>
                </a:solidFill>
                <a:latin typeface="Arial"/>
              </a:rPr>
              <a:t> com APIs </a:t>
            </a:r>
            <a:r>
              <a:rPr lang="en-US" sz="3999" dirty="0" err="1">
                <a:solidFill>
                  <a:srgbClr val="404040"/>
                </a:solidFill>
                <a:latin typeface="Arial"/>
              </a:rPr>
              <a:t>externas</a:t>
            </a:r>
            <a:r>
              <a:rPr lang="en-US" sz="3999" dirty="0">
                <a:solidFill>
                  <a:srgbClr val="404040"/>
                </a:solidFill>
                <a:latin typeface="Arial"/>
              </a:rPr>
              <a:t> </a:t>
            </a:r>
            <a:r>
              <a:rPr lang="en-US" sz="3999" dirty="0" err="1">
                <a:solidFill>
                  <a:srgbClr val="404040"/>
                </a:solidFill>
                <a:latin typeface="Arial"/>
              </a:rPr>
              <a:t>ou</a:t>
            </a:r>
            <a:r>
              <a:rPr lang="en-US" sz="3999" dirty="0">
                <a:solidFill>
                  <a:srgbClr val="404040"/>
                </a:solidFill>
                <a:latin typeface="Arial"/>
              </a:rPr>
              <a:t> </a:t>
            </a:r>
            <a:r>
              <a:rPr lang="en-US" sz="3999" dirty="0" err="1">
                <a:solidFill>
                  <a:srgbClr val="404040"/>
                </a:solidFill>
                <a:latin typeface="Arial"/>
              </a:rPr>
              <a:t>utilizar</a:t>
            </a:r>
            <a:r>
              <a:rPr lang="en-US" sz="3999" dirty="0">
                <a:solidFill>
                  <a:srgbClr val="404040"/>
                </a:solidFill>
                <a:latin typeface="Arial"/>
              </a:rPr>
              <a:t> </a:t>
            </a:r>
            <a:r>
              <a:rPr lang="en-US" sz="3999" dirty="0" err="1">
                <a:solidFill>
                  <a:srgbClr val="404040"/>
                </a:solidFill>
                <a:latin typeface="Arial"/>
              </a:rPr>
              <a:t>algoritmos</a:t>
            </a:r>
            <a:r>
              <a:rPr lang="en-US" sz="3999" dirty="0">
                <a:solidFill>
                  <a:srgbClr val="404040"/>
                </a:solidFill>
                <a:latin typeface="Arial"/>
              </a:rPr>
              <a:t> de </a:t>
            </a:r>
            <a:r>
              <a:rPr lang="en-US" sz="3999" dirty="0" err="1">
                <a:solidFill>
                  <a:srgbClr val="404040"/>
                </a:solidFill>
                <a:latin typeface="Arial"/>
              </a:rPr>
              <a:t>inteligência</a:t>
            </a:r>
            <a:r>
              <a:rPr lang="en-US" sz="3999" dirty="0">
                <a:solidFill>
                  <a:srgbClr val="404040"/>
                </a:solidFill>
                <a:latin typeface="Arial"/>
              </a:rPr>
              <a:t> artificial;</a:t>
            </a:r>
          </a:p>
          <a:p>
            <a:pPr marL="863593" lvl="1" indent="-431796" algn="just">
              <a:lnSpc>
                <a:spcPts val="5759"/>
              </a:lnSpc>
              <a:buFont typeface="Arial"/>
              <a:buChar char="•"/>
            </a:pPr>
            <a:r>
              <a:rPr lang="en-US" sz="3999" dirty="0">
                <a:solidFill>
                  <a:srgbClr val="404040"/>
                </a:solidFill>
                <a:latin typeface="Arial"/>
              </a:rPr>
              <a:t>Interface web </a:t>
            </a:r>
            <a:r>
              <a:rPr lang="en-US" sz="3999" dirty="0" err="1">
                <a:solidFill>
                  <a:srgbClr val="404040"/>
                </a:solidFill>
                <a:latin typeface="Arial"/>
              </a:rPr>
              <a:t>intuitiva</a:t>
            </a:r>
            <a:r>
              <a:rPr lang="en-US" sz="3999" dirty="0">
                <a:solidFill>
                  <a:srgbClr val="404040"/>
                </a:solidFill>
                <a:latin typeface="Arial"/>
              </a:rPr>
              <a:t>;</a:t>
            </a:r>
          </a:p>
        </p:txBody>
      </p:sp>
      <p:sp>
        <p:nvSpPr>
          <p:cNvPr id="9" name="Espaço Reservado para Número de Slide 4">
            <a:extLst>
              <a:ext uri="{FF2B5EF4-FFF2-40B4-BE49-F238E27FC236}">
                <a16:creationId xmlns:a16="http://schemas.microsoft.com/office/drawing/2014/main" id="{FAF2485D-72E8-0A69-FF41-D2E875A12AAE}"/>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10</a:t>
            </a:fld>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grpSp>
        <p:nvGrpSpPr>
          <p:cNvPr id="2" name="Group 2"/>
          <p:cNvGrpSpPr/>
          <p:nvPr/>
        </p:nvGrpSpPr>
        <p:grpSpPr>
          <a:xfrm>
            <a:off x="10610824" y="1712343"/>
            <a:ext cx="7545957" cy="8146032"/>
            <a:chOff x="0" y="0"/>
            <a:chExt cx="10061276" cy="10861376"/>
          </a:xfrm>
        </p:grpSpPr>
        <p:sp>
          <p:nvSpPr>
            <p:cNvPr id="3" name="Freeform 3"/>
            <p:cNvSpPr/>
            <p:nvPr/>
          </p:nvSpPr>
          <p:spPr>
            <a:xfrm>
              <a:off x="0" y="0"/>
              <a:ext cx="10061276" cy="10061276"/>
            </a:xfrm>
            <a:custGeom>
              <a:avLst/>
              <a:gdLst/>
              <a:ahLst/>
              <a:cxnLst/>
              <a:rect l="l" t="t" r="r" b="b"/>
              <a:pathLst>
                <a:path w="10061276" h="10061276">
                  <a:moveTo>
                    <a:pt x="0" y="0"/>
                  </a:moveTo>
                  <a:lnTo>
                    <a:pt x="10061276" y="0"/>
                  </a:lnTo>
                  <a:lnTo>
                    <a:pt x="10061276" y="10061276"/>
                  </a:lnTo>
                  <a:lnTo>
                    <a:pt x="0" y="10061276"/>
                  </a:lnTo>
                  <a:lnTo>
                    <a:pt x="0" y="0"/>
                  </a:lnTo>
                  <a:close/>
                </a:path>
              </a:pathLst>
            </a:custGeom>
            <a:blipFill>
              <a:blip r:embed="rId2">
                <a:alphaModFix amt="7999"/>
              </a:blip>
              <a:stretch>
                <a:fillRect/>
              </a:stretch>
            </a:blipFill>
          </p:spPr>
          <p:txBody>
            <a:bodyPr/>
            <a:lstStyle/>
            <a:p>
              <a:endParaRPr lang="pt-BR"/>
            </a:p>
          </p:txBody>
        </p:sp>
        <p:sp>
          <p:nvSpPr>
            <p:cNvPr id="4" name="TextBox 4"/>
            <p:cNvSpPr txBox="1"/>
            <p:nvPr/>
          </p:nvSpPr>
          <p:spPr>
            <a:xfrm>
              <a:off x="0" y="10156526"/>
              <a:ext cx="10061276" cy="704850"/>
            </a:xfrm>
            <a:prstGeom prst="rect">
              <a:avLst/>
            </a:prstGeom>
          </p:spPr>
          <p:txBody>
            <a:bodyPr lIns="0" tIns="0" rIns="0" bIns="0" rtlCol="0" anchor="t">
              <a:spAutoFit/>
            </a:bodyPr>
            <a:lstStyle/>
            <a:p>
              <a:pPr algn="ctr">
                <a:lnSpc>
                  <a:spcPts val="2999"/>
                </a:lnSpc>
                <a:spcBef>
                  <a:spcPct val="0"/>
                </a:spcBef>
              </a:pPr>
              <a:r>
                <a:rPr lang="en-US" sz="3999">
                  <a:solidFill>
                    <a:srgbClr val="2C9CF0">
                      <a:alpha val="7843"/>
                    </a:srgbClr>
                  </a:solidFill>
                  <a:latin typeface="Bungee Bold Italics"/>
                </a:rPr>
                <a:t>SCRIPT  INTELIGENTE</a:t>
              </a:r>
            </a:p>
          </p:txBody>
        </p:sp>
      </p:grpSp>
      <p:sp>
        <p:nvSpPr>
          <p:cNvPr id="5" name="Freeform 5"/>
          <p:cNvSpPr/>
          <p:nvPr/>
        </p:nvSpPr>
        <p:spPr>
          <a:xfrm>
            <a:off x="1317979" y="3169463"/>
            <a:ext cx="4038333" cy="5231792"/>
          </a:xfrm>
          <a:custGeom>
            <a:avLst/>
            <a:gdLst/>
            <a:ahLst/>
            <a:cxnLst/>
            <a:rect l="l" t="t" r="r" b="b"/>
            <a:pathLst>
              <a:path w="4038333" h="5231792">
                <a:moveTo>
                  <a:pt x="0" y="0"/>
                </a:moveTo>
                <a:lnTo>
                  <a:pt x="4038332" y="0"/>
                </a:lnTo>
                <a:lnTo>
                  <a:pt x="4038332" y="5231792"/>
                </a:lnTo>
                <a:lnTo>
                  <a:pt x="0" y="5231792"/>
                </a:lnTo>
                <a:lnTo>
                  <a:pt x="0" y="0"/>
                </a:lnTo>
                <a:close/>
              </a:path>
            </a:pathLst>
          </a:custGeom>
          <a:blipFill>
            <a:blip r:embed="rId3"/>
            <a:stretch>
              <a:fillRect l="-3103"/>
            </a:stretch>
          </a:blipFill>
          <a:ln w="38100" cap="sq">
            <a:solidFill>
              <a:srgbClr val="000000"/>
            </a:solidFill>
            <a:prstDash val="solid"/>
            <a:miter/>
          </a:ln>
        </p:spPr>
        <p:txBody>
          <a:bodyPr/>
          <a:lstStyle/>
          <a:p>
            <a:endParaRPr lang="pt-BR"/>
          </a:p>
        </p:txBody>
      </p:sp>
      <p:sp>
        <p:nvSpPr>
          <p:cNvPr id="6" name="Freeform 6"/>
          <p:cNvSpPr/>
          <p:nvPr/>
        </p:nvSpPr>
        <p:spPr>
          <a:xfrm>
            <a:off x="6330176" y="3169463"/>
            <a:ext cx="4280648" cy="5231792"/>
          </a:xfrm>
          <a:custGeom>
            <a:avLst/>
            <a:gdLst/>
            <a:ahLst/>
            <a:cxnLst/>
            <a:rect l="l" t="t" r="r" b="b"/>
            <a:pathLst>
              <a:path w="4280648" h="5231792">
                <a:moveTo>
                  <a:pt x="0" y="0"/>
                </a:moveTo>
                <a:lnTo>
                  <a:pt x="4280648" y="0"/>
                </a:lnTo>
                <a:lnTo>
                  <a:pt x="4280648" y="5231792"/>
                </a:lnTo>
                <a:lnTo>
                  <a:pt x="0" y="5231792"/>
                </a:lnTo>
                <a:lnTo>
                  <a:pt x="0" y="0"/>
                </a:lnTo>
                <a:close/>
              </a:path>
            </a:pathLst>
          </a:custGeom>
          <a:blipFill>
            <a:blip r:embed="rId4"/>
            <a:stretch>
              <a:fillRect l="-2379" r="-2379"/>
            </a:stretch>
          </a:blipFill>
          <a:ln w="38100" cap="sq">
            <a:solidFill>
              <a:srgbClr val="000000"/>
            </a:solidFill>
            <a:prstDash val="solid"/>
            <a:miter/>
          </a:ln>
        </p:spPr>
        <p:txBody>
          <a:bodyPr/>
          <a:lstStyle/>
          <a:p>
            <a:endParaRPr lang="pt-BR"/>
          </a:p>
        </p:txBody>
      </p:sp>
      <p:sp>
        <p:nvSpPr>
          <p:cNvPr id="7" name="TextBox 7"/>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Contextualização</a:t>
            </a:r>
          </a:p>
        </p:txBody>
      </p:sp>
      <p:sp>
        <p:nvSpPr>
          <p:cNvPr id="8" name="TextBox 8"/>
          <p:cNvSpPr txBox="1"/>
          <p:nvPr/>
        </p:nvSpPr>
        <p:spPr>
          <a:xfrm>
            <a:off x="1079660" y="1818990"/>
            <a:ext cx="8561294" cy="7734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Quem realiza?</a:t>
            </a:r>
          </a:p>
        </p:txBody>
      </p:sp>
      <p:sp>
        <p:nvSpPr>
          <p:cNvPr id="9" name="TextBox 9"/>
          <p:cNvSpPr txBox="1"/>
          <p:nvPr/>
        </p:nvSpPr>
        <p:spPr>
          <a:xfrm>
            <a:off x="1321973" y="8558403"/>
            <a:ext cx="4038333" cy="699897"/>
          </a:xfrm>
          <a:prstGeom prst="rect">
            <a:avLst/>
          </a:prstGeom>
        </p:spPr>
        <p:txBody>
          <a:bodyPr lIns="0" tIns="0" rIns="0" bIns="0" rtlCol="0" anchor="t">
            <a:spAutoFit/>
          </a:bodyPr>
          <a:lstStyle/>
          <a:p>
            <a:pPr algn="ctr">
              <a:lnSpc>
                <a:spcPts val="5184"/>
              </a:lnSpc>
            </a:pPr>
            <a:r>
              <a:rPr lang="en-US" sz="3600">
                <a:solidFill>
                  <a:srgbClr val="404040"/>
                </a:solidFill>
                <a:latin typeface="Arial"/>
              </a:rPr>
              <a:t> Vitor Nunes</a:t>
            </a:r>
          </a:p>
        </p:txBody>
      </p:sp>
      <p:sp>
        <p:nvSpPr>
          <p:cNvPr id="10" name="TextBox 10"/>
          <p:cNvSpPr txBox="1"/>
          <p:nvPr/>
        </p:nvSpPr>
        <p:spPr>
          <a:xfrm>
            <a:off x="6333442" y="8558403"/>
            <a:ext cx="4277382" cy="699897"/>
          </a:xfrm>
          <a:prstGeom prst="rect">
            <a:avLst/>
          </a:prstGeom>
        </p:spPr>
        <p:txBody>
          <a:bodyPr lIns="0" tIns="0" rIns="0" bIns="0" rtlCol="0" anchor="t">
            <a:spAutoFit/>
          </a:bodyPr>
          <a:lstStyle/>
          <a:p>
            <a:pPr algn="ctr">
              <a:lnSpc>
                <a:spcPts val="5184"/>
              </a:lnSpc>
            </a:pPr>
            <a:r>
              <a:rPr lang="en-US" sz="3600">
                <a:solidFill>
                  <a:srgbClr val="404040"/>
                </a:solidFill>
                <a:latin typeface="Arial"/>
              </a:rPr>
              <a:t>Giordano Bruno</a:t>
            </a:r>
          </a:p>
        </p:txBody>
      </p:sp>
      <p:sp>
        <p:nvSpPr>
          <p:cNvPr id="12" name="Espaço Reservado para Número de Slide 4">
            <a:extLst>
              <a:ext uri="{FF2B5EF4-FFF2-40B4-BE49-F238E27FC236}">
                <a16:creationId xmlns:a16="http://schemas.microsoft.com/office/drawing/2014/main" id="{6C8E053E-AB51-8AA3-90E1-420B86AB8B10}"/>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11</a:t>
            </a:fld>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grpSp>
        <p:nvGrpSpPr>
          <p:cNvPr id="2" name="Group 2"/>
          <p:cNvGrpSpPr/>
          <p:nvPr/>
        </p:nvGrpSpPr>
        <p:grpSpPr>
          <a:xfrm>
            <a:off x="10610824" y="1712343"/>
            <a:ext cx="7545957" cy="8146032"/>
            <a:chOff x="0" y="0"/>
            <a:chExt cx="10061276" cy="10861376"/>
          </a:xfrm>
        </p:grpSpPr>
        <p:sp>
          <p:nvSpPr>
            <p:cNvPr id="3" name="Freeform 3"/>
            <p:cNvSpPr/>
            <p:nvPr/>
          </p:nvSpPr>
          <p:spPr>
            <a:xfrm>
              <a:off x="0" y="0"/>
              <a:ext cx="10061276" cy="10061276"/>
            </a:xfrm>
            <a:custGeom>
              <a:avLst/>
              <a:gdLst/>
              <a:ahLst/>
              <a:cxnLst/>
              <a:rect l="l" t="t" r="r" b="b"/>
              <a:pathLst>
                <a:path w="10061276" h="10061276">
                  <a:moveTo>
                    <a:pt x="0" y="0"/>
                  </a:moveTo>
                  <a:lnTo>
                    <a:pt x="10061276" y="0"/>
                  </a:lnTo>
                  <a:lnTo>
                    <a:pt x="10061276" y="10061276"/>
                  </a:lnTo>
                  <a:lnTo>
                    <a:pt x="0" y="10061276"/>
                  </a:lnTo>
                  <a:lnTo>
                    <a:pt x="0" y="0"/>
                  </a:lnTo>
                  <a:close/>
                </a:path>
              </a:pathLst>
            </a:custGeom>
            <a:blipFill>
              <a:blip r:embed="rId2">
                <a:alphaModFix amt="7999"/>
              </a:blip>
              <a:stretch>
                <a:fillRect/>
              </a:stretch>
            </a:blipFill>
          </p:spPr>
          <p:txBody>
            <a:bodyPr/>
            <a:lstStyle/>
            <a:p>
              <a:endParaRPr lang="pt-BR"/>
            </a:p>
          </p:txBody>
        </p:sp>
        <p:sp>
          <p:nvSpPr>
            <p:cNvPr id="4" name="TextBox 4"/>
            <p:cNvSpPr txBox="1"/>
            <p:nvPr/>
          </p:nvSpPr>
          <p:spPr>
            <a:xfrm>
              <a:off x="0" y="10156526"/>
              <a:ext cx="10061276" cy="704850"/>
            </a:xfrm>
            <a:prstGeom prst="rect">
              <a:avLst/>
            </a:prstGeom>
          </p:spPr>
          <p:txBody>
            <a:bodyPr lIns="0" tIns="0" rIns="0" bIns="0" rtlCol="0" anchor="t">
              <a:spAutoFit/>
            </a:bodyPr>
            <a:lstStyle/>
            <a:p>
              <a:pPr algn="ctr">
                <a:lnSpc>
                  <a:spcPts val="2999"/>
                </a:lnSpc>
                <a:spcBef>
                  <a:spcPct val="0"/>
                </a:spcBef>
              </a:pPr>
              <a:r>
                <a:rPr lang="en-US" sz="3999">
                  <a:solidFill>
                    <a:srgbClr val="2C9CF0">
                      <a:alpha val="7843"/>
                    </a:srgbClr>
                  </a:solidFill>
                  <a:latin typeface="Bungee Bold Italics"/>
                </a:rPr>
                <a:t>SCRIPT  INTELIGENTE</a:t>
              </a:r>
            </a:p>
          </p:txBody>
        </p:sp>
      </p:grpSp>
      <p:sp>
        <p:nvSpPr>
          <p:cNvPr id="7" name="TextBox 7"/>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Contextualização</a:t>
            </a:r>
          </a:p>
        </p:txBody>
      </p:sp>
      <p:sp>
        <p:nvSpPr>
          <p:cNvPr id="8" name="TextBox 8"/>
          <p:cNvSpPr txBox="1"/>
          <p:nvPr/>
        </p:nvSpPr>
        <p:spPr>
          <a:xfrm>
            <a:off x="1079660" y="1818990"/>
            <a:ext cx="8561294" cy="674608"/>
          </a:xfrm>
          <a:prstGeom prst="rect">
            <a:avLst/>
          </a:prstGeom>
        </p:spPr>
        <p:txBody>
          <a:bodyPr lIns="0" tIns="0" rIns="0" bIns="0" rtlCol="0" anchor="t">
            <a:spAutoFit/>
          </a:bodyPr>
          <a:lstStyle/>
          <a:p>
            <a:pPr algn="just">
              <a:lnSpc>
                <a:spcPts val="5759"/>
              </a:lnSpc>
            </a:pPr>
            <a:r>
              <a:rPr lang="en-US" sz="3999" dirty="0">
                <a:solidFill>
                  <a:srgbClr val="404040"/>
                </a:solidFill>
                <a:latin typeface="Arial"/>
              </a:rPr>
              <a:t>Por que é </a:t>
            </a:r>
            <a:r>
              <a:rPr lang="en-US" sz="3999" dirty="0" err="1">
                <a:solidFill>
                  <a:srgbClr val="404040"/>
                </a:solidFill>
                <a:latin typeface="Arial"/>
              </a:rPr>
              <a:t>importante</a:t>
            </a:r>
            <a:r>
              <a:rPr lang="en-US" sz="3999" dirty="0">
                <a:solidFill>
                  <a:srgbClr val="404040"/>
                </a:solidFill>
                <a:latin typeface="Arial"/>
              </a:rPr>
              <a:t>?</a:t>
            </a:r>
          </a:p>
        </p:txBody>
      </p:sp>
      <p:sp>
        <p:nvSpPr>
          <p:cNvPr id="12" name="Espaço Reservado para Número de Slide 4">
            <a:extLst>
              <a:ext uri="{FF2B5EF4-FFF2-40B4-BE49-F238E27FC236}">
                <a16:creationId xmlns:a16="http://schemas.microsoft.com/office/drawing/2014/main" id="{6C8E053E-AB51-8AA3-90E1-420B86AB8B10}"/>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12</a:t>
            </a:fld>
            <a:endParaRPr lang="en-US" sz="2000" dirty="0"/>
          </a:p>
        </p:txBody>
      </p:sp>
      <p:sp>
        <p:nvSpPr>
          <p:cNvPr id="11" name="TextBox 7">
            <a:extLst>
              <a:ext uri="{FF2B5EF4-FFF2-40B4-BE49-F238E27FC236}">
                <a16:creationId xmlns:a16="http://schemas.microsoft.com/office/drawing/2014/main" id="{284B1E45-5CA6-3242-94B7-F53E66FC5525}"/>
              </a:ext>
            </a:extLst>
          </p:cNvPr>
          <p:cNvSpPr txBox="1"/>
          <p:nvPr/>
        </p:nvSpPr>
        <p:spPr>
          <a:xfrm>
            <a:off x="1028700" y="2697196"/>
            <a:ext cx="16230600" cy="2905988"/>
          </a:xfrm>
          <a:prstGeom prst="rect">
            <a:avLst/>
          </a:prstGeom>
        </p:spPr>
        <p:txBody>
          <a:bodyPr lIns="0" tIns="0" rIns="0" bIns="0" rtlCol="0" anchor="t">
            <a:spAutoFit/>
          </a:bodyPr>
          <a:lstStyle/>
          <a:p>
            <a:pPr marL="863593" lvl="1" indent="-431796" algn="just">
              <a:lnSpc>
                <a:spcPts val="5759"/>
              </a:lnSpc>
              <a:buAutoNum type="arabicPeriod"/>
            </a:pPr>
            <a:r>
              <a:rPr lang="en-US" sz="3999" dirty="0" err="1">
                <a:solidFill>
                  <a:srgbClr val="404040"/>
                </a:solidFill>
                <a:latin typeface="Arial"/>
              </a:rPr>
              <a:t>Personalização</a:t>
            </a:r>
            <a:r>
              <a:rPr lang="en-US" sz="3999" dirty="0">
                <a:solidFill>
                  <a:srgbClr val="404040"/>
                </a:solidFill>
                <a:latin typeface="Arial"/>
              </a:rPr>
              <a:t> e </a:t>
            </a:r>
            <a:r>
              <a:rPr lang="en-US" sz="3999" dirty="0" err="1">
                <a:solidFill>
                  <a:srgbClr val="404040"/>
                </a:solidFill>
                <a:latin typeface="Arial"/>
              </a:rPr>
              <a:t>Integração</a:t>
            </a:r>
            <a:r>
              <a:rPr lang="en-US" sz="3999" dirty="0">
                <a:solidFill>
                  <a:srgbClr val="404040"/>
                </a:solidFill>
                <a:latin typeface="Arial"/>
              </a:rPr>
              <a:t>;</a:t>
            </a:r>
          </a:p>
          <a:p>
            <a:pPr marL="863593" lvl="1" indent="-431796" algn="just">
              <a:lnSpc>
                <a:spcPts val="5759"/>
              </a:lnSpc>
              <a:buAutoNum type="arabicPeriod"/>
            </a:pPr>
            <a:r>
              <a:rPr lang="en-US" sz="3999" dirty="0" err="1">
                <a:solidFill>
                  <a:srgbClr val="404040"/>
                </a:solidFill>
                <a:latin typeface="Arial"/>
              </a:rPr>
              <a:t>Segurança</a:t>
            </a:r>
            <a:r>
              <a:rPr lang="en-US" sz="3999" dirty="0">
                <a:solidFill>
                  <a:srgbClr val="404040"/>
                </a:solidFill>
                <a:latin typeface="Arial"/>
              </a:rPr>
              <a:t> e </a:t>
            </a:r>
            <a:r>
              <a:rPr lang="en-US" sz="3999" dirty="0" err="1">
                <a:solidFill>
                  <a:srgbClr val="404040"/>
                </a:solidFill>
                <a:latin typeface="Arial"/>
              </a:rPr>
              <a:t>Privacidade</a:t>
            </a:r>
            <a:r>
              <a:rPr lang="en-US" sz="3999" dirty="0">
                <a:solidFill>
                  <a:srgbClr val="404040"/>
                </a:solidFill>
                <a:latin typeface="Arial"/>
              </a:rPr>
              <a:t>;</a:t>
            </a:r>
          </a:p>
          <a:p>
            <a:pPr marL="863593" lvl="1" indent="-431796" algn="just">
              <a:lnSpc>
                <a:spcPts val="5759"/>
              </a:lnSpc>
              <a:buAutoNum type="arabicPeriod"/>
            </a:pPr>
            <a:r>
              <a:rPr lang="pt-BR" sz="3999" dirty="0">
                <a:solidFill>
                  <a:srgbClr val="404040"/>
                </a:solidFill>
                <a:latin typeface="Arial"/>
              </a:rPr>
              <a:t>Suporte Especializado e Atendimento ao Cliente</a:t>
            </a:r>
            <a:r>
              <a:rPr lang="en-US" sz="3999" dirty="0">
                <a:solidFill>
                  <a:srgbClr val="404040"/>
                </a:solidFill>
                <a:latin typeface="Arial"/>
              </a:rPr>
              <a:t>;</a:t>
            </a:r>
          </a:p>
          <a:p>
            <a:pPr marL="863593" lvl="1" indent="-431796" algn="just">
              <a:lnSpc>
                <a:spcPts val="5759"/>
              </a:lnSpc>
              <a:buAutoNum type="arabicPeriod"/>
            </a:pPr>
            <a:r>
              <a:rPr lang="en-US" sz="3999" dirty="0" err="1">
                <a:solidFill>
                  <a:srgbClr val="404040"/>
                </a:solidFill>
                <a:latin typeface="Arial"/>
              </a:rPr>
              <a:t>Reduzir</a:t>
            </a:r>
            <a:r>
              <a:rPr lang="en-US" sz="3999" dirty="0">
                <a:solidFill>
                  <a:srgbClr val="404040"/>
                </a:solidFill>
                <a:latin typeface="Arial"/>
              </a:rPr>
              <a:t> </a:t>
            </a:r>
            <a:r>
              <a:rPr lang="en-US" sz="3999" dirty="0" err="1">
                <a:solidFill>
                  <a:srgbClr val="404040"/>
                </a:solidFill>
                <a:latin typeface="Arial"/>
              </a:rPr>
              <a:t>custo</a:t>
            </a:r>
            <a:r>
              <a:rPr lang="en-US" sz="3999" dirty="0">
                <a:solidFill>
                  <a:srgbClr val="404040"/>
                </a:solidFill>
                <a:latin typeface="Arial"/>
              </a:rPr>
              <a:t> de hora / </a:t>
            </a:r>
            <a:r>
              <a:rPr lang="en-US" sz="3999" dirty="0" err="1">
                <a:solidFill>
                  <a:srgbClr val="404040"/>
                </a:solidFill>
                <a:latin typeface="Arial"/>
              </a:rPr>
              <a:t>trabalhada</a:t>
            </a:r>
            <a:r>
              <a:rPr lang="en-US" sz="3999" dirty="0">
                <a:solidFill>
                  <a:srgbClr val="404040"/>
                </a:solidFill>
                <a:latin typeface="Arial"/>
              </a:rPr>
              <a:t>;</a:t>
            </a:r>
          </a:p>
        </p:txBody>
      </p:sp>
    </p:spTree>
    <p:extLst>
      <p:ext uri="{BB962C8B-B14F-4D97-AF65-F5344CB8AC3E}">
        <p14:creationId xmlns:p14="http://schemas.microsoft.com/office/powerpoint/2010/main" val="2223598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grpSp>
        <p:nvGrpSpPr>
          <p:cNvPr id="2" name="Group 2"/>
          <p:cNvGrpSpPr/>
          <p:nvPr/>
        </p:nvGrpSpPr>
        <p:grpSpPr>
          <a:xfrm>
            <a:off x="10610824" y="1712343"/>
            <a:ext cx="7545957" cy="8146032"/>
            <a:chOff x="0" y="0"/>
            <a:chExt cx="10061276" cy="10861376"/>
          </a:xfrm>
        </p:grpSpPr>
        <p:sp>
          <p:nvSpPr>
            <p:cNvPr id="3" name="Freeform 3"/>
            <p:cNvSpPr/>
            <p:nvPr/>
          </p:nvSpPr>
          <p:spPr>
            <a:xfrm>
              <a:off x="0" y="0"/>
              <a:ext cx="10061276" cy="10061276"/>
            </a:xfrm>
            <a:custGeom>
              <a:avLst/>
              <a:gdLst/>
              <a:ahLst/>
              <a:cxnLst/>
              <a:rect l="l" t="t" r="r" b="b"/>
              <a:pathLst>
                <a:path w="10061276" h="10061276">
                  <a:moveTo>
                    <a:pt x="0" y="0"/>
                  </a:moveTo>
                  <a:lnTo>
                    <a:pt x="10061276" y="0"/>
                  </a:lnTo>
                  <a:lnTo>
                    <a:pt x="10061276" y="10061276"/>
                  </a:lnTo>
                  <a:lnTo>
                    <a:pt x="0" y="10061276"/>
                  </a:lnTo>
                  <a:lnTo>
                    <a:pt x="0" y="0"/>
                  </a:lnTo>
                  <a:close/>
                </a:path>
              </a:pathLst>
            </a:custGeom>
            <a:blipFill>
              <a:blip r:embed="rId2">
                <a:alphaModFix amt="7999"/>
              </a:blip>
              <a:stretch>
                <a:fillRect/>
              </a:stretch>
            </a:blipFill>
          </p:spPr>
          <p:txBody>
            <a:bodyPr/>
            <a:lstStyle/>
            <a:p>
              <a:endParaRPr lang="pt-BR"/>
            </a:p>
          </p:txBody>
        </p:sp>
        <p:sp>
          <p:nvSpPr>
            <p:cNvPr id="4" name="TextBox 4"/>
            <p:cNvSpPr txBox="1"/>
            <p:nvPr/>
          </p:nvSpPr>
          <p:spPr>
            <a:xfrm>
              <a:off x="0" y="10156526"/>
              <a:ext cx="10061276" cy="704850"/>
            </a:xfrm>
            <a:prstGeom prst="rect">
              <a:avLst/>
            </a:prstGeom>
          </p:spPr>
          <p:txBody>
            <a:bodyPr lIns="0" tIns="0" rIns="0" bIns="0" rtlCol="0" anchor="t">
              <a:spAutoFit/>
            </a:bodyPr>
            <a:lstStyle/>
            <a:p>
              <a:pPr algn="ctr">
                <a:lnSpc>
                  <a:spcPts val="2999"/>
                </a:lnSpc>
                <a:spcBef>
                  <a:spcPct val="0"/>
                </a:spcBef>
              </a:pPr>
              <a:r>
                <a:rPr lang="en-US" sz="3999">
                  <a:solidFill>
                    <a:srgbClr val="2C9CF0">
                      <a:alpha val="7843"/>
                    </a:srgbClr>
                  </a:solidFill>
                  <a:latin typeface="Bungee Bold Italics"/>
                </a:rPr>
                <a:t>SCRIPT  INTELIGENTE</a:t>
              </a:r>
            </a:p>
          </p:txBody>
        </p:sp>
      </p:grpSp>
      <p:sp>
        <p:nvSpPr>
          <p:cNvPr id="5" name="TextBox 5"/>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Contextualização</a:t>
            </a:r>
          </a:p>
        </p:txBody>
      </p:sp>
      <p:sp>
        <p:nvSpPr>
          <p:cNvPr id="6" name="TextBox 6"/>
          <p:cNvSpPr txBox="1"/>
          <p:nvPr/>
        </p:nvSpPr>
        <p:spPr>
          <a:xfrm>
            <a:off x="1079660" y="1818990"/>
            <a:ext cx="16179640" cy="773431"/>
          </a:xfrm>
          <a:prstGeom prst="rect">
            <a:avLst/>
          </a:prstGeom>
        </p:spPr>
        <p:txBody>
          <a:bodyPr lIns="0" tIns="0" rIns="0" bIns="0" rtlCol="0" anchor="t">
            <a:spAutoFit/>
          </a:bodyPr>
          <a:lstStyle/>
          <a:p>
            <a:pPr algn="just">
              <a:lnSpc>
                <a:spcPts val="5759"/>
              </a:lnSpc>
            </a:pPr>
            <a:r>
              <a:rPr lang="en-US" sz="3999" dirty="0" err="1">
                <a:solidFill>
                  <a:srgbClr val="404040"/>
                </a:solidFill>
                <a:latin typeface="Arial"/>
              </a:rPr>
              <a:t>Quais</a:t>
            </a:r>
            <a:r>
              <a:rPr lang="en-US" sz="3999" dirty="0">
                <a:solidFill>
                  <a:srgbClr val="404040"/>
                </a:solidFill>
                <a:latin typeface="Arial"/>
              </a:rPr>
              <a:t> </a:t>
            </a:r>
            <a:r>
              <a:rPr lang="en-US" sz="3999" dirty="0" err="1">
                <a:solidFill>
                  <a:srgbClr val="404040"/>
                </a:solidFill>
                <a:latin typeface="Arial"/>
              </a:rPr>
              <a:t>são</a:t>
            </a:r>
            <a:r>
              <a:rPr lang="en-US" sz="3999" dirty="0">
                <a:solidFill>
                  <a:srgbClr val="404040"/>
                </a:solidFill>
                <a:latin typeface="Arial"/>
              </a:rPr>
              <a:t> as </a:t>
            </a:r>
            <a:r>
              <a:rPr lang="en-US" sz="3999" dirty="0" err="1">
                <a:solidFill>
                  <a:srgbClr val="404040"/>
                </a:solidFill>
                <a:latin typeface="Arial"/>
              </a:rPr>
              <a:t>etapas</a:t>
            </a:r>
            <a:r>
              <a:rPr lang="en-US" sz="3999" dirty="0">
                <a:solidFill>
                  <a:srgbClr val="404040"/>
                </a:solidFill>
                <a:latin typeface="Arial"/>
              </a:rPr>
              <a:t> de </a:t>
            </a:r>
            <a:r>
              <a:rPr lang="en-US" sz="3999" dirty="0" err="1">
                <a:solidFill>
                  <a:srgbClr val="404040"/>
                </a:solidFill>
                <a:latin typeface="Arial"/>
              </a:rPr>
              <a:t>utilização</a:t>
            </a:r>
            <a:r>
              <a:rPr lang="en-US" sz="3999" dirty="0">
                <a:solidFill>
                  <a:srgbClr val="404040"/>
                </a:solidFill>
                <a:latin typeface="Arial"/>
              </a:rPr>
              <a:t> </a:t>
            </a:r>
            <a:r>
              <a:rPr lang="en-US" sz="3999" dirty="0" err="1">
                <a:solidFill>
                  <a:srgbClr val="404040"/>
                </a:solidFill>
                <a:latin typeface="Arial"/>
              </a:rPr>
              <a:t>envolvidas</a:t>
            </a:r>
            <a:r>
              <a:rPr lang="en-US" sz="3999" dirty="0">
                <a:solidFill>
                  <a:srgbClr val="404040"/>
                </a:solidFill>
                <a:latin typeface="Arial"/>
              </a:rPr>
              <a:t>?</a:t>
            </a:r>
          </a:p>
        </p:txBody>
      </p:sp>
      <p:sp>
        <p:nvSpPr>
          <p:cNvPr id="7" name="TextBox 7"/>
          <p:cNvSpPr txBox="1"/>
          <p:nvPr/>
        </p:nvSpPr>
        <p:spPr>
          <a:xfrm>
            <a:off x="1028700" y="2697196"/>
            <a:ext cx="16230600" cy="3669031"/>
          </a:xfrm>
          <a:prstGeom prst="rect">
            <a:avLst/>
          </a:prstGeom>
        </p:spPr>
        <p:txBody>
          <a:bodyPr lIns="0" tIns="0" rIns="0" bIns="0" rtlCol="0" anchor="t">
            <a:spAutoFit/>
          </a:bodyPr>
          <a:lstStyle/>
          <a:p>
            <a:pPr marL="863593" lvl="1" indent="-431796" algn="just">
              <a:lnSpc>
                <a:spcPts val="5759"/>
              </a:lnSpc>
              <a:buAutoNum type="arabicPeriod"/>
            </a:pPr>
            <a:r>
              <a:rPr lang="en-US" sz="3999" dirty="0" err="1">
                <a:solidFill>
                  <a:srgbClr val="404040"/>
                </a:solidFill>
                <a:latin typeface="Arial"/>
              </a:rPr>
              <a:t>Submissão</a:t>
            </a:r>
            <a:r>
              <a:rPr lang="en-US" sz="3999" dirty="0">
                <a:solidFill>
                  <a:srgbClr val="404040"/>
                </a:solidFill>
                <a:latin typeface="Arial"/>
              </a:rPr>
              <a:t> do Script;</a:t>
            </a:r>
          </a:p>
          <a:p>
            <a:pPr marL="863593" lvl="1" indent="-431796" algn="just">
              <a:lnSpc>
                <a:spcPts val="5759"/>
              </a:lnSpc>
              <a:buAutoNum type="arabicPeriod"/>
            </a:pPr>
            <a:r>
              <a:rPr lang="en-US" sz="3999" dirty="0" err="1">
                <a:solidFill>
                  <a:srgbClr val="404040"/>
                </a:solidFill>
                <a:latin typeface="Arial"/>
              </a:rPr>
              <a:t>Análise</a:t>
            </a:r>
            <a:r>
              <a:rPr lang="en-US" sz="3999" dirty="0">
                <a:solidFill>
                  <a:srgbClr val="404040"/>
                </a:solidFill>
                <a:latin typeface="Arial"/>
              </a:rPr>
              <a:t> do Script;</a:t>
            </a:r>
          </a:p>
          <a:p>
            <a:pPr marL="863593" lvl="1" indent="-431796" algn="just">
              <a:lnSpc>
                <a:spcPts val="5759"/>
              </a:lnSpc>
              <a:buAutoNum type="arabicPeriod"/>
            </a:pPr>
            <a:r>
              <a:rPr lang="en-US" sz="3999" dirty="0" err="1">
                <a:solidFill>
                  <a:srgbClr val="404040"/>
                </a:solidFill>
                <a:latin typeface="Arial"/>
              </a:rPr>
              <a:t>Identificação</a:t>
            </a:r>
            <a:r>
              <a:rPr lang="en-US" sz="3999" dirty="0">
                <a:solidFill>
                  <a:srgbClr val="404040"/>
                </a:solidFill>
                <a:latin typeface="Arial"/>
              </a:rPr>
              <a:t> de </a:t>
            </a:r>
            <a:r>
              <a:rPr lang="en-US" sz="3999" dirty="0" err="1">
                <a:solidFill>
                  <a:srgbClr val="404040"/>
                </a:solidFill>
                <a:latin typeface="Arial"/>
              </a:rPr>
              <a:t>Erros</a:t>
            </a:r>
            <a:r>
              <a:rPr lang="en-US" sz="3999" dirty="0">
                <a:solidFill>
                  <a:srgbClr val="404040"/>
                </a:solidFill>
                <a:latin typeface="Arial"/>
              </a:rPr>
              <a:t>;</a:t>
            </a:r>
          </a:p>
          <a:p>
            <a:pPr marL="863593" lvl="1" indent="-431796" algn="just">
              <a:lnSpc>
                <a:spcPts val="5759"/>
              </a:lnSpc>
              <a:buAutoNum type="arabicPeriod"/>
            </a:pPr>
            <a:r>
              <a:rPr lang="en-US" sz="3999" dirty="0">
                <a:solidFill>
                  <a:srgbClr val="404040"/>
                </a:solidFill>
                <a:latin typeface="Arial"/>
              </a:rPr>
              <a:t>Feedback;</a:t>
            </a:r>
          </a:p>
          <a:p>
            <a:pPr marL="863593" lvl="1" indent="-431796" algn="just">
              <a:lnSpc>
                <a:spcPts val="5759"/>
              </a:lnSpc>
              <a:buAutoNum type="arabicPeriod"/>
            </a:pPr>
            <a:r>
              <a:rPr lang="en-US" sz="3999" dirty="0" err="1">
                <a:solidFill>
                  <a:srgbClr val="404040"/>
                </a:solidFill>
                <a:latin typeface="Arial"/>
              </a:rPr>
              <a:t>Validação</a:t>
            </a:r>
            <a:r>
              <a:rPr lang="en-US" sz="3999" dirty="0">
                <a:solidFill>
                  <a:srgbClr val="404040"/>
                </a:solidFill>
                <a:latin typeface="Arial"/>
              </a:rPr>
              <a:t> e Testes;</a:t>
            </a:r>
          </a:p>
        </p:txBody>
      </p:sp>
      <p:sp>
        <p:nvSpPr>
          <p:cNvPr id="9" name="Espaço Reservado para Número de Slide 4">
            <a:extLst>
              <a:ext uri="{FF2B5EF4-FFF2-40B4-BE49-F238E27FC236}">
                <a16:creationId xmlns:a16="http://schemas.microsoft.com/office/drawing/2014/main" id="{EFE1F883-8A8F-F925-D916-3C45F38AD7D6}"/>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13</a:t>
            </a:fld>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grpSp>
        <p:nvGrpSpPr>
          <p:cNvPr id="2" name="Group 2"/>
          <p:cNvGrpSpPr/>
          <p:nvPr/>
        </p:nvGrpSpPr>
        <p:grpSpPr>
          <a:xfrm>
            <a:off x="10610824" y="1712343"/>
            <a:ext cx="7545957" cy="8146032"/>
            <a:chOff x="0" y="0"/>
            <a:chExt cx="10061276" cy="10861376"/>
          </a:xfrm>
        </p:grpSpPr>
        <p:sp>
          <p:nvSpPr>
            <p:cNvPr id="3" name="Freeform 3"/>
            <p:cNvSpPr/>
            <p:nvPr/>
          </p:nvSpPr>
          <p:spPr>
            <a:xfrm>
              <a:off x="0" y="0"/>
              <a:ext cx="10061276" cy="10061276"/>
            </a:xfrm>
            <a:custGeom>
              <a:avLst/>
              <a:gdLst/>
              <a:ahLst/>
              <a:cxnLst/>
              <a:rect l="l" t="t" r="r" b="b"/>
              <a:pathLst>
                <a:path w="10061276" h="10061276">
                  <a:moveTo>
                    <a:pt x="0" y="0"/>
                  </a:moveTo>
                  <a:lnTo>
                    <a:pt x="10061276" y="0"/>
                  </a:lnTo>
                  <a:lnTo>
                    <a:pt x="10061276" y="10061276"/>
                  </a:lnTo>
                  <a:lnTo>
                    <a:pt x="0" y="10061276"/>
                  </a:lnTo>
                  <a:lnTo>
                    <a:pt x="0" y="0"/>
                  </a:lnTo>
                  <a:close/>
                </a:path>
              </a:pathLst>
            </a:custGeom>
            <a:blipFill>
              <a:blip r:embed="rId2">
                <a:alphaModFix amt="7999"/>
              </a:blip>
              <a:stretch>
                <a:fillRect/>
              </a:stretch>
            </a:blipFill>
          </p:spPr>
          <p:txBody>
            <a:bodyPr/>
            <a:lstStyle/>
            <a:p>
              <a:endParaRPr lang="pt-BR"/>
            </a:p>
          </p:txBody>
        </p:sp>
        <p:sp>
          <p:nvSpPr>
            <p:cNvPr id="4" name="TextBox 4"/>
            <p:cNvSpPr txBox="1"/>
            <p:nvPr/>
          </p:nvSpPr>
          <p:spPr>
            <a:xfrm>
              <a:off x="0" y="10156526"/>
              <a:ext cx="10061276" cy="704850"/>
            </a:xfrm>
            <a:prstGeom prst="rect">
              <a:avLst/>
            </a:prstGeom>
          </p:spPr>
          <p:txBody>
            <a:bodyPr lIns="0" tIns="0" rIns="0" bIns="0" rtlCol="0" anchor="t">
              <a:spAutoFit/>
            </a:bodyPr>
            <a:lstStyle/>
            <a:p>
              <a:pPr algn="ctr">
                <a:lnSpc>
                  <a:spcPts val="2999"/>
                </a:lnSpc>
                <a:spcBef>
                  <a:spcPct val="0"/>
                </a:spcBef>
              </a:pPr>
              <a:r>
                <a:rPr lang="en-US" sz="3999">
                  <a:solidFill>
                    <a:srgbClr val="2C9CF0">
                      <a:alpha val="7843"/>
                    </a:srgbClr>
                  </a:solidFill>
                  <a:latin typeface="Bungee Bold Italics"/>
                </a:rPr>
                <a:t>SCRIPT  INTELIGENTE</a:t>
              </a:r>
            </a:p>
          </p:txBody>
        </p:sp>
      </p:grpSp>
      <p:sp>
        <p:nvSpPr>
          <p:cNvPr id="5" name="TextBox 5"/>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Contextualização</a:t>
            </a:r>
          </a:p>
        </p:txBody>
      </p:sp>
      <p:sp>
        <p:nvSpPr>
          <p:cNvPr id="6" name="TextBox 6"/>
          <p:cNvSpPr txBox="1"/>
          <p:nvPr/>
        </p:nvSpPr>
        <p:spPr>
          <a:xfrm>
            <a:off x="1079660" y="1818990"/>
            <a:ext cx="16179640" cy="7734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Quais são as etapas de utilização envolvidas?</a:t>
            </a:r>
          </a:p>
        </p:txBody>
      </p:sp>
      <p:sp>
        <p:nvSpPr>
          <p:cNvPr id="7" name="TextBox 7"/>
          <p:cNvSpPr txBox="1"/>
          <p:nvPr/>
        </p:nvSpPr>
        <p:spPr>
          <a:xfrm>
            <a:off x="1028700" y="2697196"/>
            <a:ext cx="16230600" cy="3669031"/>
          </a:xfrm>
          <a:prstGeom prst="rect">
            <a:avLst/>
          </a:prstGeom>
        </p:spPr>
        <p:txBody>
          <a:bodyPr lIns="0" tIns="0" rIns="0" bIns="0" rtlCol="0" anchor="t">
            <a:spAutoFit/>
          </a:bodyPr>
          <a:lstStyle/>
          <a:p>
            <a:pPr marL="863593" lvl="1" indent="-431796" algn="just">
              <a:lnSpc>
                <a:spcPts val="5759"/>
              </a:lnSpc>
              <a:buAutoNum type="arabicPeriod"/>
            </a:pPr>
            <a:r>
              <a:rPr lang="en-US" sz="3999">
                <a:solidFill>
                  <a:srgbClr val="2C9CF0"/>
                </a:solidFill>
                <a:latin typeface="Arial"/>
              </a:rPr>
              <a:t>Submissão do Script;</a:t>
            </a:r>
          </a:p>
          <a:p>
            <a:pPr marL="863593" lvl="1" indent="-431796" algn="just">
              <a:lnSpc>
                <a:spcPts val="5759"/>
              </a:lnSpc>
              <a:buAutoNum type="arabicPeriod"/>
            </a:pPr>
            <a:r>
              <a:rPr lang="en-US" sz="3999">
                <a:solidFill>
                  <a:srgbClr val="404040"/>
                </a:solidFill>
                <a:latin typeface="Arial"/>
              </a:rPr>
              <a:t>Análise do Script;</a:t>
            </a:r>
          </a:p>
          <a:p>
            <a:pPr marL="863593" lvl="1" indent="-431796" algn="just">
              <a:lnSpc>
                <a:spcPts val="5759"/>
              </a:lnSpc>
              <a:buAutoNum type="arabicPeriod"/>
            </a:pPr>
            <a:r>
              <a:rPr lang="en-US" sz="3999">
                <a:solidFill>
                  <a:srgbClr val="404040"/>
                </a:solidFill>
                <a:latin typeface="Arial"/>
              </a:rPr>
              <a:t>Identificação de Erros;</a:t>
            </a:r>
          </a:p>
          <a:p>
            <a:pPr marL="863593" lvl="1" indent="-431796" algn="just">
              <a:lnSpc>
                <a:spcPts val="5759"/>
              </a:lnSpc>
              <a:buAutoNum type="arabicPeriod"/>
            </a:pPr>
            <a:r>
              <a:rPr lang="en-US" sz="3999">
                <a:solidFill>
                  <a:srgbClr val="404040"/>
                </a:solidFill>
                <a:latin typeface="Arial"/>
              </a:rPr>
              <a:t>Feedback;</a:t>
            </a:r>
          </a:p>
          <a:p>
            <a:pPr marL="863593" lvl="1" indent="-431796" algn="just">
              <a:lnSpc>
                <a:spcPts val="5759"/>
              </a:lnSpc>
              <a:buAutoNum type="arabicPeriod"/>
            </a:pPr>
            <a:r>
              <a:rPr lang="en-US" sz="3999">
                <a:solidFill>
                  <a:srgbClr val="404040"/>
                </a:solidFill>
                <a:latin typeface="Arial"/>
              </a:rPr>
              <a:t>Validação e testes;</a:t>
            </a:r>
          </a:p>
        </p:txBody>
      </p:sp>
      <p:sp>
        <p:nvSpPr>
          <p:cNvPr id="8" name="TextBox 8"/>
          <p:cNvSpPr txBox="1"/>
          <p:nvPr/>
        </p:nvSpPr>
        <p:spPr>
          <a:xfrm>
            <a:off x="8838629" y="3947160"/>
            <a:ext cx="8981041" cy="22212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O usuário, faz o upload ou insere o script que deseja corrigir na plataforma.</a:t>
            </a:r>
          </a:p>
          <a:p>
            <a:pPr algn="just">
              <a:lnSpc>
                <a:spcPts val="5759"/>
              </a:lnSpc>
            </a:pPr>
            <a:endParaRPr lang="en-US" sz="3999">
              <a:solidFill>
                <a:srgbClr val="404040"/>
              </a:solidFill>
              <a:latin typeface="Arial"/>
            </a:endParaRPr>
          </a:p>
        </p:txBody>
      </p:sp>
      <p:sp>
        <p:nvSpPr>
          <p:cNvPr id="10" name="Espaço Reservado para Número de Slide 4">
            <a:extLst>
              <a:ext uri="{FF2B5EF4-FFF2-40B4-BE49-F238E27FC236}">
                <a16:creationId xmlns:a16="http://schemas.microsoft.com/office/drawing/2014/main" id="{40475575-D54C-ECB2-0E65-1608888BAA6B}"/>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14</a:t>
            </a:fld>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grpSp>
        <p:nvGrpSpPr>
          <p:cNvPr id="2" name="Group 2"/>
          <p:cNvGrpSpPr/>
          <p:nvPr/>
        </p:nvGrpSpPr>
        <p:grpSpPr>
          <a:xfrm>
            <a:off x="10610824" y="1712343"/>
            <a:ext cx="7545957" cy="8146032"/>
            <a:chOff x="0" y="0"/>
            <a:chExt cx="10061276" cy="10861376"/>
          </a:xfrm>
        </p:grpSpPr>
        <p:sp>
          <p:nvSpPr>
            <p:cNvPr id="3" name="Freeform 3"/>
            <p:cNvSpPr/>
            <p:nvPr/>
          </p:nvSpPr>
          <p:spPr>
            <a:xfrm>
              <a:off x="0" y="0"/>
              <a:ext cx="10061276" cy="10061276"/>
            </a:xfrm>
            <a:custGeom>
              <a:avLst/>
              <a:gdLst/>
              <a:ahLst/>
              <a:cxnLst/>
              <a:rect l="l" t="t" r="r" b="b"/>
              <a:pathLst>
                <a:path w="10061276" h="10061276">
                  <a:moveTo>
                    <a:pt x="0" y="0"/>
                  </a:moveTo>
                  <a:lnTo>
                    <a:pt x="10061276" y="0"/>
                  </a:lnTo>
                  <a:lnTo>
                    <a:pt x="10061276" y="10061276"/>
                  </a:lnTo>
                  <a:lnTo>
                    <a:pt x="0" y="10061276"/>
                  </a:lnTo>
                  <a:lnTo>
                    <a:pt x="0" y="0"/>
                  </a:lnTo>
                  <a:close/>
                </a:path>
              </a:pathLst>
            </a:custGeom>
            <a:blipFill>
              <a:blip r:embed="rId2">
                <a:alphaModFix amt="7999"/>
              </a:blip>
              <a:stretch>
                <a:fillRect/>
              </a:stretch>
            </a:blipFill>
          </p:spPr>
          <p:txBody>
            <a:bodyPr/>
            <a:lstStyle/>
            <a:p>
              <a:endParaRPr lang="pt-BR"/>
            </a:p>
          </p:txBody>
        </p:sp>
        <p:sp>
          <p:nvSpPr>
            <p:cNvPr id="4" name="TextBox 4"/>
            <p:cNvSpPr txBox="1"/>
            <p:nvPr/>
          </p:nvSpPr>
          <p:spPr>
            <a:xfrm>
              <a:off x="0" y="10156526"/>
              <a:ext cx="10061276" cy="704850"/>
            </a:xfrm>
            <a:prstGeom prst="rect">
              <a:avLst/>
            </a:prstGeom>
          </p:spPr>
          <p:txBody>
            <a:bodyPr lIns="0" tIns="0" rIns="0" bIns="0" rtlCol="0" anchor="t">
              <a:spAutoFit/>
            </a:bodyPr>
            <a:lstStyle/>
            <a:p>
              <a:pPr algn="ctr">
                <a:lnSpc>
                  <a:spcPts val="2999"/>
                </a:lnSpc>
                <a:spcBef>
                  <a:spcPct val="0"/>
                </a:spcBef>
              </a:pPr>
              <a:r>
                <a:rPr lang="en-US" sz="3999">
                  <a:solidFill>
                    <a:srgbClr val="2C9CF0">
                      <a:alpha val="7843"/>
                    </a:srgbClr>
                  </a:solidFill>
                  <a:latin typeface="Bungee Bold Italics"/>
                </a:rPr>
                <a:t>SCRIPT  INTELIGENTE</a:t>
              </a:r>
            </a:p>
          </p:txBody>
        </p:sp>
      </p:grpSp>
      <p:sp>
        <p:nvSpPr>
          <p:cNvPr id="5" name="TextBox 5"/>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Contextualização</a:t>
            </a:r>
          </a:p>
        </p:txBody>
      </p:sp>
      <p:sp>
        <p:nvSpPr>
          <p:cNvPr id="6" name="TextBox 6"/>
          <p:cNvSpPr txBox="1"/>
          <p:nvPr/>
        </p:nvSpPr>
        <p:spPr>
          <a:xfrm>
            <a:off x="1079660" y="1818054"/>
            <a:ext cx="16179640" cy="7734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Quais são as etapas de utilização envolvidas?</a:t>
            </a:r>
          </a:p>
        </p:txBody>
      </p:sp>
      <p:sp>
        <p:nvSpPr>
          <p:cNvPr id="7" name="TextBox 7"/>
          <p:cNvSpPr txBox="1"/>
          <p:nvPr/>
        </p:nvSpPr>
        <p:spPr>
          <a:xfrm>
            <a:off x="1028700" y="2697196"/>
            <a:ext cx="16230600" cy="3669031"/>
          </a:xfrm>
          <a:prstGeom prst="rect">
            <a:avLst/>
          </a:prstGeom>
        </p:spPr>
        <p:txBody>
          <a:bodyPr lIns="0" tIns="0" rIns="0" bIns="0" rtlCol="0" anchor="t">
            <a:spAutoFit/>
          </a:bodyPr>
          <a:lstStyle/>
          <a:p>
            <a:pPr marL="863593" lvl="1" indent="-431796" algn="just">
              <a:lnSpc>
                <a:spcPts val="5759"/>
              </a:lnSpc>
              <a:buAutoNum type="arabicPeriod"/>
            </a:pPr>
            <a:r>
              <a:rPr lang="en-US" sz="3999">
                <a:solidFill>
                  <a:srgbClr val="404040"/>
                </a:solidFill>
                <a:latin typeface="Arial"/>
              </a:rPr>
              <a:t>Submissão do Script;</a:t>
            </a:r>
          </a:p>
          <a:p>
            <a:pPr marL="863593" lvl="1" indent="-431796" algn="just">
              <a:lnSpc>
                <a:spcPts val="5759"/>
              </a:lnSpc>
              <a:buAutoNum type="arabicPeriod"/>
            </a:pPr>
            <a:r>
              <a:rPr lang="en-US" sz="3999">
                <a:solidFill>
                  <a:srgbClr val="2C9CF0"/>
                </a:solidFill>
                <a:latin typeface="Arial"/>
              </a:rPr>
              <a:t>Análise do Script;</a:t>
            </a:r>
          </a:p>
          <a:p>
            <a:pPr marL="863593" lvl="1" indent="-431796" algn="just">
              <a:lnSpc>
                <a:spcPts val="5759"/>
              </a:lnSpc>
              <a:buAutoNum type="arabicPeriod"/>
            </a:pPr>
            <a:r>
              <a:rPr lang="en-US" sz="3999">
                <a:solidFill>
                  <a:srgbClr val="404040"/>
                </a:solidFill>
                <a:latin typeface="Arial"/>
              </a:rPr>
              <a:t>Identificação de Erros;</a:t>
            </a:r>
          </a:p>
          <a:p>
            <a:pPr marL="863593" lvl="1" indent="-431796" algn="just">
              <a:lnSpc>
                <a:spcPts val="5759"/>
              </a:lnSpc>
              <a:buAutoNum type="arabicPeriod"/>
            </a:pPr>
            <a:r>
              <a:rPr lang="en-US" sz="3999">
                <a:solidFill>
                  <a:srgbClr val="404040"/>
                </a:solidFill>
                <a:latin typeface="Arial"/>
              </a:rPr>
              <a:t>Feedback;</a:t>
            </a:r>
          </a:p>
          <a:p>
            <a:pPr marL="863593" lvl="1" indent="-431796" algn="just">
              <a:lnSpc>
                <a:spcPts val="5759"/>
              </a:lnSpc>
              <a:buAutoNum type="arabicPeriod"/>
            </a:pPr>
            <a:r>
              <a:rPr lang="en-US" sz="3999">
                <a:solidFill>
                  <a:srgbClr val="404040"/>
                </a:solidFill>
                <a:latin typeface="Arial"/>
              </a:rPr>
              <a:t>Validação e testes;</a:t>
            </a:r>
          </a:p>
        </p:txBody>
      </p:sp>
      <p:sp>
        <p:nvSpPr>
          <p:cNvPr id="8" name="TextBox 8"/>
          <p:cNvSpPr txBox="1"/>
          <p:nvPr/>
        </p:nvSpPr>
        <p:spPr>
          <a:xfrm>
            <a:off x="8967945" y="3585210"/>
            <a:ext cx="8981041" cy="29451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Realiza uma análise detalhada do código fonte do script em busca de erros de semântica, lógica ou sintaxe, utilizando algoritmos de análises.</a:t>
            </a:r>
          </a:p>
        </p:txBody>
      </p:sp>
      <p:sp>
        <p:nvSpPr>
          <p:cNvPr id="10" name="Espaço Reservado para Número de Slide 4">
            <a:extLst>
              <a:ext uri="{FF2B5EF4-FFF2-40B4-BE49-F238E27FC236}">
                <a16:creationId xmlns:a16="http://schemas.microsoft.com/office/drawing/2014/main" id="{14668302-C2A5-CE7E-E94E-AEE9DDA3332C}"/>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15</a:t>
            </a:fld>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grpSp>
        <p:nvGrpSpPr>
          <p:cNvPr id="2" name="Group 2"/>
          <p:cNvGrpSpPr/>
          <p:nvPr/>
        </p:nvGrpSpPr>
        <p:grpSpPr>
          <a:xfrm>
            <a:off x="10610824" y="1712343"/>
            <a:ext cx="7545957" cy="8146032"/>
            <a:chOff x="0" y="0"/>
            <a:chExt cx="10061276" cy="10861376"/>
          </a:xfrm>
        </p:grpSpPr>
        <p:sp>
          <p:nvSpPr>
            <p:cNvPr id="3" name="Freeform 3"/>
            <p:cNvSpPr/>
            <p:nvPr/>
          </p:nvSpPr>
          <p:spPr>
            <a:xfrm>
              <a:off x="0" y="0"/>
              <a:ext cx="10061276" cy="10061276"/>
            </a:xfrm>
            <a:custGeom>
              <a:avLst/>
              <a:gdLst/>
              <a:ahLst/>
              <a:cxnLst/>
              <a:rect l="l" t="t" r="r" b="b"/>
              <a:pathLst>
                <a:path w="10061276" h="10061276">
                  <a:moveTo>
                    <a:pt x="0" y="0"/>
                  </a:moveTo>
                  <a:lnTo>
                    <a:pt x="10061276" y="0"/>
                  </a:lnTo>
                  <a:lnTo>
                    <a:pt x="10061276" y="10061276"/>
                  </a:lnTo>
                  <a:lnTo>
                    <a:pt x="0" y="10061276"/>
                  </a:lnTo>
                  <a:lnTo>
                    <a:pt x="0" y="0"/>
                  </a:lnTo>
                  <a:close/>
                </a:path>
              </a:pathLst>
            </a:custGeom>
            <a:blipFill>
              <a:blip r:embed="rId2">
                <a:alphaModFix amt="7999"/>
              </a:blip>
              <a:stretch>
                <a:fillRect/>
              </a:stretch>
            </a:blipFill>
          </p:spPr>
          <p:txBody>
            <a:bodyPr/>
            <a:lstStyle/>
            <a:p>
              <a:endParaRPr lang="pt-BR"/>
            </a:p>
          </p:txBody>
        </p:sp>
        <p:sp>
          <p:nvSpPr>
            <p:cNvPr id="4" name="TextBox 4"/>
            <p:cNvSpPr txBox="1"/>
            <p:nvPr/>
          </p:nvSpPr>
          <p:spPr>
            <a:xfrm>
              <a:off x="0" y="10156526"/>
              <a:ext cx="10061276" cy="704850"/>
            </a:xfrm>
            <a:prstGeom prst="rect">
              <a:avLst/>
            </a:prstGeom>
          </p:spPr>
          <p:txBody>
            <a:bodyPr lIns="0" tIns="0" rIns="0" bIns="0" rtlCol="0" anchor="t">
              <a:spAutoFit/>
            </a:bodyPr>
            <a:lstStyle/>
            <a:p>
              <a:pPr algn="ctr">
                <a:lnSpc>
                  <a:spcPts val="2999"/>
                </a:lnSpc>
                <a:spcBef>
                  <a:spcPct val="0"/>
                </a:spcBef>
              </a:pPr>
              <a:r>
                <a:rPr lang="en-US" sz="3999">
                  <a:solidFill>
                    <a:srgbClr val="2C9CF0">
                      <a:alpha val="7843"/>
                    </a:srgbClr>
                  </a:solidFill>
                  <a:latin typeface="Bungee Bold Italics"/>
                </a:rPr>
                <a:t>SCRIPT  INTELIGENTE</a:t>
              </a:r>
            </a:p>
          </p:txBody>
        </p:sp>
      </p:grpSp>
      <p:sp>
        <p:nvSpPr>
          <p:cNvPr id="5" name="TextBox 5"/>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Contextualização</a:t>
            </a:r>
          </a:p>
        </p:txBody>
      </p:sp>
      <p:sp>
        <p:nvSpPr>
          <p:cNvPr id="6" name="TextBox 6"/>
          <p:cNvSpPr txBox="1"/>
          <p:nvPr/>
        </p:nvSpPr>
        <p:spPr>
          <a:xfrm>
            <a:off x="1079660" y="1818054"/>
            <a:ext cx="16179640" cy="7734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Quais são as etapas de utilização envolvidas?</a:t>
            </a:r>
          </a:p>
        </p:txBody>
      </p:sp>
      <p:sp>
        <p:nvSpPr>
          <p:cNvPr id="7" name="TextBox 7"/>
          <p:cNvSpPr txBox="1"/>
          <p:nvPr/>
        </p:nvSpPr>
        <p:spPr>
          <a:xfrm>
            <a:off x="1028700" y="2697196"/>
            <a:ext cx="16230600" cy="3669031"/>
          </a:xfrm>
          <a:prstGeom prst="rect">
            <a:avLst/>
          </a:prstGeom>
        </p:spPr>
        <p:txBody>
          <a:bodyPr lIns="0" tIns="0" rIns="0" bIns="0" rtlCol="0" anchor="t">
            <a:spAutoFit/>
          </a:bodyPr>
          <a:lstStyle/>
          <a:p>
            <a:pPr marL="863593" lvl="1" indent="-431796" algn="just">
              <a:lnSpc>
                <a:spcPts val="5759"/>
              </a:lnSpc>
              <a:buAutoNum type="arabicPeriod"/>
            </a:pPr>
            <a:r>
              <a:rPr lang="en-US" sz="3999">
                <a:solidFill>
                  <a:srgbClr val="404040"/>
                </a:solidFill>
                <a:latin typeface="Arial"/>
              </a:rPr>
              <a:t>Submissão do Script;</a:t>
            </a:r>
          </a:p>
          <a:p>
            <a:pPr marL="863593" lvl="1" indent="-431796" algn="just">
              <a:lnSpc>
                <a:spcPts val="5759"/>
              </a:lnSpc>
              <a:buAutoNum type="arabicPeriod"/>
            </a:pPr>
            <a:r>
              <a:rPr lang="en-US" sz="3999">
                <a:solidFill>
                  <a:srgbClr val="404040"/>
                </a:solidFill>
                <a:latin typeface="Arial"/>
              </a:rPr>
              <a:t>Análise do Script;</a:t>
            </a:r>
          </a:p>
          <a:p>
            <a:pPr marL="863593" lvl="1" indent="-431796" algn="just">
              <a:lnSpc>
                <a:spcPts val="5759"/>
              </a:lnSpc>
              <a:buAutoNum type="arabicPeriod"/>
            </a:pPr>
            <a:r>
              <a:rPr lang="en-US" sz="3999">
                <a:solidFill>
                  <a:srgbClr val="2C9CF0"/>
                </a:solidFill>
                <a:latin typeface="Arial"/>
              </a:rPr>
              <a:t>Identificação de Erros</a:t>
            </a:r>
            <a:r>
              <a:rPr lang="en-US" sz="3999">
                <a:solidFill>
                  <a:srgbClr val="404040"/>
                </a:solidFill>
                <a:latin typeface="Arial"/>
              </a:rPr>
              <a:t>;</a:t>
            </a:r>
          </a:p>
          <a:p>
            <a:pPr marL="863593" lvl="1" indent="-431796" algn="just">
              <a:lnSpc>
                <a:spcPts val="5759"/>
              </a:lnSpc>
              <a:buAutoNum type="arabicPeriod"/>
            </a:pPr>
            <a:r>
              <a:rPr lang="en-US" sz="3999">
                <a:solidFill>
                  <a:srgbClr val="404040"/>
                </a:solidFill>
                <a:latin typeface="Arial"/>
              </a:rPr>
              <a:t>Feedback;</a:t>
            </a:r>
          </a:p>
          <a:p>
            <a:pPr marL="863593" lvl="1" indent="-431796" algn="just">
              <a:lnSpc>
                <a:spcPts val="5759"/>
              </a:lnSpc>
              <a:buAutoNum type="arabicPeriod"/>
            </a:pPr>
            <a:r>
              <a:rPr lang="en-US" sz="3999">
                <a:solidFill>
                  <a:srgbClr val="404040"/>
                </a:solidFill>
                <a:latin typeface="Arial"/>
              </a:rPr>
              <a:t>Validação e testes;</a:t>
            </a:r>
          </a:p>
        </p:txBody>
      </p:sp>
      <p:sp>
        <p:nvSpPr>
          <p:cNvPr id="8" name="TextBox 8"/>
          <p:cNvSpPr txBox="1"/>
          <p:nvPr/>
        </p:nvSpPr>
        <p:spPr>
          <a:xfrm>
            <a:off x="8967945" y="2861310"/>
            <a:ext cx="8981041" cy="43929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Identifica os erros encontrados no script;</a:t>
            </a:r>
          </a:p>
          <a:p>
            <a:pPr algn="just">
              <a:lnSpc>
                <a:spcPts val="5759"/>
              </a:lnSpc>
            </a:pPr>
            <a:r>
              <a:rPr lang="en-US" sz="3999">
                <a:solidFill>
                  <a:srgbClr val="404040"/>
                </a:solidFill>
                <a:latin typeface="Arial"/>
              </a:rPr>
              <a:t>Apresenta ao usuário de forma clara e organizada;</a:t>
            </a:r>
          </a:p>
          <a:p>
            <a:pPr algn="just">
              <a:lnSpc>
                <a:spcPts val="5759"/>
              </a:lnSpc>
            </a:pPr>
            <a:r>
              <a:rPr lang="en-US" sz="3999">
                <a:solidFill>
                  <a:srgbClr val="404040"/>
                </a:solidFill>
                <a:latin typeface="Arial"/>
              </a:rPr>
              <a:t>Indica sua localização no código e</a:t>
            </a:r>
          </a:p>
          <a:p>
            <a:pPr algn="just">
              <a:lnSpc>
                <a:spcPts val="5759"/>
              </a:lnSpc>
            </a:pPr>
            <a:r>
              <a:rPr lang="en-US" sz="3999">
                <a:solidFill>
                  <a:srgbClr val="404040"/>
                </a:solidFill>
                <a:latin typeface="Arial"/>
              </a:rPr>
              <a:t>Oferece sugestões de correção;</a:t>
            </a:r>
          </a:p>
        </p:txBody>
      </p:sp>
      <p:sp>
        <p:nvSpPr>
          <p:cNvPr id="10" name="Espaço Reservado para Número de Slide 4">
            <a:extLst>
              <a:ext uri="{FF2B5EF4-FFF2-40B4-BE49-F238E27FC236}">
                <a16:creationId xmlns:a16="http://schemas.microsoft.com/office/drawing/2014/main" id="{22C2A680-4E4C-070F-2C6A-7994E84FF87A}"/>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16</a:t>
            </a:fld>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grpSp>
        <p:nvGrpSpPr>
          <p:cNvPr id="2" name="Group 2"/>
          <p:cNvGrpSpPr/>
          <p:nvPr/>
        </p:nvGrpSpPr>
        <p:grpSpPr>
          <a:xfrm>
            <a:off x="10610824" y="1712343"/>
            <a:ext cx="7545957" cy="8146032"/>
            <a:chOff x="0" y="0"/>
            <a:chExt cx="10061276" cy="10861376"/>
          </a:xfrm>
        </p:grpSpPr>
        <p:sp>
          <p:nvSpPr>
            <p:cNvPr id="3" name="Freeform 3"/>
            <p:cNvSpPr/>
            <p:nvPr/>
          </p:nvSpPr>
          <p:spPr>
            <a:xfrm>
              <a:off x="0" y="0"/>
              <a:ext cx="10061276" cy="10061276"/>
            </a:xfrm>
            <a:custGeom>
              <a:avLst/>
              <a:gdLst/>
              <a:ahLst/>
              <a:cxnLst/>
              <a:rect l="l" t="t" r="r" b="b"/>
              <a:pathLst>
                <a:path w="10061276" h="10061276">
                  <a:moveTo>
                    <a:pt x="0" y="0"/>
                  </a:moveTo>
                  <a:lnTo>
                    <a:pt x="10061276" y="0"/>
                  </a:lnTo>
                  <a:lnTo>
                    <a:pt x="10061276" y="10061276"/>
                  </a:lnTo>
                  <a:lnTo>
                    <a:pt x="0" y="10061276"/>
                  </a:lnTo>
                  <a:lnTo>
                    <a:pt x="0" y="0"/>
                  </a:lnTo>
                  <a:close/>
                </a:path>
              </a:pathLst>
            </a:custGeom>
            <a:blipFill>
              <a:blip r:embed="rId2">
                <a:alphaModFix amt="7999"/>
              </a:blip>
              <a:stretch>
                <a:fillRect/>
              </a:stretch>
            </a:blipFill>
          </p:spPr>
          <p:txBody>
            <a:bodyPr/>
            <a:lstStyle/>
            <a:p>
              <a:endParaRPr lang="pt-BR"/>
            </a:p>
          </p:txBody>
        </p:sp>
        <p:sp>
          <p:nvSpPr>
            <p:cNvPr id="4" name="TextBox 4"/>
            <p:cNvSpPr txBox="1"/>
            <p:nvPr/>
          </p:nvSpPr>
          <p:spPr>
            <a:xfrm>
              <a:off x="0" y="10156526"/>
              <a:ext cx="10061276" cy="704850"/>
            </a:xfrm>
            <a:prstGeom prst="rect">
              <a:avLst/>
            </a:prstGeom>
          </p:spPr>
          <p:txBody>
            <a:bodyPr lIns="0" tIns="0" rIns="0" bIns="0" rtlCol="0" anchor="t">
              <a:spAutoFit/>
            </a:bodyPr>
            <a:lstStyle/>
            <a:p>
              <a:pPr algn="ctr">
                <a:lnSpc>
                  <a:spcPts val="2999"/>
                </a:lnSpc>
                <a:spcBef>
                  <a:spcPct val="0"/>
                </a:spcBef>
              </a:pPr>
              <a:r>
                <a:rPr lang="en-US" sz="3999">
                  <a:solidFill>
                    <a:srgbClr val="2C9CF0">
                      <a:alpha val="7843"/>
                    </a:srgbClr>
                  </a:solidFill>
                  <a:latin typeface="Bungee Bold Italics"/>
                </a:rPr>
                <a:t>SCRIPT  INTELIGENTE</a:t>
              </a:r>
            </a:p>
          </p:txBody>
        </p:sp>
      </p:grpSp>
      <p:sp>
        <p:nvSpPr>
          <p:cNvPr id="5" name="TextBox 5"/>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Contextualização</a:t>
            </a:r>
          </a:p>
        </p:txBody>
      </p:sp>
      <p:sp>
        <p:nvSpPr>
          <p:cNvPr id="6" name="TextBox 6"/>
          <p:cNvSpPr txBox="1"/>
          <p:nvPr/>
        </p:nvSpPr>
        <p:spPr>
          <a:xfrm>
            <a:off x="1079660" y="1818054"/>
            <a:ext cx="16179640" cy="7734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Quais são as etapas de utilização envolvidas?</a:t>
            </a:r>
          </a:p>
        </p:txBody>
      </p:sp>
      <p:sp>
        <p:nvSpPr>
          <p:cNvPr id="7" name="TextBox 7"/>
          <p:cNvSpPr txBox="1"/>
          <p:nvPr/>
        </p:nvSpPr>
        <p:spPr>
          <a:xfrm>
            <a:off x="1028700" y="2697196"/>
            <a:ext cx="16230600" cy="3669031"/>
          </a:xfrm>
          <a:prstGeom prst="rect">
            <a:avLst/>
          </a:prstGeom>
        </p:spPr>
        <p:txBody>
          <a:bodyPr lIns="0" tIns="0" rIns="0" bIns="0" rtlCol="0" anchor="t">
            <a:spAutoFit/>
          </a:bodyPr>
          <a:lstStyle/>
          <a:p>
            <a:pPr marL="863593" lvl="1" indent="-431796" algn="just">
              <a:lnSpc>
                <a:spcPts val="5759"/>
              </a:lnSpc>
              <a:buAutoNum type="arabicPeriod"/>
            </a:pPr>
            <a:r>
              <a:rPr lang="en-US" sz="3999">
                <a:solidFill>
                  <a:srgbClr val="404040"/>
                </a:solidFill>
                <a:latin typeface="Arial"/>
              </a:rPr>
              <a:t>Submissão do Script;</a:t>
            </a:r>
          </a:p>
          <a:p>
            <a:pPr marL="863593" lvl="1" indent="-431796" algn="just">
              <a:lnSpc>
                <a:spcPts val="5759"/>
              </a:lnSpc>
              <a:buAutoNum type="arabicPeriod"/>
            </a:pPr>
            <a:r>
              <a:rPr lang="en-US" sz="3999">
                <a:solidFill>
                  <a:srgbClr val="404040"/>
                </a:solidFill>
                <a:latin typeface="Arial"/>
              </a:rPr>
              <a:t>Análise do Script;</a:t>
            </a:r>
          </a:p>
          <a:p>
            <a:pPr marL="863593" lvl="1" indent="-431796" algn="just">
              <a:lnSpc>
                <a:spcPts val="5759"/>
              </a:lnSpc>
              <a:buAutoNum type="arabicPeriod"/>
            </a:pPr>
            <a:r>
              <a:rPr lang="en-US" sz="3999">
                <a:solidFill>
                  <a:srgbClr val="404040"/>
                </a:solidFill>
                <a:latin typeface="Arial"/>
              </a:rPr>
              <a:t>Identificação de Erros;</a:t>
            </a:r>
          </a:p>
          <a:p>
            <a:pPr marL="863593" lvl="1" indent="-431796" algn="just">
              <a:lnSpc>
                <a:spcPts val="5759"/>
              </a:lnSpc>
              <a:buAutoNum type="arabicPeriod"/>
            </a:pPr>
            <a:r>
              <a:rPr lang="en-US" sz="3999">
                <a:solidFill>
                  <a:srgbClr val="2C9CF0"/>
                </a:solidFill>
                <a:latin typeface="Arial"/>
              </a:rPr>
              <a:t>Feedback;</a:t>
            </a:r>
          </a:p>
          <a:p>
            <a:pPr marL="863593" lvl="1" indent="-431796" algn="just">
              <a:lnSpc>
                <a:spcPts val="5759"/>
              </a:lnSpc>
              <a:buAutoNum type="arabicPeriod"/>
            </a:pPr>
            <a:r>
              <a:rPr lang="en-US" sz="3999">
                <a:solidFill>
                  <a:srgbClr val="404040"/>
                </a:solidFill>
                <a:latin typeface="Arial"/>
              </a:rPr>
              <a:t>Validação e testes;</a:t>
            </a:r>
          </a:p>
        </p:txBody>
      </p:sp>
      <p:sp>
        <p:nvSpPr>
          <p:cNvPr id="8" name="TextBox 8"/>
          <p:cNvSpPr txBox="1"/>
          <p:nvPr/>
        </p:nvSpPr>
        <p:spPr>
          <a:xfrm>
            <a:off x="8939310" y="2861310"/>
            <a:ext cx="8981041" cy="43929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Analisa o feedback fornecido;</a:t>
            </a:r>
          </a:p>
          <a:p>
            <a:pPr algn="just">
              <a:lnSpc>
                <a:spcPts val="5759"/>
              </a:lnSpc>
            </a:pPr>
            <a:r>
              <a:rPr lang="en-US" sz="3999">
                <a:solidFill>
                  <a:srgbClr val="404040"/>
                </a:solidFill>
                <a:latin typeface="Arial"/>
              </a:rPr>
              <a:t>Decide quais correções deseja aplicar ao seu script;</a:t>
            </a:r>
          </a:p>
          <a:p>
            <a:pPr algn="just">
              <a:lnSpc>
                <a:spcPts val="5759"/>
              </a:lnSpc>
            </a:pPr>
            <a:r>
              <a:rPr lang="en-US" sz="3999">
                <a:solidFill>
                  <a:srgbClr val="404040"/>
                </a:solidFill>
                <a:latin typeface="Arial"/>
              </a:rPr>
              <a:t>Pode aproveitar sugestões adicionais de melhoria fornecidas.</a:t>
            </a:r>
          </a:p>
          <a:p>
            <a:pPr algn="just">
              <a:lnSpc>
                <a:spcPts val="5759"/>
              </a:lnSpc>
            </a:pPr>
            <a:endParaRPr lang="en-US" sz="3999">
              <a:solidFill>
                <a:srgbClr val="404040"/>
              </a:solidFill>
              <a:latin typeface="Arial"/>
            </a:endParaRPr>
          </a:p>
        </p:txBody>
      </p:sp>
      <p:sp>
        <p:nvSpPr>
          <p:cNvPr id="10" name="Espaço Reservado para Número de Slide 4">
            <a:extLst>
              <a:ext uri="{FF2B5EF4-FFF2-40B4-BE49-F238E27FC236}">
                <a16:creationId xmlns:a16="http://schemas.microsoft.com/office/drawing/2014/main" id="{21A6B8CC-9F98-3F25-F8A1-8486A404B8D5}"/>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17</a:t>
            </a:fld>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grpSp>
        <p:nvGrpSpPr>
          <p:cNvPr id="2" name="Group 2"/>
          <p:cNvGrpSpPr/>
          <p:nvPr/>
        </p:nvGrpSpPr>
        <p:grpSpPr>
          <a:xfrm>
            <a:off x="10610824" y="1712343"/>
            <a:ext cx="7545957" cy="8146032"/>
            <a:chOff x="0" y="0"/>
            <a:chExt cx="10061276" cy="10861376"/>
          </a:xfrm>
        </p:grpSpPr>
        <p:sp>
          <p:nvSpPr>
            <p:cNvPr id="3" name="Freeform 3"/>
            <p:cNvSpPr/>
            <p:nvPr/>
          </p:nvSpPr>
          <p:spPr>
            <a:xfrm>
              <a:off x="0" y="0"/>
              <a:ext cx="10061276" cy="10061276"/>
            </a:xfrm>
            <a:custGeom>
              <a:avLst/>
              <a:gdLst/>
              <a:ahLst/>
              <a:cxnLst/>
              <a:rect l="l" t="t" r="r" b="b"/>
              <a:pathLst>
                <a:path w="10061276" h="10061276">
                  <a:moveTo>
                    <a:pt x="0" y="0"/>
                  </a:moveTo>
                  <a:lnTo>
                    <a:pt x="10061276" y="0"/>
                  </a:lnTo>
                  <a:lnTo>
                    <a:pt x="10061276" y="10061276"/>
                  </a:lnTo>
                  <a:lnTo>
                    <a:pt x="0" y="10061276"/>
                  </a:lnTo>
                  <a:lnTo>
                    <a:pt x="0" y="0"/>
                  </a:lnTo>
                  <a:close/>
                </a:path>
              </a:pathLst>
            </a:custGeom>
            <a:blipFill>
              <a:blip r:embed="rId2">
                <a:alphaModFix amt="7999"/>
              </a:blip>
              <a:stretch>
                <a:fillRect/>
              </a:stretch>
            </a:blipFill>
          </p:spPr>
          <p:txBody>
            <a:bodyPr/>
            <a:lstStyle/>
            <a:p>
              <a:endParaRPr lang="pt-BR"/>
            </a:p>
          </p:txBody>
        </p:sp>
        <p:sp>
          <p:nvSpPr>
            <p:cNvPr id="4" name="TextBox 4"/>
            <p:cNvSpPr txBox="1"/>
            <p:nvPr/>
          </p:nvSpPr>
          <p:spPr>
            <a:xfrm>
              <a:off x="0" y="10156526"/>
              <a:ext cx="10061276" cy="704850"/>
            </a:xfrm>
            <a:prstGeom prst="rect">
              <a:avLst/>
            </a:prstGeom>
          </p:spPr>
          <p:txBody>
            <a:bodyPr lIns="0" tIns="0" rIns="0" bIns="0" rtlCol="0" anchor="t">
              <a:spAutoFit/>
            </a:bodyPr>
            <a:lstStyle/>
            <a:p>
              <a:pPr algn="ctr">
                <a:lnSpc>
                  <a:spcPts val="2999"/>
                </a:lnSpc>
                <a:spcBef>
                  <a:spcPct val="0"/>
                </a:spcBef>
              </a:pPr>
              <a:r>
                <a:rPr lang="en-US" sz="3999">
                  <a:solidFill>
                    <a:srgbClr val="2C9CF0">
                      <a:alpha val="7843"/>
                    </a:srgbClr>
                  </a:solidFill>
                  <a:latin typeface="Bungee Bold Italics"/>
                </a:rPr>
                <a:t>SCRIPT  INTELIGENTE</a:t>
              </a:r>
            </a:p>
          </p:txBody>
        </p:sp>
      </p:grpSp>
      <p:sp>
        <p:nvSpPr>
          <p:cNvPr id="5" name="TextBox 5"/>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Contextualização</a:t>
            </a:r>
          </a:p>
        </p:txBody>
      </p:sp>
      <p:sp>
        <p:nvSpPr>
          <p:cNvPr id="6" name="TextBox 6"/>
          <p:cNvSpPr txBox="1"/>
          <p:nvPr/>
        </p:nvSpPr>
        <p:spPr>
          <a:xfrm>
            <a:off x="1079660" y="1818054"/>
            <a:ext cx="16179640" cy="7734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Quais são as etapas de utilização envolvidas?</a:t>
            </a:r>
          </a:p>
        </p:txBody>
      </p:sp>
      <p:sp>
        <p:nvSpPr>
          <p:cNvPr id="7" name="TextBox 7"/>
          <p:cNvSpPr txBox="1"/>
          <p:nvPr/>
        </p:nvSpPr>
        <p:spPr>
          <a:xfrm>
            <a:off x="1028700" y="2697196"/>
            <a:ext cx="16230600" cy="3669031"/>
          </a:xfrm>
          <a:prstGeom prst="rect">
            <a:avLst/>
          </a:prstGeom>
        </p:spPr>
        <p:txBody>
          <a:bodyPr lIns="0" tIns="0" rIns="0" bIns="0" rtlCol="0" anchor="t">
            <a:spAutoFit/>
          </a:bodyPr>
          <a:lstStyle/>
          <a:p>
            <a:pPr marL="863593" lvl="1" indent="-431796" algn="just">
              <a:lnSpc>
                <a:spcPts val="5759"/>
              </a:lnSpc>
              <a:buAutoNum type="arabicPeriod"/>
            </a:pPr>
            <a:r>
              <a:rPr lang="en-US" sz="3999">
                <a:solidFill>
                  <a:srgbClr val="404040"/>
                </a:solidFill>
                <a:latin typeface="Arial"/>
              </a:rPr>
              <a:t>Submissão do Script;</a:t>
            </a:r>
          </a:p>
          <a:p>
            <a:pPr marL="863593" lvl="1" indent="-431796" algn="just">
              <a:lnSpc>
                <a:spcPts val="5759"/>
              </a:lnSpc>
              <a:buAutoNum type="arabicPeriod"/>
            </a:pPr>
            <a:r>
              <a:rPr lang="en-US" sz="3999">
                <a:solidFill>
                  <a:srgbClr val="404040"/>
                </a:solidFill>
                <a:latin typeface="Arial"/>
              </a:rPr>
              <a:t>Análise do Script;</a:t>
            </a:r>
          </a:p>
          <a:p>
            <a:pPr marL="863593" lvl="1" indent="-431796" algn="just">
              <a:lnSpc>
                <a:spcPts val="5759"/>
              </a:lnSpc>
              <a:buAutoNum type="arabicPeriod"/>
            </a:pPr>
            <a:r>
              <a:rPr lang="en-US" sz="3999">
                <a:solidFill>
                  <a:srgbClr val="404040"/>
                </a:solidFill>
                <a:latin typeface="Arial"/>
              </a:rPr>
              <a:t>Identificação de Erros;</a:t>
            </a:r>
          </a:p>
          <a:p>
            <a:pPr marL="863593" lvl="1" indent="-431796" algn="just">
              <a:lnSpc>
                <a:spcPts val="5759"/>
              </a:lnSpc>
              <a:buAutoNum type="arabicPeriod"/>
            </a:pPr>
            <a:r>
              <a:rPr lang="en-US" sz="3999">
                <a:solidFill>
                  <a:srgbClr val="404040"/>
                </a:solidFill>
                <a:latin typeface="Arial"/>
              </a:rPr>
              <a:t>Feedback;</a:t>
            </a:r>
          </a:p>
          <a:p>
            <a:pPr marL="863593" lvl="1" indent="-431796" algn="just">
              <a:lnSpc>
                <a:spcPts val="5759"/>
              </a:lnSpc>
              <a:buAutoNum type="arabicPeriod"/>
            </a:pPr>
            <a:r>
              <a:rPr lang="en-US" sz="3999">
                <a:solidFill>
                  <a:srgbClr val="2C9CF0"/>
                </a:solidFill>
                <a:latin typeface="Arial"/>
              </a:rPr>
              <a:t>Validação e testes;</a:t>
            </a:r>
          </a:p>
        </p:txBody>
      </p:sp>
      <p:sp>
        <p:nvSpPr>
          <p:cNvPr id="8" name="TextBox 8"/>
          <p:cNvSpPr txBox="1"/>
          <p:nvPr/>
        </p:nvSpPr>
        <p:spPr>
          <a:xfrm>
            <a:off x="8960862" y="2998841"/>
            <a:ext cx="8981041" cy="43929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Após aplicar as correções sugeridas o Usuário pode validar o script corrigido por meio de testes automatizados para garantir que os erros tenham sido corrigidos com sucesso.</a:t>
            </a:r>
          </a:p>
          <a:p>
            <a:pPr algn="just">
              <a:lnSpc>
                <a:spcPts val="5759"/>
              </a:lnSpc>
            </a:pPr>
            <a:endParaRPr lang="en-US" sz="3999">
              <a:solidFill>
                <a:srgbClr val="404040"/>
              </a:solidFill>
              <a:latin typeface="Arial"/>
            </a:endParaRPr>
          </a:p>
        </p:txBody>
      </p:sp>
      <p:sp>
        <p:nvSpPr>
          <p:cNvPr id="10" name="Espaço Reservado para Número de Slide 4">
            <a:extLst>
              <a:ext uri="{FF2B5EF4-FFF2-40B4-BE49-F238E27FC236}">
                <a16:creationId xmlns:a16="http://schemas.microsoft.com/office/drawing/2014/main" id="{208D70D4-14E4-8ABA-3C66-2F9030BF4817}"/>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18</a:t>
            </a:fld>
            <a:endParaRPr 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grpSp>
        <p:nvGrpSpPr>
          <p:cNvPr id="2" name="Group 2"/>
          <p:cNvGrpSpPr/>
          <p:nvPr/>
        </p:nvGrpSpPr>
        <p:grpSpPr>
          <a:xfrm>
            <a:off x="10610824" y="1712343"/>
            <a:ext cx="7545957" cy="8146032"/>
            <a:chOff x="0" y="0"/>
            <a:chExt cx="10061276" cy="10861376"/>
          </a:xfrm>
        </p:grpSpPr>
        <p:sp>
          <p:nvSpPr>
            <p:cNvPr id="3" name="Freeform 3"/>
            <p:cNvSpPr/>
            <p:nvPr/>
          </p:nvSpPr>
          <p:spPr>
            <a:xfrm>
              <a:off x="0" y="0"/>
              <a:ext cx="10061276" cy="10061276"/>
            </a:xfrm>
            <a:custGeom>
              <a:avLst/>
              <a:gdLst/>
              <a:ahLst/>
              <a:cxnLst/>
              <a:rect l="l" t="t" r="r" b="b"/>
              <a:pathLst>
                <a:path w="10061276" h="10061276">
                  <a:moveTo>
                    <a:pt x="0" y="0"/>
                  </a:moveTo>
                  <a:lnTo>
                    <a:pt x="10061276" y="0"/>
                  </a:lnTo>
                  <a:lnTo>
                    <a:pt x="10061276" y="10061276"/>
                  </a:lnTo>
                  <a:lnTo>
                    <a:pt x="0" y="10061276"/>
                  </a:lnTo>
                  <a:lnTo>
                    <a:pt x="0" y="0"/>
                  </a:lnTo>
                  <a:close/>
                </a:path>
              </a:pathLst>
            </a:custGeom>
            <a:blipFill>
              <a:blip r:embed="rId2">
                <a:alphaModFix amt="7999"/>
              </a:blip>
              <a:stretch>
                <a:fillRect/>
              </a:stretch>
            </a:blipFill>
          </p:spPr>
          <p:txBody>
            <a:bodyPr/>
            <a:lstStyle/>
            <a:p>
              <a:endParaRPr lang="pt-BR"/>
            </a:p>
          </p:txBody>
        </p:sp>
        <p:sp>
          <p:nvSpPr>
            <p:cNvPr id="4" name="TextBox 4"/>
            <p:cNvSpPr txBox="1"/>
            <p:nvPr/>
          </p:nvSpPr>
          <p:spPr>
            <a:xfrm>
              <a:off x="0" y="10156526"/>
              <a:ext cx="10061276" cy="704850"/>
            </a:xfrm>
            <a:prstGeom prst="rect">
              <a:avLst/>
            </a:prstGeom>
          </p:spPr>
          <p:txBody>
            <a:bodyPr lIns="0" tIns="0" rIns="0" bIns="0" rtlCol="0" anchor="t">
              <a:spAutoFit/>
            </a:bodyPr>
            <a:lstStyle/>
            <a:p>
              <a:pPr algn="ctr">
                <a:lnSpc>
                  <a:spcPts val="2999"/>
                </a:lnSpc>
                <a:spcBef>
                  <a:spcPct val="0"/>
                </a:spcBef>
              </a:pPr>
              <a:r>
                <a:rPr lang="en-US" sz="3999">
                  <a:solidFill>
                    <a:srgbClr val="2C9CF0">
                      <a:alpha val="7843"/>
                    </a:srgbClr>
                  </a:solidFill>
                  <a:latin typeface="Bungee Bold Italics"/>
                </a:rPr>
                <a:t>SCRIPT  INTELIGENTE</a:t>
              </a:r>
            </a:p>
          </p:txBody>
        </p:sp>
      </p:grpSp>
      <p:sp>
        <p:nvSpPr>
          <p:cNvPr id="5" name="TextBox 5"/>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Contextualização</a:t>
            </a:r>
          </a:p>
        </p:txBody>
      </p:sp>
      <p:sp>
        <p:nvSpPr>
          <p:cNvPr id="6" name="TextBox 6"/>
          <p:cNvSpPr txBox="1"/>
          <p:nvPr/>
        </p:nvSpPr>
        <p:spPr>
          <a:xfrm>
            <a:off x="1079660" y="1818990"/>
            <a:ext cx="8561294" cy="7734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Qual é o artefato?</a:t>
            </a:r>
          </a:p>
        </p:txBody>
      </p:sp>
      <p:sp>
        <p:nvSpPr>
          <p:cNvPr id="7" name="TextBox 7"/>
          <p:cNvSpPr txBox="1"/>
          <p:nvPr/>
        </p:nvSpPr>
        <p:spPr>
          <a:xfrm>
            <a:off x="1028700" y="2697196"/>
            <a:ext cx="9582124" cy="2221231"/>
          </a:xfrm>
          <a:prstGeom prst="rect">
            <a:avLst/>
          </a:prstGeom>
        </p:spPr>
        <p:txBody>
          <a:bodyPr lIns="0" tIns="0" rIns="0" bIns="0" rtlCol="0" anchor="t">
            <a:spAutoFit/>
          </a:bodyPr>
          <a:lstStyle/>
          <a:p>
            <a:pPr marL="863593" lvl="1" indent="-431796" algn="just">
              <a:lnSpc>
                <a:spcPts val="5759"/>
              </a:lnSpc>
              <a:buFont typeface="Arial"/>
              <a:buChar char="•"/>
            </a:pPr>
            <a:r>
              <a:rPr lang="en-US" sz="3999">
                <a:solidFill>
                  <a:srgbClr val="404040"/>
                </a:solidFill>
                <a:latin typeface="Arial"/>
              </a:rPr>
              <a:t>Script corrigido;</a:t>
            </a:r>
          </a:p>
          <a:p>
            <a:pPr marL="863593" lvl="1" indent="-431796" algn="just">
              <a:lnSpc>
                <a:spcPts val="5759"/>
              </a:lnSpc>
              <a:buFont typeface="Arial"/>
              <a:buChar char="•"/>
            </a:pPr>
            <a:r>
              <a:rPr lang="en-US" sz="3999">
                <a:solidFill>
                  <a:srgbClr val="404040"/>
                </a:solidFill>
                <a:latin typeface="Arial"/>
              </a:rPr>
              <a:t>Fornecer ao usuário um código funcional e de qualidade;</a:t>
            </a:r>
          </a:p>
        </p:txBody>
      </p:sp>
      <p:sp>
        <p:nvSpPr>
          <p:cNvPr id="9" name="Espaço Reservado para Número de Slide 4">
            <a:extLst>
              <a:ext uri="{FF2B5EF4-FFF2-40B4-BE49-F238E27FC236}">
                <a16:creationId xmlns:a16="http://schemas.microsoft.com/office/drawing/2014/main" id="{99B6A0A4-DEB8-DD83-4CCA-B330169DE80B}"/>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19</a:t>
            </a:fld>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sp>
        <p:nvSpPr>
          <p:cNvPr id="2" name="AutoShape 2"/>
          <p:cNvSpPr/>
          <p:nvPr/>
        </p:nvSpPr>
        <p:spPr>
          <a:xfrm rot="5078">
            <a:off x="7830695" y="5143500"/>
            <a:ext cx="6447754" cy="0"/>
          </a:xfrm>
          <a:prstGeom prst="line">
            <a:avLst/>
          </a:prstGeom>
          <a:ln w="9525" cap="rnd">
            <a:solidFill>
              <a:srgbClr val="1644D5"/>
            </a:solidFill>
            <a:prstDash val="solid"/>
            <a:headEnd type="none" w="sm" len="sm"/>
            <a:tailEnd type="none" w="sm" len="sm"/>
          </a:ln>
        </p:spPr>
        <p:txBody>
          <a:bodyPr/>
          <a:lstStyle/>
          <a:p>
            <a:endParaRPr lang="pt-BR"/>
          </a:p>
        </p:txBody>
      </p:sp>
      <p:sp>
        <p:nvSpPr>
          <p:cNvPr id="3" name="Freeform 3"/>
          <p:cNvSpPr/>
          <p:nvPr/>
        </p:nvSpPr>
        <p:spPr>
          <a:xfrm>
            <a:off x="0" y="0"/>
            <a:ext cx="10090230" cy="10287000"/>
          </a:xfrm>
          <a:custGeom>
            <a:avLst/>
            <a:gdLst/>
            <a:ahLst/>
            <a:cxnLst/>
            <a:rect l="l" t="t" r="r" b="b"/>
            <a:pathLst>
              <a:path w="10090230" h="10287000">
                <a:moveTo>
                  <a:pt x="0" y="0"/>
                </a:moveTo>
                <a:lnTo>
                  <a:pt x="10090230" y="0"/>
                </a:lnTo>
                <a:lnTo>
                  <a:pt x="1009023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100056" t="-47553" r="-56" b="-44813"/>
            </a:stretch>
          </a:blipFill>
        </p:spPr>
        <p:txBody>
          <a:bodyPr/>
          <a:lstStyle/>
          <a:p>
            <a:endParaRPr lang="pt-BR"/>
          </a:p>
        </p:txBody>
      </p:sp>
      <p:sp>
        <p:nvSpPr>
          <p:cNvPr id="4" name="AutoShape 4"/>
          <p:cNvSpPr/>
          <p:nvPr/>
        </p:nvSpPr>
        <p:spPr>
          <a:xfrm rot="95966">
            <a:off x="15127987" y="5143500"/>
            <a:ext cx="341254" cy="0"/>
          </a:xfrm>
          <a:prstGeom prst="line">
            <a:avLst/>
          </a:prstGeom>
          <a:ln w="9525" cap="rnd">
            <a:solidFill>
              <a:srgbClr val="1644D5"/>
            </a:solidFill>
            <a:prstDash val="solid"/>
            <a:headEnd type="none" w="sm" len="sm"/>
            <a:tailEnd type="none" w="sm" len="sm"/>
          </a:ln>
        </p:spPr>
        <p:txBody>
          <a:bodyPr/>
          <a:lstStyle/>
          <a:p>
            <a:endParaRPr lang="pt-BR"/>
          </a:p>
        </p:txBody>
      </p:sp>
      <p:sp>
        <p:nvSpPr>
          <p:cNvPr id="5" name="TextBox 5"/>
          <p:cNvSpPr txBox="1"/>
          <p:nvPr/>
        </p:nvSpPr>
        <p:spPr>
          <a:xfrm>
            <a:off x="7769247" y="3527815"/>
            <a:ext cx="9345273" cy="1238250"/>
          </a:xfrm>
          <a:prstGeom prst="rect">
            <a:avLst/>
          </a:prstGeom>
        </p:spPr>
        <p:txBody>
          <a:bodyPr lIns="0" tIns="0" rIns="0" bIns="0" rtlCol="0" anchor="t">
            <a:spAutoFit/>
          </a:bodyPr>
          <a:lstStyle/>
          <a:p>
            <a:pPr algn="l">
              <a:lnSpc>
                <a:spcPts val="8640"/>
              </a:lnSpc>
            </a:pPr>
            <a:r>
              <a:rPr lang="en-US" sz="7200">
                <a:solidFill>
                  <a:srgbClr val="000000"/>
                </a:solidFill>
                <a:latin typeface="Arial"/>
              </a:rPr>
              <a:t>Introdução</a:t>
            </a:r>
          </a:p>
        </p:txBody>
      </p:sp>
      <p:sp>
        <p:nvSpPr>
          <p:cNvPr id="8" name="Espaço Reservado para Número de Slide 4">
            <a:extLst>
              <a:ext uri="{FF2B5EF4-FFF2-40B4-BE49-F238E27FC236}">
                <a16:creationId xmlns:a16="http://schemas.microsoft.com/office/drawing/2014/main" id="{0CC095A6-506C-22C1-435E-13CC86F0E76E}"/>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2</a:t>
            </a:fld>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grpSp>
        <p:nvGrpSpPr>
          <p:cNvPr id="2" name="Group 2"/>
          <p:cNvGrpSpPr/>
          <p:nvPr/>
        </p:nvGrpSpPr>
        <p:grpSpPr>
          <a:xfrm>
            <a:off x="10610824" y="1712343"/>
            <a:ext cx="7545957" cy="8146032"/>
            <a:chOff x="0" y="0"/>
            <a:chExt cx="10061276" cy="10861376"/>
          </a:xfrm>
        </p:grpSpPr>
        <p:sp>
          <p:nvSpPr>
            <p:cNvPr id="3" name="Freeform 3"/>
            <p:cNvSpPr/>
            <p:nvPr/>
          </p:nvSpPr>
          <p:spPr>
            <a:xfrm>
              <a:off x="0" y="0"/>
              <a:ext cx="10061276" cy="10061276"/>
            </a:xfrm>
            <a:custGeom>
              <a:avLst/>
              <a:gdLst/>
              <a:ahLst/>
              <a:cxnLst/>
              <a:rect l="l" t="t" r="r" b="b"/>
              <a:pathLst>
                <a:path w="10061276" h="10061276">
                  <a:moveTo>
                    <a:pt x="0" y="0"/>
                  </a:moveTo>
                  <a:lnTo>
                    <a:pt x="10061276" y="0"/>
                  </a:lnTo>
                  <a:lnTo>
                    <a:pt x="10061276" y="10061276"/>
                  </a:lnTo>
                  <a:lnTo>
                    <a:pt x="0" y="10061276"/>
                  </a:lnTo>
                  <a:lnTo>
                    <a:pt x="0" y="0"/>
                  </a:lnTo>
                  <a:close/>
                </a:path>
              </a:pathLst>
            </a:custGeom>
            <a:blipFill>
              <a:blip r:embed="rId2">
                <a:alphaModFix amt="7999"/>
              </a:blip>
              <a:stretch>
                <a:fillRect/>
              </a:stretch>
            </a:blipFill>
          </p:spPr>
          <p:txBody>
            <a:bodyPr/>
            <a:lstStyle/>
            <a:p>
              <a:endParaRPr lang="pt-BR"/>
            </a:p>
          </p:txBody>
        </p:sp>
        <p:sp>
          <p:nvSpPr>
            <p:cNvPr id="4" name="TextBox 4"/>
            <p:cNvSpPr txBox="1"/>
            <p:nvPr/>
          </p:nvSpPr>
          <p:spPr>
            <a:xfrm>
              <a:off x="0" y="10156526"/>
              <a:ext cx="10061276" cy="704850"/>
            </a:xfrm>
            <a:prstGeom prst="rect">
              <a:avLst/>
            </a:prstGeom>
          </p:spPr>
          <p:txBody>
            <a:bodyPr lIns="0" tIns="0" rIns="0" bIns="0" rtlCol="0" anchor="t">
              <a:spAutoFit/>
            </a:bodyPr>
            <a:lstStyle/>
            <a:p>
              <a:pPr algn="ctr">
                <a:lnSpc>
                  <a:spcPts val="2999"/>
                </a:lnSpc>
                <a:spcBef>
                  <a:spcPct val="0"/>
                </a:spcBef>
              </a:pPr>
              <a:r>
                <a:rPr lang="en-US" sz="3999">
                  <a:solidFill>
                    <a:srgbClr val="2C9CF0">
                      <a:alpha val="7843"/>
                    </a:srgbClr>
                  </a:solidFill>
                  <a:latin typeface="Bungee Bold Italics"/>
                </a:rPr>
                <a:t>SCRIPT  INTELIGENTE</a:t>
              </a:r>
            </a:p>
          </p:txBody>
        </p:sp>
      </p:grpSp>
      <p:sp>
        <p:nvSpPr>
          <p:cNvPr id="5" name="TextBox 5"/>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Contextualização</a:t>
            </a:r>
          </a:p>
        </p:txBody>
      </p:sp>
      <p:sp>
        <p:nvSpPr>
          <p:cNvPr id="6" name="TextBox 6"/>
          <p:cNvSpPr txBox="1"/>
          <p:nvPr/>
        </p:nvSpPr>
        <p:spPr>
          <a:xfrm>
            <a:off x="1079660" y="1818990"/>
            <a:ext cx="15889209" cy="7734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Como garantir que o trabalho foi realizado corretamente?</a:t>
            </a:r>
          </a:p>
        </p:txBody>
      </p:sp>
      <p:sp>
        <p:nvSpPr>
          <p:cNvPr id="7" name="TextBox 7"/>
          <p:cNvSpPr txBox="1"/>
          <p:nvPr/>
        </p:nvSpPr>
        <p:spPr>
          <a:xfrm>
            <a:off x="1028700" y="2697196"/>
            <a:ext cx="9582124" cy="2945131"/>
          </a:xfrm>
          <a:prstGeom prst="rect">
            <a:avLst/>
          </a:prstGeom>
        </p:spPr>
        <p:txBody>
          <a:bodyPr lIns="0" tIns="0" rIns="0" bIns="0" rtlCol="0" anchor="t">
            <a:spAutoFit/>
          </a:bodyPr>
          <a:lstStyle/>
          <a:p>
            <a:pPr marL="863593" lvl="1" indent="-431796" algn="just">
              <a:lnSpc>
                <a:spcPts val="5759"/>
              </a:lnSpc>
              <a:buAutoNum type="arabicPeriod"/>
            </a:pPr>
            <a:r>
              <a:rPr lang="en-US" sz="3999">
                <a:solidFill>
                  <a:srgbClr val="404040"/>
                </a:solidFill>
                <a:latin typeface="Arial"/>
              </a:rPr>
              <a:t>Testes Automatizados;</a:t>
            </a:r>
          </a:p>
          <a:p>
            <a:pPr marL="863593" lvl="1" indent="-431796" algn="just">
              <a:lnSpc>
                <a:spcPts val="5759"/>
              </a:lnSpc>
              <a:buAutoNum type="arabicPeriod"/>
            </a:pPr>
            <a:r>
              <a:rPr lang="en-US" sz="3999">
                <a:solidFill>
                  <a:srgbClr val="404040"/>
                </a:solidFill>
                <a:latin typeface="Arial"/>
              </a:rPr>
              <a:t>Revisão Manual;</a:t>
            </a:r>
          </a:p>
          <a:p>
            <a:pPr marL="863593" lvl="1" indent="-431796" algn="just">
              <a:lnSpc>
                <a:spcPts val="5759"/>
              </a:lnSpc>
              <a:buAutoNum type="arabicPeriod"/>
            </a:pPr>
            <a:r>
              <a:rPr lang="en-US" sz="3999">
                <a:solidFill>
                  <a:srgbClr val="404040"/>
                </a:solidFill>
                <a:latin typeface="Arial"/>
              </a:rPr>
              <a:t>Comparação de Versões;</a:t>
            </a:r>
          </a:p>
          <a:p>
            <a:pPr marL="863593" lvl="1" indent="-431796" algn="just">
              <a:lnSpc>
                <a:spcPts val="5759"/>
              </a:lnSpc>
              <a:buAutoNum type="arabicPeriod"/>
            </a:pPr>
            <a:r>
              <a:rPr lang="en-US" sz="3999">
                <a:solidFill>
                  <a:srgbClr val="404040"/>
                </a:solidFill>
                <a:latin typeface="Arial"/>
              </a:rPr>
              <a:t>Feedback da Equipe;</a:t>
            </a:r>
          </a:p>
        </p:txBody>
      </p:sp>
      <p:sp>
        <p:nvSpPr>
          <p:cNvPr id="9" name="Espaço Reservado para Número de Slide 4">
            <a:extLst>
              <a:ext uri="{FF2B5EF4-FFF2-40B4-BE49-F238E27FC236}">
                <a16:creationId xmlns:a16="http://schemas.microsoft.com/office/drawing/2014/main" id="{616810FF-6452-19B8-4DB5-16F79C7D2E75}"/>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20</a:t>
            </a:fld>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grpSp>
        <p:nvGrpSpPr>
          <p:cNvPr id="2" name="Group 2"/>
          <p:cNvGrpSpPr/>
          <p:nvPr/>
        </p:nvGrpSpPr>
        <p:grpSpPr>
          <a:xfrm>
            <a:off x="10610824" y="1712343"/>
            <a:ext cx="7545957" cy="8146032"/>
            <a:chOff x="0" y="0"/>
            <a:chExt cx="10061276" cy="10861376"/>
          </a:xfrm>
        </p:grpSpPr>
        <p:sp>
          <p:nvSpPr>
            <p:cNvPr id="3" name="Freeform 3"/>
            <p:cNvSpPr/>
            <p:nvPr/>
          </p:nvSpPr>
          <p:spPr>
            <a:xfrm>
              <a:off x="0" y="0"/>
              <a:ext cx="10061276" cy="10061276"/>
            </a:xfrm>
            <a:custGeom>
              <a:avLst/>
              <a:gdLst/>
              <a:ahLst/>
              <a:cxnLst/>
              <a:rect l="l" t="t" r="r" b="b"/>
              <a:pathLst>
                <a:path w="10061276" h="10061276">
                  <a:moveTo>
                    <a:pt x="0" y="0"/>
                  </a:moveTo>
                  <a:lnTo>
                    <a:pt x="10061276" y="0"/>
                  </a:lnTo>
                  <a:lnTo>
                    <a:pt x="10061276" y="10061276"/>
                  </a:lnTo>
                  <a:lnTo>
                    <a:pt x="0" y="10061276"/>
                  </a:lnTo>
                  <a:lnTo>
                    <a:pt x="0" y="0"/>
                  </a:lnTo>
                  <a:close/>
                </a:path>
              </a:pathLst>
            </a:custGeom>
            <a:blipFill>
              <a:blip r:embed="rId2">
                <a:alphaModFix amt="7999"/>
              </a:blip>
              <a:stretch>
                <a:fillRect/>
              </a:stretch>
            </a:blipFill>
          </p:spPr>
          <p:txBody>
            <a:bodyPr/>
            <a:lstStyle/>
            <a:p>
              <a:endParaRPr lang="pt-BR"/>
            </a:p>
          </p:txBody>
        </p:sp>
        <p:sp>
          <p:nvSpPr>
            <p:cNvPr id="4" name="TextBox 4"/>
            <p:cNvSpPr txBox="1"/>
            <p:nvPr/>
          </p:nvSpPr>
          <p:spPr>
            <a:xfrm>
              <a:off x="0" y="10156526"/>
              <a:ext cx="10061276" cy="704850"/>
            </a:xfrm>
            <a:prstGeom prst="rect">
              <a:avLst/>
            </a:prstGeom>
          </p:spPr>
          <p:txBody>
            <a:bodyPr lIns="0" tIns="0" rIns="0" bIns="0" rtlCol="0" anchor="t">
              <a:spAutoFit/>
            </a:bodyPr>
            <a:lstStyle/>
            <a:p>
              <a:pPr algn="ctr">
                <a:lnSpc>
                  <a:spcPts val="2999"/>
                </a:lnSpc>
                <a:spcBef>
                  <a:spcPct val="0"/>
                </a:spcBef>
              </a:pPr>
              <a:r>
                <a:rPr lang="en-US" sz="3999">
                  <a:solidFill>
                    <a:srgbClr val="2C9CF0">
                      <a:alpha val="7843"/>
                    </a:srgbClr>
                  </a:solidFill>
                  <a:latin typeface="Bungee Bold Italics"/>
                </a:rPr>
                <a:t>SCRIPT  INTELIGENTE</a:t>
              </a:r>
            </a:p>
          </p:txBody>
        </p:sp>
      </p:grpSp>
      <p:sp>
        <p:nvSpPr>
          <p:cNvPr id="5" name="TextBox 5"/>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Contextualização</a:t>
            </a:r>
          </a:p>
        </p:txBody>
      </p:sp>
      <p:sp>
        <p:nvSpPr>
          <p:cNvPr id="6" name="TextBox 6"/>
          <p:cNvSpPr txBox="1"/>
          <p:nvPr/>
        </p:nvSpPr>
        <p:spPr>
          <a:xfrm>
            <a:off x="1079660" y="1818990"/>
            <a:ext cx="15889209" cy="7734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Como garantir que o trabalho foi realizado corretamente?</a:t>
            </a:r>
          </a:p>
        </p:txBody>
      </p:sp>
      <p:sp>
        <p:nvSpPr>
          <p:cNvPr id="7" name="TextBox 7"/>
          <p:cNvSpPr txBox="1"/>
          <p:nvPr/>
        </p:nvSpPr>
        <p:spPr>
          <a:xfrm>
            <a:off x="1028700" y="2697196"/>
            <a:ext cx="9582124" cy="2945131"/>
          </a:xfrm>
          <a:prstGeom prst="rect">
            <a:avLst/>
          </a:prstGeom>
        </p:spPr>
        <p:txBody>
          <a:bodyPr lIns="0" tIns="0" rIns="0" bIns="0" rtlCol="0" anchor="t">
            <a:spAutoFit/>
          </a:bodyPr>
          <a:lstStyle/>
          <a:p>
            <a:pPr marL="863593" lvl="1" indent="-431796" algn="just">
              <a:lnSpc>
                <a:spcPts val="5759"/>
              </a:lnSpc>
              <a:buAutoNum type="arabicPeriod"/>
            </a:pPr>
            <a:r>
              <a:rPr lang="en-US" sz="3999">
                <a:solidFill>
                  <a:srgbClr val="2C9CF0"/>
                </a:solidFill>
                <a:latin typeface="Arial"/>
              </a:rPr>
              <a:t>Testes Automatizados;</a:t>
            </a:r>
          </a:p>
          <a:p>
            <a:pPr marL="863593" lvl="1" indent="-431796" algn="just">
              <a:lnSpc>
                <a:spcPts val="5759"/>
              </a:lnSpc>
              <a:buAutoNum type="arabicPeriod"/>
            </a:pPr>
            <a:r>
              <a:rPr lang="en-US" sz="3999">
                <a:solidFill>
                  <a:srgbClr val="404040"/>
                </a:solidFill>
                <a:latin typeface="Arial"/>
              </a:rPr>
              <a:t>Revisão Manual;</a:t>
            </a:r>
          </a:p>
          <a:p>
            <a:pPr marL="863593" lvl="1" indent="-431796" algn="just">
              <a:lnSpc>
                <a:spcPts val="5759"/>
              </a:lnSpc>
              <a:buAutoNum type="arabicPeriod"/>
            </a:pPr>
            <a:r>
              <a:rPr lang="en-US" sz="3999">
                <a:solidFill>
                  <a:srgbClr val="404040"/>
                </a:solidFill>
                <a:latin typeface="Arial"/>
              </a:rPr>
              <a:t>Comparação de Versões;</a:t>
            </a:r>
          </a:p>
          <a:p>
            <a:pPr marL="863593" lvl="1" indent="-431796" algn="just">
              <a:lnSpc>
                <a:spcPts val="5759"/>
              </a:lnSpc>
              <a:buAutoNum type="arabicPeriod"/>
            </a:pPr>
            <a:r>
              <a:rPr lang="en-US" sz="3999">
                <a:solidFill>
                  <a:srgbClr val="404040"/>
                </a:solidFill>
                <a:latin typeface="Arial"/>
              </a:rPr>
              <a:t>Feedback da Equipe;</a:t>
            </a:r>
          </a:p>
        </p:txBody>
      </p:sp>
      <p:sp>
        <p:nvSpPr>
          <p:cNvPr id="8" name="TextBox 8"/>
          <p:cNvSpPr txBox="1"/>
          <p:nvPr/>
        </p:nvSpPr>
        <p:spPr>
          <a:xfrm>
            <a:off x="9024264" y="3947160"/>
            <a:ext cx="8981041" cy="22212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Executar testes de unidade automatizados para verificar se o código funciona conforme o esperado</a:t>
            </a:r>
          </a:p>
        </p:txBody>
      </p:sp>
      <p:sp>
        <p:nvSpPr>
          <p:cNvPr id="10" name="Espaço Reservado para Número de Slide 4">
            <a:extLst>
              <a:ext uri="{FF2B5EF4-FFF2-40B4-BE49-F238E27FC236}">
                <a16:creationId xmlns:a16="http://schemas.microsoft.com/office/drawing/2014/main" id="{7466385B-C796-C766-B052-B30BF725CC4A}"/>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21</a:t>
            </a:fld>
            <a:endParaRPr 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grpSp>
        <p:nvGrpSpPr>
          <p:cNvPr id="2" name="Group 2"/>
          <p:cNvGrpSpPr/>
          <p:nvPr/>
        </p:nvGrpSpPr>
        <p:grpSpPr>
          <a:xfrm>
            <a:off x="10610824" y="1712343"/>
            <a:ext cx="7545957" cy="8146032"/>
            <a:chOff x="0" y="0"/>
            <a:chExt cx="10061276" cy="10861376"/>
          </a:xfrm>
        </p:grpSpPr>
        <p:sp>
          <p:nvSpPr>
            <p:cNvPr id="3" name="Freeform 3"/>
            <p:cNvSpPr/>
            <p:nvPr/>
          </p:nvSpPr>
          <p:spPr>
            <a:xfrm>
              <a:off x="0" y="0"/>
              <a:ext cx="10061276" cy="10061276"/>
            </a:xfrm>
            <a:custGeom>
              <a:avLst/>
              <a:gdLst/>
              <a:ahLst/>
              <a:cxnLst/>
              <a:rect l="l" t="t" r="r" b="b"/>
              <a:pathLst>
                <a:path w="10061276" h="10061276">
                  <a:moveTo>
                    <a:pt x="0" y="0"/>
                  </a:moveTo>
                  <a:lnTo>
                    <a:pt x="10061276" y="0"/>
                  </a:lnTo>
                  <a:lnTo>
                    <a:pt x="10061276" y="10061276"/>
                  </a:lnTo>
                  <a:lnTo>
                    <a:pt x="0" y="10061276"/>
                  </a:lnTo>
                  <a:lnTo>
                    <a:pt x="0" y="0"/>
                  </a:lnTo>
                  <a:close/>
                </a:path>
              </a:pathLst>
            </a:custGeom>
            <a:blipFill>
              <a:blip r:embed="rId2">
                <a:alphaModFix amt="7999"/>
              </a:blip>
              <a:stretch>
                <a:fillRect/>
              </a:stretch>
            </a:blipFill>
          </p:spPr>
          <p:txBody>
            <a:bodyPr/>
            <a:lstStyle/>
            <a:p>
              <a:endParaRPr lang="pt-BR"/>
            </a:p>
          </p:txBody>
        </p:sp>
        <p:sp>
          <p:nvSpPr>
            <p:cNvPr id="4" name="TextBox 4"/>
            <p:cNvSpPr txBox="1"/>
            <p:nvPr/>
          </p:nvSpPr>
          <p:spPr>
            <a:xfrm>
              <a:off x="0" y="10156526"/>
              <a:ext cx="10061276" cy="704850"/>
            </a:xfrm>
            <a:prstGeom prst="rect">
              <a:avLst/>
            </a:prstGeom>
          </p:spPr>
          <p:txBody>
            <a:bodyPr lIns="0" tIns="0" rIns="0" bIns="0" rtlCol="0" anchor="t">
              <a:spAutoFit/>
            </a:bodyPr>
            <a:lstStyle/>
            <a:p>
              <a:pPr algn="ctr">
                <a:lnSpc>
                  <a:spcPts val="2999"/>
                </a:lnSpc>
                <a:spcBef>
                  <a:spcPct val="0"/>
                </a:spcBef>
              </a:pPr>
              <a:r>
                <a:rPr lang="en-US" sz="3999">
                  <a:solidFill>
                    <a:srgbClr val="2C9CF0">
                      <a:alpha val="7843"/>
                    </a:srgbClr>
                  </a:solidFill>
                  <a:latin typeface="Bungee Bold Italics"/>
                </a:rPr>
                <a:t>SCRIPT  INTELIGENTE</a:t>
              </a:r>
            </a:p>
          </p:txBody>
        </p:sp>
      </p:grpSp>
      <p:sp>
        <p:nvSpPr>
          <p:cNvPr id="5" name="TextBox 5"/>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Contextualização</a:t>
            </a:r>
          </a:p>
        </p:txBody>
      </p:sp>
      <p:sp>
        <p:nvSpPr>
          <p:cNvPr id="6" name="TextBox 6"/>
          <p:cNvSpPr txBox="1"/>
          <p:nvPr/>
        </p:nvSpPr>
        <p:spPr>
          <a:xfrm>
            <a:off x="1079660" y="1818990"/>
            <a:ext cx="15889209" cy="7734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Como garantir que o trabalho foi realizado corretamente?</a:t>
            </a:r>
          </a:p>
        </p:txBody>
      </p:sp>
      <p:sp>
        <p:nvSpPr>
          <p:cNvPr id="7" name="TextBox 7"/>
          <p:cNvSpPr txBox="1"/>
          <p:nvPr/>
        </p:nvSpPr>
        <p:spPr>
          <a:xfrm>
            <a:off x="1028700" y="2697196"/>
            <a:ext cx="9582124" cy="2945131"/>
          </a:xfrm>
          <a:prstGeom prst="rect">
            <a:avLst/>
          </a:prstGeom>
        </p:spPr>
        <p:txBody>
          <a:bodyPr lIns="0" tIns="0" rIns="0" bIns="0" rtlCol="0" anchor="t">
            <a:spAutoFit/>
          </a:bodyPr>
          <a:lstStyle/>
          <a:p>
            <a:pPr marL="863593" lvl="1" indent="-431796" algn="just">
              <a:lnSpc>
                <a:spcPts val="5759"/>
              </a:lnSpc>
              <a:buAutoNum type="arabicPeriod"/>
            </a:pPr>
            <a:r>
              <a:rPr lang="en-US" sz="3999">
                <a:solidFill>
                  <a:srgbClr val="404040"/>
                </a:solidFill>
                <a:latin typeface="Arial"/>
              </a:rPr>
              <a:t>Testes Automatizados;</a:t>
            </a:r>
          </a:p>
          <a:p>
            <a:pPr marL="863593" lvl="1" indent="-431796" algn="just">
              <a:lnSpc>
                <a:spcPts val="5759"/>
              </a:lnSpc>
              <a:buAutoNum type="arabicPeriod"/>
            </a:pPr>
            <a:r>
              <a:rPr lang="en-US" sz="3999">
                <a:solidFill>
                  <a:srgbClr val="2C9CF0"/>
                </a:solidFill>
                <a:latin typeface="Arial"/>
              </a:rPr>
              <a:t>Revisão Manual;</a:t>
            </a:r>
          </a:p>
          <a:p>
            <a:pPr marL="863593" lvl="1" indent="-431796" algn="just">
              <a:lnSpc>
                <a:spcPts val="5759"/>
              </a:lnSpc>
              <a:buAutoNum type="arabicPeriod"/>
            </a:pPr>
            <a:r>
              <a:rPr lang="en-US" sz="3999">
                <a:solidFill>
                  <a:srgbClr val="404040"/>
                </a:solidFill>
                <a:latin typeface="Arial"/>
              </a:rPr>
              <a:t>Comparação de Versões;</a:t>
            </a:r>
          </a:p>
          <a:p>
            <a:pPr marL="863593" lvl="1" indent="-431796" algn="just">
              <a:lnSpc>
                <a:spcPts val="5759"/>
              </a:lnSpc>
              <a:buAutoNum type="arabicPeriod"/>
            </a:pPr>
            <a:r>
              <a:rPr lang="en-US" sz="3999">
                <a:solidFill>
                  <a:srgbClr val="404040"/>
                </a:solidFill>
                <a:latin typeface="Arial"/>
              </a:rPr>
              <a:t>Feedback da Equipe;</a:t>
            </a:r>
          </a:p>
        </p:txBody>
      </p:sp>
      <p:sp>
        <p:nvSpPr>
          <p:cNvPr id="8" name="TextBox 8"/>
          <p:cNvSpPr txBox="1"/>
          <p:nvPr/>
        </p:nvSpPr>
        <p:spPr>
          <a:xfrm>
            <a:off x="9024264" y="3585210"/>
            <a:ext cx="8981041" cy="29451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Revisar manualmente o script corrigido para verificar se as correções sugeridas estão de acordo com suas expectativas e requisitos.</a:t>
            </a:r>
          </a:p>
        </p:txBody>
      </p:sp>
      <p:sp>
        <p:nvSpPr>
          <p:cNvPr id="10" name="Espaço Reservado para Número de Slide 4">
            <a:extLst>
              <a:ext uri="{FF2B5EF4-FFF2-40B4-BE49-F238E27FC236}">
                <a16:creationId xmlns:a16="http://schemas.microsoft.com/office/drawing/2014/main" id="{D3A043A2-A96A-E667-3DFC-D7DC2E5F63A4}"/>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22</a:t>
            </a:fld>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grpSp>
        <p:nvGrpSpPr>
          <p:cNvPr id="2" name="Group 2"/>
          <p:cNvGrpSpPr/>
          <p:nvPr/>
        </p:nvGrpSpPr>
        <p:grpSpPr>
          <a:xfrm>
            <a:off x="10610824" y="1712343"/>
            <a:ext cx="7545957" cy="8146032"/>
            <a:chOff x="0" y="0"/>
            <a:chExt cx="10061276" cy="10861376"/>
          </a:xfrm>
        </p:grpSpPr>
        <p:sp>
          <p:nvSpPr>
            <p:cNvPr id="3" name="Freeform 3"/>
            <p:cNvSpPr/>
            <p:nvPr/>
          </p:nvSpPr>
          <p:spPr>
            <a:xfrm>
              <a:off x="0" y="0"/>
              <a:ext cx="10061276" cy="10061276"/>
            </a:xfrm>
            <a:custGeom>
              <a:avLst/>
              <a:gdLst/>
              <a:ahLst/>
              <a:cxnLst/>
              <a:rect l="l" t="t" r="r" b="b"/>
              <a:pathLst>
                <a:path w="10061276" h="10061276">
                  <a:moveTo>
                    <a:pt x="0" y="0"/>
                  </a:moveTo>
                  <a:lnTo>
                    <a:pt x="10061276" y="0"/>
                  </a:lnTo>
                  <a:lnTo>
                    <a:pt x="10061276" y="10061276"/>
                  </a:lnTo>
                  <a:lnTo>
                    <a:pt x="0" y="10061276"/>
                  </a:lnTo>
                  <a:lnTo>
                    <a:pt x="0" y="0"/>
                  </a:lnTo>
                  <a:close/>
                </a:path>
              </a:pathLst>
            </a:custGeom>
            <a:blipFill>
              <a:blip r:embed="rId2">
                <a:alphaModFix amt="7999"/>
              </a:blip>
              <a:stretch>
                <a:fillRect/>
              </a:stretch>
            </a:blipFill>
          </p:spPr>
          <p:txBody>
            <a:bodyPr/>
            <a:lstStyle/>
            <a:p>
              <a:endParaRPr lang="pt-BR"/>
            </a:p>
          </p:txBody>
        </p:sp>
        <p:sp>
          <p:nvSpPr>
            <p:cNvPr id="4" name="TextBox 4"/>
            <p:cNvSpPr txBox="1"/>
            <p:nvPr/>
          </p:nvSpPr>
          <p:spPr>
            <a:xfrm>
              <a:off x="0" y="10156526"/>
              <a:ext cx="10061276" cy="704850"/>
            </a:xfrm>
            <a:prstGeom prst="rect">
              <a:avLst/>
            </a:prstGeom>
          </p:spPr>
          <p:txBody>
            <a:bodyPr lIns="0" tIns="0" rIns="0" bIns="0" rtlCol="0" anchor="t">
              <a:spAutoFit/>
            </a:bodyPr>
            <a:lstStyle/>
            <a:p>
              <a:pPr algn="ctr">
                <a:lnSpc>
                  <a:spcPts val="2999"/>
                </a:lnSpc>
                <a:spcBef>
                  <a:spcPct val="0"/>
                </a:spcBef>
              </a:pPr>
              <a:r>
                <a:rPr lang="en-US" sz="3999">
                  <a:solidFill>
                    <a:srgbClr val="2C9CF0">
                      <a:alpha val="7843"/>
                    </a:srgbClr>
                  </a:solidFill>
                  <a:latin typeface="Bungee Bold Italics"/>
                </a:rPr>
                <a:t>SCRIPT  INTELIGENTE</a:t>
              </a:r>
            </a:p>
          </p:txBody>
        </p:sp>
      </p:grpSp>
      <p:sp>
        <p:nvSpPr>
          <p:cNvPr id="5" name="TextBox 5"/>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Contextualização</a:t>
            </a:r>
          </a:p>
        </p:txBody>
      </p:sp>
      <p:sp>
        <p:nvSpPr>
          <p:cNvPr id="6" name="TextBox 6"/>
          <p:cNvSpPr txBox="1"/>
          <p:nvPr/>
        </p:nvSpPr>
        <p:spPr>
          <a:xfrm>
            <a:off x="1079660" y="1818990"/>
            <a:ext cx="15889209" cy="7734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Como garantir que o trabalho foi realizado corretamente?</a:t>
            </a:r>
          </a:p>
        </p:txBody>
      </p:sp>
      <p:sp>
        <p:nvSpPr>
          <p:cNvPr id="7" name="TextBox 7"/>
          <p:cNvSpPr txBox="1"/>
          <p:nvPr/>
        </p:nvSpPr>
        <p:spPr>
          <a:xfrm>
            <a:off x="1028700" y="2697196"/>
            <a:ext cx="9582124" cy="2945131"/>
          </a:xfrm>
          <a:prstGeom prst="rect">
            <a:avLst/>
          </a:prstGeom>
        </p:spPr>
        <p:txBody>
          <a:bodyPr lIns="0" tIns="0" rIns="0" bIns="0" rtlCol="0" anchor="t">
            <a:spAutoFit/>
          </a:bodyPr>
          <a:lstStyle/>
          <a:p>
            <a:pPr marL="863593" lvl="1" indent="-431796" algn="just">
              <a:lnSpc>
                <a:spcPts val="5759"/>
              </a:lnSpc>
              <a:buAutoNum type="arabicPeriod"/>
            </a:pPr>
            <a:r>
              <a:rPr lang="en-US" sz="3999">
                <a:solidFill>
                  <a:srgbClr val="404040"/>
                </a:solidFill>
                <a:latin typeface="Arial"/>
              </a:rPr>
              <a:t>Testes Automatizados;</a:t>
            </a:r>
          </a:p>
          <a:p>
            <a:pPr marL="863593" lvl="1" indent="-431796" algn="just">
              <a:lnSpc>
                <a:spcPts val="5759"/>
              </a:lnSpc>
              <a:buAutoNum type="arabicPeriod"/>
            </a:pPr>
            <a:r>
              <a:rPr lang="en-US" sz="3999">
                <a:solidFill>
                  <a:srgbClr val="404040"/>
                </a:solidFill>
                <a:latin typeface="Arial"/>
              </a:rPr>
              <a:t>Revisão Manual;</a:t>
            </a:r>
          </a:p>
          <a:p>
            <a:pPr marL="863593" lvl="1" indent="-431796" algn="just">
              <a:lnSpc>
                <a:spcPts val="5759"/>
              </a:lnSpc>
              <a:buAutoNum type="arabicPeriod"/>
            </a:pPr>
            <a:r>
              <a:rPr lang="en-US" sz="3999">
                <a:solidFill>
                  <a:srgbClr val="2C9CF0"/>
                </a:solidFill>
                <a:latin typeface="Arial"/>
              </a:rPr>
              <a:t>Comparação de Versões;</a:t>
            </a:r>
          </a:p>
          <a:p>
            <a:pPr marL="863593" lvl="1" indent="-431796" algn="just">
              <a:lnSpc>
                <a:spcPts val="5759"/>
              </a:lnSpc>
              <a:buAutoNum type="arabicPeriod"/>
            </a:pPr>
            <a:r>
              <a:rPr lang="en-US" sz="3999">
                <a:solidFill>
                  <a:srgbClr val="404040"/>
                </a:solidFill>
                <a:latin typeface="Arial"/>
              </a:rPr>
              <a:t>Feedback da Equipe;</a:t>
            </a:r>
          </a:p>
        </p:txBody>
      </p:sp>
      <p:sp>
        <p:nvSpPr>
          <p:cNvPr id="8" name="TextBox 8"/>
          <p:cNvSpPr txBox="1"/>
          <p:nvPr/>
        </p:nvSpPr>
        <p:spPr>
          <a:xfrm>
            <a:off x="9024264" y="3947160"/>
            <a:ext cx="8981041" cy="22212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Comparar a versão original do script com a versão corrigida para identificar as alterações feitas.</a:t>
            </a:r>
          </a:p>
        </p:txBody>
      </p:sp>
      <p:sp>
        <p:nvSpPr>
          <p:cNvPr id="10" name="Espaço Reservado para Número de Slide 4">
            <a:extLst>
              <a:ext uri="{FF2B5EF4-FFF2-40B4-BE49-F238E27FC236}">
                <a16:creationId xmlns:a16="http://schemas.microsoft.com/office/drawing/2014/main" id="{461AE961-EC49-838C-C143-D80047B09487}"/>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23</a:t>
            </a:fld>
            <a:endParaRPr 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grpSp>
        <p:nvGrpSpPr>
          <p:cNvPr id="2" name="Group 2"/>
          <p:cNvGrpSpPr/>
          <p:nvPr/>
        </p:nvGrpSpPr>
        <p:grpSpPr>
          <a:xfrm>
            <a:off x="10610824" y="1712343"/>
            <a:ext cx="7545957" cy="8146032"/>
            <a:chOff x="0" y="0"/>
            <a:chExt cx="10061276" cy="10861376"/>
          </a:xfrm>
        </p:grpSpPr>
        <p:sp>
          <p:nvSpPr>
            <p:cNvPr id="3" name="Freeform 3"/>
            <p:cNvSpPr/>
            <p:nvPr/>
          </p:nvSpPr>
          <p:spPr>
            <a:xfrm>
              <a:off x="0" y="0"/>
              <a:ext cx="10061276" cy="10061276"/>
            </a:xfrm>
            <a:custGeom>
              <a:avLst/>
              <a:gdLst/>
              <a:ahLst/>
              <a:cxnLst/>
              <a:rect l="l" t="t" r="r" b="b"/>
              <a:pathLst>
                <a:path w="10061276" h="10061276">
                  <a:moveTo>
                    <a:pt x="0" y="0"/>
                  </a:moveTo>
                  <a:lnTo>
                    <a:pt x="10061276" y="0"/>
                  </a:lnTo>
                  <a:lnTo>
                    <a:pt x="10061276" y="10061276"/>
                  </a:lnTo>
                  <a:lnTo>
                    <a:pt x="0" y="10061276"/>
                  </a:lnTo>
                  <a:lnTo>
                    <a:pt x="0" y="0"/>
                  </a:lnTo>
                  <a:close/>
                </a:path>
              </a:pathLst>
            </a:custGeom>
            <a:blipFill>
              <a:blip r:embed="rId2">
                <a:alphaModFix amt="7999"/>
              </a:blip>
              <a:stretch>
                <a:fillRect/>
              </a:stretch>
            </a:blipFill>
          </p:spPr>
          <p:txBody>
            <a:bodyPr/>
            <a:lstStyle/>
            <a:p>
              <a:endParaRPr lang="pt-BR"/>
            </a:p>
          </p:txBody>
        </p:sp>
        <p:sp>
          <p:nvSpPr>
            <p:cNvPr id="4" name="TextBox 4"/>
            <p:cNvSpPr txBox="1"/>
            <p:nvPr/>
          </p:nvSpPr>
          <p:spPr>
            <a:xfrm>
              <a:off x="0" y="10156526"/>
              <a:ext cx="10061276" cy="704850"/>
            </a:xfrm>
            <a:prstGeom prst="rect">
              <a:avLst/>
            </a:prstGeom>
          </p:spPr>
          <p:txBody>
            <a:bodyPr lIns="0" tIns="0" rIns="0" bIns="0" rtlCol="0" anchor="t">
              <a:spAutoFit/>
            </a:bodyPr>
            <a:lstStyle/>
            <a:p>
              <a:pPr algn="ctr">
                <a:lnSpc>
                  <a:spcPts val="2999"/>
                </a:lnSpc>
                <a:spcBef>
                  <a:spcPct val="0"/>
                </a:spcBef>
              </a:pPr>
              <a:r>
                <a:rPr lang="en-US" sz="3999">
                  <a:solidFill>
                    <a:srgbClr val="2C9CF0">
                      <a:alpha val="7843"/>
                    </a:srgbClr>
                  </a:solidFill>
                  <a:latin typeface="Bungee Bold Italics"/>
                </a:rPr>
                <a:t>SCRIPT  INTELIGENTE</a:t>
              </a:r>
            </a:p>
          </p:txBody>
        </p:sp>
      </p:grpSp>
      <p:sp>
        <p:nvSpPr>
          <p:cNvPr id="5" name="TextBox 5"/>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Contextualização</a:t>
            </a:r>
          </a:p>
        </p:txBody>
      </p:sp>
      <p:sp>
        <p:nvSpPr>
          <p:cNvPr id="6" name="TextBox 6"/>
          <p:cNvSpPr txBox="1"/>
          <p:nvPr/>
        </p:nvSpPr>
        <p:spPr>
          <a:xfrm>
            <a:off x="1079660" y="1818990"/>
            <a:ext cx="15889209" cy="7734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Como garantir que o trabalho foi realizado corretamente?</a:t>
            </a:r>
          </a:p>
        </p:txBody>
      </p:sp>
      <p:sp>
        <p:nvSpPr>
          <p:cNvPr id="7" name="TextBox 7"/>
          <p:cNvSpPr txBox="1"/>
          <p:nvPr/>
        </p:nvSpPr>
        <p:spPr>
          <a:xfrm>
            <a:off x="1028700" y="2697196"/>
            <a:ext cx="9582124" cy="2945131"/>
          </a:xfrm>
          <a:prstGeom prst="rect">
            <a:avLst/>
          </a:prstGeom>
        </p:spPr>
        <p:txBody>
          <a:bodyPr lIns="0" tIns="0" rIns="0" bIns="0" rtlCol="0" anchor="t">
            <a:spAutoFit/>
          </a:bodyPr>
          <a:lstStyle/>
          <a:p>
            <a:pPr marL="863593" lvl="1" indent="-431796" algn="just">
              <a:lnSpc>
                <a:spcPts val="5759"/>
              </a:lnSpc>
              <a:buAutoNum type="arabicPeriod"/>
            </a:pPr>
            <a:r>
              <a:rPr lang="en-US" sz="3999">
                <a:solidFill>
                  <a:srgbClr val="404040"/>
                </a:solidFill>
                <a:latin typeface="Arial"/>
              </a:rPr>
              <a:t>Testes Automatizados;</a:t>
            </a:r>
          </a:p>
          <a:p>
            <a:pPr marL="863593" lvl="1" indent="-431796" algn="just">
              <a:lnSpc>
                <a:spcPts val="5759"/>
              </a:lnSpc>
              <a:buAutoNum type="arabicPeriod"/>
            </a:pPr>
            <a:r>
              <a:rPr lang="en-US" sz="3999">
                <a:solidFill>
                  <a:srgbClr val="404040"/>
                </a:solidFill>
                <a:latin typeface="Arial"/>
              </a:rPr>
              <a:t>Revisão Manual;</a:t>
            </a:r>
          </a:p>
          <a:p>
            <a:pPr marL="863593" lvl="1" indent="-431796" algn="just">
              <a:lnSpc>
                <a:spcPts val="5759"/>
              </a:lnSpc>
              <a:buAutoNum type="arabicPeriod"/>
            </a:pPr>
            <a:r>
              <a:rPr lang="en-US" sz="3999">
                <a:solidFill>
                  <a:srgbClr val="404040"/>
                </a:solidFill>
                <a:latin typeface="Arial"/>
              </a:rPr>
              <a:t>Comparação de Versões;</a:t>
            </a:r>
          </a:p>
          <a:p>
            <a:pPr marL="863593" lvl="1" indent="-431796" algn="just">
              <a:lnSpc>
                <a:spcPts val="5759"/>
              </a:lnSpc>
              <a:buAutoNum type="arabicPeriod"/>
            </a:pPr>
            <a:r>
              <a:rPr lang="en-US" sz="3999">
                <a:solidFill>
                  <a:srgbClr val="2C9CF0"/>
                </a:solidFill>
                <a:latin typeface="Arial"/>
              </a:rPr>
              <a:t>Feedback da Equipe;</a:t>
            </a:r>
          </a:p>
        </p:txBody>
      </p:sp>
      <p:sp>
        <p:nvSpPr>
          <p:cNvPr id="8" name="TextBox 8"/>
          <p:cNvSpPr txBox="1"/>
          <p:nvPr/>
        </p:nvSpPr>
        <p:spPr>
          <a:xfrm>
            <a:off x="9024264" y="3947160"/>
            <a:ext cx="8981041" cy="22212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O usuário pode solicitar feedback de outros membros da equipe para avaliar a qualidade das correções realizadas.</a:t>
            </a:r>
          </a:p>
        </p:txBody>
      </p:sp>
      <p:sp>
        <p:nvSpPr>
          <p:cNvPr id="10" name="Espaço Reservado para Número de Slide 4">
            <a:extLst>
              <a:ext uri="{FF2B5EF4-FFF2-40B4-BE49-F238E27FC236}">
                <a16:creationId xmlns:a16="http://schemas.microsoft.com/office/drawing/2014/main" id="{9795047A-8379-DE2C-26C1-F5FB616FC913}"/>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24</a:t>
            </a:fld>
            <a:endParaRPr 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sp>
        <p:nvSpPr>
          <p:cNvPr id="2" name="AutoShape 2"/>
          <p:cNvSpPr/>
          <p:nvPr/>
        </p:nvSpPr>
        <p:spPr>
          <a:xfrm rot="5078">
            <a:off x="7830695" y="5143500"/>
            <a:ext cx="6447754" cy="0"/>
          </a:xfrm>
          <a:prstGeom prst="line">
            <a:avLst/>
          </a:prstGeom>
          <a:ln w="9525" cap="rnd">
            <a:solidFill>
              <a:srgbClr val="1644D5"/>
            </a:solidFill>
            <a:prstDash val="solid"/>
            <a:headEnd type="none" w="sm" len="sm"/>
            <a:tailEnd type="none" w="sm" len="sm"/>
          </a:ln>
        </p:spPr>
        <p:txBody>
          <a:bodyPr/>
          <a:lstStyle/>
          <a:p>
            <a:endParaRPr lang="pt-BR"/>
          </a:p>
        </p:txBody>
      </p:sp>
      <p:sp>
        <p:nvSpPr>
          <p:cNvPr id="3" name="Freeform 3"/>
          <p:cNvSpPr/>
          <p:nvPr/>
        </p:nvSpPr>
        <p:spPr>
          <a:xfrm>
            <a:off x="0" y="0"/>
            <a:ext cx="10090230" cy="10287000"/>
          </a:xfrm>
          <a:custGeom>
            <a:avLst/>
            <a:gdLst/>
            <a:ahLst/>
            <a:cxnLst/>
            <a:rect l="l" t="t" r="r" b="b"/>
            <a:pathLst>
              <a:path w="10090230" h="10287000">
                <a:moveTo>
                  <a:pt x="0" y="0"/>
                </a:moveTo>
                <a:lnTo>
                  <a:pt x="10090230" y="0"/>
                </a:lnTo>
                <a:lnTo>
                  <a:pt x="1009023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100056" t="-47553" r="-56" b="-44813"/>
            </a:stretch>
          </a:blipFill>
        </p:spPr>
        <p:txBody>
          <a:bodyPr/>
          <a:lstStyle/>
          <a:p>
            <a:endParaRPr lang="pt-BR"/>
          </a:p>
        </p:txBody>
      </p:sp>
      <p:sp>
        <p:nvSpPr>
          <p:cNvPr id="4" name="AutoShape 4"/>
          <p:cNvSpPr/>
          <p:nvPr/>
        </p:nvSpPr>
        <p:spPr>
          <a:xfrm rot="95966">
            <a:off x="15127987" y="5143500"/>
            <a:ext cx="341254" cy="0"/>
          </a:xfrm>
          <a:prstGeom prst="line">
            <a:avLst/>
          </a:prstGeom>
          <a:ln w="9525" cap="rnd">
            <a:solidFill>
              <a:srgbClr val="1644D5"/>
            </a:solidFill>
            <a:prstDash val="solid"/>
            <a:headEnd type="none" w="sm" len="sm"/>
            <a:tailEnd type="none" w="sm" len="sm"/>
          </a:ln>
        </p:spPr>
        <p:txBody>
          <a:bodyPr/>
          <a:lstStyle/>
          <a:p>
            <a:endParaRPr lang="pt-BR"/>
          </a:p>
        </p:txBody>
      </p:sp>
      <p:sp>
        <p:nvSpPr>
          <p:cNvPr id="5" name="TextBox 5"/>
          <p:cNvSpPr txBox="1"/>
          <p:nvPr/>
        </p:nvSpPr>
        <p:spPr>
          <a:xfrm>
            <a:off x="7830699" y="2604862"/>
            <a:ext cx="9345273" cy="2333625"/>
          </a:xfrm>
          <a:prstGeom prst="rect">
            <a:avLst/>
          </a:prstGeom>
        </p:spPr>
        <p:txBody>
          <a:bodyPr lIns="0" tIns="0" rIns="0" bIns="0" rtlCol="0" anchor="t">
            <a:spAutoFit/>
          </a:bodyPr>
          <a:lstStyle/>
          <a:p>
            <a:pPr algn="l">
              <a:lnSpc>
                <a:spcPts val="8640"/>
              </a:lnSpc>
            </a:pPr>
            <a:r>
              <a:rPr lang="en-US" sz="7200">
                <a:solidFill>
                  <a:srgbClr val="000000"/>
                </a:solidFill>
                <a:latin typeface="Arial"/>
              </a:rPr>
              <a:t>Desenvolvimento de software</a:t>
            </a:r>
          </a:p>
        </p:txBody>
      </p:sp>
      <p:sp>
        <p:nvSpPr>
          <p:cNvPr id="7" name="Espaço Reservado para Número de Slide 4">
            <a:extLst>
              <a:ext uri="{FF2B5EF4-FFF2-40B4-BE49-F238E27FC236}">
                <a16:creationId xmlns:a16="http://schemas.microsoft.com/office/drawing/2014/main" id="{53A6BA16-7F98-B3E0-26F7-0C121D74EC9D}"/>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25</a:t>
            </a:fld>
            <a:endParaRPr 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sp>
        <p:nvSpPr>
          <p:cNvPr id="2" name="TextBox 2"/>
          <p:cNvSpPr txBox="1"/>
          <p:nvPr/>
        </p:nvSpPr>
        <p:spPr>
          <a:xfrm>
            <a:off x="1079660" y="2210276"/>
            <a:ext cx="16179640" cy="7734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Responsável: Analista de sistemas.</a:t>
            </a:r>
          </a:p>
        </p:txBody>
      </p:sp>
      <p:sp>
        <p:nvSpPr>
          <p:cNvPr id="3" name="TextBox 3"/>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Análise</a:t>
            </a:r>
          </a:p>
        </p:txBody>
      </p:sp>
      <p:sp>
        <p:nvSpPr>
          <p:cNvPr id="5" name="Espaço Reservado para Número de Slide 4">
            <a:extLst>
              <a:ext uri="{FF2B5EF4-FFF2-40B4-BE49-F238E27FC236}">
                <a16:creationId xmlns:a16="http://schemas.microsoft.com/office/drawing/2014/main" id="{A61ECA8D-1DC8-32B2-B633-3615A2AFF15B}"/>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26</a:t>
            </a:fld>
            <a:endParaRPr 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sp>
        <p:nvSpPr>
          <p:cNvPr id="2" name="TextBox 2"/>
          <p:cNvSpPr txBox="1"/>
          <p:nvPr/>
        </p:nvSpPr>
        <p:spPr>
          <a:xfrm>
            <a:off x="1079660" y="2210276"/>
            <a:ext cx="16179640" cy="7734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Responsável: Analista de sistemas.</a:t>
            </a:r>
          </a:p>
        </p:txBody>
      </p:sp>
      <p:sp>
        <p:nvSpPr>
          <p:cNvPr id="3" name="TextBox 3"/>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Análise</a:t>
            </a:r>
          </a:p>
        </p:txBody>
      </p:sp>
      <p:sp>
        <p:nvSpPr>
          <p:cNvPr id="4" name="TextBox 4"/>
          <p:cNvSpPr txBox="1"/>
          <p:nvPr/>
        </p:nvSpPr>
        <p:spPr>
          <a:xfrm>
            <a:off x="1079660" y="3000548"/>
            <a:ext cx="16179640" cy="7734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Levantamento das necessidades.</a:t>
            </a:r>
          </a:p>
        </p:txBody>
      </p:sp>
      <p:sp>
        <p:nvSpPr>
          <p:cNvPr id="6" name="Espaço Reservado para Número de Slide 4">
            <a:extLst>
              <a:ext uri="{FF2B5EF4-FFF2-40B4-BE49-F238E27FC236}">
                <a16:creationId xmlns:a16="http://schemas.microsoft.com/office/drawing/2014/main" id="{0AE70DCF-580F-C0CF-54A5-8817AC9C7CA9}"/>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27</a:t>
            </a:fld>
            <a:endParaRPr 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sp>
        <p:nvSpPr>
          <p:cNvPr id="2" name="TextBox 2"/>
          <p:cNvSpPr txBox="1"/>
          <p:nvPr/>
        </p:nvSpPr>
        <p:spPr>
          <a:xfrm>
            <a:off x="1079660" y="2210276"/>
            <a:ext cx="16179640" cy="7734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Responsável: Analista de sistemas.</a:t>
            </a:r>
          </a:p>
        </p:txBody>
      </p:sp>
      <p:sp>
        <p:nvSpPr>
          <p:cNvPr id="3" name="TextBox 3"/>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Análise</a:t>
            </a:r>
          </a:p>
        </p:txBody>
      </p:sp>
      <p:sp>
        <p:nvSpPr>
          <p:cNvPr id="4" name="TextBox 4"/>
          <p:cNvSpPr txBox="1"/>
          <p:nvPr/>
        </p:nvSpPr>
        <p:spPr>
          <a:xfrm>
            <a:off x="1079660" y="3000548"/>
            <a:ext cx="16179640" cy="7734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Levantamento das necessidades.</a:t>
            </a:r>
          </a:p>
        </p:txBody>
      </p:sp>
      <p:sp>
        <p:nvSpPr>
          <p:cNvPr id="5" name="TextBox 5"/>
          <p:cNvSpPr txBox="1"/>
          <p:nvPr/>
        </p:nvSpPr>
        <p:spPr>
          <a:xfrm>
            <a:off x="1079660" y="3793029"/>
            <a:ext cx="16179640" cy="7734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Especificação de requisitos.</a:t>
            </a:r>
          </a:p>
        </p:txBody>
      </p:sp>
      <p:sp>
        <p:nvSpPr>
          <p:cNvPr id="7" name="Espaço Reservado para Número de Slide 4">
            <a:extLst>
              <a:ext uri="{FF2B5EF4-FFF2-40B4-BE49-F238E27FC236}">
                <a16:creationId xmlns:a16="http://schemas.microsoft.com/office/drawing/2014/main" id="{57D7B26A-D04D-74E2-EB52-564F2F099327}"/>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28</a:t>
            </a:fld>
            <a:endParaRPr 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sp>
        <p:nvSpPr>
          <p:cNvPr id="2" name="TextBox 2"/>
          <p:cNvSpPr txBox="1"/>
          <p:nvPr/>
        </p:nvSpPr>
        <p:spPr>
          <a:xfrm>
            <a:off x="1079660" y="2210276"/>
            <a:ext cx="16179640" cy="7734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Responsável: Analista de sistemas.</a:t>
            </a:r>
          </a:p>
        </p:txBody>
      </p:sp>
      <p:sp>
        <p:nvSpPr>
          <p:cNvPr id="3" name="TextBox 3"/>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Análise</a:t>
            </a:r>
          </a:p>
        </p:txBody>
      </p:sp>
      <p:sp>
        <p:nvSpPr>
          <p:cNvPr id="4" name="TextBox 4"/>
          <p:cNvSpPr txBox="1"/>
          <p:nvPr/>
        </p:nvSpPr>
        <p:spPr>
          <a:xfrm>
            <a:off x="1079660" y="3000548"/>
            <a:ext cx="16179640" cy="7734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Levantamento das necessidades.</a:t>
            </a:r>
          </a:p>
        </p:txBody>
      </p:sp>
      <p:sp>
        <p:nvSpPr>
          <p:cNvPr id="5" name="TextBox 5"/>
          <p:cNvSpPr txBox="1"/>
          <p:nvPr/>
        </p:nvSpPr>
        <p:spPr>
          <a:xfrm>
            <a:off x="1079660" y="3793029"/>
            <a:ext cx="16179640" cy="7734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Especificação de requisitos.</a:t>
            </a:r>
          </a:p>
        </p:txBody>
      </p:sp>
      <p:sp>
        <p:nvSpPr>
          <p:cNvPr id="6" name="TextBox 6"/>
          <p:cNvSpPr txBox="1"/>
          <p:nvPr/>
        </p:nvSpPr>
        <p:spPr>
          <a:xfrm>
            <a:off x="1079660" y="4585510"/>
            <a:ext cx="16179640" cy="7734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Técnica para colher informação: Entrevista</a:t>
            </a:r>
          </a:p>
        </p:txBody>
      </p:sp>
      <p:sp>
        <p:nvSpPr>
          <p:cNvPr id="8" name="Espaço Reservado para Número de Slide 4">
            <a:extLst>
              <a:ext uri="{FF2B5EF4-FFF2-40B4-BE49-F238E27FC236}">
                <a16:creationId xmlns:a16="http://schemas.microsoft.com/office/drawing/2014/main" id="{0E7F33D1-1268-22B5-4437-6A8CA4F89BEF}"/>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29</a:t>
            </a:fld>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sp>
        <p:nvSpPr>
          <p:cNvPr id="2" name="TextBox 2"/>
          <p:cNvSpPr txBox="1"/>
          <p:nvPr/>
        </p:nvSpPr>
        <p:spPr>
          <a:xfrm>
            <a:off x="1079660" y="2210276"/>
            <a:ext cx="16179640" cy="14973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A automação de tarefas é uma prática comum entre os desenvolvedores de software.</a:t>
            </a:r>
          </a:p>
        </p:txBody>
      </p:sp>
      <p:sp>
        <p:nvSpPr>
          <p:cNvPr id="3" name="TextBox 3"/>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Introdução</a:t>
            </a:r>
          </a:p>
        </p:txBody>
      </p:sp>
      <p:sp>
        <p:nvSpPr>
          <p:cNvPr id="5" name="Espaço Reservado para Número de Slide 4">
            <a:extLst>
              <a:ext uri="{FF2B5EF4-FFF2-40B4-BE49-F238E27FC236}">
                <a16:creationId xmlns:a16="http://schemas.microsoft.com/office/drawing/2014/main" id="{1A951357-5AE8-B094-4E84-11286D2C6FA4}"/>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3</a:t>
            </a:fld>
            <a:endParaRPr 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sp>
        <p:nvSpPr>
          <p:cNvPr id="2" name="TextBox 2"/>
          <p:cNvSpPr txBox="1"/>
          <p:nvPr/>
        </p:nvSpPr>
        <p:spPr>
          <a:xfrm>
            <a:off x="1079660" y="2210276"/>
            <a:ext cx="16179640" cy="7734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Responsável: Analista de sistemas.</a:t>
            </a:r>
          </a:p>
        </p:txBody>
      </p:sp>
      <p:sp>
        <p:nvSpPr>
          <p:cNvPr id="3" name="TextBox 3"/>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Análise</a:t>
            </a:r>
          </a:p>
        </p:txBody>
      </p:sp>
      <p:sp>
        <p:nvSpPr>
          <p:cNvPr id="4" name="TextBox 4"/>
          <p:cNvSpPr txBox="1"/>
          <p:nvPr/>
        </p:nvSpPr>
        <p:spPr>
          <a:xfrm>
            <a:off x="1079660" y="3000548"/>
            <a:ext cx="16179640" cy="7734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Levantamento das necessidades.</a:t>
            </a:r>
          </a:p>
        </p:txBody>
      </p:sp>
      <p:sp>
        <p:nvSpPr>
          <p:cNvPr id="5" name="TextBox 5"/>
          <p:cNvSpPr txBox="1"/>
          <p:nvPr/>
        </p:nvSpPr>
        <p:spPr>
          <a:xfrm>
            <a:off x="1079660" y="3793029"/>
            <a:ext cx="16179640" cy="7734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Especificação de requisitos.</a:t>
            </a:r>
          </a:p>
        </p:txBody>
      </p:sp>
      <p:sp>
        <p:nvSpPr>
          <p:cNvPr id="6" name="TextBox 6"/>
          <p:cNvSpPr txBox="1"/>
          <p:nvPr/>
        </p:nvSpPr>
        <p:spPr>
          <a:xfrm>
            <a:off x="1079660" y="4585510"/>
            <a:ext cx="16179640" cy="7734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Técnica para colher informação: Entrevista.</a:t>
            </a:r>
          </a:p>
        </p:txBody>
      </p:sp>
      <p:sp>
        <p:nvSpPr>
          <p:cNvPr id="7" name="TextBox 7"/>
          <p:cNvSpPr txBox="1"/>
          <p:nvPr/>
        </p:nvSpPr>
        <p:spPr>
          <a:xfrm>
            <a:off x="1079660" y="5377991"/>
            <a:ext cx="16179640" cy="7734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Modelagem de alto nível do sistema.</a:t>
            </a:r>
          </a:p>
        </p:txBody>
      </p:sp>
      <p:sp>
        <p:nvSpPr>
          <p:cNvPr id="9" name="Espaço Reservado para Número de Slide 4">
            <a:extLst>
              <a:ext uri="{FF2B5EF4-FFF2-40B4-BE49-F238E27FC236}">
                <a16:creationId xmlns:a16="http://schemas.microsoft.com/office/drawing/2014/main" id="{FF279449-EB81-4E8F-3D01-A3DFC6A3668B}"/>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30</a:t>
            </a:fld>
            <a:endParaRPr lang="en-US"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sp>
        <p:nvSpPr>
          <p:cNvPr id="2" name="TextBox 2"/>
          <p:cNvSpPr txBox="1"/>
          <p:nvPr/>
        </p:nvSpPr>
        <p:spPr>
          <a:xfrm>
            <a:off x="1079660" y="2210276"/>
            <a:ext cx="16179640" cy="7734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Responsável: Analista de sistemas.</a:t>
            </a:r>
          </a:p>
        </p:txBody>
      </p:sp>
      <p:sp>
        <p:nvSpPr>
          <p:cNvPr id="3" name="TextBox 3"/>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Análise</a:t>
            </a:r>
          </a:p>
        </p:txBody>
      </p:sp>
      <p:sp>
        <p:nvSpPr>
          <p:cNvPr id="4" name="TextBox 4"/>
          <p:cNvSpPr txBox="1"/>
          <p:nvPr/>
        </p:nvSpPr>
        <p:spPr>
          <a:xfrm>
            <a:off x="1079660" y="3000548"/>
            <a:ext cx="16179640" cy="7734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Levantamento das necessidades.</a:t>
            </a:r>
          </a:p>
        </p:txBody>
      </p:sp>
      <p:sp>
        <p:nvSpPr>
          <p:cNvPr id="5" name="TextBox 5"/>
          <p:cNvSpPr txBox="1"/>
          <p:nvPr/>
        </p:nvSpPr>
        <p:spPr>
          <a:xfrm>
            <a:off x="1079660" y="3793029"/>
            <a:ext cx="16179640" cy="7734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Especificação de requisitos.</a:t>
            </a:r>
          </a:p>
        </p:txBody>
      </p:sp>
      <p:sp>
        <p:nvSpPr>
          <p:cNvPr id="6" name="TextBox 6"/>
          <p:cNvSpPr txBox="1"/>
          <p:nvPr/>
        </p:nvSpPr>
        <p:spPr>
          <a:xfrm>
            <a:off x="1079660" y="4585510"/>
            <a:ext cx="16179640" cy="7734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Técnica para colher informação: Entrevista.</a:t>
            </a:r>
          </a:p>
        </p:txBody>
      </p:sp>
      <p:sp>
        <p:nvSpPr>
          <p:cNvPr id="7" name="TextBox 7"/>
          <p:cNvSpPr txBox="1"/>
          <p:nvPr/>
        </p:nvSpPr>
        <p:spPr>
          <a:xfrm>
            <a:off x="1079660" y="5377991"/>
            <a:ext cx="16179640" cy="7734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Modelagem de alto nível do sistema.</a:t>
            </a:r>
          </a:p>
        </p:txBody>
      </p:sp>
      <p:sp>
        <p:nvSpPr>
          <p:cNvPr id="9" name="Espaço Reservado para Número de Slide 4">
            <a:extLst>
              <a:ext uri="{FF2B5EF4-FFF2-40B4-BE49-F238E27FC236}">
                <a16:creationId xmlns:a16="http://schemas.microsoft.com/office/drawing/2014/main" id="{D0B3CDAA-D31F-90EB-C7DA-A4967BA10813}"/>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31</a:t>
            </a:fld>
            <a:endParaRPr lang="en-US"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sp>
        <p:nvSpPr>
          <p:cNvPr id="2" name="TextBox 2"/>
          <p:cNvSpPr txBox="1"/>
          <p:nvPr/>
        </p:nvSpPr>
        <p:spPr>
          <a:xfrm>
            <a:off x="1079660" y="2210276"/>
            <a:ext cx="16179640" cy="14973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Requisito é uma característica do sistema.</a:t>
            </a:r>
          </a:p>
          <a:p>
            <a:pPr algn="just">
              <a:lnSpc>
                <a:spcPts val="5759"/>
              </a:lnSpc>
            </a:pPr>
            <a:endParaRPr lang="en-US" sz="3999">
              <a:solidFill>
                <a:srgbClr val="404040"/>
              </a:solidFill>
              <a:latin typeface="Arial"/>
            </a:endParaRPr>
          </a:p>
        </p:txBody>
      </p:sp>
      <p:sp>
        <p:nvSpPr>
          <p:cNvPr id="3" name="TextBox 3"/>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Análise</a:t>
            </a:r>
          </a:p>
        </p:txBody>
      </p:sp>
      <p:sp>
        <p:nvSpPr>
          <p:cNvPr id="5" name="Espaço Reservado para Número de Slide 4">
            <a:extLst>
              <a:ext uri="{FF2B5EF4-FFF2-40B4-BE49-F238E27FC236}">
                <a16:creationId xmlns:a16="http://schemas.microsoft.com/office/drawing/2014/main" id="{83145112-6B70-9909-55C8-888BD719C7FE}"/>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32</a:t>
            </a:fld>
            <a:endParaRPr lang="en-US"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sp>
        <p:nvSpPr>
          <p:cNvPr id="2" name="TextBox 2"/>
          <p:cNvSpPr txBox="1"/>
          <p:nvPr/>
        </p:nvSpPr>
        <p:spPr>
          <a:xfrm>
            <a:off x="1079660" y="2210276"/>
            <a:ext cx="16179640" cy="22212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Requisito é uma característica do sistema.</a:t>
            </a:r>
          </a:p>
          <a:p>
            <a:pPr algn="just">
              <a:lnSpc>
                <a:spcPts val="5759"/>
              </a:lnSpc>
            </a:pPr>
            <a:r>
              <a:rPr lang="en-US" sz="3999">
                <a:solidFill>
                  <a:srgbClr val="404040"/>
                </a:solidFill>
                <a:latin typeface="Arial"/>
              </a:rPr>
              <a:t>Requisito Funcional:</a:t>
            </a:r>
          </a:p>
          <a:p>
            <a:pPr algn="just">
              <a:lnSpc>
                <a:spcPts val="5759"/>
              </a:lnSpc>
            </a:pPr>
            <a:r>
              <a:rPr lang="en-US" sz="3999">
                <a:solidFill>
                  <a:srgbClr val="404040"/>
                </a:solidFill>
                <a:latin typeface="Arial"/>
              </a:rPr>
              <a:t>Requisito Não Funcional:</a:t>
            </a:r>
          </a:p>
        </p:txBody>
      </p:sp>
      <p:sp>
        <p:nvSpPr>
          <p:cNvPr id="3" name="TextBox 3"/>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Análise</a:t>
            </a:r>
          </a:p>
        </p:txBody>
      </p:sp>
      <p:sp>
        <p:nvSpPr>
          <p:cNvPr id="5" name="Espaço Reservado para Número de Slide 4">
            <a:extLst>
              <a:ext uri="{FF2B5EF4-FFF2-40B4-BE49-F238E27FC236}">
                <a16:creationId xmlns:a16="http://schemas.microsoft.com/office/drawing/2014/main" id="{D57EC4E3-4568-09BB-5DBB-3B20C1F148B9}"/>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33</a:t>
            </a:fld>
            <a:endParaRPr lang="en-US"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sp>
        <p:nvSpPr>
          <p:cNvPr id="2" name="TextBox 2"/>
          <p:cNvSpPr txBox="1"/>
          <p:nvPr/>
        </p:nvSpPr>
        <p:spPr>
          <a:xfrm>
            <a:off x="1079660" y="2210276"/>
            <a:ext cx="16179640" cy="29451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Requisito é uma característica do sistema.</a:t>
            </a:r>
          </a:p>
          <a:p>
            <a:pPr algn="just">
              <a:lnSpc>
                <a:spcPts val="5759"/>
              </a:lnSpc>
            </a:pPr>
            <a:r>
              <a:rPr lang="en-US" sz="3999">
                <a:solidFill>
                  <a:srgbClr val="404040"/>
                </a:solidFill>
                <a:latin typeface="Arial"/>
              </a:rPr>
              <a:t>Requisito Funcional: Funcionalidades ou serviço do sistema.</a:t>
            </a:r>
          </a:p>
          <a:p>
            <a:pPr algn="just">
              <a:lnSpc>
                <a:spcPts val="5759"/>
              </a:lnSpc>
            </a:pPr>
            <a:r>
              <a:rPr lang="en-US" sz="3999">
                <a:solidFill>
                  <a:srgbClr val="404040"/>
                </a:solidFill>
                <a:latin typeface="Arial"/>
              </a:rPr>
              <a:t>Requisito Não Funcional:</a:t>
            </a:r>
          </a:p>
          <a:p>
            <a:pPr algn="just">
              <a:lnSpc>
                <a:spcPts val="5759"/>
              </a:lnSpc>
            </a:pPr>
            <a:endParaRPr lang="en-US" sz="3999">
              <a:solidFill>
                <a:srgbClr val="404040"/>
              </a:solidFill>
              <a:latin typeface="Arial"/>
            </a:endParaRPr>
          </a:p>
        </p:txBody>
      </p:sp>
      <p:sp>
        <p:nvSpPr>
          <p:cNvPr id="3" name="TextBox 3"/>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Análise</a:t>
            </a:r>
          </a:p>
        </p:txBody>
      </p:sp>
      <p:sp>
        <p:nvSpPr>
          <p:cNvPr id="5" name="Espaço Reservado para Número de Slide 4">
            <a:extLst>
              <a:ext uri="{FF2B5EF4-FFF2-40B4-BE49-F238E27FC236}">
                <a16:creationId xmlns:a16="http://schemas.microsoft.com/office/drawing/2014/main" id="{FE4EF1CE-9081-24F0-7DA2-0A1DB5769C5B}"/>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34</a:t>
            </a:fld>
            <a:endParaRPr lang="en-US"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sp>
        <p:nvSpPr>
          <p:cNvPr id="2" name="TextBox 2"/>
          <p:cNvSpPr txBox="1"/>
          <p:nvPr/>
        </p:nvSpPr>
        <p:spPr>
          <a:xfrm>
            <a:off x="1079660" y="2210276"/>
            <a:ext cx="16179640" cy="29451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Requisito é uma característica do sistema.</a:t>
            </a:r>
          </a:p>
          <a:p>
            <a:pPr algn="just">
              <a:lnSpc>
                <a:spcPts val="5759"/>
              </a:lnSpc>
            </a:pPr>
            <a:r>
              <a:rPr lang="en-US" sz="3999">
                <a:solidFill>
                  <a:srgbClr val="404040"/>
                </a:solidFill>
                <a:latin typeface="Arial"/>
              </a:rPr>
              <a:t>Requisito Funcional: Funcionalidades ou serviço do sistema.</a:t>
            </a:r>
          </a:p>
          <a:p>
            <a:pPr algn="just">
              <a:lnSpc>
                <a:spcPts val="5759"/>
              </a:lnSpc>
            </a:pPr>
            <a:r>
              <a:rPr lang="en-US" sz="3999">
                <a:solidFill>
                  <a:srgbClr val="404040"/>
                </a:solidFill>
                <a:latin typeface="Arial"/>
              </a:rPr>
              <a:t>Requisito Não Funcional: Atributos de qualidade, desempenho, segurança ou restrição do sistema</a:t>
            </a:r>
          </a:p>
        </p:txBody>
      </p:sp>
      <p:sp>
        <p:nvSpPr>
          <p:cNvPr id="3" name="TextBox 3"/>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Análise</a:t>
            </a:r>
          </a:p>
        </p:txBody>
      </p:sp>
      <p:sp>
        <p:nvSpPr>
          <p:cNvPr id="5" name="Espaço Reservado para Número de Slide 4">
            <a:extLst>
              <a:ext uri="{FF2B5EF4-FFF2-40B4-BE49-F238E27FC236}">
                <a16:creationId xmlns:a16="http://schemas.microsoft.com/office/drawing/2014/main" id="{33BFB8A3-9480-7042-426D-5FCEA632BB45}"/>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35</a:t>
            </a:fld>
            <a:endParaRPr lang="en-US"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663591" y="1899985"/>
          <a:ext cx="16081530" cy="7414245"/>
        </p:xfrm>
        <a:graphic>
          <a:graphicData uri="http://schemas.openxmlformats.org/drawingml/2006/table">
            <a:tbl>
              <a:tblPr/>
              <a:tblGrid>
                <a:gridCol w="7810984">
                  <a:extLst>
                    <a:ext uri="{9D8B030D-6E8A-4147-A177-3AD203B41FA5}">
                      <a16:colId xmlns:a16="http://schemas.microsoft.com/office/drawing/2014/main" val="20000"/>
                    </a:ext>
                  </a:extLst>
                </a:gridCol>
                <a:gridCol w="8270546">
                  <a:extLst>
                    <a:ext uri="{9D8B030D-6E8A-4147-A177-3AD203B41FA5}">
                      <a16:colId xmlns:a16="http://schemas.microsoft.com/office/drawing/2014/main" val="20001"/>
                    </a:ext>
                  </a:extLst>
                </a:gridCol>
              </a:tblGrid>
              <a:tr h="1317395">
                <a:tc gridSpan="2">
                  <a:txBody>
                    <a:bodyPr/>
                    <a:lstStyle/>
                    <a:p>
                      <a:pPr algn="ctr">
                        <a:lnSpc>
                          <a:spcPts val="5599"/>
                        </a:lnSpc>
                        <a:defRPr/>
                      </a:pPr>
                      <a:r>
                        <a:rPr lang="en-US" sz="3999">
                          <a:solidFill>
                            <a:srgbClr val="000000"/>
                          </a:solidFill>
                          <a:latin typeface="Arial Bold"/>
                        </a:rPr>
                        <a:t>Requisitos Funcionais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hMerge="1">
                  <a:txBody>
                    <a:bodyPr/>
                    <a:lstStyle/>
                    <a:p>
                      <a:pPr algn="ctr">
                        <a:lnSpc>
                          <a:spcPts val="5599"/>
                        </a:lnSpc>
                        <a:defRPr/>
                      </a:pPr>
                      <a:r>
                        <a:rPr lang="en-US" sz="3999">
                          <a:solidFill>
                            <a:srgbClr val="000000"/>
                          </a:solidFill>
                          <a:latin typeface="Arial Bold"/>
                        </a:rPr>
                        <a:t>Requisitos Funcionais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168052">
                <a:tc>
                  <a:txBody>
                    <a:bodyPr/>
                    <a:lstStyle/>
                    <a:p>
                      <a:pPr algn="ctr">
                        <a:lnSpc>
                          <a:spcPts val="5599"/>
                        </a:lnSpc>
                        <a:defRPr/>
                      </a:pPr>
                      <a:r>
                        <a:rPr lang="en-US" sz="3999">
                          <a:solidFill>
                            <a:srgbClr val="000000"/>
                          </a:solidFill>
                          <a:latin typeface="Arial"/>
                        </a:rPr>
                        <a:t>Análise de erros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5599"/>
                        </a:lnSpc>
                        <a:defRPr/>
                      </a:pPr>
                      <a:r>
                        <a:rPr lang="en-US" sz="3999">
                          <a:solidFill>
                            <a:srgbClr val="000000"/>
                          </a:solidFill>
                          <a:latin typeface="Arial"/>
                        </a:rPr>
                        <a:t>Feedback de erros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76543">
                <a:tc>
                  <a:txBody>
                    <a:bodyPr/>
                    <a:lstStyle/>
                    <a:p>
                      <a:pPr algn="ctr">
                        <a:lnSpc>
                          <a:spcPts val="5599"/>
                        </a:lnSpc>
                        <a:defRPr/>
                      </a:pPr>
                      <a:r>
                        <a:rPr lang="en-US" sz="3999">
                          <a:solidFill>
                            <a:srgbClr val="000000"/>
                          </a:solidFill>
                          <a:latin typeface="Arial"/>
                        </a:rPr>
                        <a:t>Integração API ou modelo interno</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5599"/>
                        </a:lnSpc>
                        <a:defRPr/>
                      </a:pPr>
                      <a:r>
                        <a:rPr lang="en-US" sz="3999">
                          <a:solidFill>
                            <a:srgbClr val="000000"/>
                          </a:solidFill>
                          <a:latin typeface="Arial"/>
                        </a:rPr>
                        <a:t>Corrigir erros identificados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175712">
                <a:tc>
                  <a:txBody>
                    <a:bodyPr/>
                    <a:lstStyle/>
                    <a:p>
                      <a:pPr algn="ctr">
                        <a:lnSpc>
                          <a:spcPts val="5599"/>
                        </a:lnSpc>
                        <a:defRPr/>
                      </a:pPr>
                      <a:r>
                        <a:rPr lang="en-US" sz="3999">
                          <a:solidFill>
                            <a:srgbClr val="000000"/>
                          </a:solidFill>
                          <a:latin typeface="Arial"/>
                        </a:rPr>
                        <a:t>Controle de acesso</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5599"/>
                        </a:lnSpc>
                        <a:defRPr/>
                      </a:pPr>
                      <a:r>
                        <a:rPr lang="en-US" sz="3999">
                          <a:solidFill>
                            <a:srgbClr val="000000"/>
                          </a:solidFill>
                          <a:latin typeface="Arial"/>
                        </a:rPr>
                        <a:t>Suporte inteligência artificial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876543">
                <a:tc>
                  <a:txBody>
                    <a:bodyPr/>
                    <a:lstStyle/>
                    <a:p>
                      <a:pPr algn="ctr">
                        <a:lnSpc>
                          <a:spcPts val="5599"/>
                        </a:lnSpc>
                        <a:defRPr/>
                      </a:pPr>
                      <a:r>
                        <a:rPr lang="en-US" sz="3999">
                          <a:solidFill>
                            <a:srgbClr val="000000"/>
                          </a:solidFill>
                          <a:latin typeface="Arial"/>
                        </a:rPr>
                        <a:t>Diferença de acesso entre usuários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5599"/>
                        </a:lnSpc>
                        <a:defRPr/>
                      </a:pPr>
                      <a:r>
                        <a:rPr lang="en-US" sz="3999" dirty="0">
                          <a:solidFill>
                            <a:srgbClr val="000000"/>
                          </a:solidFill>
                          <a:latin typeface="Arial"/>
                        </a:rPr>
                        <a:t>Interface web </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TextBox 3"/>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Análise</a:t>
            </a:r>
          </a:p>
        </p:txBody>
      </p:sp>
      <p:sp>
        <p:nvSpPr>
          <p:cNvPr id="5" name="Espaço Reservado para Número de Slide 4">
            <a:extLst>
              <a:ext uri="{FF2B5EF4-FFF2-40B4-BE49-F238E27FC236}">
                <a16:creationId xmlns:a16="http://schemas.microsoft.com/office/drawing/2014/main" id="{8133FB1D-4491-EC70-8D81-76E79DB0369C}"/>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36</a:t>
            </a:fld>
            <a:endParaRPr lang="en-US"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711595601"/>
              </p:ext>
            </p:extLst>
          </p:nvPr>
        </p:nvGraphicFramePr>
        <p:xfrm>
          <a:off x="1663591" y="1899985"/>
          <a:ext cx="16081530" cy="4842495"/>
        </p:xfrm>
        <a:graphic>
          <a:graphicData uri="http://schemas.openxmlformats.org/drawingml/2006/table">
            <a:tbl>
              <a:tblPr/>
              <a:tblGrid>
                <a:gridCol w="7810984">
                  <a:extLst>
                    <a:ext uri="{9D8B030D-6E8A-4147-A177-3AD203B41FA5}">
                      <a16:colId xmlns:a16="http://schemas.microsoft.com/office/drawing/2014/main" val="20000"/>
                    </a:ext>
                  </a:extLst>
                </a:gridCol>
                <a:gridCol w="8270546">
                  <a:extLst>
                    <a:ext uri="{9D8B030D-6E8A-4147-A177-3AD203B41FA5}">
                      <a16:colId xmlns:a16="http://schemas.microsoft.com/office/drawing/2014/main" val="20001"/>
                    </a:ext>
                  </a:extLst>
                </a:gridCol>
              </a:tblGrid>
              <a:tr h="1321019">
                <a:tc gridSpan="2">
                  <a:txBody>
                    <a:bodyPr/>
                    <a:lstStyle/>
                    <a:p>
                      <a:pPr algn="ctr">
                        <a:lnSpc>
                          <a:spcPts val="5599"/>
                        </a:lnSpc>
                        <a:defRPr/>
                      </a:pPr>
                      <a:r>
                        <a:rPr lang="en-US" sz="3999">
                          <a:solidFill>
                            <a:srgbClr val="000000"/>
                          </a:solidFill>
                          <a:latin typeface="Arial Bold"/>
                        </a:rPr>
                        <a:t>Requisitos Não Funcionais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hMerge="1">
                  <a:txBody>
                    <a:bodyPr/>
                    <a:lstStyle/>
                    <a:p>
                      <a:pPr algn="ctr">
                        <a:lnSpc>
                          <a:spcPts val="5599"/>
                        </a:lnSpc>
                        <a:defRPr/>
                      </a:pPr>
                      <a:r>
                        <a:rPr lang="en-US" sz="3999">
                          <a:solidFill>
                            <a:srgbClr val="000000"/>
                          </a:solidFill>
                          <a:latin typeface="Arial Bold"/>
                        </a:rPr>
                        <a:t>Requisitos Não Funcionais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171265">
                <a:tc>
                  <a:txBody>
                    <a:bodyPr/>
                    <a:lstStyle/>
                    <a:p>
                      <a:pPr algn="ctr">
                        <a:lnSpc>
                          <a:spcPts val="5599"/>
                        </a:lnSpc>
                        <a:defRPr/>
                      </a:pPr>
                      <a:r>
                        <a:rPr lang="en-US" sz="3999">
                          <a:solidFill>
                            <a:srgbClr val="000000"/>
                          </a:solidFill>
                          <a:latin typeface="Arial"/>
                        </a:rPr>
                        <a:t>Eficiência do sistema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5599"/>
                        </a:lnSpc>
                        <a:defRPr/>
                      </a:pPr>
                      <a:r>
                        <a:rPr lang="en-US" sz="3999">
                          <a:solidFill>
                            <a:srgbClr val="000000"/>
                          </a:solidFill>
                          <a:latin typeface="Arial"/>
                        </a:rPr>
                        <a:t>Segurança e privacidade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171265">
                <a:tc>
                  <a:txBody>
                    <a:bodyPr/>
                    <a:lstStyle/>
                    <a:p>
                      <a:pPr algn="ctr">
                        <a:lnSpc>
                          <a:spcPts val="5599"/>
                        </a:lnSpc>
                        <a:defRPr/>
                      </a:pPr>
                      <a:r>
                        <a:rPr lang="en-US" sz="3999">
                          <a:solidFill>
                            <a:srgbClr val="000000"/>
                          </a:solidFill>
                          <a:latin typeface="Arial"/>
                        </a:rPr>
                        <a:t>Escalabilidade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5599"/>
                        </a:lnSpc>
                        <a:defRPr/>
                      </a:pPr>
                      <a:r>
                        <a:rPr lang="en-US" sz="3999">
                          <a:solidFill>
                            <a:srgbClr val="000000"/>
                          </a:solidFill>
                          <a:latin typeface="Arial"/>
                        </a:rPr>
                        <a:t>Recursividade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178946">
                <a:tc>
                  <a:txBody>
                    <a:bodyPr/>
                    <a:lstStyle/>
                    <a:p>
                      <a:pPr algn="ctr">
                        <a:lnSpc>
                          <a:spcPts val="5599"/>
                        </a:lnSpc>
                        <a:defRPr/>
                      </a:pPr>
                      <a:r>
                        <a:rPr lang="en-US" sz="3999" dirty="0">
                          <a:solidFill>
                            <a:srgbClr val="000000"/>
                          </a:solidFill>
                          <a:latin typeface="Arial"/>
                        </a:rPr>
                        <a:t>Performance</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5599"/>
                        </a:lnSpc>
                        <a:defRPr/>
                      </a:pPr>
                      <a:r>
                        <a:rPr lang="en-US" sz="3999" dirty="0" err="1">
                          <a:solidFill>
                            <a:srgbClr val="000000"/>
                          </a:solidFill>
                          <a:latin typeface="Arial"/>
                        </a:rPr>
                        <a:t>Segurança</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TextBox 3"/>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Análise</a:t>
            </a:r>
          </a:p>
        </p:txBody>
      </p:sp>
      <p:sp>
        <p:nvSpPr>
          <p:cNvPr id="5" name="Espaço Reservado para Número de Slide 4">
            <a:extLst>
              <a:ext uri="{FF2B5EF4-FFF2-40B4-BE49-F238E27FC236}">
                <a16:creationId xmlns:a16="http://schemas.microsoft.com/office/drawing/2014/main" id="{F2E5C2CB-DD92-A076-1453-A8C7C843F4FB}"/>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37</a:t>
            </a:fld>
            <a:endParaRPr lang="en-US"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sp>
        <p:nvSpPr>
          <p:cNvPr id="2" name="TextBox 2"/>
          <p:cNvSpPr txBox="1"/>
          <p:nvPr/>
        </p:nvSpPr>
        <p:spPr>
          <a:xfrm>
            <a:off x="1079660" y="2210276"/>
            <a:ext cx="16179640" cy="7734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Modelagem de alto nível do sistema</a:t>
            </a:r>
          </a:p>
        </p:txBody>
      </p:sp>
      <p:sp>
        <p:nvSpPr>
          <p:cNvPr id="3" name="TextBox 3"/>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Análise</a:t>
            </a:r>
          </a:p>
        </p:txBody>
      </p:sp>
      <p:sp>
        <p:nvSpPr>
          <p:cNvPr id="5" name="Espaço Reservado para Número de Slide 4">
            <a:extLst>
              <a:ext uri="{FF2B5EF4-FFF2-40B4-BE49-F238E27FC236}">
                <a16:creationId xmlns:a16="http://schemas.microsoft.com/office/drawing/2014/main" id="{1D46254F-0AE7-77AE-CDE7-CFCA7383C48A}"/>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38</a:t>
            </a:fld>
            <a:endParaRPr 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sp>
        <p:nvSpPr>
          <p:cNvPr id="2" name="TextBox 2"/>
          <p:cNvSpPr txBox="1"/>
          <p:nvPr/>
        </p:nvSpPr>
        <p:spPr>
          <a:xfrm>
            <a:off x="1079660" y="2210276"/>
            <a:ext cx="16179640" cy="7734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Modelagem de alto nível do sistema</a:t>
            </a:r>
          </a:p>
        </p:txBody>
      </p:sp>
      <p:sp>
        <p:nvSpPr>
          <p:cNvPr id="3" name="TextBox 3"/>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Análise</a:t>
            </a:r>
          </a:p>
        </p:txBody>
      </p:sp>
      <p:sp>
        <p:nvSpPr>
          <p:cNvPr id="4" name="TextBox 4"/>
          <p:cNvSpPr txBox="1"/>
          <p:nvPr/>
        </p:nvSpPr>
        <p:spPr>
          <a:xfrm>
            <a:off x="1079660" y="3027126"/>
            <a:ext cx="16179640" cy="7734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Linguagem UML ( Unified Modeling Language )</a:t>
            </a:r>
          </a:p>
        </p:txBody>
      </p:sp>
      <p:sp>
        <p:nvSpPr>
          <p:cNvPr id="6" name="Espaço Reservado para Número de Slide 4">
            <a:extLst>
              <a:ext uri="{FF2B5EF4-FFF2-40B4-BE49-F238E27FC236}">
                <a16:creationId xmlns:a16="http://schemas.microsoft.com/office/drawing/2014/main" id="{2DC1621C-BD51-361E-9430-34312D4DBCA6}"/>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39</a:t>
            </a:fld>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sp>
        <p:nvSpPr>
          <p:cNvPr id="2" name="TextBox 2"/>
          <p:cNvSpPr txBox="1"/>
          <p:nvPr/>
        </p:nvSpPr>
        <p:spPr>
          <a:xfrm>
            <a:off x="1079660" y="2210276"/>
            <a:ext cx="16179640" cy="14973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A automação de tarefas é uma prática comum entre os desenvolvedores de software.</a:t>
            </a:r>
          </a:p>
        </p:txBody>
      </p:sp>
      <p:sp>
        <p:nvSpPr>
          <p:cNvPr id="3" name="TextBox 3"/>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Introdução</a:t>
            </a:r>
          </a:p>
        </p:txBody>
      </p:sp>
      <p:sp>
        <p:nvSpPr>
          <p:cNvPr id="4" name="TextBox 4"/>
          <p:cNvSpPr txBox="1"/>
          <p:nvPr/>
        </p:nvSpPr>
        <p:spPr>
          <a:xfrm>
            <a:off x="1079660" y="4013019"/>
            <a:ext cx="16179640" cy="7734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Otimizar processos e aumentar a eficiência no ambiente de trabalho. </a:t>
            </a:r>
          </a:p>
        </p:txBody>
      </p:sp>
      <p:sp>
        <p:nvSpPr>
          <p:cNvPr id="6" name="Espaço Reservado para Número de Slide 4">
            <a:extLst>
              <a:ext uri="{FF2B5EF4-FFF2-40B4-BE49-F238E27FC236}">
                <a16:creationId xmlns:a16="http://schemas.microsoft.com/office/drawing/2014/main" id="{5872C47D-FB5F-6854-C91C-60A92269DE16}"/>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4</a:t>
            </a:fld>
            <a:endParaRPr 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sp>
        <p:nvSpPr>
          <p:cNvPr id="2" name="TextBox 2"/>
          <p:cNvSpPr txBox="1"/>
          <p:nvPr/>
        </p:nvSpPr>
        <p:spPr>
          <a:xfrm>
            <a:off x="1079660" y="2210276"/>
            <a:ext cx="16179640" cy="7734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Modelagem de alto nível do sistema</a:t>
            </a:r>
          </a:p>
        </p:txBody>
      </p:sp>
      <p:sp>
        <p:nvSpPr>
          <p:cNvPr id="3" name="TextBox 3"/>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Análise</a:t>
            </a:r>
          </a:p>
        </p:txBody>
      </p:sp>
      <p:sp>
        <p:nvSpPr>
          <p:cNvPr id="4" name="TextBox 4"/>
          <p:cNvSpPr txBox="1"/>
          <p:nvPr/>
        </p:nvSpPr>
        <p:spPr>
          <a:xfrm>
            <a:off x="1079660" y="3027126"/>
            <a:ext cx="16179640" cy="7734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Linguagem UML ( Unified Modeling Language )</a:t>
            </a:r>
          </a:p>
        </p:txBody>
      </p:sp>
      <p:sp>
        <p:nvSpPr>
          <p:cNvPr id="5" name="TextBox 5"/>
          <p:cNvSpPr txBox="1"/>
          <p:nvPr/>
        </p:nvSpPr>
        <p:spPr>
          <a:xfrm>
            <a:off x="1079660" y="4759426"/>
            <a:ext cx="16179640" cy="2945131"/>
          </a:xfrm>
          <a:prstGeom prst="rect">
            <a:avLst/>
          </a:prstGeom>
        </p:spPr>
        <p:txBody>
          <a:bodyPr lIns="0" tIns="0" rIns="0" bIns="0" rtlCol="0" anchor="t">
            <a:spAutoFit/>
          </a:bodyPr>
          <a:lstStyle/>
          <a:p>
            <a:pPr algn="just">
              <a:lnSpc>
                <a:spcPts val="5759"/>
              </a:lnSpc>
            </a:pPr>
            <a:r>
              <a:rPr lang="en-US" sz="3999" dirty="0">
                <a:solidFill>
                  <a:srgbClr val="404040"/>
                </a:solidFill>
                <a:latin typeface="Arial"/>
              </a:rPr>
              <a:t>“</a:t>
            </a:r>
            <a:r>
              <a:rPr lang="en-US" sz="3999" dirty="0" err="1">
                <a:solidFill>
                  <a:srgbClr val="404040"/>
                </a:solidFill>
                <a:latin typeface="Arial"/>
              </a:rPr>
              <a:t>Assim</a:t>
            </a:r>
            <a:r>
              <a:rPr lang="en-US" sz="3999" dirty="0">
                <a:solidFill>
                  <a:srgbClr val="404040"/>
                </a:solidFill>
                <a:latin typeface="Arial"/>
              </a:rPr>
              <a:t> </a:t>
            </a:r>
            <a:r>
              <a:rPr lang="en-US" sz="3999" dirty="0" err="1">
                <a:solidFill>
                  <a:srgbClr val="404040"/>
                </a:solidFill>
                <a:latin typeface="Arial"/>
              </a:rPr>
              <a:t>como</a:t>
            </a:r>
            <a:r>
              <a:rPr lang="en-US" sz="3999" dirty="0">
                <a:solidFill>
                  <a:srgbClr val="404040"/>
                </a:solidFill>
                <a:latin typeface="Arial"/>
              </a:rPr>
              <a:t> </a:t>
            </a:r>
            <a:r>
              <a:rPr lang="en-US" sz="3999" dirty="0" err="1">
                <a:solidFill>
                  <a:srgbClr val="404040"/>
                </a:solidFill>
                <a:latin typeface="Arial"/>
              </a:rPr>
              <a:t>os</a:t>
            </a:r>
            <a:r>
              <a:rPr lang="en-US" sz="3999" dirty="0">
                <a:solidFill>
                  <a:srgbClr val="404040"/>
                </a:solidFill>
                <a:latin typeface="Arial"/>
              </a:rPr>
              <a:t> </a:t>
            </a:r>
            <a:r>
              <a:rPr lang="en-US" sz="3999" dirty="0" err="1">
                <a:solidFill>
                  <a:srgbClr val="404040"/>
                </a:solidFill>
                <a:latin typeface="Arial"/>
              </a:rPr>
              <a:t>arquitetos</a:t>
            </a:r>
            <a:r>
              <a:rPr lang="en-US" sz="3999" dirty="0">
                <a:solidFill>
                  <a:srgbClr val="404040"/>
                </a:solidFill>
                <a:latin typeface="Arial"/>
              </a:rPr>
              <a:t> </a:t>
            </a:r>
            <a:r>
              <a:rPr lang="en-US" sz="3999" dirty="0" err="1">
                <a:solidFill>
                  <a:srgbClr val="404040"/>
                </a:solidFill>
                <a:latin typeface="Arial"/>
              </a:rPr>
              <a:t>criam</a:t>
            </a:r>
            <a:r>
              <a:rPr lang="en-US" sz="3999" dirty="0">
                <a:solidFill>
                  <a:srgbClr val="404040"/>
                </a:solidFill>
                <a:latin typeface="Arial"/>
              </a:rPr>
              <a:t> </a:t>
            </a:r>
            <a:r>
              <a:rPr lang="en-US" sz="3999" dirty="0" err="1">
                <a:solidFill>
                  <a:srgbClr val="404040"/>
                </a:solidFill>
                <a:latin typeface="Arial"/>
              </a:rPr>
              <a:t>plantas</a:t>
            </a:r>
            <a:r>
              <a:rPr lang="en-US" sz="3999" dirty="0">
                <a:solidFill>
                  <a:srgbClr val="404040"/>
                </a:solidFill>
                <a:latin typeface="Arial"/>
              </a:rPr>
              <a:t> e </a:t>
            </a:r>
            <a:r>
              <a:rPr lang="en-US" sz="3999" dirty="0" err="1">
                <a:solidFill>
                  <a:srgbClr val="404040"/>
                </a:solidFill>
                <a:latin typeface="Arial"/>
              </a:rPr>
              <a:t>projetos</a:t>
            </a:r>
            <a:r>
              <a:rPr lang="en-US" sz="3999" dirty="0">
                <a:solidFill>
                  <a:srgbClr val="404040"/>
                </a:solidFill>
                <a:latin typeface="Arial"/>
              </a:rPr>
              <a:t> para </a:t>
            </a:r>
            <a:r>
              <a:rPr lang="en-US" sz="3999" dirty="0" err="1">
                <a:solidFill>
                  <a:srgbClr val="404040"/>
                </a:solidFill>
                <a:latin typeface="Arial"/>
              </a:rPr>
              <a:t>serem</a:t>
            </a:r>
            <a:r>
              <a:rPr lang="en-US" sz="3999" dirty="0">
                <a:solidFill>
                  <a:srgbClr val="404040"/>
                </a:solidFill>
                <a:latin typeface="Arial"/>
              </a:rPr>
              <a:t> </a:t>
            </a:r>
            <a:r>
              <a:rPr lang="en-US" sz="3999" dirty="0" err="1">
                <a:solidFill>
                  <a:srgbClr val="404040"/>
                </a:solidFill>
                <a:latin typeface="Arial"/>
              </a:rPr>
              <a:t>utilizados</a:t>
            </a:r>
            <a:r>
              <a:rPr lang="en-US" sz="3999" dirty="0">
                <a:solidFill>
                  <a:srgbClr val="404040"/>
                </a:solidFill>
                <a:latin typeface="Arial"/>
              </a:rPr>
              <a:t> </a:t>
            </a:r>
            <a:r>
              <a:rPr lang="en-US" sz="3999" dirty="0" err="1">
                <a:solidFill>
                  <a:srgbClr val="404040"/>
                </a:solidFill>
                <a:latin typeface="Arial"/>
              </a:rPr>
              <a:t>por</a:t>
            </a:r>
            <a:r>
              <a:rPr lang="en-US" sz="3999" dirty="0">
                <a:solidFill>
                  <a:srgbClr val="404040"/>
                </a:solidFill>
                <a:latin typeface="Arial"/>
              </a:rPr>
              <a:t> </a:t>
            </a:r>
            <a:r>
              <a:rPr lang="en-US" sz="3999" dirty="0" err="1">
                <a:solidFill>
                  <a:srgbClr val="404040"/>
                </a:solidFill>
                <a:latin typeface="Arial"/>
              </a:rPr>
              <a:t>uma</a:t>
            </a:r>
            <a:r>
              <a:rPr lang="en-US" sz="3999" dirty="0">
                <a:solidFill>
                  <a:srgbClr val="404040"/>
                </a:solidFill>
                <a:latin typeface="Arial"/>
              </a:rPr>
              <a:t> </a:t>
            </a:r>
            <a:r>
              <a:rPr lang="en-US" sz="3999" dirty="0" err="1">
                <a:solidFill>
                  <a:srgbClr val="404040"/>
                </a:solidFill>
                <a:latin typeface="Arial"/>
              </a:rPr>
              <a:t>empresa</a:t>
            </a:r>
            <a:r>
              <a:rPr lang="en-US" sz="3999" dirty="0">
                <a:solidFill>
                  <a:srgbClr val="404040"/>
                </a:solidFill>
                <a:latin typeface="Arial"/>
              </a:rPr>
              <a:t> de </a:t>
            </a:r>
            <a:r>
              <a:rPr lang="en-US" sz="3999" dirty="0" err="1">
                <a:solidFill>
                  <a:srgbClr val="404040"/>
                </a:solidFill>
                <a:latin typeface="Arial"/>
              </a:rPr>
              <a:t>construção</a:t>
            </a:r>
            <a:r>
              <a:rPr lang="en-US" sz="3999" dirty="0">
                <a:solidFill>
                  <a:srgbClr val="404040"/>
                </a:solidFill>
                <a:latin typeface="Arial"/>
              </a:rPr>
              <a:t>, </a:t>
            </a:r>
            <a:r>
              <a:rPr lang="en-US" sz="3999" dirty="0" err="1">
                <a:solidFill>
                  <a:srgbClr val="404040"/>
                </a:solidFill>
                <a:latin typeface="Arial"/>
              </a:rPr>
              <a:t>os</a:t>
            </a:r>
            <a:r>
              <a:rPr lang="en-US" sz="3999" dirty="0">
                <a:solidFill>
                  <a:srgbClr val="404040"/>
                </a:solidFill>
                <a:latin typeface="Arial"/>
              </a:rPr>
              <a:t> </a:t>
            </a:r>
            <a:r>
              <a:rPr lang="en-US" sz="3999" dirty="0" err="1">
                <a:solidFill>
                  <a:srgbClr val="404040"/>
                </a:solidFill>
                <a:latin typeface="Arial"/>
              </a:rPr>
              <a:t>arquitetos</a:t>
            </a:r>
            <a:r>
              <a:rPr lang="en-US" sz="3999" dirty="0">
                <a:solidFill>
                  <a:srgbClr val="404040"/>
                </a:solidFill>
                <a:latin typeface="Arial"/>
              </a:rPr>
              <a:t> de software </a:t>
            </a:r>
            <a:r>
              <a:rPr lang="en-US" sz="3999" dirty="0" err="1">
                <a:solidFill>
                  <a:srgbClr val="404040"/>
                </a:solidFill>
                <a:latin typeface="Arial"/>
              </a:rPr>
              <a:t>criam</a:t>
            </a:r>
            <a:r>
              <a:rPr lang="en-US" sz="3999" dirty="0">
                <a:solidFill>
                  <a:srgbClr val="404040"/>
                </a:solidFill>
                <a:latin typeface="Arial"/>
              </a:rPr>
              <a:t> </a:t>
            </a:r>
            <a:r>
              <a:rPr lang="en-US" sz="3999" dirty="0" err="1">
                <a:solidFill>
                  <a:srgbClr val="404040"/>
                </a:solidFill>
                <a:latin typeface="Arial"/>
              </a:rPr>
              <a:t>diagramas</a:t>
            </a:r>
            <a:r>
              <a:rPr lang="en-US" sz="3999" dirty="0">
                <a:solidFill>
                  <a:srgbClr val="404040"/>
                </a:solidFill>
                <a:latin typeface="Arial"/>
              </a:rPr>
              <a:t> UML para </a:t>
            </a:r>
            <a:r>
              <a:rPr lang="en-US" sz="3999" dirty="0" err="1">
                <a:solidFill>
                  <a:srgbClr val="404040"/>
                </a:solidFill>
                <a:latin typeface="Arial"/>
              </a:rPr>
              <a:t>ajudas</a:t>
            </a:r>
            <a:r>
              <a:rPr lang="en-US" sz="3999" dirty="0">
                <a:solidFill>
                  <a:srgbClr val="404040"/>
                </a:solidFill>
                <a:latin typeface="Arial"/>
              </a:rPr>
              <a:t> </a:t>
            </a:r>
            <a:r>
              <a:rPr lang="en-US" sz="3999" dirty="0" err="1">
                <a:solidFill>
                  <a:srgbClr val="404040"/>
                </a:solidFill>
                <a:latin typeface="Arial"/>
              </a:rPr>
              <a:t>os</a:t>
            </a:r>
            <a:r>
              <a:rPr lang="en-US" sz="3999" dirty="0">
                <a:solidFill>
                  <a:srgbClr val="404040"/>
                </a:solidFill>
                <a:latin typeface="Arial"/>
              </a:rPr>
              <a:t> </a:t>
            </a:r>
            <a:r>
              <a:rPr lang="en-US" sz="3999" dirty="0" err="1">
                <a:solidFill>
                  <a:srgbClr val="404040"/>
                </a:solidFill>
                <a:latin typeface="Arial"/>
              </a:rPr>
              <a:t>desenvolvedores</a:t>
            </a:r>
            <a:r>
              <a:rPr lang="en-US" sz="3999" dirty="0">
                <a:solidFill>
                  <a:srgbClr val="404040"/>
                </a:solidFill>
                <a:latin typeface="Arial"/>
              </a:rPr>
              <a:t> de software a </a:t>
            </a:r>
            <a:r>
              <a:rPr lang="en-US" sz="3999" dirty="0" err="1">
                <a:solidFill>
                  <a:srgbClr val="404040"/>
                </a:solidFill>
                <a:latin typeface="Arial"/>
              </a:rPr>
              <a:t>construir</a:t>
            </a:r>
            <a:r>
              <a:rPr lang="en-US" sz="3999" dirty="0">
                <a:solidFill>
                  <a:srgbClr val="404040"/>
                </a:solidFill>
                <a:latin typeface="Arial"/>
              </a:rPr>
              <a:t> o software.”</a:t>
            </a:r>
          </a:p>
        </p:txBody>
      </p:sp>
      <p:sp>
        <p:nvSpPr>
          <p:cNvPr id="7" name="Espaço Reservado para Número de Slide 4">
            <a:extLst>
              <a:ext uri="{FF2B5EF4-FFF2-40B4-BE49-F238E27FC236}">
                <a16:creationId xmlns:a16="http://schemas.microsoft.com/office/drawing/2014/main" id="{598C4ECE-567E-C96A-C177-0A4603EDD590}"/>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40</a:t>
            </a:fld>
            <a:endParaRPr lang="en-US" sz="2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sp>
        <p:nvSpPr>
          <p:cNvPr id="2" name="Freeform 2"/>
          <p:cNvSpPr/>
          <p:nvPr/>
        </p:nvSpPr>
        <p:spPr>
          <a:xfrm>
            <a:off x="3912420" y="1806547"/>
            <a:ext cx="10463159" cy="7451753"/>
          </a:xfrm>
          <a:custGeom>
            <a:avLst/>
            <a:gdLst/>
            <a:ahLst/>
            <a:cxnLst/>
            <a:rect l="l" t="t" r="r" b="b"/>
            <a:pathLst>
              <a:path w="10463159" h="7451753">
                <a:moveTo>
                  <a:pt x="0" y="0"/>
                </a:moveTo>
                <a:lnTo>
                  <a:pt x="10463160" y="0"/>
                </a:lnTo>
                <a:lnTo>
                  <a:pt x="10463160" y="7451753"/>
                </a:lnTo>
                <a:lnTo>
                  <a:pt x="0" y="7451753"/>
                </a:lnTo>
                <a:lnTo>
                  <a:pt x="0" y="0"/>
                </a:lnTo>
                <a:close/>
              </a:path>
            </a:pathLst>
          </a:custGeom>
          <a:blipFill>
            <a:blip r:embed="rId2"/>
            <a:stretch>
              <a:fillRect/>
            </a:stretch>
          </a:blipFill>
        </p:spPr>
        <p:txBody>
          <a:bodyPr/>
          <a:lstStyle/>
          <a:p>
            <a:endParaRPr lang="pt-BR"/>
          </a:p>
        </p:txBody>
      </p:sp>
      <p:sp>
        <p:nvSpPr>
          <p:cNvPr id="3" name="TextBox 3"/>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Análise</a:t>
            </a:r>
          </a:p>
        </p:txBody>
      </p:sp>
      <p:sp>
        <p:nvSpPr>
          <p:cNvPr id="5" name="Espaço Reservado para Número de Slide 4">
            <a:extLst>
              <a:ext uri="{FF2B5EF4-FFF2-40B4-BE49-F238E27FC236}">
                <a16:creationId xmlns:a16="http://schemas.microsoft.com/office/drawing/2014/main" id="{12C50ECF-4AA3-46A2-DA2B-62FA1CDB9B10}"/>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41</a:t>
            </a:fld>
            <a:endParaRPr lang="en-US"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sp>
        <p:nvSpPr>
          <p:cNvPr id="2" name="TextBox 2"/>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Análise</a:t>
            </a:r>
          </a:p>
        </p:txBody>
      </p:sp>
      <p:sp>
        <p:nvSpPr>
          <p:cNvPr id="3" name="Freeform 3"/>
          <p:cNvSpPr/>
          <p:nvPr/>
        </p:nvSpPr>
        <p:spPr>
          <a:xfrm>
            <a:off x="3912420" y="1806547"/>
            <a:ext cx="10463159" cy="7451753"/>
          </a:xfrm>
          <a:custGeom>
            <a:avLst/>
            <a:gdLst/>
            <a:ahLst/>
            <a:cxnLst/>
            <a:rect l="l" t="t" r="r" b="b"/>
            <a:pathLst>
              <a:path w="10463159" h="7451753">
                <a:moveTo>
                  <a:pt x="0" y="0"/>
                </a:moveTo>
                <a:lnTo>
                  <a:pt x="10463160" y="0"/>
                </a:lnTo>
                <a:lnTo>
                  <a:pt x="10463160" y="7451753"/>
                </a:lnTo>
                <a:lnTo>
                  <a:pt x="0" y="7451753"/>
                </a:lnTo>
                <a:lnTo>
                  <a:pt x="0" y="0"/>
                </a:lnTo>
                <a:close/>
              </a:path>
            </a:pathLst>
          </a:custGeom>
          <a:blipFill>
            <a:blip r:embed="rId2"/>
            <a:stretch>
              <a:fillRect/>
            </a:stretch>
          </a:blipFill>
        </p:spPr>
        <p:txBody>
          <a:bodyPr/>
          <a:lstStyle/>
          <a:p>
            <a:endParaRPr lang="pt-BR"/>
          </a:p>
        </p:txBody>
      </p:sp>
      <p:sp>
        <p:nvSpPr>
          <p:cNvPr id="4" name="AutoShape 4"/>
          <p:cNvSpPr/>
          <p:nvPr/>
        </p:nvSpPr>
        <p:spPr>
          <a:xfrm>
            <a:off x="1847689" y="2538855"/>
            <a:ext cx="2053712" cy="239202"/>
          </a:xfrm>
          <a:prstGeom prst="line">
            <a:avLst/>
          </a:prstGeom>
          <a:ln w="190500" cap="flat">
            <a:solidFill>
              <a:srgbClr val="000000"/>
            </a:solidFill>
            <a:prstDash val="solid"/>
            <a:headEnd type="none" w="sm" len="sm"/>
            <a:tailEnd type="arrow" w="med" len="sm"/>
          </a:ln>
        </p:spPr>
        <p:txBody>
          <a:bodyPr/>
          <a:lstStyle/>
          <a:p>
            <a:endParaRPr lang="pt-BR"/>
          </a:p>
        </p:txBody>
      </p:sp>
      <p:sp>
        <p:nvSpPr>
          <p:cNvPr id="5" name="Espaço Reservado para Número de Slide 4">
            <a:extLst>
              <a:ext uri="{FF2B5EF4-FFF2-40B4-BE49-F238E27FC236}">
                <a16:creationId xmlns:a16="http://schemas.microsoft.com/office/drawing/2014/main" id="{239E86A1-BF0F-E35E-7BBE-05763ECCACFD}"/>
              </a:ext>
            </a:extLst>
          </p:cNvPr>
          <p:cNvSpPr>
            <a:spLocks noGrp="1"/>
          </p:cNvSpPr>
          <p:nvPr>
            <p:ph type="sldNum" sz="quarter" idx="12"/>
          </p:nvPr>
        </p:nvSpPr>
        <p:spPr/>
        <p:txBody>
          <a:bodyPr/>
          <a:lstStyle/>
          <a:p>
            <a:fld id="{B6F15528-21DE-4FAA-801E-634DDDAF4B2B}" type="slidenum">
              <a:rPr lang="en-US" smtClean="0"/>
              <a:pPr/>
              <a:t>42</a:t>
            </a:fld>
            <a:endParaRPr lang="en-US" dirty="0"/>
          </a:p>
        </p:txBody>
      </p:sp>
      <p:sp>
        <p:nvSpPr>
          <p:cNvPr id="7" name="Espaço Reservado para Número de Slide 4">
            <a:extLst>
              <a:ext uri="{FF2B5EF4-FFF2-40B4-BE49-F238E27FC236}">
                <a16:creationId xmlns:a16="http://schemas.microsoft.com/office/drawing/2014/main" id="{E530DED0-542F-F9EF-A680-872C714EFBE4}"/>
              </a:ext>
            </a:extLst>
          </p:cNvPr>
          <p:cNvSpPr txBox="1">
            <a:spLocks/>
          </p:cNvSpPr>
          <p:nvPr/>
        </p:nvSpPr>
        <p:spPr>
          <a:xfrm>
            <a:off x="381000" y="971550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B6F15528-21DE-4FAA-801E-634DDDAF4B2B}" type="slidenum">
              <a:rPr lang="en-US" sz="2000" smtClean="0"/>
              <a:pPr algn="l"/>
              <a:t>42</a:t>
            </a:fld>
            <a:endParaRPr lang="en-US" sz="2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sp>
        <p:nvSpPr>
          <p:cNvPr id="2" name="Freeform 2"/>
          <p:cNvSpPr/>
          <p:nvPr/>
        </p:nvSpPr>
        <p:spPr>
          <a:xfrm>
            <a:off x="3345635" y="3651810"/>
            <a:ext cx="11575298" cy="3711445"/>
          </a:xfrm>
          <a:custGeom>
            <a:avLst/>
            <a:gdLst/>
            <a:ahLst/>
            <a:cxnLst/>
            <a:rect l="l" t="t" r="r" b="b"/>
            <a:pathLst>
              <a:path w="11575298" h="3711445">
                <a:moveTo>
                  <a:pt x="0" y="0"/>
                </a:moveTo>
                <a:lnTo>
                  <a:pt x="11575298" y="0"/>
                </a:lnTo>
                <a:lnTo>
                  <a:pt x="11575298" y="3711444"/>
                </a:lnTo>
                <a:lnTo>
                  <a:pt x="0" y="37114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pt-BR"/>
          </a:p>
        </p:txBody>
      </p:sp>
      <p:sp>
        <p:nvSpPr>
          <p:cNvPr id="3" name="TextBox 3"/>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Análise - Caso de Uso</a:t>
            </a:r>
          </a:p>
        </p:txBody>
      </p:sp>
      <p:sp>
        <p:nvSpPr>
          <p:cNvPr id="4" name="Espaço Reservado para Número de Slide 3">
            <a:extLst>
              <a:ext uri="{FF2B5EF4-FFF2-40B4-BE49-F238E27FC236}">
                <a16:creationId xmlns:a16="http://schemas.microsoft.com/office/drawing/2014/main" id="{06CEC414-08C9-1E22-3171-C8F2A681F296}"/>
              </a:ext>
            </a:extLst>
          </p:cNvPr>
          <p:cNvSpPr>
            <a:spLocks noGrp="1"/>
          </p:cNvSpPr>
          <p:nvPr>
            <p:ph type="sldNum" sz="quarter" idx="12"/>
          </p:nvPr>
        </p:nvSpPr>
        <p:spPr/>
        <p:txBody>
          <a:bodyPr/>
          <a:lstStyle/>
          <a:p>
            <a:fld id="{B6F15528-21DE-4FAA-801E-634DDDAF4B2B}" type="slidenum">
              <a:rPr lang="en-US" smtClean="0"/>
              <a:pPr/>
              <a:t>43</a:t>
            </a:fld>
            <a:endParaRPr lang="en-US"/>
          </a:p>
        </p:txBody>
      </p:sp>
      <p:sp>
        <p:nvSpPr>
          <p:cNvPr id="6" name="Espaço Reservado para Número de Slide 4">
            <a:extLst>
              <a:ext uri="{FF2B5EF4-FFF2-40B4-BE49-F238E27FC236}">
                <a16:creationId xmlns:a16="http://schemas.microsoft.com/office/drawing/2014/main" id="{60D57E49-9F26-D999-FBDE-E3C800551B43}"/>
              </a:ext>
            </a:extLst>
          </p:cNvPr>
          <p:cNvSpPr txBox="1">
            <a:spLocks/>
          </p:cNvSpPr>
          <p:nvPr/>
        </p:nvSpPr>
        <p:spPr>
          <a:xfrm>
            <a:off x="381000" y="971550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B6F15528-21DE-4FAA-801E-634DDDAF4B2B}" type="slidenum">
              <a:rPr lang="en-US" sz="2000" smtClean="0"/>
              <a:pPr algn="l"/>
              <a:t>43</a:t>
            </a:fld>
            <a:endParaRPr lang="en-US"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sp>
        <p:nvSpPr>
          <p:cNvPr id="3" name="TextBox 3"/>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Caso de Uso - Usuário</a:t>
            </a:r>
          </a:p>
        </p:txBody>
      </p:sp>
      <p:sp>
        <p:nvSpPr>
          <p:cNvPr id="6" name="Espaço Reservado para Número de Slide 4">
            <a:extLst>
              <a:ext uri="{FF2B5EF4-FFF2-40B4-BE49-F238E27FC236}">
                <a16:creationId xmlns:a16="http://schemas.microsoft.com/office/drawing/2014/main" id="{80954874-2913-5C2B-C0AF-4110D3B94FB1}"/>
              </a:ext>
            </a:extLst>
          </p:cNvPr>
          <p:cNvSpPr txBox="1">
            <a:spLocks/>
          </p:cNvSpPr>
          <p:nvPr/>
        </p:nvSpPr>
        <p:spPr>
          <a:xfrm>
            <a:off x="381000" y="971550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B6F15528-21DE-4FAA-801E-634DDDAF4B2B}" type="slidenum">
              <a:rPr lang="en-US" sz="2000" smtClean="0"/>
              <a:pPr algn="l"/>
              <a:t>44</a:t>
            </a:fld>
            <a:endParaRPr lang="en-US" sz="2000" dirty="0"/>
          </a:p>
        </p:txBody>
      </p:sp>
      <p:pic>
        <p:nvPicPr>
          <p:cNvPr id="32" name="Imagem 31" descr="Diagrama&#10;&#10;Descrição gerada automaticamente">
            <a:extLst>
              <a:ext uri="{FF2B5EF4-FFF2-40B4-BE49-F238E27FC236}">
                <a16:creationId xmlns:a16="http://schemas.microsoft.com/office/drawing/2014/main" id="{0F4B375C-3E9A-EF9B-E1B5-B21D5E8B6A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5620" y="1712343"/>
            <a:ext cx="7535327" cy="720190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sp>
        <p:nvSpPr>
          <p:cNvPr id="3" name="TextBox 3"/>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Caso de Uso - Usuário</a:t>
            </a:r>
          </a:p>
        </p:txBody>
      </p:sp>
      <p:sp>
        <p:nvSpPr>
          <p:cNvPr id="6" name="Espaço Reservado para Número de Slide 4">
            <a:extLst>
              <a:ext uri="{FF2B5EF4-FFF2-40B4-BE49-F238E27FC236}">
                <a16:creationId xmlns:a16="http://schemas.microsoft.com/office/drawing/2014/main" id="{80954874-2913-5C2B-C0AF-4110D3B94FB1}"/>
              </a:ext>
            </a:extLst>
          </p:cNvPr>
          <p:cNvSpPr txBox="1">
            <a:spLocks/>
          </p:cNvSpPr>
          <p:nvPr/>
        </p:nvSpPr>
        <p:spPr>
          <a:xfrm>
            <a:off x="381000" y="971550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B6F15528-21DE-4FAA-801E-634DDDAF4B2B}" type="slidenum">
              <a:rPr lang="en-US" sz="2000" smtClean="0"/>
              <a:pPr algn="l"/>
              <a:t>45</a:t>
            </a:fld>
            <a:endParaRPr lang="en-US" sz="2000" dirty="0"/>
          </a:p>
        </p:txBody>
      </p:sp>
      <p:pic>
        <p:nvPicPr>
          <p:cNvPr id="4" name="Imagem 3" descr="Diagrama&#10;&#10;Descrição gerada automaticamente">
            <a:extLst>
              <a:ext uri="{FF2B5EF4-FFF2-40B4-BE49-F238E27FC236}">
                <a16:creationId xmlns:a16="http://schemas.microsoft.com/office/drawing/2014/main" id="{7B1A0D2E-B920-B80D-EEB1-C638902CE4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2126" y="3085813"/>
            <a:ext cx="6963747" cy="4115374"/>
          </a:xfrm>
          <a:prstGeom prst="rect">
            <a:avLst/>
          </a:prstGeom>
        </p:spPr>
      </p:pic>
    </p:spTree>
    <p:extLst>
      <p:ext uri="{BB962C8B-B14F-4D97-AF65-F5344CB8AC3E}">
        <p14:creationId xmlns:p14="http://schemas.microsoft.com/office/powerpoint/2010/main" val="3310267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sp>
        <p:nvSpPr>
          <p:cNvPr id="3" name="TextBox 3"/>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Caso de Uso - Usuário</a:t>
            </a:r>
          </a:p>
        </p:txBody>
      </p:sp>
      <p:sp>
        <p:nvSpPr>
          <p:cNvPr id="6" name="Espaço Reservado para Número de Slide 4">
            <a:extLst>
              <a:ext uri="{FF2B5EF4-FFF2-40B4-BE49-F238E27FC236}">
                <a16:creationId xmlns:a16="http://schemas.microsoft.com/office/drawing/2014/main" id="{80954874-2913-5C2B-C0AF-4110D3B94FB1}"/>
              </a:ext>
            </a:extLst>
          </p:cNvPr>
          <p:cNvSpPr txBox="1">
            <a:spLocks/>
          </p:cNvSpPr>
          <p:nvPr/>
        </p:nvSpPr>
        <p:spPr>
          <a:xfrm>
            <a:off x="381000" y="971550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B6F15528-21DE-4FAA-801E-634DDDAF4B2B}" type="slidenum">
              <a:rPr lang="en-US" sz="2000" smtClean="0"/>
              <a:pPr algn="l"/>
              <a:t>46</a:t>
            </a:fld>
            <a:endParaRPr lang="en-US" sz="2000" dirty="0"/>
          </a:p>
        </p:txBody>
      </p:sp>
      <p:pic>
        <p:nvPicPr>
          <p:cNvPr id="5" name="Imagem 4" descr="Diagrama&#10;&#10;Descrição gerada automaticamente">
            <a:extLst>
              <a:ext uri="{FF2B5EF4-FFF2-40B4-BE49-F238E27FC236}">
                <a16:creationId xmlns:a16="http://schemas.microsoft.com/office/drawing/2014/main" id="{B08EB1C1-4885-7E0F-FA91-6AE3974A8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5516" y="3071523"/>
            <a:ext cx="13736967" cy="4143953"/>
          </a:xfrm>
          <a:prstGeom prst="rect">
            <a:avLst/>
          </a:prstGeom>
        </p:spPr>
      </p:pic>
    </p:spTree>
    <p:extLst>
      <p:ext uri="{BB962C8B-B14F-4D97-AF65-F5344CB8AC3E}">
        <p14:creationId xmlns:p14="http://schemas.microsoft.com/office/powerpoint/2010/main" val="34727598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sp>
        <p:nvSpPr>
          <p:cNvPr id="3" name="TextBox 3"/>
          <p:cNvSpPr txBox="1"/>
          <p:nvPr/>
        </p:nvSpPr>
        <p:spPr>
          <a:xfrm>
            <a:off x="1079658" y="788418"/>
            <a:ext cx="16107252" cy="814903"/>
          </a:xfrm>
          <a:prstGeom prst="rect">
            <a:avLst/>
          </a:prstGeom>
        </p:spPr>
        <p:txBody>
          <a:bodyPr lIns="0" tIns="0" rIns="0" bIns="0" rtlCol="0" anchor="t">
            <a:spAutoFit/>
          </a:bodyPr>
          <a:lstStyle/>
          <a:p>
            <a:pPr algn="ctr">
              <a:lnSpc>
                <a:spcPts val="6480"/>
              </a:lnSpc>
            </a:pPr>
            <a:r>
              <a:rPr lang="en-US" sz="5400" dirty="0">
                <a:solidFill>
                  <a:srgbClr val="000000"/>
                </a:solidFill>
                <a:latin typeface="Arial Bold"/>
              </a:rPr>
              <a:t>Caso de </a:t>
            </a:r>
            <a:r>
              <a:rPr lang="en-US" sz="5400" dirty="0" err="1">
                <a:solidFill>
                  <a:srgbClr val="000000"/>
                </a:solidFill>
                <a:latin typeface="Arial Bold"/>
              </a:rPr>
              <a:t>Uso</a:t>
            </a:r>
            <a:r>
              <a:rPr lang="en-US" sz="5400" dirty="0">
                <a:solidFill>
                  <a:srgbClr val="000000"/>
                </a:solidFill>
                <a:latin typeface="Arial Bold"/>
              </a:rPr>
              <a:t> - </a:t>
            </a:r>
            <a:r>
              <a:rPr lang="en-US" sz="5400" dirty="0" err="1">
                <a:solidFill>
                  <a:srgbClr val="000000"/>
                </a:solidFill>
                <a:latin typeface="Arial Bold"/>
              </a:rPr>
              <a:t>Funcionário</a:t>
            </a:r>
            <a:endParaRPr lang="en-US" sz="5400" dirty="0">
              <a:solidFill>
                <a:srgbClr val="000000"/>
              </a:solidFill>
              <a:latin typeface="Arial Bold"/>
            </a:endParaRPr>
          </a:p>
        </p:txBody>
      </p:sp>
      <p:sp>
        <p:nvSpPr>
          <p:cNvPr id="6" name="Espaço Reservado para Número de Slide 4">
            <a:extLst>
              <a:ext uri="{FF2B5EF4-FFF2-40B4-BE49-F238E27FC236}">
                <a16:creationId xmlns:a16="http://schemas.microsoft.com/office/drawing/2014/main" id="{80954874-2913-5C2B-C0AF-4110D3B94FB1}"/>
              </a:ext>
            </a:extLst>
          </p:cNvPr>
          <p:cNvSpPr txBox="1">
            <a:spLocks/>
          </p:cNvSpPr>
          <p:nvPr/>
        </p:nvSpPr>
        <p:spPr>
          <a:xfrm>
            <a:off x="381000" y="971550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B6F15528-21DE-4FAA-801E-634DDDAF4B2B}" type="slidenum">
              <a:rPr lang="en-US" sz="2000" smtClean="0"/>
              <a:pPr algn="l"/>
              <a:t>47</a:t>
            </a:fld>
            <a:endParaRPr lang="en-US" sz="2000" dirty="0"/>
          </a:p>
        </p:txBody>
      </p:sp>
      <p:pic>
        <p:nvPicPr>
          <p:cNvPr id="4" name="Imagem 3" descr="Diagrama&#10;&#10;Descrição gerada automaticamente">
            <a:extLst>
              <a:ext uri="{FF2B5EF4-FFF2-40B4-BE49-F238E27FC236}">
                <a16:creationId xmlns:a16="http://schemas.microsoft.com/office/drawing/2014/main" id="{F8359DC5-F230-085A-768E-4F2961E1FF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147" y="2204627"/>
            <a:ext cx="14365705" cy="5877745"/>
          </a:xfrm>
          <a:prstGeom prst="rect">
            <a:avLst/>
          </a:prstGeom>
        </p:spPr>
      </p:pic>
    </p:spTree>
    <p:extLst>
      <p:ext uri="{BB962C8B-B14F-4D97-AF65-F5344CB8AC3E}">
        <p14:creationId xmlns:p14="http://schemas.microsoft.com/office/powerpoint/2010/main" val="31407682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sp>
        <p:nvSpPr>
          <p:cNvPr id="3" name="TextBox 3"/>
          <p:cNvSpPr txBox="1"/>
          <p:nvPr/>
        </p:nvSpPr>
        <p:spPr>
          <a:xfrm>
            <a:off x="1079658" y="788418"/>
            <a:ext cx="16107252" cy="814903"/>
          </a:xfrm>
          <a:prstGeom prst="rect">
            <a:avLst/>
          </a:prstGeom>
        </p:spPr>
        <p:txBody>
          <a:bodyPr lIns="0" tIns="0" rIns="0" bIns="0" rtlCol="0" anchor="t">
            <a:spAutoFit/>
          </a:bodyPr>
          <a:lstStyle/>
          <a:p>
            <a:pPr algn="ctr">
              <a:lnSpc>
                <a:spcPts val="6480"/>
              </a:lnSpc>
            </a:pPr>
            <a:r>
              <a:rPr lang="en-US" sz="5400" dirty="0">
                <a:solidFill>
                  <a:srgbClr val="000000"/>
                </a:solidFill>
                <a:latin typeface="Arial Bold"/>
              </a:rPr>
              <a:t>Caso de </a:t>
            </a:r>
            <a:r>
              <a:rPr lang="en-US" sz="5400" dirty="0" err="1">
                <a:solidFill>
                  <a:srgbClr val="000000"/>
                </a:solidFill>
                <a:latin typeface="Arial Bold"/>
              </a:rPr>
              <a:t>Uso</a:t>
            </a:r>
            <a:r>
              <a:rPr lang="en-US" sz="5400" dirty="0">
                <a:solidFill>
                  <a:srgbClr val="000000"/>
                </a:solidFill>
                <a:latin typeface="Arial Bold"/>
              </a:rPr>
              <a:t> - </a:t>
            </a:r>
            <a:r>
              <a:rPr lang="en-US" sz="5400" dirty="0" err="1">
                <a:solidFill>
                  <a:srgbClr val="000000"/>
                </a:solidFill>
                <a:latin typeface="Arial Bold"/>
              </a:rPr>
              <a:t>Administrador</a:t>
            </a:r>
            <a:endParaRPr lang="en-US" sz="5400" dirty="0">
              <a:solidFill>
                <a:srgbClr val="000000"/>
              </a:solidFill>
              <a:latin typeface="Arial Bold"/>
            </a:endParaRPr>
          </a:p>
        </p:txBody>
      </p:sp>
      <p:sp>
        <p:nvSpPr>
          <p:cNvPr id="6" name="Espaço Reservado para Número de Slide 4">
            <a:extLst>
              <a:ext uri="{FF2B5EF4-FFF2-40B4-BE49-F238E27FC236}">
                <a16:creationId xmlns:a16="http://schemas.microsoft.com/office/drawing/2014/main" id="{80954874-2913-5C2B-C0AF-4110D3B94FB1}"/>
              </a:ext>
            </a:extLst>
          </p:cNvPr>
          <p:cNvSpPr txBox="1">
            <a:spLocks/>
          </p:cNvSpPr>
          <p:nvPr/>
        </p:nvSpPr>
        <p:spPr>
          <a:xfrm>
            <a:off x="381000" y="971550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B6F15528-21DE-4FAA-801E-634DDDAF4B2B}" type="slidenum">
              <a:rPr lang="en-US" sz="2000" smtClean="0"/>
              <a:pPr algn="l"/>
              <a:t>48</a:t>
            </a:fld>
            <a:endParaRPr lang="en-US" sz="2000" dirty="0"/>
          </a:p>
        </p:txBody>
      </p:sp>
      <p:pic>
        <p:nvPicPr>
          <p:cNvPr id="5" name="Imagem 4" descr="Diagrama&#10;&#10;Descrição gerada automaticamente">
            <a:extLst>
              <a:ext uri="{FF2B5EF4-FFF2-40B4-BE49-F238E27FC236}">
                <a16:creationId xmlns:a16="http://schemas.microsoft.com/office/drawing/2014/main" id="{CA70D811-653E-2F37-85F0-7051BE0F23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695" y="1603321"/>
            <a:ext cx="6501178" cy="7922200"/>
          </a:xfrm>
          <a:prstGeom prst="rect">
            <a:avLst/>
          </a:prstGeom>
        </p:spPr>
      </p:pic>
    </p:spTree>
    <p:extLst>
      <p:ext uri="{BB962C8B-B14F-4D97-AF65-F5344CB8AC3E}">
        <p14:creationId xmlns:p14="http://schemas.microsoft.com/office/powerpoint/2010/main" val="17959063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sp>
        <p:nvSpPr>
          <p:cNvPr id="3" name="TextBox 3"/>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Caso de uso - Geral</a:t>
            </a:r>
          </a:p>
        </p:txBody>
      </p:sp>
      <p:sp>
        <p:nvSpPr>
          <p:cNvPr id="4" name="Espaço Reservado para Número de Slide 4">
            <a:extLst>
              <a:ext uri="{FF2B5EF4-FFF2-40B4-BE49-F238E27FC236}">
                <a16:creationId xmlns:a16="http://schemas.microsoft.com/office/drawing/2014/main" id="{1B09CB87-BF7C-D810-57F6-5684F8F43170}"/>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49</a:t>
            </a:fld>
            <a:endParaRPr lang="en-US" sz="2000" dirty="0"/>
          </a:p>
        </p:txBody>
      </p:sp>
      <p:pic>
        <p:nvPicPr>
          <p:cNvPr id="12" name="Imagem 11" descr="Diagrama&#10;&#10;Descrição gerada automaticamente">
            <a:extLst>
              <a:ext uri="{FF2B5EF4-FFF2-40B4-BE49-F238E27FC236}">
                <a16:creationId xmlns:a16="http://schemas.microsoft.com/office/drawing/2014/main" id="{5AC7D03A-F7EA-C45E-9515-727031EA21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1562100"/>
            <a:ext cx="10653713" cy="76743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sp>
        <p:nvSpPr>
          <p:cNvPr id="2" name="TextBox 2"/>
          <p:cNvSpPr txBox="1"/>
          <p:nvPr/>
        </p:nvSpPr>
        <p:spPr>
          <a:xfrm>
            <a:off x="1079660" y="2210276"/>
            <a:ext cx="16179640" cy="14973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A automação de tarefas é uma prática comum entre os desenvolvedores de software.</a:t>
            </a:r>
          </a:p>
        </p:txBody>
      </p:sp>
      <p:sp>
        <p:nvSpPr>
          <p:cNvPr id="3" name="TextBox 3"/>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Introdução</a:t>
            </a:r>
          </a:p>
        </p:txBody>
      </p:sp>
      <p:sp>
        <p:nvSpPr>
          <p:cNvPr id="4" name="TextBox 4"/>
          <p:cNvSpPr txBox="1"/>
          <p:nvPr/>
        </p:nvSpPr>
        <p:spPr>
          <a:xfrm>
            <a:off x="1079660" y="4013019"/>
            <a:ext cx="16179640" cy="7734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Otimizar processos e aumentar a eficiência no ambiente de trabalho. </a:t>
            </a:r>
          </a:p>
        </p:txBody>
      </p:sp>
      <p:sp>
        <p:nvSpPr>
          <p:cNvPr id="5" name="TextBox 5"/>
          <p:cNvSpPr txBox="1"/>
          <p:nvPr/>
        </p:nvSpPr>
        <p:spPr>
          <a:xfrm>
            <a:off x="1028700" y="5091250"/>
            <a:ext cx="16179640" cy="7734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Ocorrência de erros nos scripts desenvolvidos.</a:t>
            </a:r>
          </a:p>
        </p:txBody>
      </p:sp>
      <p:sp>
        <p:nvSpPr>
          <p:cNvPr id="7" name="Espaço Reservado para Número de Slide 4">
            <a:extLst>
              <a:ext uri="{FF2B5EF4-FFF2-40B4-BE49-F238E27FC236}">
                <a16:creationId xmlns:a16="http://schemas.microsoft.com/office/drawing/2014/main" id="{77EC9222-BBFC-077E-CED2-F0608576E79E}"/>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5</a:t>
            </a:fld>
            <a:endParaRPr lang="en-US" sz="20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sp>
        <p:nvSpPr>
          <p:cNvPr id="2" name="TextBox 2"/>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Análise</a:t>
            </a:r>
          </a:p>
        </p:txBody>
      </p:sp>
      <p:sp>
        <p:nvSpPr>
          <p:cNvPr id="3" name="Freeform 3"/>
          <p:cNvSpPr/>
          <p:nvPr/>
        </p:nvSpPr>
        <p:spPr>
          <a:xfrm>
            <a:off x="3912420" y="1806547"/>
            <a:ext cx="10463159" cy="7451753"/>
          </a:xfrm>
          <a:custGeom>
            <a:avLst/>
            <a:gdLst/>
            <a:ahLst/>
            <a:cxnLst/>
            <a:rect l="l" t="t" r="r" b="b"/>
            <a:pathLst>
              <a:path w="10463159" h="7451753">
                <a:moveTo>
                  <a:pt x="0" y="0"/>
                </a:moveTo>
                <a:lnTo>
                  <a:pt x="10463160" y="0"/>
                </a:lnTo>
                <a:lnTo>
                  <a:pt x="10463160" y="7451753"/>
                </a:lnTo>
                <a:lnTo>
                  <a:pt x="0" y="7451753"/>
                </a:lnTo>
                <a:lnTo>
                  <a:pt x="0" y="0"/>
                </a:lnTo>
                <a:close/>
              </a:path>
            </a:pathLst>
          </a:custGeom>
          <a:blipFill>
            <a:blip r:embed="rId2"/>
            <a:stretch>
              <a:fillRect/>
            </a:stretch>
          </a:blipFill>
        </p:spPr>
        <p:txBody>
          <a:bodyPr/>
          <a:lstStyle/>
          <a:p>
            <a:endParaRPr lang="pt-BR"/>
          </a:p>
        </p:txBody>
      </p:sp>
      <p:sp>
        <p:nvSpPr>
          <p:cNvPr id="4" name="AutoShape 4"/>
          <p:cNvSpPr/>
          <p:nvPr/>
        </p:nvSpPr>
        <p:spPr>
          <a:xfrm flipV="1">
            <a:off x="14398015" y="2432543"/>
            <a:ext cx="1973978" cy="478404"/>
          </a:xfrm>
          <a:prstGeom prst="line">
            <a:avLst/>
          </a:prstGeom>
          <a:ln w="190500" cap="flat">
            <a:solidFill>
              <a:srgbClr val="000000"/>
            </a:solidFill>
            <a:prstDash val="solid"/>
            <a:headEnd type="arrow" w="med" len="sm"/>
            <a:tailEnd type="none" w="sm" len="sm"/>
          </a:ln>
        </p:spPr>
        <p:txBody>
          <a:bodyPr/>
          <a:lstStyle/>
          <a:p>
            <a:endParaRPr lang="pt-BR"/>
          </a:p>
        </p:txBody>
      </p:sp>
      <p:sp>
        <p:nvSpPr>
          <p:cNvPr id="5" name="Espaço Reservado para Número de Slide 4">
            <a:extLst>
              <a:ext uri="{FF2B5EF4-FFF2-40B4-BE49-F238E27FC236}">
                <a16:creationId xmlns:a16="http://schemas.microsoft.com/office/drawing/2014/main" id="{D75F3B67-E504-7F98-AADB-D947BB56886B}"/>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50</a:t>
            </a:fld>
            <a:endParaRPr lang="en-US" sz="20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sp>
        <p:nvSpPr>
          <p:cNvPr id="2" name="AutoShape 2"/>
          <p:cNvSpPr/>
          <p:nvPr/>
        </p:nvSpPr>
        <p:spPr>
          <a:xfrm flipV="1">
            <a:off x="12771134" y="3472863"/>
            <a:ext cx="1973978" cy="478404"/>
          </a:xfrm>
          <a:prstGeom prst="line">
            <a:avLst/>
          </a:prstGeom>
          <a:ln w="190500" cap="flat">
            <a:solidFill>
              <a:srgbClr val="000000"/>
            </a:solidFill>
            <a:prstDash val="solid"/>
            <a:headEnd type="arrow" w="med" len="sm"/>
            <a:tailEnd type="none" w="sm" len="sm"/>
          </a:ln>
        </p:spPr>
        <p:txBody>
          <a:bodyPr/>
          <a:lstStyle/>
          <a:p>
            <a:endParaRPr lang="pt-BR"/>
          </a:p>
        </p:txBody>
      </p:sp>
      <p:sp>
        <p:nvSpPr>
          <p:cNvPr id="3" name="Freeform 3"/>
          <p:cNvSpPr/>
          <p:nvPr/>
        </p:nvSpPr>
        <p:spPr>
          <a:xfrm>
            <a:off x="5309129" y="2929742"/>
            <a:ext cx="7439570" cy="6328558"/>
          </a:xfrm>
          <a:custGeom>
            <a:avLst/>
            <a:gdLst/>
            <a:ahLst/>
            <a:cxnLst/>
            <a:rect l="l" t="t" r="r" b="b"/>
            <a:pathLst>
              <a:path w="7439570" h="6328558">
                <a:moveTo>
                  <a:pt x="0" y="0"/>
                </a:moveTo>
                <a:lnTo>
                  <a:pt x="7439570" y="0"/>
                </a:lnTo>
                <a:lnTo>
                  <a:pt x="7439570" y="6328558"/>
                </a:lnTo>
                <a:lnTo>
                  <a:pt x="0" y="6328558"/>
                </a:lnTo>
                <a:lnTo>
                  <a:pt x="0" y="0"/>
                </a:lnTo>
                <a:close/>
              </a:path>
            </a:pathLst>
          </a:custGeom>
          <a:blipFill>
            <a:blip r:embed="rId2">
              <a:extLst>
                <a:ext uri="{96DAC541-7B7A-43D3-8B79-37D633B846F1}">
                  <asvg:svgBlip xmlns:asvg="http://schemas.microsoft.com/office/drawing/2016/SVG/main" r:embed="rId3"/>
                </a:ext>
              </a:extLst>
            </a:blip>
            <a:stretch>
              <a:fillRect l="-3601" t="-4661" r="-8496" b="-8940"/>
            </a:stretch>
          </a:blipFill>
        </p:spPr>
        <p:txBody>
          <a:bodyPr/>
          <a:lstStyle/>
          <a:p>
            <a:endParaRPr lang="pt-BR"/>
          </a:p>
        </p:txBody>
      </p:sp>
      <p:sp>
        <p:nvSpPr>
          <p:cNvPr id="4" name="TextBox 4"/>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Análise - Classe</a:t>
            </a:r>
          </a:p>
        </p:txBody>
      </p:sp>
      <p:sp>
        <p:nvSpPr>
          <p:cNvPr id="5" name="Espaço Reservado para Número de Slide 4">
            <a:extLst>
              <a:ext uri="{FF2B5EF4-FFF2-40B4-BE49-F238E27FC236}">
                <a16:creationId xmlns:a16="http://schemas.microsoft.com/office/drawing/2014/main" id="{9A4A7D78-A2D7-9795-EB37-1D1FD9197CB8}"/>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51</a:t>
            </a:fld>
            <a:endParaRPr lang="en-US" sz="20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sp>
        <p:nvSpPr>
          <p:cNvPr id="2" name="AutoShape 2"/>
          <p:cNvSpPr/>
          <p:nvPr/>
        </p:nvSpPr>
        <p:spPr>
          <a:xfrm flipV="1">
            <a:off x="12804052" y="4572526"/>
            <a:ext cx="1973978" cy="478404"/>
          </a:xfrm>
          <a:prstGeom prst="line">
            <a:avLst/>
          </a:prstGeom>
          <a:ln w="190500" cap="flat">
            <a:solidFill>
              <a:srgbClr val="000000"/>
            </a:solidFill>
            <a:prstDash val="solid"/>
            <a:headEnd type="arrow" w="med" len="sm"/>
            <a:tailEnd type="none" w="sm" len="sm"/>
          </a:ln>
        </p:spPr>
        <p:txBody>
          <a:bodyPr/>
          <a:lstStyle/>
          <a:p>
            <a:endParaRPr lang="pt-BR"/>
          </a:p>
        </p:txBody>
      </p:sp>
      <p:sp>
        <p:nvSpPr>
          <p:cNvPr id="3" name="Freeform 3"/>
          <p:cNvSpPr/>
          <p:nvPr/>
        </p:nvSpPr>
        <p:spPr>
          <a:xfrm>
            <a:off x="5338430" y="2880365"/>
            <a:ext cx="7443187" cy="6377935"/>
          </a:xfrm>
          <a:custGeom>
            <a:avLst/>
            <a:gdLst/>
            <a:ahLst/>
            <a:cxnLst/>
            <a:rect l="l" t="t" r="r" b="b"/>
            <a:pathLst>
              <a:path w="7443187" h="6377935">
                <a:moveTo>
                  <a:pt x="0" y="0"/>
                </a:moveTo>
                <a:lnTo>
                  <a:pt x="7443187" y="0"/>
                </a:lnTo>
                <a:lnTo>
                  <a:pt x="7443187" y="6377935"/>
                </a:lnTo>
                <a:lnTo>
                  <a:pt x="0" y="6377935"/>
                </a:lnTo>
                <a:lnTo>
                  <a:pt x="0" y="0"/>
                </a:lnTo>
                <a:close/>
              </a:path>
            </a:pathLst>
          </a:custGeom>
          <a:blipFill>
            <a:blip r:embed="rId2">
              <a:extLst>
                <a:ext uri="{96DAC541-7B7A-43D3-8B79-37D633B846F1}">
                  <asvg:svgBlip xmlns:asvg="http://schemas.microsoft.com/office/drawing/2016/SVG/main" r:embed="rId3"/>
                </a:ext>
              </a:extLst>
            </a:blip>
            <a:stretch>
              <a:fillRect l="-3993" t="-3850" r="-8050" b="-8871"/>
            </a:stretch>
          </a:blipFill>
        </p:spPr>
        <p:txBody>
          <a:bodyPr/>
          <a:lstStyle/>
          <a:p>
            <a:endParaRPr lang="pt-BR"/>
          </a:p>
        </p:txBody>
      </p:sp>
      <p:sp>
        <p:nvSpPr>
          <p:cNvPr id="4" name="TextBox 4"/>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Análise - Classe</a:t>
            </a:r>
          </a:p>
        </p:txBody>
      </p:sp>
      <p:sp>
        <p:nvSpPr>
          <p:cNvPr id="5" name="Espaço Reservado para Número de Slide 4">
            <a:extLst>
              <a:ext uri="{FF2B5EF4-FFF2-40B4-BE49-F238E27FC236}">
                <a16:creationId xmlns:a16="http://schemas.microsoft.com/office/drawing/2014/main" id="{78632860-A359-B497-C410-016A9C16A860}"/>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52</a:t>
            </a:fld>
            <a:endParaRPr lang="en-US" sz="20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sp>
        <p:nvSpPr>
          <p:cNvPr id="2" name="AutoShape 2"/>
          <p:cNvSpPr/>
          <p:nvPr/>
        </p:nvSpPr>
        <p:spPr>
          <a:xfrm flipV="1">
            <a:off x="12820512" y="7980852"/>
            <a:ext cx="1973978" cy="478404"/>
          </a:xfrm>
          <a:prstGeom prst="line">
            <a:avLst/>
          </a:prstGeom>
          <a:ln w="190500" cap="flat">
            <a:solidFill>
              <a:srgbClr val="000000"/>
            </a:solidFill>
            <a:prstDash val="solid"/>
            <a:headEnd type="arrow" w="med" len="sm"/>
            <a:tailEnd type="none" w="sm" len="sm"/>
          </a:ln>
        </p:spPr>
        <p:txBody>
          <a:bodyPr/>
          <a:lstStyle/>
          <a:p>
            <a:endParaRPr lang="pt-BR"/>
          </a:p>
        </p:txBody>
      </p:sp>
      <p:sp>
        <p:nvSpPr>
          <p:cNvPr id="3" name="TextBox 3"/>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Análise - Classe</a:t>
            </a:r>
          </a:p>
        </p:txBody>
      </p:sp>
      <p:sp>
        <p:nvSpPr>
          <p:cNvPr id="4" name="Freeform 4"/>
          <p:cNvSpPr/>
          <p:nvPr/>
        </p:nvSpPr>
        <p:spPr>
          <a:xfrm>
            <a:off x="5325588" y="2929742"/>
            <a:ext cx="7472488" cy="6270965"/>
          </a:xfrm>
          <a:custGeom>
            <a:avLst/>
            <a:gdLst/>
            <a:ahLst/>
            <a:cxnLst/>
            <a:rect l="l" t="t" r="r" b="b"/>
            <a:pathLst>
              <a:path w="7472488" h="6270965">
                <a:moveTo>
                  <a:pt x="0" y="0"/>
                </a:moveTo>
                <a:lnTo>
                  <a:pt x="7472489" y="0"/>
                </a:lnTo>
                <a:lnTo>
                  <a:pt x="7472489" y="6270965"/>
                </a:lnTo>
                <a:lnTo>
                  <a:pt x="0" y="6270965"/>
                </a:lnTo>
                <a:lnTo>
                  <a:pt x="0" y="0"/>
                </a:lnTo>
                <a:close/>
              </a:path>
            </a:pathLst>
          </a:custGeom>
          <a:blipFill>
            <a:blip r:embed="rId2">
              <a:extLst>
                <a:ext uri="{96DAC541-7B7A-43D3-8B79-37D633B846F1}">
                  <asvg:svgBlip xmlns:asvg="http://schemas.microsoft.com/office/drawing/2016/SVG/main" r:embed="rId3"/>
                </a:ext>
              </a:extLst>
            </a:blip>
            <a:stretch>
              <a:fillRect l="-3806" t="-4704" r="-7798" b="-9941"/>
            </a:stretch>
          </a:blipFill>
        </p:spPr>
        <p:txBody>
          <a:bodyPr/>
          <a:lstStyle/>
          <a:p>
            <a:endParaRPr lang="pt-BR"/>
          </a:p>
        </p:txBody>
      </p:sp>
      <p:sp>
        <p:nvSpPr>
          <p:cNvPr id="5" name="Espaço Reservado para Número de Slide 4">
            <a:extLst>
              <a:ext uri="{FF2B5EF4-FFF2-40B4-BE49-F238E27FC236}">
                <a16:creationId xmlns:a16="http://schemas.microsoft.com/office/drawing/2014/main" id="{53AD2EDD-618B-EDE3-3B95-4AF525CDD9A0}"/>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53</a:t>
            </a:fld>
            <a:endParaRPr lang="en-US" sz="20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sp>
        <p:nvSpPr>
          <p:cNvPr id="3" name="TextBox 3"/>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Classe</a:t>
            </a:r>
          </a:p>
        </p:txBody>
      </p:sp>
      <p:sp>
        <p:nvSpPr>
          <p:cNvPr id="4" name="Espaço Reservado para Número de Slide 4">
            <a:extLst>
              <a:ext uri="{FF2B5EF4-FFF2-40B4-BE49-F238E27FC236}">
                <a16:creationId xmlns:a16="http://schemas.microsoft.com/office/drawing/2014/main" id="{C6DC7F81-4099-BB77-887B-D6847548081E}"/>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54</a:t>
            </a:fld>
            <a:endParaRPr lang="en-US" sz="2000" dirty="0"/>
          </a:p>
        </p:txBody>
      </p:sp>
      <p:pic>
        <p:nvPicPr>
          <p:cNvPr id="6" name="Imagem 5" descr="Diagrama&#10;&#10;Descrição gerada automaticamente">
            <a:extLst>
              <a:ext uri="{FF2B5EF4-FFF2-40B4-BE49-F238E27FC236}">
                <a16:creationId xmlns:a16="http://schemas.microsoft.com/office/drawing/2014/main" id="{5528BD38-EBDB-BB74-BEF0-B5C9E89C88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712343"/>
            <a:ext cx="13577076" cy="774122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sp>
        <p:nvSpPr>
          <p:cNvPr id="2" name="TextBox 2"/>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Análise</a:t>
            </a:r>
          </a:p>
        </p:txBody>
      </p:sp>
      <p:sp>
        <p:nvSpPr>
          <p:cNvPr id="3" name="Freeform 3"/>
          <p:cNvSpPr/>
          <p:nvPr/>
        </p:nvSpPr>
        <p:spPr>
          <a:xfrm>
            <a:off x="3912420" y="1806547"/>
            <a:ext cx="10463159" cy="7451753"/>
          </a:xfrm>
          <a:custGeom>
            <a:avLst/>
            <a:gdLst/>
            <a:ahLst/>
            <a:cxnLst/>
            <a:rect l="l" t="t" r="r" b="b"/>
            <a:pathLst>
              <a:path w="10463159" h="7451753">
                <a:moveTo>
                  <a:pt x="0" y="0"/>
                </a:moveTo>
                <a:lnTo>
                  <a:pt x="10463160" y="0"/>
                </a:lnTo>
                <a:lnTo>
                  <a:pt x="10463160" y="7451753"/>
                </a:lnTo>
                <a:lnTo>
                  <a:pt x="0" y="7451753"/>
                </a:lnTo>
                <a:lnTo>
                  <a:pt x="0" y="0"/>
                </a:lnTo>
                <a:close/>
              </a:path>
            </a:pathLst>
          </a:custGeom>
          <a:blipFill>
            <a:blip r:embed="rId2"/>
            <a:stretch>
              <a:fillRect/>
            </a:stretch>
          </a:blipFill>
        </p:spPr>
        <p:txBody>
          <a:bodyPr/>
          <a:lstStyle/>
          <a:p>
            <a:endParaRPr lang="pt-BR"/>
          </a:p>
        </p:txBody>
      </p:sp>
      <p:sp>
        <p:nvSpPr>
          <p:cNvPr id="4" name="AutoShape 4"/>
          <p:cNvSpPr/>
          <p:nvPr/>
        </p:nvSpPr>
        <p:spPr>
          <a:xfrm flipH="1" flipV="1">
            <a:off x="1989102" y="7277337"/>
            <a:ext cx="1888222" cy="748381"/>
          </a:xfrm>
          <a:prstGeom prst="line">
            <a:avLst/>
          </a:prstGeom>
          <a:ln w="190500" cap="flat">
            <a:solidFill>
              <a:srgbClr val="000000"/>
            </a:solidFill>
            <a:prstDash val="solid"/>
            <a:headEnd type="arrow" w="med" len="sm"/>
            <a:tailEnd type="none" w="sm" len="sm"/>
          </a:ln>
        </p:spPr>
        <p:txBody>
          <a:bodyPr/>
          <a:lstStyle/>
          <a:p>
            <a:endParaRPr lang="pt-BR"/>
          </a:p>
        </p:txBody>
      </p:sp>
      <p:sp>
        <p:nvSpPr>
          <p:cNvPr id="5" name="Espaço Reservado para Número de Slide 4">
            <a:extLst>
              <a:ext uri="{FF2B5EF4-FFF2-40B4-BE49-F238E27FC236}">
                <a16:creationId xmlns:a16="http://schemas.microsoft.com/office/drawing/2014/main" id="{7CE4376D-CDD5-1179-45B5-F9570C63AFA0}"/>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55</a:t>
            </a:fld>
            <a:endParaRPr lang="en-US"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sp>
        <p:nvSpPr>
          <p:cNvPr id="2" name="Freeform 2"/>
          <p:cNvSpPr/>
          <p:nvPr/>
        </p:nvSpPr>
        <p:spPr>
          <a:xfrm>
            <a:off x="1101090" y="1846438"/>
            <a:ext cx="16158210" cy="8256389"/>
          </a:xfrm>
          <a:custGeom>
            <a:avLst/>
            <a:gdLst/>
            <a:ahLst/>
            <a:cxnLst/>
            <a:rect l="l" t="t" r="r" b="b"/>
            <a:pathLst>
              <a:path w="16158210" h="8256389">
                <a:moveTo>
                  <a:pt x="0" y="0"/>
                </a:moveTo>
                <a:lnTo>
                  <a:pt x="16158210" y="0"/>
                </a:lnTo>
                <a:lnTo>
                  <a:pt x="16158210" y="8256389"/>
                </a:lnTo>
                <a:lnTo>
                  <a:pt x="0" y="8256389"/>
                </a:lnTo>
                <a:lnTo>
                  <a:pt x="0" y="0"/>
                </a:lnTo>
                <a:close/>
              </a:path>
            </a:pathLst>
          </a:custGeom>
          <a:blipFill>
            <a:blip r:embed="rId2"/>
            <a:stretch>
              <a:fillRect/>
            </a:stretch>
          </a:blipFill>
        </p:spPr>
        <p:txBody>
          <a:bodyPr/>
          <a:lstStyle/>
          <a:p>
            <a:endParaRPr lang="pt-BR"/>
          </a:p>
        </p:txBody>
      </p:sp>
      <p:sp>
        <p:nvSpPr>
          <p:cNvPr id="3" name="TextBox 3"/>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Sequência - de alteração de dados</a:t>
            </a:r>
          </a:p>
        </p:txBody>
      </p:sp>
      <p:sp>
        <p:nvSpPr>
          <p:cNvPr id="4" name="Espaço Reservado para Número de Slide 4">
            <a:extLst>
              <a:ext uri="{FF2B5EF4-FFF2-40B4-BE49-F238E27FC236}">
                <a16:creationId xmlns:a16="http://schemas.microsoft.com/office/drawing/2014/main" id="{37034DF1-2DEB-C0D6-CF8F-1043545C6C95}"/>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56</a:t>
            </a:fld>
            <a:endParaRPr lang="en-US" sz="20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sp>
        <p:nvSpPr>
          <p:cNvPr id="3" name="TextBox 3"/>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Sequência - de Registro e Autenticação </a:t>
            </a:r>
          </a:p>
        </p:txBody>
      </p:sp>
      <p:sp>
        <p:nvSpPr>
          <p:cNvPr id="4" name="Espaço Reservado para Número de Slide 4">
            <a:extLst>
              <a:ext uri="{FF2B5EF4-FFF2-40B4-BE49-F238E27FC236}">
                <a16:creationId xmlns:a16="http://schemas.microsoft.com/office/drawing/2014/main" id="{ECC10409-1E14-F986-2CFE-CCD2DBD7768C}"/>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57</a:t>
            </a:fld>
            <a:endParaRPr lang="en-US" sz="2000" dirty="0"/>
          </a:p>
        </p:txBody>
      </p:sp>
      <p:pic>
        <p:nvPicPr>
          <p:cNvPr id="6" name="Imagem 5" descr="Uma imagem contendo Diagrama&#10;&#10;Descrição gerada automaticamente">
            <a:extLst>
              <a:ext uri="{FF2B5EF4-FFF2-40B4-BE49-F238E27FC236}">
                <a16:creationId xmlns:a16="http://schemas.microsoft.com/office/drawing/2014/main" id="{EAD96E0A-6FFA-CE97-3538-0FD9D30A07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1601337"/>
            <a:ext cx="11506200" cy="828964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sp>
        <p:nvSpPr>
          <p:cNvPr id="2" name="Freeform 2"/>
          <p:cNvSpPr/>
          <p:nvPr/>
        </p:nvSpPr>
        <p:spPr>
          <a:xfrm>
            <a:off x="1618774" y="1712343"/>
            <a:ext cx="15050453" cy="8387739"/>
          </a:xfrm>
          <a:custGeom>
            <a:avLst/>
            <a:gdLst/>
            <a:ahLst/>
            <a:cxnLst/>
            <a:rect l="l" t="t" r="r" b="b"/>
            <a:pathLst>
              <a:path w="15050453" h="8387739">
                <a:moveTo>
                  <a:pt x="0" y="0"/>
                </a:moveTo>
                <a:lnTo>
                  <a:pt x="15050452" y="0"/>
                </a:lnTo>
                <a:lnTo>
                  <a:pt x="15050452" y="8387739"/>
                </a:lnTo>
                <a:lnTo>
                  <a:pt x="0" y="8387739"/>
                </a:lnTo>
                <a:lnTo>
                  <a:pt x="0" y="0"/>
                </a:lnTo>
                <a:close/>
              </a:path>
            </a:pathLst>
          </a:custGeom>
          <a:blipFill>
            <a:blip r:embed="rId2"/>
            <a:stretch>
              <a:fillRect/>
            </a:stretch>
          </a:blipFill>
        </p:spPr>
        <p:txBody>
          <a:bodyPr/>
          <a:lstStyle/>
          <a:p>
            <a:endParaRPr lang="pt-BR"/>
          </a:p>
        </p:txBody>
      </p:sp>
      <p:sp>
        <p:nvSpPr>
          <p:cNvPr id="3" name="TextBox 3"/>
          <p:cNvSpPr txBox="1"/>
          <p:nvPr/>
        </p:nvSpPr>
        <p:spPr>
          <a:xfrm>
            <a:off x="1028700" y="788418"/>
            <a:ext cx="16471098"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Sequência - de Gerenciamento e Exclusão</a:t>
            </a:r>
          </a:p>
        </p:txBody>
      </p:sp>
      <p:sp>
        <p:nvSpPr>
          <p:cNvPr id="4" name="Espaço Reservado para Número de Slide 4">
            <a:extLst>
              <a:ext uri="{FF2B5EF4-FFF2-40B4-BE49-F238E27FC236}">
                <a16:creationId xmlns:a16="http://schemas.microsoft.com/office/drawing/2014/main" id="{CB23CE95-D890-451A-F990-B8CDE97F3D80}"/>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58</a:t>
            </a:fld>
            <a:endParaRPr lang="en-US" sz="20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sp>
        <p:nvSpPr>
          <p:cNvPr id="2" name="TextBox 2"/>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Análise</a:t>
            </a:r>
          </a:p>
        </p:txBody>
      </p:sp>
      <p:sp>
        <p:nvSpPr>
          <p:cNvPr id="3" name="Freeform 3"/>
          <p:cNvSpPr/>
          <p:nvPr/>
        </p:nvSpPr>
        <p:spPr>
          <a:xfrm>
            <a:off x="3912420" y="1806547"/>
            <a:ext cx="10463159" cy="7451753"/>
          </a:xfrm>
          <a:custGeom>
            <a:avLst/>
            <a:gdLst/>
            <a:ahLst/>
            <a:cxnLst/>
            <a:rect l="l" t="t" r="r" b="b"/>
            <a:pathLst>
              <a:path w="10463159" h="7451753">
                <a:moveTo>
                  <a:pt x="0" y="0"/>
                </a:moveTo>
                <a:lnTo>
                  <a:pt x="10463160" y="0"/>
                </a:lnTo>
                <a:lnTo>
                  <a:pt x="10463160" y="7451753"/>
                </a:lnTo>
                <a:lnTo>
                  <a:pt x="0" y="7451753"/>
                </a:lnTo>
                <a:lnTo>
                  <a:pt x="0" y="0"/>
                </a:lnTo>
                <a:close/>
              </a:path>
            </a:pathLst>
          </a:custGeom>
          <a:blipFill>
            <a:blip r:embed="rId2"/>
            <a:stretch>
              <a:fillRect/>
            </a:stretch>
          </a:blipFill>
        </p:spPr>
        <p:txBody>
          <a:bodyPr/>
          <a:lstStyle/>
          <a:p>
            <a:endParaRPr lang="pt-BR"/>
          </a:p>
        </p:txBody>
      </p:sp>
      <p:sp>
        <p:nvSpPr>
          <p:cNvPr id="4" name="AutoShape 4"/>
          <p:cNvSpPr/>
          <p:nvPr/>
        </p:nvSpPr>
        <p:spPr>
          <a:xfrm flipV="1">
            <a:off x="14430448" y="6418397"/>
            <a:ext cx="1660281" cy="1170011"/>
          </a:xfrm>
          <a:prstGeom prst="line">
            <a:avLst/>
          </a:prstGeom>
          <a:ln w="190500" cap="flat">
            <a:solidFill>
              <a:srgbClr val="000000"/>
            </a:solidFill>
            <a:prstDash val="solid"/>
            <a:headEnd type="arrow" w="med" len="sm"/>
            <a:tailEnd type="none" w="sm" len="sm"/>
          </a:ln>
        </p:spPr>
        <p:txBody>
          <a:bodyPr/>
          <a:lstStyle/>
          <a:p>
            <a:endParaRPr lang="pt-BR"/>
          </a:p>
        </p:txBody>
      </p:sp>
      <p:sp>
        <p:nvSpPr>
          <p:cNvPr id="5" name="Espaço Reservado para Número de Slide 4">
            <a:extLst>
              <a:ext uri="{FF2B5EF4-FFF2-40B4-BE49-F238E27FC236}">
                <a16:creationId xmlns:a16="http://schemas.microsoft.com/office/drawing/2014/main" id="{AEB5851C-37C1-C668-3D9E-AD13BF918B54}"/>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59</a:t>
            </a:fld>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sp>
        <p:nvSpPr>
          <p:cNvPr id="2" name="TextBox 2"/>
          <p:cNvSpPr txBox="1"/>
          <p:nvPr/>
        </p:nvSpPr>
        <p:spPr>
          <a:xfrm>
            <a:off x="1079660" y="2210276"/>
            <a:ext cx="16179640" cy="14973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A automação de tarefas é uma prática comum entre os desenvolvedores de software.</a:t>
            </a:r>
          </a:p>
        </p:txBody>
      </p:sp>
      <p:sp>
        <p:nvSpPr>
          <p:cNvPr id="3" name="TextBox 3"/>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Introdução</a:t>
            </a:r>
          </a:p>
        </p:txBody>
      </p:sp>
      <p:sp>
        <p:nvSpPr>
          <p:cNvPr id="4" name="TextBox 4"/>
          <p:cNvSpPr txBox="1"/>
          <p:nvPr/>
        </p:nvSpPr>
        <p:spPr>
          <a:xfrm>
            <a:off x="1079660" y="4013019"/>
            <a:ext cx="16179640" cy="7734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Otimizar processos e aumentar a eficiência no ambiente de trabalho. </a:t>
            </a:r>
          </a:p>
        </p:txBody>
      </p:sp>
      <p:sp>
        <p:nvSpPr>
          <p:cNvPr id="5" name="TextBox 5"/>
          <p:cNvSpPr txBox="1"/>
          <p:nvPr/>
        </p:nvSpPr>
        <p:spPr>
          <a:xfrm>
            <a:off x="1028700" y="5091250"/>
            <a:ext cx="16179640" cy="7734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Ocorrência de erros nos scripts desenvolvidos.</a:t>
            </a:r>
          </a:p>
        </p:txBody>
      </p:sp>
      <p:sp>
        <p:nvSpPr>
          <p:cNvPr id="6" name="TextBox 6"/>
          <p:cNvSpPr txBox="1"/>
          <p:nvPr/>
        </p:nvSpPr>
        <p:spPr>
          <a:xfrm>
            <a:off x="1079660" y="6169481"/>
            <a:ext cx="16179640" cy="773431"/>
          </a:xfrm>
          <a:prstGeom prst="rect">
            <a:avLst/>
          </a:prstGeom>
        </p:spPr>
        <p:txBody>
          <a:bodyPr lIns="0" tIns="0" rIns="0" bIns="0" rtlCol="0" anchor="t">
            <a:spAutoFit/>
          </a:bodyPr>
          <a:lstStyle/>
          <a:p>
            <a:pPr algn="just">
              <a:lnSpc>
                <a:spcPts val="5759"/>
              </a:lnSpc>
            </a:pPr>
            <a:r>
              <a:rPr lang="en-US" sz="3999" dirty="0" err="1">
                <a:solidFill>
                  <a:srgbClr val="404040"/>
                </a:solidFill>
                <a:latin typeface="Arial"/>
              </a:rPr>
              <a:t>Frustração</a:t>
            </a:r>
            <a:r>
              <a:rPr lang="en-US" sz="3999" dirty="0">
                <a:solidFill>
                  <a:srgbClr val="404040"/>
                </a:solidFill>
                <a:latin typeface="Arial"/>
              </a:rPr>
              <a:t> e </a:t>
            </a:r>
            <a:r>
              <a:rPr lang="en-US" sz="3999" dirty="0" err="1">
                <a:solidFill>
                  <a:srgbClr val="404040"/>
                </a:solidFill>
                <a:latin typeface="Arial"/>
              </a:rPr>
              <a:t>desperdício</a:t>
            </a:r>
            <a:r>
              <a:rPr lang="en-US" sz="3999" dirty="0">
                <a:solidFill>
                  <a:srgbClr val="404040"/>
                </a:solidFill>
                <a:latin typeface="Arial"/>
              </a:rPr>
              <a:t> de </a:t>
            </a:r>
            <a:r>
              <a:rPr lang="en-US" sz="3999" dirty="0" err="1">
                <a:solidFill>
                  <a:srgbClr val="404040"/>
                </a:solidFill>
                <a:latin typeface="Arial"/>
              </a:rPr>
              <a:t>recursos</a:t>
            </a:r>
            <a:r>
              <a:rPr lang="en-US" sz="3999" dirty="0">
                <a:solidFill>
                  <a:srgbClr val="404040"/>
                </a:solidFill>
                <a:latin typeface="Arial"/>
              </a:rPr>
              <a:t>.</a:t>
            </a:r>
          </a:p>
        </p:txBody>
      </p:sp>
      <p:sp>
        <p:nvSpPr>
          <p:cNvPr id="8" name="Espaço Reservado para Número de Slide 4">
            <a:extLst>
              <a:ext uri="{FF2B5EF4-FFF2-40B4-BE49-F238E27FC236}">
                <a16:creationId xmlns:a16="http://schemas.microsoft.com/office/drawing/2014/main" id="{C07701A0-4F38-EB9E-D643-AA762CF5EA85}"/>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6</a:t>
            </a:fld>
            <a:endParaRPr lang="en-US" sz="20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sp>
        <p:nvSpPr>
          <p:cNvPr id="2" name="Freeform 2"/>
          <p:cNvSpPr/>
          <p:nvPr/>
        </p:nvSpPr>
        <p:spPr>
          <a:xfrm>
            <a:off x="6842625" y="1712343"/>
            <a:ext cx="4843248" cy="8376199"/>
          </a:xfrm>
          <a:custGeom>
            <a:avLst/>
            <a:gdLst/>
            <a:ahLst/>
            <a:cxnLst/>
            <a:rect l="l" t="t" r="r" b="b"/>
            <a:pathLst>
              <a:path w="4843248" h="8376199">
                <a:moveTo>
                  <a:pt x="0" y="0"/>
                </a:moveTo>
                <a:lnTo>
                  <a:pt x="4843248" y="0"/>
                </a:lnTo>
                <a:lnTo>
                  <a:pt x="4843248" y="8376199"/>
                </a:lnTo>
                <a:lnTo>
                  <a:pt x="0" y="8376199"/>
                </a:lnTo>
                <a:lnTo>
                  <a:pt x="0" y="0"/>
                </a:lnTo>
                <a:close/>
              </a:path>
            </a:pathLst>
          </a:custGeom>
          <a:blipFill>
            <a:blip r:embed="rId2"/>
            <a:stretch>
              <a:fillRect/>
            </a:stretch>
          </a:blipFill>
        </p:spPr>
        <p:txBody>
          <a:bodyPr/>
          <a:lstStyle/>
          <a:p>
            <a:endParaRPr lang="pt-BR"/>
          </a:p>
        </p:txBody>
      </p:sp>
      <p:sp>
        <p:nvSpPr>
          <p:cNvPr id="3" name="TextBox 3"/>
          <p:cNvSpPr txBox="1"/>
          <p:nvPr/>
        </p:nvSpPr>
        <p:spPr>
          <a:xfrm>
            <a:off x="1028700" y="788418"/>
            <a:ext cx="16471098"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Atividade - Registro</a:t>
            </a:r>
          </a:p>
        </p:txBody>
      </p:sp>
      <p:sp>
        <p:nvSpPr>
          <p:cNvPr id="4" name="Espaço Reservado para Número de Slide 4">
            <a:extLst>
              <a:ext uri="{FF2B5EF4-FFF2-40B4-BE49-F238E27FC236}">
                <a16:creationId xmlns:a16="http://schemas.microsoft.com/office/drawing/2014/main" id="{C2A064C7-5051-84C1-D6C2-71FBA23529AE}"/>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60</a:t>
            </a:fld>
            <a:endParaRPr lang="en-US" sz="20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sp>
        <p:nvSpPr>
          <p:cNvPr id="2" name="Freeform 2"/>
          <p:cNvSpPr/>
          <p:nvPr/>
        </p:nvSpPr>
        <p:spPr>
          <a:xfrm>
            <a:off x="6308249" y="1712343"/>
            <a:ext cx="6881701" cy="8290553"/>
          </a:xfrm>
          <a:custGeom>
            <a:avLst/>
            <a:gdLst/>
            <a:ahLst/>
            <a:cxnLst/>
            <a:rect l="l" t="t" r="r" b="b"/>
            <a:pathLst>
              <a:path w="6881701" h="8290553">
                <a:moveTo>
                  <a:pt x="0" y="0"/>
                </a:moveTo>
                <a:lnTo>
                  <a:pt x="6881701" y="0"/>
                </a:lnTo>
                <a:lnTo>
                  <a:pt x="6881701" y="8290553"/>
                </a:lnTo>
                <a:lnTo>
                  <a:pt x="0" y="8290553"/>
                </a:lnTo>
                <a:lnTo>
                  <a:pt x="0" y="0"/>
                </a:lnTo>
                <a:close/>
              </a:path>
            </a:pathLst>
          </a:custGeom>
          <a:blipFill>
            <a:blip r:embed="rId2"/>
            <a:stretch>
              <a:fillRect/>
            </a:stretch>
          </a:blipFill>
        </p:spPr>
        <p:txBody>
          <a:bodyPr/>
          <a:lstStyle/>
          <a:p>
            <a:endParaRPr lang="pt-BR"/>
          </a:p>
        </p:txBody>
      </p:sp>
      <p:sp>
        <p:nvSpPr>
          <p:cNvPr id="3" name="TextBox 3"/>
          <p:cNvSpPr txBox="1"/>
          <p:nvPr/>
        </p:nvSpPr>
        <p:spPr>
          <a:xfrm>
            <a:off x="1028700" y="788418"/>
            <a:ext cx="16471098"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Atividade - Login</a:t>
            </a:r>
          </a:p>
        </p:txBody>
      </p:sp>
      <p:sp>
        <p:nvSpPr>
          <p:cNvPr id="4" name="Espaço Reservado para Número de Slide 4">
            <a:extLst>
              <a:ext uri="{FF2B5EF4-FFF2-40B4-BE49-F238E27FC236}">
                <a16:creationId xmlns:a16="http://schemas.microsoft.com/office/drawing/2014/main" id="{8619CFAE-3B34-D308-A7F2-ED824DD68BFF}"/>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61</a:t>
            </a:fld>
            <a:endParaRPr lang="en-US" sz="20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sp>
        <p:nvSpPr>
          <p:cNvPr id="3" name="TextBox 3"/>
          <p:cNvSpPr txBox="1"/>
          <p:nvPr/>
        </p:nvSpPr>
        <p:spPr>
          <a:xfrm>
            <a:off x="1028700" y="788418"/>
            <a:ext cx="16471098" cy="814903"/>
          </a:xfrm>
          <a:prstGeom prst="rect">
            <a:avLst/>
          </a:prstGeom>
        </p:spPr>
        <p:txBody>
          <a:bodyPr lIns="0" tIns="0" rIns="0" bIns="0" rtlCol="0" anchor="t">
            <a:spAutoFit/>
          </a:bodyPr>
          <a:lstStyle/>
          <a:p>
            <a:pPr algn="ctr">
              <a:lnSpc>
                <a:spcPts val="6480"/>
              </a:lnSpc>
            </a:pPr>
            <a:r>
              <a:rPr lang="en-US" sz="5400" dirty="0" err="1">
                <a:solidFill>
                  <a:srgbClr val="000000"/>
                </a:solidFill>
                <a:latin typeface="Arial Bold"/>
              </a:rPr>
              <a:t>Atividade</a:t>
            </a:r>
            <a:r>
              <a:rPr lang="en-US" sz="5400" dirty="0">
                <a:solidFill>
                  <a:srgbClr val="000000"/>
                </a:solidFill>
                <a:latin typeface="Arial Bold"/>
              </a:rPr>
              <a:t> – </a:t>
            </a:r>
            <a:r>
              <a:rPr lang="en-US" sz="5400" dirty="0" err="1">
                <a:solidFill>
                  <a:srgbClr val="000000"/>
                </a:solidFill>
                <a:latin typeface="Arial Bold"/>
              </a:rPr>
              <a:t>Registro</a:t>
            </a:r>
            <a:r>
              <a:rPr lang="en-US" sz="5400" dirty="0">
                <a:solidFill>
                  <a:srgbClr val="000000"/>
                </a:solidFill>
                <a:latin typeface="Arial Bold"/>
              </a:rPr>
              <a:t> de entrada e </a:t>
            </a:r>
            <a:r>
              <a:rPr lang="en-US" sz="5400" dirty="0" err="1">
                <a:solidFill>
                  <a:srgbClr val="000000"/>
                </a:solidFill>
                <a:latin typeface="Arial Bold"/>
              </a:rPr>
              <a:t>saida</a:t>
            </a:r>
            <a:endParaRPr lang="en-US" sz="5400" dirty="0">
              <a:solidFill>
                <a:srgbClr val="000000"/>
              </a:solidFill>
              <a:latin typeface="Arial Bold"/>
            </a:endParaRPr>
          </a:p>
        </p:txBody>
      </p:sp>
      <p:sp>
        <p:nvSpPr>
          <p:cNvPr id="4" name="Espaço Reservado para Número de Slide 4">
            <a:extLst>
              <a:ext uri="{FF2B5EF4-FFF2-40B4-BE49-F238E27FC236}">
                <a16:creationId xmlns:a16="http://schemas.microsoft.com/office/drawing/2014/main" id="{8619CFAE-3B34-D308-A7F2-ED824DD68BFF}"/>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62</a:t>
            </a:fld>
            <a:endParaRPr lang="en-US" sz="2000" dirty="0"/>
          </a:p>
        </p:txBody>
      </p:sp>
      <p:pic>
        <p:nvPicPr>
          <p:cNvPr id="6" name="Imagem 5" descr="Diagrama&#10;&#10;Descrição gerada automaticamente">
            <a:extLst>
              <a:ext uri="{FF2B5EF4-FFF2-40B4-BE49-F238E27FC236}">
                <a16:creationId xmlns:a16="http://schemas.microsoft.com/office/drawing/2014/main" id="{F6DFB0E4-DD46-1685-8AC8-383C3216B9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1154" y="1712343"/>
            <a:ext cx="4157991" cy="8368282"/>
          </a:xfrm>
          <a:prstGeom prst="rect">
            <a:avLst/>
          </a:prstGeom>
        </p:spPr>
      </p:pic>
    </p:spTree>
    <p:extLst>
      <p:ext uri="{BB962C8B-B14F-4D97-AF65-F5344CB8AC3E}">
        <p14:creationId xmlns:p14="http://schemas.microsoft.com/office/powerpoint/2010/main" val="35859074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sp>
        <p:nvSpPr>
          <p:cNvPr id="3" name="TextBox 3"/>
          <p:cNvSpPr txBox="1"/>
          <p:nvPr/>
        </p:nvSpPr>
        <p:spPr>
          <a:xfrm>
            <a:off x="1028700" y="788418"/>
            <a:ext cx="16471098"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Atividade - Correção de Script</a:t>
            </a:r>
          </a:p>
        </p:txBody>
      </p:sp>
      <p:sp>
        <p:nvSpPr>
          <p:cNvPr id="6" name="Espaço Reservado para Número de Slide 4">
            <a:extLst>
              <a:ext uri="{FF2B5EF4-FFF2-40B4-BE49-F238E27FC236}">
                <a16:creationId xmlns:a16="http://schemas.microsoft.com/office/drawing/2014/main" id="{6987F35B-989C-1327-92A6-53410721D35B}"/>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63</a:t>
            </a:fld>
            <a:endParaRPr lang="en-US" sz="2000" dirty="0"/>
          </a:p>
        </p:txBody>
      </p:sp>
      <p:pic>
        <p:nvPicPr>
          <p:cNvPr id="5" name="Imagem 4" descr="Diagrama&#10;&#10;Descrição gerada automaticamente">
            <a:extLst>
              <a:ext uri="{FF2B5EF4-FFF2-40B4-BE49-F238E27FC236}">
                <a16:creationId xmlns:a16="http://schemas.microsoft.com/office/drawing/2014/main" id="{CF45C515-5AF2-1BAE-A15E-E4CF83965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993" y="1568166"/>
            <a:ext cx="5882013" cy="8291512"/>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AA2AF997-9B9B-07CC-9134-FE1D1799D653}"/>
              </a:ext>
            </a:extLst>
          </p:cNvPr>
          <p:cNvSpPr txBox="1"/>
          <p:nvPr/>
        </p:nvSpPr>
        <p:spPr>
          <a:xfrm>
            <a:off x="304800" y="9639300"/>
            <a:ext cx="9144000" cy="369332"/>
          </a:xfrm>
          <a:prstGeom prst="rect">
            <a:avLst/>
          </a:prstGeom>
          <a:noFill/>
        </p:spPr>
        <p:txBody>
          <a:bodyPr wrap="square">
            <a:spAutoFit/>
          </a:bodyPr>
          <a:lstStyle/>
          <a:p>
            <a:fld id="{B6F15528-21DE-4FAA-801E-634DDDAF4B2B}" type="slidenum">
              <a:rPr lang="en-US" sz="1800" smtClean="0"/>
              <a:pPr/>
              <a:t>64</a:t>
            </a:fld>
            <a:endParaRPr lang="pt-BR" dirty="0"/>
          </a:p>
        </p:txBody>
      </p:sp>
      <p:sp>
        <p:nvSpPr>
          <p:cNvPr id="6" name="CaixaDeTexto 5">
            <a:extLst>
              <a:ext uri="{FF2B5EF4-FFF2-40B4-BE49-F238E27FC236}">
                <a16:creationId xmlns:a16="http://schemas.microsoft.com/office/drawing/2014/main" id="{38B61B75-146E-1155-DD98-A4089895EFE1}"/>
              </a:ext>
            </a:extLst>
          </p:cNvPr>
          <p:cNvSpPr txBox="1"/>
          <p:nvPr/>
        </p:nvSpPr>
        <p:spPr>
          <a:xfrm>
            <a:off x="2057400" y="278368"/>
            <a:ext cx="13106400" cy="9448740"/>
          </a:xfrm>
          <a:prstGeom prst="rect">
            <a:avLst/>
          </a:prstGeom>
          <a:noFill/>
        </p:spPr>
        <p:txBody>
          <a:bodyPr wrap="square">
            <a:spAutoFit/>
          </a:bodyPr>
          <a:lstStyle/>
          <a:p>
            <a:r>
              <a:rPr lang="pt-BR" sz="1600" b="0" dirty="0">
                <a:effectLst/>
                <a:latin typeface="Arial" panose="020B0604020202020204" pitchFamily="34" charset="0"/>
                <a:cs typeface="Arial" panose="020B0604020202020204" pitchFamily="34" charset="0"/>
              </a:rPr>
              <a:t>Reconhecimentos e Direitos Autorais</a:t>
            </a:r>
          </a:p>
          <a:p>
            <a:br>
              <a:rPr lang="pt-BR" sz="1600" b="0" dirty="0">
                <a:effectLst/>
                <a:latin typeface="Arial" panose="020B0604020202020204" pitchFamily="34" charset="0"/>
                <a:cs typeface="Arial" panose="020B0604020202020204" pitchFamily="34" charset="0"/>
              </a:rPr>
            </a:br>
            <a:r>
              <a:rPr lang="pt-BR" sz="1600" b="0" dirty="0">
                <a:effectLst/>
                <a:latin typeface="Arial" panose="020B0604020202020204" pitchFamily="34" charset="0"/>
                <a:cs typeface="Arial" panose="020B0604020202020204" pitchFamily="34" charset="0"/>
              </a:rPr>
              <a:t>@autor: Giordano Bruno </a:t>
            </a:r>
            <a:r>
              <a:rPr lang="pt-BR" sz="1600" b="0" dirty="0" err="1">
                <a:effectLst/>
                <a:latin typeface="Arial" panose="020B0604020202020204" pitchFamily="34" charset="0"/>
                <a:cs typeface="Arial" panose="020B0604020202020204" pitchFamily="34" charset="0"/>
              </a:rPr>
              <a:t>Mochel</a:t>
            </a:r>
            <a:r>
              <a:rPr lang="pt-BR" sz="1600" b="0" dirty="0">
                <a:effectLst/>
                <a:latin typeface="Arial" panose="020B0604020202020204" pitchFamily="34" charset="0"/>
                <a:cs typeface="Arial" panose="020B0604020202020204" pitchFamily="34" charset="0"/>
              </a:rPr>
              <a:t> e Vitor Ferreira Nunes</a:t>
            </a:r>
          </a:p>
          <a:p>
            <a:br>
              <a:rPr lang="pt-BR" sz="1600" b="0" dirty="0">
                <a:effectLst/>
                <a:latin typeface="Arial" panose="020B0604020202020204" pitchFamily="34" charset="0"/>
                <a:cs typeface="Arial" panose="020B0604020202020204" pitchFamily="34" charset="0"/>
              </a:rPr>
            </a:br>
            <a:r>
              <a:rPr lang="pt-BR" sz="1600" b="0" dirty="0">
                <a:effectLst/>
                <a:latin typeface="Arial" panose="020B0604020202020204" pitchFamily="34" charset="0"/>
                <a:cs typeface="Arial" panose="020B0604020202020204" pitchFamily="34" charset="0"/>
              </a:rPr>
              <a:t>@contato:</a:t>
            </a:r>
          </a:p>
          <a:p>
            <a:br>
              <a:rPr lang="pt-BR" sz="1600" b="0" dirty="0">
                <a:effectLst/>
                <a:latin typeface="Arial" panose="020B0604020202020204" pitchFamily="34" charset="0"/>
                <a:cs typeface="Arial" panose="020B0604020202020204" pitchFamily="34" charset="0"/>
              </a:rPr>
            </a:br>
            <a:r>
              <a:rPr lang="pt-BR" sz="1600" b="0" dirty="0">
                <a:effectLst/>
                <a:latin typeface="Arial" panose="020B0604020202020204" pitchFamily="34" charset="0"/>
                <a:cs typeface="Arial" panose="020B0604020202020204" pitchFamily="34" charset="0"/>
              </a:rPr>
              <a:t>@data última versão: 21 / 06 / 2024</a:t>
            </a:r>
          </a:p>
          <a:p>
            <a:br>
              <a:rPr lang="pt-BR" sz="1600" b="0" dirty="0">
                <a:effectLst/>
                <a:latin typeface="Arial" panose="020B0604020202020204" pitchFamily="34" charset="0"/>
                <a:cs typeface="Arial" panose="020B0604020202020204" pitchFamily="34" charset="0"/>
              </a:rPr>
            </a:br>
            <a:r>
              <a:rPr lang="pt-BR" sz="1600" b="0" dirty="0">
                <a:effectLst/>
                <a:latin typeface="Arial" panose="020B0604020202020204" pitchFamily="34" charset="0"/>
                <a:cs typeface="Arial" panose="020B0604020202020204" pitchFamily="34" charset="0"/>
              </a:rPr>
              <a:t>@versão: 1.1</a:t>
            </a:r>
          </a:p>
          <a:p>
            <a:br>
              <a:rPr lang="pt-BR" sz="1600" b="0" dirty="0">
                <a:effectLst/>
                <a:latin typeface="Arial" panose="020B0604020202020204" pitchFamily="34" charset="0"/>
                <a:cs typeface="Arial" panose="020B0604020202020204" pitchFamily="34" charset="0"/>
              </a:rPr>
            </a:br>
            <a:r>
              <a:rPr lang="pt-BR" sz="1600" b="0" dirty="0">
                <a:effectLst/>
                <a:latin typeface="Arial" panose="020B0604020202020204" pitchFamily="34" charset="0"/>
                <a:cs typeface="Arial" panose="020B0604020202020204" pitchFamily="34" charset="0"/>
              </a:rPr>
              <a:t>@outros repositórios:</a:t>
            </a:r>
          </a:p>
          <a:p>
            <a:br>
              <a:rPr lang="pt-BR" sz="1600" b="0" dirty="0">
                <a:effectLst/>
                <a:latin typeface="Arial" panose="020B0604020202020204" pitchFamily="34" charset="0"/>
                <a:cs typeface="Arial" panose="020B0604020202020204" pitchFamily="34" charset="0"/>
              </a:rPr>
            </a:br>
            <a:r>
              <a:rPr lang="pt-BR" sz="1600" b="0" dirty="0">
                <a:effectLst/>
                <a:latin typeface="Arial" panose="020B0604020202020204" pitchFamily="34" charset="0"/>
                <a:cs typeface="Arial" panose="020B0604020202020204" pitchFamily="34" charset="0"/>
              </a:rPr>
              <a:t>@Agradecimentos: Universidade Federal do Maranhão (UFMA), Professor Doutor Thales Levi Azevedo Valente, e colegas de curso.</a:t>
            </a:r>
          </a:p>
          <a:p>
            <a:br>
              <a:rPr lang="pt-BR" sz="1600" b="0" dirty="0">
                <a:effectLst/>
                <a:latin typeface="Arial" panose="020B0604020202020204" pitchFamily="34" charset="0"/>
                <a:cs typeface="Arial" panose="020B0604020202020204" pitchFamily="34" charset="0"/>
              </a:rPr>
            </a:br>
            <a:r>
              <a:rPr lang="pt-BR" sz="1600" b="0" dirty="0">
                <a:effectLst/>
                <a:latin typeface="Arial" panose="020B0604020202020204" pitchFamily="34" charset="0"/>
                <a:cs typeface="Arial" panose="020B0604020202020204" pitchFamily="34" charset="0"/>
              </a:rPr>
              <a:t>@Copyright/License</a:t>
            </a:r>
          </a:p>
          <a:p>
            <a:br>
              <a:rPr lang="pt-BR" sz="1600" b="0" dirty="0">
                <a:effectLst/>
                <a:latin typeface="Arial" panose="020B0604020202020204" pitchFamily="34" charset="0"/>
                <a:cs typeface="Arial" panose="020B0604020202020204" pitchFamily="34" charset="0"/>
              </a:rPr>
            </a:br>
            <a:r>
              <a:rPr lang="pt-BR" sz="1600" b="0" dirty="0">
                <a:effectLst/>
                <a:latin typeface="Arial" panose="020B0604020202020204" pitchFamily="34" charset="0"/>
                <a:cs typeface="Arial" panose="020B0604020202020204" pitchFamily="34" charset="0"/>
              </a:rPr>
              <a:t>Este material é resultado de um trabalho acadêmico para a disciplina PROJETO E DESENVOLVIMENTO DE SOFTWARE, sobre a orientação do professor Dr. THALES LEVI AZEVEDO VALENTE, semestre letivo 2024.1, curso Engenharia da Computação, na Universidade Federal do Maranhão (UFMA). Todo o material sob esta licença é software livre: pode ser usado para fins acadêmicos e comerciais sem nenhum custo. Não há papelada, nem royalties, nem restrições de "</a:t>
            </a:r>
            <a:r>
              <a:rPr lang="pt-BR" sz="1600" b="0" dirty="0" err="1">
                <a:effectLst/>
                <a:latin typeface="Arial" panose="020B0604020202020204" pitchFamily="34" charset="0"/>
                <a:cs typeface="Arial" panose="020B0604020202020204" pitchFamily="34" charset="0"/>
              </a:rPr>
              <a:t>copyleft</a:t>
            </a:r>
            <a:r>
              <a:rPr lang="pt-BR" sz="1600" b="0" dirty="0">
                <a:effectLst/>
                <a:latin typeface="Arial" panose="020B0604020202020204" pitchFamily="34" charset="0"/>
                <a:cs typeface="Arial" panose="020B0604020202020204" pitchFamily="34" charset="0"/>
              </a:rPr>
              <a:t>" do tipo GNU. Ele é licenciado sob os termos da licença MIT reproduzida abaixo e, portanto, é compatível com GPL e também se qualifica como software de código aberto. É de domínio público. Os detalhes legais estão abaixo. O espírito desta licença é que você é livre para usar este material para qualquer finalidade, sem nenhum custo. O único requisito é que, se você usá-los, nos dê crédito.</a:t>
            </a:r>
          </a:p>
          <a:p>
            <a:br>
              <a:rPr lang="pt-BR" sz="1600" b="0" dirty="0">
                <a:effectLst/>
                <a:latin typeface="Arial" panose="020B0604020202020204" pitchFamily="34" charset="0"/>
                <a:cs typeface="Arial" panose="020B0604020202020204" pitchFamily="34" charset="0"/>
              </a:rPr>
            </a:br>
            <a:r>
              <a:rPr lang="pt-BR" sz="1600" b="0" dirty="0">
                <a:effectLst/>
                <a:latin typeface="Arial" panose="020B0604020202020204" pitchFamily="34" charset="0"/>
                <a:cs typeface="Arial" panose="020B0604020202020204" pitchFamily="34" charset="0"/>
              </a:rPr>
              <a:t>Copyright © 2024 </a:t>
            </a:r>
            <a:r>
              <a:rPr lang="pt-BR" sz="1600" b="0" dirty="0" err="1">
                <a:effectLst/>
                <a:latin typeface="Arial" panose="020B0604020202020204" pitchFamily="34" charset="0"/>
                <a:cs typeface="Arial" panose="020B0604020202020204" pitchFamily="34" charset="0"/>
              </a:rPr>
              <a:t>Educational</a:t>
            </a:r>
            <a:r>
              <a:rPr lang="pt-BR" sz="1600" b="0" dirty="0">
                <a:effectLst/>
                <a:latin typeface="Arial" panose="020B0604020202020204" pitchFamily="34" charset="0"/>
                <a:cs typeface="Arial" panose="020B0604020202020204" pitchFamily="34" charset="0"/>
              </a:rPr>
              <a:t> Material</a:t>
            </a:r>
          </a:p>
          <a:p>
            <a:br>
              <a:rPr lang="pt-BR" sz="1600" b="0" dirty="0">
                <a:effectLst/>
                <a:latin typeface="Arial" panose="020B0604020202020204" pitchFamily="34" charset="0"/>
                <a:cs typeface="Arial" panose="020B0604020202020204" pitchFamily="34" charset="0"/>
              </a:rPr>
            </a:br>
            <a:r>
              <a:rPr lang="pt-BR" sz="1600" b="0" dirty="0">
                <a:effectLst/>
                <a:latin typeface="Arial" panose="020B0604020202020204" pitchFamily="34" charset="0"/>
                <a:cs typeface="Arial" panose="020B0604020202020204" pitchFamily="34" charset="0"/>
              </a:rPr>
              <a:t>Este material está licenciado sob a Licença MIT. É permitido o uso, cópia, modificação, e distribuição deste material para qualquer fim, desde que acompanhado deste aviso de direitos autorais.</a:t>
            </a:r>
          </a:p>
          <a:p>
            <a:br>
              <a:rPr lang="pt-BR" sz="1600" b="0" dirty="0">
                <a:effectLst/>
                <a:latin typeface="Arial" panose="020B0604020202020204" pitchFamily="34" charset="0"/>
                <a:cs typeface="Arial" panose="020B0604020202020204" pitchFamily="34" charset="0"/>
              </a:rPr>
            </a:br>
            <a:r>
              <a:rPr lang="pt-BR" sz="1600" b="0" dirty="0">
                <a:effectLst/>
                <a:latin typeface="Arial" panose="020B0604020202020204" pitchFamily="34" charset="0"/>
                <a:cs typeface="Arial" panose="020B0604020202020204" pitchFamily="34" charset="0"/>
              </a:rPr>
              <a:t>O MATERIAL É FORNECIDO "COMO ESTÁ", SEM GARANTIA DE QUALQUER TIPO, EXPRESSA OU IMPLÍCITA, INCLUINDO, MAS NÃO SE LIMITANDO ÀS GARANTIAS DE COMERCIALIZAÇÃO, ADEQUAÇÃO A UM DETERMINADO FIM E NÃO VIOLAÇÃO. EM HIPÓTESE ALGUMA OS AUTORES OU DETENTORES DE DIREITOS AUTORAIS SERÃO RESPONSÁVEIS POR QUALQUER RECLAMAÇÃO, DANOS OU OUTRA RESPONSABILIDADE, SEJA EM UMA AÇÃO DE CONTRATO, ATO ILÍCITO OU DE OUTRA FORMA, DECORRENTE DE, OU EM CONEXÃO COM O MATERIAL OU O USO OU OUTRAS NEGOCIAÇÕES NO MATERIAL.</a:t>
            </a:r>
          </a:p>
          <a:p>
            <a:br>
              <a:rPr lang="pt-BR" sz="1600" b="0" dirty="0">
                <a:effectLst/>
                <a:latin typeface="Arial" panose="020B0604020202020204" pitchFamily="34" charset="0"/>
                <a:cs typeface="Arial" panose="020B0604020202020204" pitchFamily="34" charset="0"/>
              </a:rPr>
            </a:br>
            <a:r>
              <a:rPr lang="pt-BR" sz="1600" b="0" dirty="0">
                <a:effectLst/>
                <a:latin typeface="Arial" panose="020B0604020202020204" pitchFamily="34" charset="0"/>
                <a:cs typeface="Arial" panose="020B0604020202020204" pitchFamily="34" charset="0"/>
              </a:rPr>
              <a:t>Para mais informações sobre a Licença MIT: https://opensource.org/</a:t>
            </a:r>
            <a:r>
              <a:rPr lang="pt-BR" sz="1600" b="0" dirty="0" err="1">
                <a:effectLst/>
                <a:latin typeface="Arial" panose="020B0604020202020204" pitchFamily="34" charset="0"/>
                <a:cs typeface="Arial" panose="020B0604020202020204" pitchFamily="34" charset="0"/>
              </a:rPr>
              <a:t>licenses</a:t>
            </a:r>
            <a:r>
              <a:rPr lang="pt-BR" sz="1600" b="0" dirty="0">
                <a:effectLst/>
                <a:latin typeface="Arial" panose="020B0604020202020204" pitchFamily="34" charset="0"/>
                <a:cs typeface="Arial" panose="020B0604020202020204" pitchFamily="34" charset="0"/>
              </a:rPr>
              <a:t>/MIT.</a:t>
            </a:r>
          </a:p>
          <a:p>
            <a:br>
              <a:rPr lang="pt-BR" sz="1600" b="0" dirty="0">
                <a:solidFill>
                  <a:srgbClr val="F8F8F2"/>
                </a:solidFill>
                <a:effectLst/>
                <a:highlight>
                  <a:srgbClr val="282A36"/>
                </a:highlight>
                <a:latin typeface="Arial" panose="020B0604020202020204" pitchFamily="34" charset="0"/>
                <a:cs typeface="Arial" panose="020B0604020202020204" pitchFamily="34" charset="0"/>
              </a:rPr>
            </a:br>
            <a:endParaRPr lang="pt-BR" sz="1600" b="0" dirty="0">
              <a:solidFill>
                <a:srgbClr val="F8F8F2"/>
              </a:solidFill>
              <a:effectLst/>
              <a:highlight>
                <a:srgbClr val="282A36"/>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3119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sp>
        <p:nvSpPr>
          <p:cNvPr id="2" name="Freeform 2"/>
          <p:cNvSpPr/>
          <p:nvPr/>
        </p:nvSpPr>
        <p:spPr>
          <a:xfrm>
            <a:off x="12433160" y="1990440"/>
            <a:ext cx="4826140" cy="6966869"/>
          </a:xfrm>
          <a:custGeom>
            <a:avLst/>
            <a:gdLst/>
            <a:ahLst/>
            <a:cxnLst/>
            <a:rect l="l" t="t" r="r" b="b"/>
            <a:pathLst>
              <a:path w="4826140" h="6966869">
                <a:moveTo>
                  <a:pt x="0" y="0"/>
                </a:moveTo>
                <a:lnTo>
                  <a:pt x="4826140" y="0"/>
                </a:lnTo>
                <a:lnTo>
                  <a:pt x="4826140" y="6966870"/>
                </a:lnTo>
                <a:lnTo>
                  <a:pt x="0" y="6966870"/>
                </a:lnTo>
                <a:lnTo>
                  <a:pt x="0" y="0"/>
                </a:lnTo>
                <a:close/>
              </a:path>
            </a:pathLst>
          </a:custGeom>
          <a:blipFill>
            <a:blip r:embed="rId2">
              <a:alphaModFix amt="15000"/>
              <a:extLst>
                <a:ext uri="{96DAC541-7B7A-43D3-8B79-37D633B846F1}">
                  <asvg:svgBlip xmlns:asvg="http://schemas.microsoft.com/office/drawing/2016/SVG/main" r:embed="rId3"/>
                </a:ext>
              </a:extLst>
            </a:blip>
            <a:stretch>
              <a:fillRect/>
            </a:stretch>
          </a:blipFill>
        </p:spPr>
        <p:txBody>
          <a:bodyPr/>
          <a:lstStyle/>
          <a:p>
            <a:endParaRPr lang="pt-BR"/>
          </a:p>
        </p:txBody>
      </p:sp>
      <p:sp>
        <p:nvSpPr>
          <p:cNvPr id="3" name="TextBox 3"/>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Contextualização</a:t>
            </a:r>
          </a:p>
        </p:txBody>
      </p:sp>
      <p:sp>
        <p:nvSpPr>
          <p:cNvPr id="4" name="TextBox 4"/>
          <p:cNvSpPr txBox="1"/>
          <p:nvPr/>
        </p:nvSpPr>
        <p:spPr>
          <a:xfrm>
            <a:off x="1079660" y="1818990"/>
            <a:ext cx="16179640" cy="7734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Empresa do Tom</a:t>
            </a:r>
          </a:p>
        </p:txBody>
      </p:sp>
      <p:sp>
        <p:nvSpPr>
          <p:cNvPr id="6" name="Espaço Reservado para Número de Slide 4">
            <a:extLst>
              <a:ext uri="{FF2B5EF4-FFF2-40B4-BE49-F238E27FC236}">
                <a16:creationId xmlns:a16="http://schemas.microsoft.com/office/drawing/2014/main" id="{8B160C65-2AE3-DDCA-9898-8212F09FB78A}"/>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7</a:t>
            </a:fld>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sp>
        <p:nvSpPr>
          <p:cNvPr id="2" name="TextBox 2"/>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Contextualização</a:t>
            </a:r>
          </a:p>
        </p:txBody>
      </p:sp>
      <p:sp>
        <p:nvSpPr>
          <p:cNvPr id="3" name="TextBox 3"/>
          <p:cNvSpPr txBox="1"/>
          <p:nvPr/>
        </p:nvSpPr>
        <p:spPr>
          <a:xfrm>
            <a:off x="1079660" y="1818990"/>
            <a:ext cx="16179640" cy="773431"/>
          </a:xfrm>
          <a:prstGeom prst="rect">
            <a:avLst/>
          </a:prstGeom>
        </p:spPr>
        <p:txBody>
          <a:bodyPr lIns="0" tIns="0" rIns="0" bIns="0" rtlCol="0" anchor="t">
            <a:spAutoFit/>
          </a:bodyPr>
          <a:lstStyle/>
          <a:p>
            <a:pPr algn="just">
              <a:lnSpc>
                <a:spcPts val="5759"/>
              </a:lnSpc>
            </a:pPr>
            <a:r>
              <a:rPr lang="en-US" sz="3999">
                <a:solidFill>
                  <a:srgbClr val="404040"/>
                </a:solidFill>
                <a:latin typeface="Arial"/>
              </a:rPr>
              <a:t>Empresa do Tom</a:t>
            </a:r>
          </a:p>
        </p:txBody>
      </p:sp>
      <p:sp>
        <p:nvSpPr>
          <p:cNvPr id="4" name="TextBox 4"/>
          <p:cNvSpPr txBox="1"/>
          <p:nvPr/>
        </p:nvSpPr>
        <p:spPr>
          <a:xfrm>
            <a:off x="1028700" y="2699068"/>
            <a:ext cx="16179640" cy="2221231"/>
          </a:xfrm>
          <a:prstGeom prst="rect">
            <a:avLst/>
          </a:prstGeom>
        </p:spPr>
        <p:txBody>
          <a:bodyPr lIns="0" tIns="0" rIns="0" bIns="0" rtlCol="0" anchor="t">
            <a:spAutoFit/>
          </a:bodyPr>
          <a:lstStyle/>
          <a:p>
            <a:pPr marL="863593" lvl="1" indent="-431796" algn="just">
              <a:lnSpc>
                <a:spcPts val="5759"/>
              </a:lnSpc>
              <a:buFont typeface="Arial"/>
              <a:buChar char="•"/>
            </a:pPr>
            <a:r>
              <a:rPr lang="en-US" sz="3999">
                <a:solidFill>
                  <a:srgbClr val="404040"/>
                </a:solidFill>
                <a:latin typeface="Arial"/>
              </a:rPr>
              <a:t>Correção automática de scripts</a:t>
            </a:r>
          </a:p>
          <a:p>
            <a:pPr marL="863593" lvl="1" indent="-431796" algn="just">
              <a:lnSpc>
                <a:spcPts val="5759"/>
              </a:lnSpc>
              <a:buFont typeface="Arial"/>
              <a:buChar char="•"/>
            </a:pPr>
            <a:r>
              <a:rPr lang="en-US" sz="3999">
                <a:solidFill>
                  <a:srgbClr val="404040"/>
                </a:solidFill>
                <a:latin typeface="Arial"/>
              </a:rPr>
              <a:t>Identifique e corrija erros de sintaxe ou lógica</a:t>
            </a:r>
          </a:p>
          <a:p>
            <a:pPr marL="863593" lvl="1" indent="-431796" algn="just">
              <a:lnSpc>
                <a:spcPts val="5759"/>
              </a:lnSpc>
              <a:buFont typeface="Arial"/>
              <a:buChar char="•"/>
            </a:pPr>
            <a:r>
              <a:rPr lang="en-US" sz="3999">
                <a:solidFill>
                  <a:srgbClr val="404040"/>
                </a:solidFill>
                <a:latin typeface="Arial"/>
              </a:rPr>
              <a:t>Feedback imediato sobre a entrada e saída esperada dos scripts.</a:t>
            </a:r>
          </a:p>
        </p:txBody>
      </p:sp>
      <p:sp>
        <p:nvSpPr>
          <p:cNvPr id="5" name="Freeform 5"/>
          <p:cNvSpPr/>
          <p:nvPr/>
        </p:nvSpPr>
        <p:spPr>
          <a:xfrm>
            <a:off x="12433160" y="1990440"/>
            <a:ext cx="4826140" cy="6966869"/>
          </a:xfrm>
          <a:custGeom>
            <a:avLst/>
            <a:gdLst/>
            <a:ahLst/>
            <a:cxnLst/>
            <a:rect l="l" t="t" r="r" b="b"/>
            <a:pathLst>
              <a:path w="4826140" h="6966869">
                <a:moveTo>
                  <a:pt x="0" y="0"/>
                </a:moveTo>
                <a:lnTo>
                  <a:pt x="4826140" y="0"/>
                </a:lnTo>
                <a:lnTo>
                  <a:pt x="4826140" y="6966870"/>
                </a:lnTo>
                <a:lnTo>
                  <a:pt x="0" y="6966870"/>
                </a:lnTo>
                <a:lnTo>
                  <a:pt x="0" y="0"/>
                </a:lnTo>
                <a:close/>
              </a:path>
            </a:pathLst>
          </a:custGeom>
          <a:blipFill>
            <a:blip r:embed="rId2">
              <a:alphaModFix amt="15000"/>
              <a:extLst>
                <a:ext uri="{96DAC541-7B7A-43D3-8B79-37D633B846F1}">
                  <asvg:svgBlip xmlns:asvg="http://schemas.microsoft.com/office/drawing/2016/SVG/main" r:embed="rId3"/>
                </a:ext>
              </a:extLst>
            </a:blip>
            <a:stretch>
              <a:fillRect/>
            </a:stretch>
          </a:blipFill>
        </p:spPr>
        <p:txBody>
          <a:bodyPr/>
          <a:lstStyle/>
          <a:p>
            <a:endParaRPr lang="pt-BR"/>
          </a:p>
        </p:txBody>
      </p:sp>
      <p:sp>
        <p:nvSpPr>
          <p:cNvPr id="7" name="Espaço Reservado para Número de Slide 4">
            <a:extLst>
              <a:ext uri="{FF2B5EF4-FFF2-40B4-BE49-F238E27FC236}">
                <a16:creationId xmlns:a16="http://schemas.microsoft.com/office/drawing/2014/main" id="{01E6E838-C52D-322C-3F30-8778DE9E257D}"/>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8</a:t>
            </a:fld>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BEBE1"/>
        </a:solidFill>
        <a:effectLst/>
      </p:bgPr>
    </p:bg>
    <p:spTree>
      <p:nvGrpSpPr>
        <p:cNvPr id="1" name=""/>
        <p:cNvGrpSpPr/>
        <p:nvPr/>
      </p:nvGrpSpPr>
      <p:grpSpPr>
        <a:xfrm>
          <a:off x="0" y="0"/>
          <a:ext cx="0" cy="0"/>
          <a:chOff x="0" y="0"/>
          <a:chExt cx="0" cy="0"/>
        </a:xfrm>
      </p:grpSpPr>
      <p:grpSp>
        <p:nvGrpSpPr>
          <p:cNvPr id="2" name="Group 2"/>
          <p:cNvGrpSpPr/>
          <p:nvPr/>
        </p:nvGrpSpPr>
        <p:grpSpPr>
          <a:xfrm>
            <a:off x="10610824" y="1712343"/>
            <a:ext cx="7545957" cy="8146032"/>
            <a:chOff x="0" y="0"/>
            <a:chExt cx="10061276" cy="10861376"/>
          </a:xfrm>
        </p:grpSpPr>
        <p:sp>
          <p:nvSpPr>
            <p:cNvPr id="3" name="Freeform 3"/>
            <p:cNvSpPr/>
            <p:nvPr/>
          </p:nvSpPr>
          <p:spPr>
            <a:xfrm>
              <a:off x="0" y="0"/>
              <a:ext cx="10061276" cy="10061276"/>
            </a:xfrm>
            <a:custGeom>
              <a:avLst/>
              <a:gdLst/>
              <a:ahLst/>
              <a:cxnLst/>
              <a:rect l="l" t="t" r="r" b="b"/>
              <a:pathLst>
                <a:path w="10061276" h="10061276">
                  <a:moveTo>
                    <a:pt x="0" y="0"/>
                  </a:moveTo>
                  <a:lnTo>
                    <a:pt x="10061276" y="0"/>
                  </a:lnTo>
                  <a:lnTo>
                    <a:pt x="10061276" y="10061276"/>
                  </a:lnTo>
                  <a:lnTo>
                    <a:pt x="0" y="10061276"/>
                  </a:lnTo>
                  <a:lnTo>
                    <a:pt x="0" y="0"/>
                  </a:lnTo>
                  <a:close/>
                </a:path>
              </a:pathLst>
            </a:custGeom>
            <a:blipFill>
              <a:blip r:embed="rId2"/>
              <a:stretch>
                <a:fillRect/>
              </a:stretch>
            </a:blipFill>
          </p:spPr>
          <p:txBody>
            <a:bodyPr/>
            <a:lstStyle/>
            <a:p>
              <a:endParaRPr lang="pt-BR"/>
            </a:p>
          </p:txBody>
        </p:sp>
        <p:sp>
          <p:nvSpPr>
            <p:cNvPr id="4" name="TextBox 4"/>
            <p:cNvSpPr txBox="1"/>
            <p:nvPr/>
          </p:nvSpPr>
          <p:spPr>
            <a:xfrm>
              <a:off x="0" y="10156526"/>
              <a:ext cx="10061276" cy="704850"/>
            </a:xfrm>
            <a:prstGeom prst="rect">
              <a:avLst/>
            </a:prstGeom>
          </p:spPr>
          <p:txBody>
            <a:bodyPr lIns="0" tIns="0" rIns="0" bIns="0" rtlCol="0" anchor="t">
              <a:spAutoFit/>
            </a:bodyPr>
            <a:lstStyle/>
            <a:p>
              <a:pPr algn="ctr">
                <a:lnSpc>
                  <a:spcPts val="2999"/>
                </a:lnSpc>
                <a:spcBef>
                  <a:spcPct val="0"/>
                </a:spcBef>
              </a:pPr>
              <a:r>
                <a:rPr lang="en-US" sz="3999">
                  <a:solidFill>
                    <a:srgbClr val="2C9CF0"/>
                  </a:solidFill>
                  <a:latin typeface="Bungee Bold Italics"/>
                </a:rPr>
                <a:t>SCRIPT  INTELIGENTE</a:t>
              </a:r>
            </a:p>
          </p:txBody>
        </p:sp>
      </p:grpSp>
      <p:sp>
        <p:nvSpPr>
          <p:cNvPr id="5" name="TextBox 5"/>
          <p:cNvSpPr txBox="1"/>
          <p:nvPr/>
        </p:nvSpPr>
        <p:spPr>
          <a:xfrm>
            <a:off x="1079658" y="788418"/>
            <a:ext cx="16107252" cy="923925"/>
          </a:xfrm>
          <a:prstGeom prst="rect">
            <a:avLst/>
          </a:prstGeom>
        </p:spPr>
        <p:txBody>
          <a:bodyPr lIns="0" tIns="0" rIns="0" bIns="0" rtlCol="0" anchor="t">
            <a:spAutoFit/>
          </a:bodyPr>
          <a:lstStyle/>
          <a:p>
            <a:pPr algn="ctr">
              <a:lnSpc>
                <a:spcPts val="6480"/>
              </a:lnSpc>
            </a:pPr>
            <a:r>
              <a:rPr lang="en-US" sz="5400">
                <a:solidFill>
                  <a:srgbClr val="000000"/>
                </a:solidFill>
                <a:latin typeface="Arial Bold"/>
              </a:rPr>
              <a:t>Contextualização</a:t>
            </a:r>
          </a:p>
        </p:txBody>
      </p:sp>
      <p:sp>
        <p:nvSpPr>
          <p:cNvPr id="7" name="Espaço Reservado para Número de Slide 4">
            <a:extLst>
              <a:ext uri="{FF2B5EF4-FFF2-40B4-BE49-F238E27FC236}">
                <a16:creationId xmlns:a16="http://schemas.microsoft.com/office/drawing/2014/main" id="{C1BF6F95-8F4D-44D7-3FE8-B7F3ADCAF302}"/>
              </a:ext>
            </a:extLst>
          </p:cNvPr>
          <p:cNvSpPr>
            <a:spLocks noGrp="1"/>
          </p:cNvSpPr>
          <p:nvPr>
            <p:ph type="sldNum" sz="quarter" idx="12"/>
          </p:nvPr>
        </p:nvSpPr>
        <p:spPr>
          <a:xfrm>
            <a:off x="381000" y="9715500"/>
            <a:ext cx="2133600" cy="365125"/>
          </a:xfrm>
        </p:spPr>
        <p:txBody>
          <a:bodyPr/>
          <a:lstStyle/>
          <a:p>
            <a:pPr algn="l"/>
            <a:fld id="{B6F15528-21DE-4FAA-801E-634DDDAF4B2B}" type="slidenum">
              <a:rPr lang="en-US" sz="2000" smtClean="0"/>
              <a:pPr algn="l"/>
              <a:t>9</a:t>
            </a:fld>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100</TotalTime>
  <Words>1596</Words>
  <Application>Microsoft Office PowerPoint</Application>
  <PresentationFormat>Personalizar</PresentationFormat>
  <Paragraphs>318</Paragraphs>
  <Slides>64</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64</vt:i4>
      </vt:variant>
    </vt:vector>
  </HeadingPairs>
  <TitlesOfParts>
    <vt:vector size="70" baseType="lpstr">
      <vt:lpstr>Arial</vt:lpstr>
      <vt:lpstr>Calibri</vt:lpstr>
      <vt:lpstr>Arial Bold</vt:lpstr>
      <vt:lpstr>Aptos</vt:lpstr>
      <vt:lpstr>Bungee Bold Italics</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apresentacaoBase.pptx</dc:title>
  <cp:lastModifiedBy>Vitor Nunes</cp:lastModifiedBy>
  <cp:revision>2</cp:revision>
  <dcterms:created xsi:type="dcterms:W3CDTF">2006-08-16T00:00:00Z</dcterms:created>
  <dcterms:modified xsi:type="dcterms:W3CDTF">2024-06-21T21:39:47Z</dcterms:modified>
  <dc:identifier>DAGE83d4uc0</dc:identifier>
</cp:coreProperties>
</file>