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6.xml" ContentType="application/vnd.openxmlformats-officedocument.presentationml.notesSlide+xml"/>
  <Override PartName="/ppt/ink/ink11.xml" ContentType="application/inkml+xml"/>
  <Override PartName="/ppt/notesSlides/notesSlide1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20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1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28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29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30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72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73.xml" ContentType="application/inkml+xml"/>
  <Override PartName="/ppt/notesSlides/notesSlide36.xml" ContentType="application/vnd.openxmlformats-officedocument.presentationml.notesSlide+xml"/>
  <Override PartName="/ppt/ink/ink7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75.xml" ContentType="application/inkml+xml"/>
  <Override PartName="/ppt/ink/ink76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642100" cy="96535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hLSeSN3j91AIdNnQYAjTWgQg8v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slide" Target="slides/slide35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slide" Target="slides/slide30.xml" /><Relationship Id="rId42" Type="http://schemas.openxmlformats.org/officeDocument/2006/relationships/slide" Target="slides/slide38.xml" /><Relationship Id="rId47" Type="http://customschemas.google.com/relationships/presentationmetadata" Target="metadata" /><Relationship Id="rId50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slide" Target="slides/slide34.xml" /><Relationship Id="rId46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41" Type="http://schemas.openxmlformats.org/officeDocument/2006/relationships/slide" Target="slides/slide37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slide" Target="slides/slide33.xml" /><Relationship Id="rId40" Type="http://schemas.openxmlformats.org/officeDocument/2006/relationships/slide" Target="slides/slide36.xml" /><Relationship Id="rId45" Type="http://schemas.openxmlformats.org/officeDocument/2006/relationships/slide" Target="slides/slide4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slide" Target="slides/slide32.xml" /><Relationship Id="rId49" Type="http://schemas.openxmlformats.org/officeDocument/2006/relationships/viewProps" Target="view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4" Type="http://schemas.openxmlformats.org/officeDocument/2006/relationships/slide" Target="slides/slide40.xml" /><Relationship Id="rId52" Type="http://schemas.microsoft.com/office/2016/11/relationships/changesInfo" Target="changesInfos/changesInfo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slide" Target="slides/slide31.xml" /><Relationship Id="rId43" Type="http://schemas.openxmlformats.org/officeDocument/2006/relationships/slide" Target="slides/slide39.xml" /><Relationship Id="rId48" Type="http://schemas.openxmlformats.org/officeDocument/2006/relationships/presProps" Target="presProps.xml" /><Relationship Id="rId8" Type="http://schemas.openxmlformats.org/officeDocument/2006/relationships/slide" Target="slides/slide4.xml" /><Relationship Id="rId51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sin GÜNEŞ" userId="S::ersin.gunes@std.yildiz.edu.tr::91835a1e-3687-4761-ad85-36f8bb7e831b" providerId="AD" clId="Web-{32CDB5F9-44ED-0983-5AD9-D9162E2D9089}"/>
    <pc:docChg chg="modSld">
      <pc:chgData name="Ersin GÜNEŞ" userId="S::ersin.gunes@std.yildiz.edu.tr::91835a1e-3687-4761-ad85-36f8bb7e831b" providerId="AD" clId="Web-{32CDB5F9-44ED-0983-5AD9-D9162E2D9089}" dt="2025-03-27T14:21:53.598" v="0" actId="1076"/>
      <pc:docMkLst>
        <pc:docMk/>
      </pc:docMkLst>
      <pc:sldChg chg="modSp">
        <pc:chgData name="Ersin GÜNEŞ" userId="S::ersin.gunes@std.yildiz.edu.tr::91835a1e-3687-4761-ad85-36f8bb7e831b" providerId="AD" clId="Web-{32CDB5F9-44ED-0983-5AD9-D9162E2D9089}" dt="2025-03-27T14:21:53.598" v="0" actId="1076"/>
        <pc:sldMkLst>
          <pc:docMk/>
          <pc:sldMk cId="0" sldId="290"/>
        </pc:sldMkLst>
        <pc:spChg chg="mod">
          <ac:chgData name="Ersin GÜNEŞ" userId="S::ersin.gunes@std.yildiz.edu.tr::91835a1e-3687-4761-ad85-36f8bb7e831b" providerId="AD" clId="Web-{32CDB5F9-44ED-0983-5AD9-D9162E2D9089}" dt="2025-03-27T14:21:53.598" v="0" actId="1076"/>
          <ac:spMkLst>
            <pc:docMk/>
            <pc:sldMk cId="0" sldId="290"/>
            <ac:spMk id="366" creationId="{00000000-0000-0000-0000-000000000000}"/>
          </ac:spMkLst>
        </pc:spChg>
      </pc:sldChg>
    </pc:docChg>
  </pc:docChgLst>
  <pc:docChgLst>
    <pc:chgData name="Hilmi Tunahan AHLATÇI" userId="S::tunahan.ahlatci@std.yildiz.edu.tr::e1d11e65-29ec-4e76-945b-5ef72352fb3a" providerId="AD" clId="Web-{CF6AF3C0-9F5E-B2EC-77ED-C4AEB20D3995}"/>
    <pc:docChg chg="modSld">
      <pc:chgData name="Hilmi Tunahan AHLATÇI" userId="S::tunahan.ahlatci@std.yildiz.edu.tr::e1d11e65-29ec-4e76-945b-5ef72352fb3a" providerId="AD" clId="Web-{CF6AF3C0-9F5E-B2EC-77ED-C4AEB20D3995}" dt="2025-03-08T18:57:41.077" v="0" actId="1076"/>
      <pc:docMkLst>
        <pc:docMk/>
      </pc:docMkLst>
      <pc:sldChg chg="modSp">
        <pc:chgData name="Hilmi Tunahan AHLATÇI" userId="S::tunahan.ahlatci@std.yildiz.edu.tr::e1d11e65-29ec-4e76-945b-5ef72352fb3a" providerId="AD" clId="Web-{CF6AF3C0-9F5E-B2EC-77ED-C4AEB20D3995}" dt="2025-03-08T18:57:41.077" v="0" actId="1076"/>
        <pc:sldMkLst>
          <pc:docMk/>
          <pc:sldMk cId="0" sldId="273"/>
        </pc:sldMkLst>
        <pc:picChg chg="mod">
          <ac:chgData name="Hilmi Tunahan AHLATÇI" userId="S::tunahan.ahlatci@std.yildiz.edu.tr::e1d11e65-29ec-4e76-945b-5ef72352fb3a" providerId="AD" clId="Web-{CF6AF3C0-9F5E-B2EC-77ED-C4AEB20D3995}" dt="2025-03-08T18:57:41.077" v="0" actId="1076"/>
          <ac:picMkLst>
            <pc:docMk/>
            <pc:sldMk cId="0" sldId="273"/>
            <ac:picMk id="241" creationId="{00000000-0000-0000-0000-000000000000}"/>
          </ac:picMkLst>
        </pc:picChg>
      </pc:sldChg>
    </pc:docChg>
  </pc:docChgLst>
  <pc:docChgLst>
    <pc:chgData name="LACHIN TALAEI" userId="4d3dcb8b-5426-4aa0-ad3b-321f548d5b45" providerId="ADAL" clId="{4203AEBA-47CA-8340-9EF9-B53F5AE1C4DA}"/>
    <pc:docChg chg="custSel modSld">
      <pc:chgData name="LACHIN TALAEI" userId="4d3dcb8b-5426-4aa0-ad3b-321f548d5b45" providerId="ADAL" clId="{4203AEBA-47CA-8340-9EF9-B53F5AE1C4DA}" dt="2025-04-01T10:52:27.877" v="468"/>
      <pc:docMkLst>
        <pc:docMk/>
      </pc:docMkLst>
      <pc:sldChg chg="addSp">
        <pc:chgData name="LACHIN TALAEI" userId="4d3dcb8b-5426-4aa0-ad3b-321f548d5b45" providerId="ADAL" clId="{4203AEBA-47CA-8340-9EF9-B53F5AE1C4DA}" dt="2025-03-12T05:10:50.820" v="2"/>
        <pc:sldMkLst>
          <pc:docMk/>
          <pc:sldMk cId="0" sldId="264"/>
        </pc:sldMkLst>
        <pc:inkChg chg="add">
          <ac:chgData name="LACHIN TALAEI" userId="4d3dcb8b-5426-4aa0-ad3b-321f548d5b45" providerId="ADAL" clId="{4203AEBA-47CA-8340-9EF9-B53F5AE1C4DA}" dt="2025-03-12T05:10:45.501" v="0"/>
          <ac:inkMkLst>
            <pc:docMk/>
            <pc:sldMk cId="0" sldId="264"/>
            <ac:inkMk id="2" creationId="{B0741B30-2C17-5D7C-5B17-A6A9E27C0874}"/>
          </ac:inkMkLst>
        </pc:inkChg>
        <pc:inkChg chg="add">
          <ac:chgData name="LACHIN TALAEI" userId="4d3dcb8b-5426-4aa0-ad3b-321f548d5b45" providerId="ADAL" clId="{4203AEBA-47CA-8340-9EF9-B53F5AE1C4DA}" dt="2025-03-12T05:10:48.440" v="1"/>
          <ac:inkMkLst>
            <pc:docMk/>
            <pc:sldMk cId="0" sldId="264"/>
            <ac:inkMk id="3" creationId="{FD1EBD4A-EC53-AC2D-4379-920F74A3BFB0}"/>
          </ac:inkMkLst>
        </pc:inkChg>
        <pc:inkChg chg="add">
          <ac:chgData name="LACHIN TALAEI" userId="4d3dcb8b-5426-4aa0-ad3b-321f548d5b45" providerId="ADAL" clId="{4203AEBA-47CA-8340-9EF9-B53F5AE1C4DA}" dt="2025-03-12T05:10:50.820" v="2"/>
          <ac:inkMkLst>
            <pc:docMk/>
            <pc:sldMk cId="0" sldId="264"/>
            <ac:inkMk id="4" creationId="{5E7D26EE-E5AD-E4A4-3F60-E392E2E1FCA2}"/>
          </ac:inkMkLst>
        </pc:inkChg>
      </pc:sldChg>
      <pc:sldChg chg="addSp delSp">
        <pc:chgData name="LACHIN TALAEI" userId="4d3dcb8b-5426-4aa0-ad3b-321f548d5b45" providerId="ADAL" clId="{4203AEBA-47CA-8340-9EF9-B53F5AE1C4DA}" dt="2025-04-01T10:52:01.305" v="448"/>
        <pc:sldMkLst>
          <pc:docMk/>
          <pc:sldMk cId="0" sldId="265"/>
        </pc:sldMkLst>
        <pc:inkChg chg="add del">
          <ac:chgData name="LACHIN TALAEI" userId="4d3dcb8b-5426-4aa0-ad3b-321f548d5b45" providerId="ADAL" clId="{4203AEBA-47CA-8340-9EF9-B53F5AE1C4DA}" dt="2025-04-01T10:52:01.281" v="445"/>
          <ac:inkMkLst>
            <pc:docMk/>
            <pc:sldMk cId="0" sldId="265"/>
            <ac:inkMk id="2" creationId="{379E2138-DA7D-5768-395E-C3B2A91371BD}"/>
          </ac:inkMkLst>
        </pc:inkChg>
        <pc:inkChg chg="add del">
          <ac:chgData name="LACHIN TALAEI" userId="4d3dcb8b-5426-4aa0-ad3b-321f548d5b45" providerId="ADAL" clId="{4203AEBA-47CA-8340-9EF9-B53F5AE1C4DA}" dt="2025-04-01T10:52:01.289" v="446"/>
          <ac:inkMkLst>
            <pc:docMk/>
            <pc:sldMk cId="0" sldId="265"/>
            <ac:inkMk id="3" creationId="{83A56255-2FE9-337D-2969-E851C2268359}"/>
          </ac:inkMkLst>
        </pc:inkChg>
        <pc:inkChg chg="add del">
          <ac:chgData name="LACHIN TALAEI" userId="4d3dcb8b-5426-4aa0-ad3b-321f548d5b45" providerId="ADAL" clId="{4203AEBA-47CA-8340-9EF9-B53F5AE1C4DA}" dt="2025-04-01T10:52:01.297" v="447"/>
          <ac:inkMkLst>
            <pc:docMk/>
            <pc:sldMk cId="0" sldId="265"/>
            <ac:inkMk id="4" creationId="{88B4AC6C-6BC4-46EA-A754-E24DE56CD88F}"/>
          </ac:inkMkLst>
        </pc:inkChg>
        <pc:inkChg chg="add del">
          <ac:chgData name="LACHIN TALAEI" userId="4d3dcb8b-5426-4aa0-ad3b-321f548d5b45" providerId="ADAL" clId="{4203AEBA-47CA-8340-9EF9-B53F5AE1C4DA}" dt="2025-04-01T10:52:01.262" v="444"/>
          <ac:inkMkLst>
            <pc:docMk/>
            <pc:sldMk cId="0" sldId="265"/>
            <ac:inkMk id="5" creationId="{BDDED12F-90CE-E122-C1C8-DB088395706F}"/>
          </ac:inkMkLst>
        </pc:inkChg>
        <pc:inkChg chg="add del">
          <ac:chgData name="LACHIN TALAEI" userId="4d3dcb8b-5426-4aa0-ad3b-321f548d5b45" providerId="ADAL" clId="{4203AEBA-47CA-8340-9EF9-B53F5AE1C4DA}" dt="2025-04-01T10:52:01.305" v="448"/>
          <ac:inkMkLst>
            <pc:docMk/>
            <pc:sldMk cId="0" sldId="265"/>
            <ac:inkMk id="6" creationId="{1ECAAE4D-11DE-A771-31D2-399B92163176}"/>
          </ac:inkMkLst>
        </pc:inkChg>
      </pc:sldChg>
      <pc:sldChg chg="addSp delSp">
        <pc:chgData name="LACHIN TALAEI" userId="4d3dcb8b-5426-4aa0-ad3b-321f548d5b45" providerId="ADAL" clId="{4203AEBA-47CA-8340-9EF9-B53F5AE1C4DA}" dt="2025-04-01T10:52:09.700" v="457"/>
        <pc:sldMkLst>
          <pc:docMk/>
          <pc:sldMk cId="0" sldId="266"/>
        </pc:sldMkLst>
        <pc:inkChg chg="add del">
          <ac:chgData name="LACHIN TALAEI" userId="4d3dcb8b-5426-4aa0-ad3b-321f548d5b45" providerId="ADAL" clId="{4203AEBA-47CA-8340-9EF9-B53F5AE1C4DA}" dt="2025-04-01T10:52:09.692" v="456"/>
          <ac:inkMkLst>
            <pc:docMk/>
            <pc:sldMk cId="0" sldId="266"/>
            <ac:inkMk id="2" creationId="{E5432BC6-FE7E-3565-5E2A-BA0582765961}"/>
          </ac:inkMkLst>
        </pc:inkChg>
        <pc:inkChg chg="add del">
          <ac:chgData name="LACHIN TALAEI" userId="4d3dcb8b-5426-4aa0-ad3b-321f548d5b45" providerId="ADAL" clId="{4203AEBA-47CA-8340-9EF9-B53F5AE1C4DA}" dt="2025-04-01T10:52:09.667" v="453"/>
          <ac:inkMkLst>
            <pc:docMk/>
            <pc:sldMk cId="0" sldId="266"/>
            <ac:inkMk id="3" creationId="{1E452BF0-3215-0CBA-4BDB-E779BC37293D}"/>
          </ac:inkMkLst>
        </pc:inkChg>
        <pc:inkChg chg="add del">
          <ac:chgData name="LACHIN TALAEI" userId="4d3dcb8b-5426-4aa0-ad3b-321f548d5b45" providerId="ADAL" clId="{4203AEBA-47CA-8340-9EF9-B53F5AE1C4DA}" dt="2025-04-01T10:52:09.700" v="457"/>
          <ac:inkMkLst>
            <pc:docMk/>
            <pc:sldMk cId="0" sldId="266"/>
            <ac:inkMk id="4" creationId="{C01DDAC5-AD55-7C64-7CD9-C32B8F5182A8}"/>
          </ac:inkMkLst>
        </pc:inkChg>
        <pc:inkChg chg="add del">
          <ac:chgData name="LACHIN TALAEI" userId="4d3dcb8b-5426-4aa0-ad3b-321f548d5b45" providerId="ADAL" clId="{4203AEBA-47CA-8340-9EF9-B53F5AE1C4DA}" dt="2025-04-01T10:52:09.676" v="454"/>
          <ac:inkMkLst>
            <pc:docMk/>
            <pc:sldMk cId="0" sldId="266"/>
            <ac:inkMk id="5" creationId="{D21F3591-385C-7658-57A0-91F85D21D6F9}"/>
          </ac:inkMkLst>
        </pc:inkChg>
        <pc:inkChg chg="add del">
          <ac:chgData name="LACHIN TALAEI" userId="4d3dcb8b-5426-4aa0-ad3b-321f548d5b45" providerId="ADAL" clId="{4203AEBA-47CA-8340-9EF9-B53F5AE1C4DA}" dt="2025-04-01T10:52:09.656" v="452"/>
          <ac:inkMkLst>
            <pc:docMk/>
            <pc:sldMk cId="0" sldId="266"/>
            <ac:inkMk id="6" creationId="{D0EDC550-3E29-6312-6F60-51B9288255FB}"/>
          </ac:inkMkLst>
        </pc:inkChg>
        <pc:inkChg chg="add del">
          <ac:chgData name="LACHIN TALAEI" userId="4d3dcb8b-5426-4aa0-ad3b-321f548d5b45" providerId="ADAL" clId="{4203AEBA-47CA-8340-9EF9-B53F5AE1C4DA}" dt="2025-04-01T10:52:06.554" v="451"/>
          <ac:inkMkLst>
            <pc:docMk/>
            <pc:sldMk cId="0" sldId="266"/>
            <ac:inkMk id="7" creationId="{09B5CD3A-2C1E-3C6B-B6CF-AD53382EFB2B}"/>
          </ac:inkMkLst>
        </pc:inkChg>
        <pc:inkChg chg="add del">
          <ac:chgData name="LACHIN TALAEI" userId="4d3dcb8b-5426-4aa0-ad3b-321f548d5b45" providerId="ADAL" clId="{4203AEBA-47CA-8340-9EF9-B53F5AE1C4DA}" dt="2025-04-01T10:52:06.554" v="451"/>
          <ac:inkMkLst>
            <pc:docMk/>
            <pc:sldMk cId="0" sldId="266"/>
            <ac:inkMk id="8" creationId="{4EFB1578-BC3D-FAD0-23D1-05A88E2F5559}"/>
          </ac:inkMkLst>
        </pc:inkChg>
        <pc:inkChg chg="add del reco">
          <ac:chgData name="LACHIN TALAEI" userId="4d3dcb8b-5426-4aa0-ad3b-321f548d5b45" providerId="ADAL" clId="{4203AEBA-47CA-8340-9EF9-B53F5AE1C4DA}" dt="2025-04-01T10:52:09.685" v="455"/>
          <ac:inkMkLst>
            <pc:docMk/>
            <pc:sldMk cId="0" sldId="266"/>
            <ac:inkMk id="9" creationId="{C60359CA-0A48-E3E3-CF8D-B826FBCE6C40}"/>
          </ac:inkMkLst>
        </pc:inkChg>
      </pc:sldChg>
      <pc:sldChg chg="addSp delSp">
        <pc:chgData name="LACHIN TALAEI" userId="4d3dcb8b-5426-4aa0-ad3b-321f548d5b45" providerId="ADAL" clId="{4203AEBA-47CA-8340-9EF9-B53F5AE1C4DA}" dt="2025-04-01T10:52:27.877" v="468"/>
        <pc:sldMkLst>
          <pc:docMk/>
          <pc:sldMk cId="0" sldId="267"/>
        </pc:sldMkLst>
        <pc:inkChg chg="add del">
          <ac:chgData name="LACHIN TALAEI" userId="4d3dcb8b-5426-4aa0-ad3b-321f548d5b45" providerId="ADAL" clId="{4203AEBA-47CA-8340-9EF9-B53F5AE1C4DA}" dt="2025-04-01T10:52:27.877" v="468"/>
          <ac:inkMkLst>
            <pc:docMk/>
            <pc:sldMk cId="0" sldId="267"/>
            <ac:inkMk id="2" creationId="{5B97C7BE-7CB0-33B9-40E4-0E3A05DD4219}"/>
          </ac:inkMkLst>
        </pc:inkChg>
        <pc:inkChg chg="add del">
          <ac:chgData name="LACHIN TALAEI" userId="4d3dcb8b-5426-4aa0-ad3b-321f548d5b45" providerId="ADAL" clId="{4203AEBA-47CA-8340-9EF9-B53F5AE1C4DA}" dt="2025-04-01T10:52:27.862" v="466"/>
          <ac:inkMkLst>
            <pc:docMk/>
            <pc:sldMk cId="0" sldId="267"/>
            <ac:inkMk id="3" creationId="{1F414324-37E1-4166-986B-CF8C469A24E2}"/>
          </ac:inkMkLst>
        </pc:inkChg>
        <pc:inkChg chg="add del">
          <ac:chgData name="LACHIN TALAEI" userId="4d3dcb8b-5426-4aa0-ad3b-321f548d5b45" providerId="ADAL" clId="{4203AEBA-47CA-8340-9EF9-B53F5AE1C4DA}" dt="2025-04-01T10:52:27.813" v="460"/>
          <ac:inkMkLst>
            <pc:docMk/>
            <pc:sldMk cId="0" sldId="267"/>
            <ac:inkMk id="4" creationId="{04639A16-4A2E-E7CF-5F47-83987ED74991}"/>
          </ac:inkMkLst>
        </pc:inkChg>
        <pc:inkChg chg="add del">
          <ac:chgData name="LACHIN TALAEI" userId="4d3dcb8b-5426-4aa0-ad3b-321f548d5b45" providerId="ADAL" clId="{4203AEBA-47CA-8340-9EF9-B53F5AE1C4DA}" dt="2025-04-01T10:52:27.840" v="463"/>
          <ac:inkMkLst>
            <pc:docMk/>
            <pc:sldMk cId="0" sldId="267"/>
            <ac:inkMk id="5" creationId="{6034F2BF-57D9-22D9-F7A3-4352F1D6F92D}"/>
          </ac:inkMkLst>
        </pc:inkChg>
        <pc:inkChg chg="add del">
          <ac:chgData name="LACHIN TALAEI" userId="4d3dcb8b-5426-4aa0-ad3b-321f548d5b45" providerId="ADAL" clId="{4203AEBA-47CA-8340-9EF9-B53F5AE1C4DA}" dt="2025-04-01T10:52:27.832" v="462"/>
          <ac:inkMkLst>
            <pc:docMk/>
            <pc:sldMk cId="0" sldId="267"/>
            <ac:inkMk id="6" creationId="{0EAC7378-7FDB-2C80-5C96-FAC93453180A}"/>
          </ac:inkMkLst>
        </pc:inkChg>
        <pc:inkChg chg="add del">
          <ac:chgData name="LACHIN TALAEI" userId="4d3dcb8b-5426-4aa0-ad3b-321f548d5b45" providerId="ADAL" clId="{4203AEBA-47CA-8340-9EF9-B53F5AE1C4DA}" dt="2025-04-01T10:52:27.847" v="464"/>
          <ac:inkMkLst>
            <pc:docMk/>
            <pc:sldMk cId="0" sldId="267"/>
            <ac:inkMk id="7" creationId="{DE93C8A7-9442-A7E0-DE97-4D9B0742BDDD}"/>
          </ac:inkMkLst>
        </pc:inkChg>
        <pc:inkChg chg="add del">
          <ac:chgData name="LACHIN TALAEI" userId="4d3dcb8b-5426-4aa0-ad3b-321f548d5b45" providerId="ADAL" clId="{4203AEBA-47CA-8340-9EF9-B53F5AE1C4DA}" dt="2025-04-01T10:52:27.804" v="459"/>
          <ac:inkMkLst>
            <pc:docMk/>
            <pc:sldMk cId="0" sldId="267"/>
            <ac:inkMk id="8" creationId="{1B5169CC-8D4F-FB8E-A052-272F104AB980}"/>
          </ac:inkMkLst>
        </pc:inkChg>
        <pc:inkChg chg="add del">
          <ac:chgData name="LACHIN TALAEI" userId="4d3dcb8b-5426-4aa0-ad3b-321f548d5b45" providerId="ADAL" clId="{4203AEBA-47CA-8340-9EF9-B53F5AE1C4DA}" dt="2025-04-01T10:52:27.821" v="461"/>
          <ac:inkMkLst>
            <pc:docMk/>
            <pc:sldMk cId="0" sldId="267"/>
            <ac:inkMk id="9" creationId="{E385A092-D98B-A0ED-F798-08D9F5F6B1D7}"/>
          </ac:inkMkLst>
        </pc:inkChg>
        <pc:inkChg chg="add del">
          <ac:chgData name="LACHIN TALAEI" userId="4d3dcb8b-5426-4aa0-ad3b-321f548d5b45" providerId="ADAL" clId="{4203AEBA-47CA-8340-9EF9-B53F5AE1C4DA}" dt="2025-04-01T10:52:27.869" v="467"/>
          <ac:inkMkLst>
            <pc:docMk/>
            <pc:sldMk cId="0" sldId="267"/>
            <ac:inkMk id="10" creationId="{0720C933-BD77-A57B-64F7-EB347AFC8FAD}"/>
          </ac:inkMkLst>
        </pc:inkChg>
        <pc:inkChg chg="add del">
          <ac:chgData name="LACHIN TALAEI" userId="4d3dcb8b-5426-4aa0-ad3b-321f548d5b45" providerId="ADAL" clId="{4203AEBA-47CA-8340-9EF9-B53F5AE1C4DA}" dt="2025-04-01T10:52:27.854" v="465"/>
          <ac:inkMkLst>
            <pc:docMk/>
            <pc:sldMk cId="0" sldId="267"/>
            <ac:inkMk id="11" creationId="{E72ACA75-5B5C-E0C6-DF85-1431EAB4338F}"/>
          </ac:inkMkLst>
        </pc:inkChg>
      </pc:sldChg>
      <pc:sldChg chg="addSp delSp">
        <pc:chgData name="LACHIN TALAEI" userId="4d3dcb8b-5426-4aa0-ad3b-321f548d5b45" providerId="ADAL" clId="{4203AEBA-47CA-8340-9EF9-B53F5AE1C4DA}" dt="2025-03-17T16:37:08.240" v="339"/>
        <pc:sldMkLst>
          <pc:docMk/>
          <pc:sldMk cId="0" sldId="268"/>
        </pc:sldMkLst>
      </pc:sldChg>
      <pc:sldChg chg="addSp delSp">
        <pc:chgData name="LACHIN TALAEI" userId="4d3dcb8b-5426-4aa0-ad3b-321f548d5b45" providerId="ADAL" clId="{4203AEBA-47CA-8340-9EF9-B53F5AE1C4DA}" dt="2025-03-17T16:37:13.175" v="352"/>
        <pc:sldMkLst>
          <pc:docMk/>
          <pc:sldMk cId="0" sldId="269"/>
        </pc:sldMkLst>
      </pc:sldChg>
      <pc:sldChg chg="addSp">
        <pc:chgData name="LACHIN TALAEI" userId="4d3dcb8b-5426-4aa0-ad3b-321f548d5b45" providerId="ADAL" clId="{4203AEBA-47CA-8340-9EF9-B53F5AE1C4DA}" dt="2025-03-12T05:14:41.097" v="50"/>
        <pc:sldMkLst>
          <pc:docMk/>
          <pc:sldMk cId="0" sldId="270"/>
        </pc:sldMkLst>
        <pc:inkChg chg="add">
          <ac:chgData name="LACHIN TALAEI" userId="4d3dcb8b-5426-4aa0-ad3b-321f548d5b45" providerId="ADAL" clId="{4203AEBA-47CA-8340-9EF9-B53F5AE1C4DA}" dt="2025-03-12T05:13:14.983" v="44"/>
          <ac:inkMkLst>
            <pc:docMk/>
            <pc:sldMk cId="0" sldId="270"/>
            <ac:inkMk id="2" creationId="{64B5DA2D-2333-A679-9D06-2BD12EF97D7E}"/>
          </ac:inkMkLst>
        </pc:inkChg>
        <pc:inkChg chg="add">
          <ac:chgData name="LACHIN TALAEI" userId="4d3dcb8b-5426-4aa0-ad3b-321f548d5b45" providerId="ADAL" clId="{4203AEBA-47CA-8340-9EF9-B53F5AE1C4DA}" dt="2025-03-12T05:13:15.873" v="45"/>
          <ac:inkMkLst>
            <pc:docMk/>
            <pc:sldMk cId="0" sldId="270"/>
            <ac:inkMk id="3" creationId="{013BFB19-0414-CE44-D4DF-B1C9FEB225E8}"/>
          </ac:inkMkLst>
        </pc:inkChg>
        <pc:inkChg chg="add">
          <ac:chgData name="LACHIN TALAEI" userId="4d3dcb8b-5426-4aa0-ad3b-321f548d5b45" providerId="ADAL" clId="{4203AEBA-47CA-8340-9EF9-B53F5AE1C4DA}" dt="2025-03-12T05:13:17.582" v="46"/>
          <ac:inkMkLst>
            <pc:docMk/>
            <pc:sldMk cId="0" sldId="270"/>
            <ac:inkMk id="4" creationId="{531A3EC0-9675-FAE8-6681-ADCE6F4759E3}"/>
          </ac:inkMkLst>
        </pc:inkChg>
        <pc:inkChg chg="add">
          <ac:chgData name="LACHIN TALAEI" userId="4d3dcb8b-5426-4aa0-ad3b-321f548d5b45" providerId="ADAL" clId="{4203AEBA-47CA-8340-9EF9-B53F5AE1C4DA}" dt="2025-03-12T05:13:18.876" v="47"/>
          <ac:inkMkLst>
            <pc:docMk/>
            <pc:sldMk cId="0" sldId="270"/>
            <ac:inkMk id="5" creationId="{2BA11B4B-EA62-9E64-2A00-22F5081A3519}"/>
          </ac:inkMkLst>
        </pc:inkChg>
        <pc:inkChg chg="add">
          <ac:chgData name="LACHIN TALAEI" userId="4d3dcb8b-5426-4aa0-ad3b-321f548d5b45" providerId="ADAL" clId="{4203AEBA-47CA-8340-9EF9-B53F5AE1C4DA}" dt="2025-03-12T05:14:39.472" v="48"/>
          <ac:inkMkLst>
            <pc:docMk/>
            <pc:sldMk cId="0" sldId="270"/>
            <ac:inkMk id="6" creationId="{1D0FD44F-DAE0-8ADF-AC2D-E816E2F3BD78}"/>
          </ac:inkMkLst>
        </pc:inkChg>
        <pc:inkChg chg="add">
          <ac:chgData name="LACHIN TALAEI" userId="4d3dcb8b-5426-4aa0-ad3b-321f548d5b45" providerId="ADAL" clId="{4203AEBA-47CA-8340-9EF9-B53F5AE1C4DA}" dt="2025-03-12T05:14:40.631" v="49"/>
          <ac:inkMkLst>
            <pc:docMk/>
            <pc:sldMk cId="0" sldId="270"/>
            <ac:inkMk id="7" creationId="{EE3C6E15-60C9-AFB6-26B2-A45B1047A2E9}"/>
          </ac:inkMkLst>
        </pc:inkChg>
        <pc:inkChg chg="add">
          <ac:chgData name="LACHIN TALAEI" userId="4d3dcb8b-5426-4aa0-ad3b-321f548d5b45" providerId="ADAL" clId="{4203AEBA-47CA-8340-9EF9-B53F5AE1C4DA}" dt="2025-03-12T05:14:41.097" v="50"/>
          <ac:inkMkLst>
            <pc:docMk/>
            <pc:sldMk cId="0" sldId="270"/>
            <ac:inkMk id="8" creationId="{94521FBF-66B0-E48A-2A3A-26315766544E}"/>
          </ac:inkMkLst>
        </pc:inkChg>
      </pc:sldChg>
      <pc:sldChg chg="addSp">
        <pc:chgData name="LACHIN TALAEI" userId="4d3dcb8b-5426-4aa0-ad3b-321f548d5b45" providerId="ADAL" clId="{4203AEBA-47CA-8340-9EF9-B53F5AE1C4DA}" dt="2025-03-12T05:14:46.199" v="51"/>
        <pc:sldMkLst>
          <pc:docMk/>
          <pc:sldMk cId="0" sldId="271"/>
        </pc:sldMkLst>
        <pc:inkChg chg="add">
          <ac:chgData name="LACHIN TALAEI" userId="4d3dcb8b-5426-4aa0-ad3b-321f548d5b45" providerId="ADAL" clId="{4203AEBA-47CA-8340-9EF9-B53F5AE1C4DA}" dt="2025-03-12T05:14:46.199" v="51"/>
          <ac:inkMkLst>
            <pc:docMk/>
            <pc:sldMk cId="0" sldId="271"/>
            <ac:inkMk id="2" creationId="{02C505AF-7632-A6ED-7878-32FB70ED6256}"/>
          </ac:inkMkLst>
        </pc:inkChg>
      </pc:sldChg>
      <pc:sldChg chg="addSp delSp">
        <pc:chgData name="LACHIN TALAEI" userId="4d3dcb8b-5426-4aa0-ad3b-321f548d5b45" providerId="ADAL" clId="{4203AEBA-47CA-8340-9EF9-B53F5AE1C4DA}" dt="2025-03-12T05:15:16.133" v="73"/>
        <pc:sldMkLst>
          <pc:docMk/>
          <pc:sldMk cId="0" sldId="272"/>
        </pc:sldMkLst>
        <pc:inkChg chg="add">
          <ac:chgData name="LACHIN TALAEI" userId="4d3dcb8b-5426-4aa0-ad3b-321f548d5b45" providerId="ADAL" clId="{4203AEBA-47CA-8340-9EF9-B53F5AE1C4DA}" dt="2025-03-12T05:14:49.795" v="52"/>
          <ac:inkMkLst>
            <pc:docMk/>
            <pc:sldMk cId="0" sldId="272"/>
            <ac:inkMk id="2" creationId="{0317F2E2-27E5-BC0E-6961-A53951F77639}"/>
          </ac:inkMkLst>
        </pc:inkChg>
        <pc:inkChg chg="add">
          <ac:chgData name="LACHIN TALAEI" userId="4d3dcb8b-5426-4aa0-ad3b-321f548d5b45" providerId="ADAL" clId="{4203AEBA-47CA-8340-9EF9-B53F5AE1C4DA}" dt="2025-03-12T05:14:51.112" v="53"/>
          <ac:inkMkLst>
            <pc:docMk/>
            <pc:sldMk cId="0" sldId="272"/>
            <ac:inkMk id="3" creationId="{1A6AF9C3-9C7D-4060-DB4B-5E882F4A495C}"/>
          </ac:inkMkLst>
        </pc:inkChg>
        <pc:inkChg chg="add">
          <ac:chgData name="LACHIN TALAEI" userId="4d3dcb8b-5426-4aa0-ad3b-321f548d5b45" providerId="ADAL" clId="{4203AEBA-47CA-8340-9EF9-B53F5AE1C4DA}" dt="2025-03-12T05:14:52.080" v="54"/>
          <ac:inkMkLst>
            <pc:docMk/>
            <pc:sldMk cId="0" sldId="272"/>
            <ac:inkMk id="4" creationId="{73CD4F7B-0078-2976-B6E7-0A7807AEDAA0}"/>
          </ac:inkMkLst>
        </pc:inkChg>
        <pc:inkChg chg="add">
          <ac:chgData name="LACHIN TALAEI" userId="4d3dcb8b-5426-4aa0-ad3b-321f548d5b45" providerId="ADAL" clId="{4203AEBA-47CA-8340-9EF9-B53F5AE1C4DA}" dt="2025-03-12T05:14:53.050" v="55"/>
          <ac:inkMkLst>
            <pc:docMk/>
            <pc:sldMk cId="0" sldId="272"/>
            <ac:inkMk id="5" creationId="{60DA1B1B-7825-FE89-270B-BC37F0D56FE2}"/>
          </ac:inkMkLst>
        </pc:inkChg>
        <pc:inkChg chg="add">
          <ac:chgData name="LACHIN TALAEI" userId="4d3dcb8b-5426-4aa0-ad3b-321f548d5b45" providerId="ADAL" clId="{4203AEBA-47CA-8340-9EF9-B53F5AE1C4DA}" dt="2025-03-12T05:14:54.058" v="56"/>
          <ac:inkMkLst>
            <pc:docMk/>
            <pc:sldMk cId="0" sldId="272"/>
            <ac:inkMk id="6" creationId="{1F325097-AD42-A8DA-837A-27DDDD4FD567}"/>
          </ac:inkMkLst>
        </pc:inkChg>
        <pc:inkChg chg="add">
          <ac:chgData name="LACHIN TALAEI" userId="4d3dcb8b-5426-4aa0-ad3b-321f548d5b45" providerId="ADAL" clId="{4203AEBA-47CA-8340-9EF9-B53F5AE1C4DA}" dt="2025-03-12T05:14:54.793" v="57"/>
          <ac:inkMkLst>
            <pc:docMk/>
            <pc:sldMk cId="0" sldId="272"/>
            <ac:inkMk id="7" creationId="{B63D9C47-E72A-E813-DE39-ED26F6BD60DC}"/>
          </ac:inkMkLst>
        </pc:inkChg>
        <pc:inkChg chg="add">
          <ac:chgData name="LACHIN TALAEI" userId="4d3dcb8b-5426-4aa0-ad3b-321f548d5b45" providerId="ADAL" clId="{4203AEBA-47CA-8340-9EF9-B53F5AE1C4DA}" dt="2025-03-12T05:14:55.587" v="58"/>
          <ac:inkMkLst>
            <pc:docMk/>
            <pc:sldMk cId="0" sldId="272"/>
            <ac:inkMk id="8" creationId="{046D6B1F-9947-5D80-3CF5-81EC213B66F9}"/>
          </ac:inkMkLst>
        </pc:inkChg>
        <pc:inkChg chg="add">
          <ac:chgData name="LACHIN TALAEI" userId="4d3dcb8b-5426-4aa0-ad3b-321f548d5b45" providerId="ADAL" clId="{4203AEBA-47CA-8340-9EF9-B53F5AE1C4DA}" dt="2025-03-12T05:14:56.260" v="59"/>
          <ac:inkMkLst>
            <pc:docMk/>
            <pc:sldMk cId="0" sldId="272"/>
            <ac:inkMk id="9" creationId="{358732B3-9634-73F9-3C2D-D9F0D5796F97}"/>
          </ac:inkMkLst>
        </pc:inkChg>
        <pc:inkChg chg="add">
          <ac:chgData name="LACHIN TALAEI" userId="4d3dcb8b-5426-4aa0-ad3b-321f548d5b45" providerId="ADAL" clId="{4203AEBA-47CA-8340-9EF9-B53F5AE1C4DA}" dt="2025-03-12T05:15:02.409" v="64"/>
          <ac:inkMkLst>
            <pc:docMk/>
            <pc:sldMk cId="0" sldId="272"/>
            <ac:inkMk id="12" creationId="{CB4B839A-F29E-6125-585B-9E695574E0A7}"/>
          </ac:inkMkLst>
        </pc:inkChg>
        <pc:inkChg chg="add">
          <ac:chgData name="LACHIN TALAEI" userId="4d3dcb8b-5426-4aa0-ad3b-321f548d5b45" providerId="ADAL" clId="{4203AEBA-47CA-8340-9EF9-B53F5AE1C4DA}" dt="2025-03-12T05:15:03.991" v="65"/>
          <ac:inkMkLst>
            <pc:docMk/>
            <pc:sldMk cId="0" sldId="272"/>
            <ac:inkMk id="13" creationId="{143ECB16-7FD2-0544-0A4C-028DB3A5F4CD}"/>
          </ac:inkMkLst>
        </pc:inkChg>
        <pc:inkChg chg="add">
          <ac:chgData name="LACHIN TALAEI" userId="4d3dcb8b-5426-4aa0-ad3b-321f548d5b45" providerId="ADAL" clId="{4203AEBA-47CA-8340-9EF9-B53F5AE1C4DA}" dt="2025-03-12T05:15:05.176" v="66"/>
          <ac:inkMkLst>
            <pc:docMk/>
            <pc:sldMk cId="0" sldId="272"/>
            <ac:inkMk id="14" creationId="{279CDDF1-A393-5111-6159-12BBA3FE5F2F}"/>
          </ac:inkMkLst>
        </pc:inkChg>
        <pc:inkChg chg="add">
          <ac:chgData name="LACHIN TALAEI" userId="4d3dcb8b-5426-4aa0-ad3b-321f548d5b45" providerId="ADAL" clId="{4203AEBA-47CA-8340-9EF9-B53F5AE1C4DA}" dt="2025-03-12T05:15:08.545" v="67"/>
          <ac:inkMkLst>
            <pc:docMk/>
            <pc:sldMk cId="0" sldId="272"/>
            <ac:inkMk id="15" creationId="{F45D3E53-12FC-E0DA-0B09-81651EE37523}"/>
          </ac:inkMkLst>
        </pc:inkChg>
        <pc:inkChg chg="add">
          <ac:chgData name="LACHIN TALAEI" userId="4d3dcb8b-5426-4aa0-ad3b-321f548d5b45" providerId="ADAL" clId="{4203AEBA-47CA-8340-9EF9-B53F5AE1C4DA}" dt="2025-03-12T05:15:12.049" v="68"/>
          <ac:inkMkLst>
            <pc:docMk/>
            <pc:sldMk cId="0" sldId="272"/>
            <ac:inkMk id="16" creationId="{194FB023-77BD-90AF-3CC0-6B8D0374B01E}"/>
          </ac:inkMkLst>
        </pc:inkChg>
        <pc:inkChg chg="add">
          <ac:chgData name="LACHIN TALAEI" userId="4d3dcb8b-5426-4aa0-ad3b-321f548d5b45" providerId="ADAL" clId="{4203AEBA-47CA-8340-9EF9-B53F5AE1C4DA}" dt="2025-03-12T05:15:12.898" v="69"/>
          <ac:inkMkLst>
            <pc:docMk/>
            <pc:sldMk cId="0" sldId="272"/>
            <ac:inkMk id="17" creationId="{74715158-22BE-D701-AF16-B517F31974FC}"/>
          </ac:inkMkLst>
        </pc:inkChg>
        <pc:inkChg chg="add">
          <ac:chgData name="LACHIN TALAEI" userId="4d3dcb8b-5426-4aa0-ad3b-321f548d5b45" providerId="ADAL" clId="{4203AEBA-47CA-8340-9EF9-B53F5AE1C4DA}" dt="2025-03-12T05:15:14.104" v="70"/>
          <ac:inkMkLst>
            <pc:docMk/>
            <pc:sldMk cId="0" sldId="272"/>
            <ac:inkMk id="18" creationId="{D265D621-4519-F50C-C7C7-58EE78D9AB9E}"/>
          </ac:inkMkLst>
        </pc:inkChg>
        <pc:inkChg chg="add">
          <ac:chgData name="LACHIN TALAEI" userId="4d3dcb8b-5426-4aa0-ad3b-321f548d5b45" providerId="ADAL" clId="{4203AEBA-47CA-8340-9EF9-B53F5AE1C4DA}" dt="2025-03-12T05:15:14.468" v="71"/>
          <ac:inkMkLst>
            <pc:docMk/>
            <pc:sldMk cId="0" sldId="272"/>
            <ac:inkMk id="19" creationId="{8231E4AF-7A9D-815F-C0B7-0E0D3AA868EC}"/>
          </ac:inkMkLst>
        </pc:inkChg>
        <pc:inkChg chg="add">
          <ac:chgData name="LACHIN TALAEI" userId="4d3dcb8b-5426-4aa0-ad3b-321f548d5b45" providerId="ADAL" clId="{4203AEBA-47CA-8340-9EF9-B53F5AE1C4DA}" dt="2025-03-12T05:15:15.631" v="72"/>
          <ac:inkMkLst>
            <pc:docMk/>
            <pc:sldMk cId="0" sldId="272"/>
            <ac:inkMk id="20" creationId="{3C382C2A-04A7-CF2C-4AF4-1E9293BF7DD0}"/>
          </ac:inkMkLst>
        </pc:inkChg>
        <pc:inkChg chg="add">
          <ac:chgData name="LACHIN TALAEI" userId="4d3dcb8b-5426-4aa0-ad3b-321f548d5b45" providerId="ADAL" clId="{4203AEBA-47CA-8340-9EF9-B53F5AE1C4DA}" dt="2025-03-12T05:15:16.133" v="73"/>
          <ac:inkMkLst>
            <pc:docMk/>
            <pc:sldMk cId="0" sldId="272"/>
            <ac:inkMk id="21" creationId="{3C9FAD6E-980A-BE68-FEF2-B25EBF945252}"/>
          </ac:inkMkLst>
        </pc:inkChg>
      </pc:sldChg>
      <pc:sldChg chg="addSp delSp">
        <pc:chgData name="LACHIN TALAEI" userId="4d3dcb8b-5426-4aa0-ad3b-321f548d5b45" providerId="ADAL" clId="{4203AEBA-47CA-8340-9EF9-B53F5AE1C4DA}" dt="2025-03-12T05:16:14.087" v="89"/>
        <pc:sldMkLst>
          <pc:docMk/>
          <pc:sldMk cId="0" sldId="273"/>
        </pc:sldMkLst>
      </pc:sldChg>
      <pc:sldChg chg="addSp delSp">
        <pc:chgData name="LACHIN TALAEI" userId="4d3dcb8b-5426-4aa0-ad3b-321f548d5b45" providerId="ADAL" clId="{4203AEBA-47CA-8340-9EF9-B53F5AE1C4DA}" dt="2025-03-12T05:17:00.715" v="95"/>
        <pc:sldMkLst>
          <pc:docMk/>
          <pc:sldMk cId="0" sldId="274"/>
        </pc:sldMkLst>
        <pc:inkChg chg="add">
          <ac:chgData name="LACHIN TALAEI" userId="4d3dcb8b-5426-4aa0-ad3b-321f548d5b45" providerId="ADAL" clId="{4203AEBA-47CA-8340-9EF9-B53F5AE1C4DA}" dt="2025-03-12T05:16:47.371" v="92"/>
          <ac:inkMkLst>
            <pc:docMk/>
            <pc:sldMk cId="0" sldId="274"/>
            <ac:inkMk id="3" creationId="{36417BD2-0CA4-0FFE-9190-BAC53CDDDF9D}"/>
          </ac:inkMkLst>
        </pc:inkChg>
        <pc:inkChg chg="add">
          <ac:chgData name="LACHIN TALAEI" userId="4d3dcb8b-5426-4aa0-ad3b-321f548d5b45" providerId="ADAL" clId="{4203AEBA-47CA-8340-9EF9-B53F5AE1C4DA}" dt="2025-03-12T05:16:57.807" v="93"/>
          <ac:inkMkLst>
            <pc:docMk/>
            <pc:sldMk cId="0" sldId="274"/>
            <ac:inkMk id="4" creationId="{349895D3-45D3-B3BE-ADEC-2E0C2902E401}"/>
          </ac:inkMkLst>
        </pc:inkChg>
        <pc:inkChg chg="add">
          <ac:chgData name="LACHIN TALAEI" userId="4d3dcb8b-5426-4aa0-ad3b-321f548d5b45" providerId="ADAL" clId="{4203AEBA-47CA-8340-9EF9-B53F5AE1C4DA}" dt="2025-03-12T05:16:59.691" v="94"/>
          <ac:inkMkLst>
            <pc:docMk/>
            <pc:sldMk cId="0" sldId="274"/>
            <ac:inkMk id="5" creationId="{EDD40B56-144E-66D1-5530-A5241DB095F4}"/>
          </ac:inkMkLst>
        </pc:inkChg>
        <pc:inkChg chg="add">
          <ac:chgData name="LACHIN TALAEI" userId="4d3dcb8b-5426-4aa0-ad3b-321f548d5b45" providerId="ADAL" clId="{4203AEBA-47CA-8340-9EF9-B53F5AE1C4DA}" dt="2025-03-12T05:17:00.715" v="95"/>
          <ac:inkMkLst>
            <pc:docMk/>
            <pc:sldMk cId="0" sldId="274"/>
            <ac:inkMk id="6" creationId="{BFCE1516-AEF0-0B07-A02D-E97FAB04A5E7}"/>
          </ac:inkMkLst>
        </pc:inkChg>
      </pc:sldChg>
      <pc:sldChg chg="addSp">
        <pc:chgData name="LACHIN TALAEI" userId="4d3dcb8b-5426-4aa0-ad3b-321f548d5b45" providerId="ADAL" clId="{4203AEBA-47CA-8340-9EF9-B53F5AE1C4DA}" dt="2025-03-12T05:17:45.827" v="102"/>
        <pc:sldMkLst>
          <pc:docMk/>
          <pc:sldMk cId="0" sldId="275"/>
        </pc:sldMkLst>
        <pc:inkChg chg="add">
          <ac:chgData name="LACHIN TALAEI" userId="4d3dcb8b-5426-4aa0-ad3b-321f548d5b45" providerId="ADAL" clId="{4203AEBA-47CA-8340-9EF9-B53F5AE1C4DA}" dt="2025-03-12T05:17:22.536" v="96"/>
          <ac:inkMkLst>
            <pc:docMk/>
            <pc:sldMk cId="0" sldId="275"/>
            <ac:inkMk id="2" creationId="{250662D4-708D-05CC-7FA6-7AF0DFD4C13C}"/>
          </ac:inkMkLst>
        </pc:inkChg>
        <pc:inkChg chg="add">
          <ac:chgData name="LACHIN TALAEI" userId="4d3dcb8b-5426-4aa0-ad3b-321f548d5b45" providerId="ADAL" clId="{4203AEBA-47CA-8340-9EF9-B53F5AE1C4DA}" dt="2025-03-12T05:17:24.954" v="97"/>
          <ac:inkMkLst>
            <pc:docMk/>
            <pc:sldMk cId="0" sldId="275"/>
            <ac:inkMk id="3" creationId="{1B7E3F74-CBF0-AF9D-F4CB-FDCB6AEE6687}"/>
          </ac:inkMkLst>
        </pc:inkChg>
        <pc:inkChg chg="add">
          <ac:chgData name="LACHIN TALAEI" userId="4d3dcb8b-5426-4aa0-ad3b-321f548d5b45" providerId="ADAL" clId="{4203AEBA-47CA-8340-9EF9-B53F5AE1C4DA}" dt="2025-03-12T05:17:28.141" v="98"/>
          <ac:inkMkLst>
            <pc:docMk/>
            <pc:sldMk cId="0" sldId="275"/>
            <ac:inkMk id="4" creationId="{7CF39B7D-45C5-3266-1226-4EEC9D29A351}"/>
          </ac:inkMkLst>
        </pc:inkChg>
        <pc:inkChg chg="add">
          <ac:chgData name="LACHIN TALAEI" userId="4d3dcb8b-5426-4aa0-ad3b-321f548d5b45" providerId="ADAL" clId="{4203AEBA-47CA-8340-9EF9-B53F5AE1C4DA}" dt="2025-03-12T05:17:31.520" v="99"/>
          <ac:inkMkLst>
            <pc:docMk/>
            <pc:sldMk cId="0" sldId="275"/>
            <ac:inkMk id="5" creationId="{77C81B84-F7E4-E155-FE3C-514EB55F479F}"/>
          </ac:inkMkLst>
        </pc:inkChg>
        <pc:inkChg chg="add">
          <ac:chgData name="LACHIN TALAEI" userId="4d3dcb8b-5426-4aa0-ad3b-321f548d5b45" providerId="ADAL" clId="{4203AEBA-47CA-8340-9EF9-B53F5AE1C4DA}" dt="2025-03-12T05:17:32.785" v="100"/>
          <ac:inkMkLst>
            <pc:docMk/>
            <pc:sldMk cId="0" sldId="275"/>
            <ac:inkMk id="6" creationId="{D2A5DA88-D622-FB34-3882-B665CE64997F}"/>
          </ac:inkMkLst>
        </pc:inkChg>
        <pc:inkChg chg="add">
          <ac:chgData name="LACHIN TALAEI" userId="4d3dcb8b-5426-4aa0-ad3b-321f548d5b45" providerId="ADAL" clId="{4203AEBA-47CA-8340-9EF9-B53F5AE1C4DA}" dt="2025-03-12T05:17:42.660" v="101"/>
          <ac:inkMkLst>
            <pc:docMk/>
            <pc:sldMk cId="0" sldId="275"/>
            <ac:inkMk id="7" creationId="{4F519133-F9CF-AA33-B031-5EAF0628DE85}"/>
          </ac:inkMkLst>
        </pc:inkChg>
        <pc:inkChg chg="add">
          <ac:chgData name="LACHIN TALAEI" userId="4d3dcb8b-5426-4aa0-ad3b-321f548d5b45" providerId="ADAL" clId="{4203AEBA-47CA-8340-9EF9-B53F5AE1C4DA}" dt="2025-03-12T05:17:45.827" v="102"/>
          <ac:inkMkLst>
            <pc:docMk/>
            <pc:sldMk cId="0" sldId="275"/>
            <ac:inkMk id="8" creationId="{72B26BB2-9B2A-1068-BDCB-8CFF2C980CFA}"/>
          </ac:inkMkLst>
        </pc:inkChg>
      </pc:sldChg>
      <pc:sldChg chg="addSp">
        <pc:chgData name="LACHIN TALAEI" userId="4d3dcb8b-5426-4aa0-ad3b-321f548d5b45" providerId="ADAL" clId="{4203AEBA-47CA-8340-9EF9-B53F5AE1C4DA}" dt="2025-03-12T05:18:21.488" v="105"/>
        <pc:sldMkLst>
          <pc:docMk/>
          <pc:sldMk cId="0" sldId="276"/>
        </pc:sldMkLst>
        <pc:inkChg chg="add">
          <ac:chgData name="LACHIN TALAEI" userId="4d3dcb8b-5426-4aa0-ad3b-321f548d5b45" providerId="ADAL" clId="{4203AEBA-47CA-8340-9EF9-B53F5AE1C4DA}" dt="2025-03-12T05:18:01.151" v="103"/>
          <ac:inkMkLst>
            <pc:docMk/>
            <pc:sldMk cId="0" sldId="276"/>
            <ac:inkMk id="2" creationId="{ED9A169C-FAF9-E77F-C0E8-539DF96FDFC3}"/>
          </ac:inkMkLst>
        </pc:inkChg>
        <pc:inkChg chg="add">
          <ac:chgData name="LACHIN TALAEI" userId="4d3dcb8b-5426-4aa0-ad3b-321f548d5b45" providerId="ADAL" clId="{4203AEBA-47CA-8340-9EF9-B53F5AE1C4DA}" dt="2025-03-12T05:18:20.599" v="104"/>
          <ac:inkMkLst>
            <pc:docMk/>
            <pc:sldMk cId="0" sldId="276"/>
            <ac:inkMk id="3" creationId="{2E13F016-A6C8-9207-D62F-222A77FEC414}"/>
          </ac:inkMkLst>
        </pc:inkChg>
        <pc:inkChg chg="add">
          <ac:chgData name="LACHIN TALAEI" userId="4d3dcb8b-5426-4aa0-ad3b-321f548d5b45" providerId="ADAL" clId="{4203AEBA-47CA-8340-9EF9-B53F5AE1C4DA}" dt="2025-03-12T05:18:21.488" v="105"/>
          <ac:inkMkLst>
            <pc:docMk/>
            <pc:sldMk cId="0" sldId="276"/>
            <ac:inkMk id="4" creationId="{C084B5C8-9DDA-5BE2-6968-6A16BEC50AAD}"/>
          </ac:inkMkLst>
        </pc:inkChg>
      </pc:sldChg>
      <pc:sldChg chg="addSp">
        <pc:chgData name="LACHIN TALAEI" userId="4d3dcb8b-5426-4aa0-ad3b-321f548d5b45" providerId="ADAL" clId="{4203AEBA-47CA-8340-9EF9-B53F5AE1C4DA}" dt="2025-03-12T05:18:35.626" v="108"/>
        <pc:sldMkLst>
          <pc:docMk/>
          <pc:sldMk cId="0" sldId="277"/>
        </pc:sldMkLst>
        <pc:inkChg chg="add">
          <ac:chgData name="LACHIN TALAEI" userId="4d3dcb8b-5426-4aa0-ad3b-321f548d5b45" providerId="ADAL" clId="{4203AEBA-47CA-8340-9EF9-B53F5AE1C4DA}" dt="2025-03-12T05:18:31.419" v="106"/>
          <ac:inkMkLst>
            <pc:docMk/>
            <pc:sldMk cId="0" sldId="277"/>
            <ac:inkMk id="2" creationId="{A88E4671-4E85-0AAD-8C12-EB78EBB80FC0}"/>
          </ac:inkMkLst>
        </pc:inkChg>
        <pc:inkChg chg="add">
          <ac:chgData name="LACHIN TALAEI" userId="4d3dcb8b-5426-4aa0-ad3b-321f548d5b45" providerId="ADAL" clId="{4203AEBA-47CA-8340-9EF9-B53F5AE1C4DA}" dt="2025-03-12T05:18:34.335" v="107"/>
          <ac:inkMkLst>
            <pc:docMk/>
            <pc:sldMk cId="0" sldId="277"/>
            <ac:inkMk id="3" creationId="{12F51A1D-82EE-DF57-8CDF-65FECAFAB3C4}"/>
          </ac:inkMkLst>
        </pc:inkChg>
        <pc:inkChg chg="add">
          <ac:chgData name="LACHIN TALAEI" userId="4d3dcb8b-5426-4aa0-ad3b-321f548d5b45" providerId="ADAL" clId="{4203AEBA-47CA-8340-9EF9-B53F5AE1C4DA}" dt="2025-03-12T05:18:35.626" v="108"/>
          <ac:inkMkLst>
            <pc:docMk/>
            <pc:sldMk cId="0" sldId="277"/>
            <ac:inkMk id="4" creationId="{E1F33F47-9C99-50C5-464B-6E6D3952AA34}"/>
          </ac:inkMkLst>
        </pc:inkChg>
      </pc:sldChg>
      <pc:sldChg chg="addSp">
        <pc:chgData name="LACHIN TALAEI" userId="4d3dcb8b-5426-4aa0-ad3b-321f548d5b45" providerId="ADAL" clId="{4203AEBA-47CA-8340-9EF9-B53F5AE1C4DA}" dt="2025-03-12T05:19:21.093" v="113"/>
        <pc:sldMkLst>
          <pc:docMk/>
          <pc:sldMk cId="0" sldId="282"/>
        </pc:sldMkLst>
        <pc:inkChg chg="add">
          <ac:chgData name="LACHIN TALAEI" userId="4d3dcb8b-5426-4aa0-ad3b-321f548d5b45" providerId="ADAL" clId="{4203AEBA-47CA-8340-9EF9-B53F5AE1C4DA}" dt="2025-03-12T05:19:11.416" v="109"/>
          <ac:inkMkLst>
            <pc:docMk/>
            <pc:sldMk cId="0" sldId="282"/>
            <ac:inkMk id="2" creationId="{2B4A8D9A-95A0-70B8-9049-0209758802E5}"/>
          </ac:inkMkLst>
        </pc:inkChg>
        <pc:inkChg chg="add">
          <ac:chgData name="LACHIN TALAEI" userId="4d3dcb8b-5426-4aa0-ad3b-321f548d5b45" providerId="ADAL" clId="{4203AEBA-47CA-8340-9EF9-B53F5AE1C4DA}" dt="2025-03-12T05:19:13.191" v="110"/>
          <ac:inkMkLst>
            <pc:docMk/>
            <pc:sldMk cId="0" sldId="282"/>
            <ac:inkMk id="3" creationId="{8A68A86B-E079-2FB3-8BF9-681080B78108}"/>
          </ac:inkMkLst>
        </pc:inkChg>
        <pc:inkChg chg="add">
          <ac:chgData name="LACHIN TALAEI" userId="4d3dcb8b-5426-4aa0-ad3b-321f548d5b45" providerId="ADAL" clId="{4203AEBA-47CA-8340-9EF9-B53F5AE1C4DA}" dt="2025-03-12T05:19:17.540" v="111"/>
          <ac:inkMkLst>
            <pc:docMk/>
            <pc:sldMk cId="0" sldId="282"/>
            <ac:inkMk id="4" creationId="{264EB492-EFC1-D686-3A87-AD4A246DC754}"/>
          </ac:inkMkLst>
        </pc:inkChg>
        <pc:inkChg chg="add">
          <ac:chgData name="LACHIN TALAEI" userId="4d3dcb8b-5426-4aa0-ad3b-321f548d5b45" providerId="ADAL" clId="{4203AEBA-47CA-8340-9EF9-B53F5AE1C4DA}" dt="2025-03-12T05:19:19.480" v="112"/>
          <ac:inkMkLst>
            <pc:docMk/>
            <pc:sldMk cId="0" sldId="282"/>
            <ac:inkMk id="5" creationId="{C88A1478-1385-C36D-7FAC-72F8EC11F894}"/>
          </ac:inkMkLst>
        </pc:inkChg>
        <pc:inkChg chg="add">
          <ac:chgData name="LACHIN TALAEI" userId="4d3dcb8b-5426-4aa0-ad3b-321f548d5b45" providerId="ADAL" clId="{4203AEBA-47CA-8340-9EF9-B53F5AE1C4DA}" dt="2025-03-12T05:19:21.093" v="113"/>
          <ac:inkMkLst>
            <pc:docMk/>
            <pc:sldMk cId="0" sldId="282"/>
            <ac:inkMk id="6" creationId="{34E1A8C8-1E4D-AFBA-A8C5-8A25697A90FC}"/>
          </ac:inkMkLst>
        </pc:inkChg>
      </pc:sldChg>
      <pc:sldChg chg="addSp delSp">
        <pc:chgData name="LACHIN TALAEI" userId="4d3dcb8b-5426-4aa0-ad3b-321f548d5b45" providerId="ADAL" clId="{4203AEBA-47CA-8340-9EF9-B53F5AE1C4DA}" dt="2025-03-12T05:20:25.545" v="142"/>
        <pc:sldMkLst>
          <pc:docMk/>
          <pc:sldMk cId="0" sldId="283"/>
        </pc:sldMkLst>
        <pc:inkChg chg="add">
          <ac:chgData name="LACHIN TALAEI" userId="4d3dcb8b-5426-4aa0-ad3b-321f548d5b45" providerId="ADAL" clId="{4203AEBA-47CA-8340-9EF9-B53F5AE1C4DA}" dt="2025-03-12T05:19:37.785" v="114"/>
          <ac:inkMkLst>
            <pc:docMk/>
            <pc:sldMk cId="0" sldId="283"/>
            <ac:inkMk id="2" creationId="{7582CC77-72B1-4535-8B09-1E37329D73BF}"/>
          </ac:inkMkLst>
        </pc:inkChg>
        <pc:inkChg chg="add">
          <ac:chgData name="LACHIN TALAEI" userId="4d3dcb8b-5426-4aa0-ad3b-321f548d5b45" providerId="ADAL" clId="{4203AEBA-47CA-8340-9EF9-B53F5AE1C4DA}" dt="2025-03-12T05:19:38.145" v="115"/>
          <ac:inkMkLst>
            <pc:docMk/>
            <pc:sldMk cId="0" sldId="283"/>
            <ac:inkMk id="3" creationId="{98E4E490-4C81-938B-CC0F-40B7127C5169}"/>
          </ac:inkMkLst>
        </pc:inkChg>
        <pc:inkChg chg="add">
          <ac:chgData name="LACHIN TALAEI" userId="4d3dcb8b-5426-4aa0-ad3b-321f548d5b45" providerId="ADAL" clId="{4203AEBA-47CA-8340-9EF9-B53F5AE1C4DA}" dt="2025-03-12T05:19:40.949" v="116"/>
          <ac:inkMkLst>
            <pc:docMk/>
            <pc:sldMk cId="0" sldId="283"/>
            <ac:inkMk id="4" creationId="{E9B9DB94-94DF-F866-F207-D09BB20725FC}"/>
          </ac:inkMkLst>
        </pc:inkChg>
        <pc:inkChg chg="add">
          <ac:chgData name="LACHIN TALAEI" userId="4d3dcb8b-5426-4aa0-ad3b-321f548d5b45" providerId="ADAL" clId="{4203AEBA-47CA-8340-9EF9-B53F5AE1C4DA}" dt="2025-03-12T05:19:42.688" v="117"/>
          <ac:inkMkLst>
            <pc:docMk/>
            <pc:sldMk cId="0" sldId="283"/>
            <ac:inkMk id="5" creationId="{E6786DCB-EFA7-DC0A-55E4-CA43CBCE5ACC}"/>
          </ac:inkMkLst>
        </pc:inkChg>
        <pc:inkChg chg="add">
          <ac:chgData name="LACHIN TALAEI" userId="4d3dcb8b-5426-4aa0-ad3b-321f548d5b45" providerId="ADAL" clId="{4203AEBA-47CA-8340-9EF9-B53F5AE1C4DA}" dt="2025-03-12T05:20:01.972" v="120"/>
          <ac:inkMkLst>
            <pc:docMk/>
            <pc:sldMk cId="0" sldId="283"/>
            <ac:inkMk id="7" creationId="{F7E8EE56-A769-A11E-5670-9C2195DAA453}"/>
          </ac:inkMkLst>
        </pc:inkChg>
        <pc:inkChg chg="add reco">
          <ac:chgData name="LACHIN TALAEI" userId="4d3dcb8b-5426-4aa0-ad3b-321f548d5b45" providerId="ADAL" clId="{4203AEBA-47CA-8340-9EF9-B53F5AE1C4DA}" dt="2025-03-12T05:20:10.674" v="128"/>
          <ac:inkMkLst>
            <pc:docMk/>
            <pc:sldMk cId="0" sldId="283"/>
            <ac:inkMk id="14" creationId="{CC793CD6-32E8-2B41-D230-465588EB373E}"/>
          </ac:inkMkLst>
        </pc:inkChg>
        <pc:inkChg chg="add reco">
          <ac:chgData name="LACHIN TALAEI" userId="4d3dcb8b-5426-4aa0-ad3b-321f548d5b45" providerId="ADAL" clId="{4203AEBA-47CA-8340-9EF9-B53F5AE1C4DA}" dt="2025-03-12T05:20:11.189" v="130"/>
          <ac:inkMkLst>
            <pc:docMk/>
            <pc:sldMk cId="0" sldId="283"/>
            <ac:inkMk id="16" creationId="{FCC2B8B5-3E40-6996-BC39-EECCAFCF5A94}"/>
          </ac:inkMkLst>
        </pc:inkChg>
        <pc:inkChg chg="add reco">
          <ac:chgData name="LACHIN TALAEI" userId="4d3dcb8b-5426-4aa0-ad3b-321f548d5b45" providerId="ADAL" clId="{4203AEBA-47CA-8340-9EF9-B53F5AE1C4DA}" dt="2025-03-12T05:20:13.571" v="135"/>
          <ac:inkMkLst>
            <pc:docMk/>
            <pc:sldMk cId="0" sldId="283"/>
            <ac:inkMk id="21" creationId="{CFBA7C10-70C6-3133-998D-528FEC0F2EB9}"/>
          </ac:inkMkLst>
        </pc:inkChg>
        <pc:inkChg chg="add reco">
          <ac:chgData name="LACHIN TALAEI" userId="4d3dcb8b-5426-4aa0-ad3b-321f548d5b45" providerId="ADAL" clId="{4203AEBA-47CA-8340-9EF9-B53F5AE1C4DA}" dt="2025-03-12T05:20:13.571" v="135"/>
          <ac:inkMkLst>
            <pc:docMk/>
            <pc:sldMk cId="0" sldId="283"/>
            <ac:inkMk id="22" creationId="{79A363ED-A75E-4DB1-9D42-54E034CD929B}"/>
          </ac:inkMkLst>
        </pc:inkChg>
        <pc:inkChg chg="add">
          <ac:chgData name="LACHIN TALAEI" userId="4d3dcb8b-5426-4aa0-ad3b-321f548d5b45" providerId="ADAL" clId="{4203AEBA-47CA-8340-9EF9-B53F5AE1C4DA}" dt="2025-03-12T05:20:13.576" v="136"/>
          <ac:inkMkLst>
            <pc:docMk/>
            <pc:sldMk cId="0" sldId="283"/>
            <ac:inkMk id="23" creationId="{3855127B-BA88-CDE3-63C1-25AC2FC6C312}"/>
          </ac:inkMkLst>
        </pc:inkChg>
        <pc:inkChg chg="add reco">
          <ac:chgData name="LACHIN TALAEI" userId="4d3dcb8b-5426-4aa0-ad3b-321f548d5b45" providerId="ADAL" clId="{4203AEBA-47CA-8340-9EF9-B53F5AE1C4DA}" dt="2025-03-12T05:20:23.324" v="139"/>
          <ac:inkMkLst>
            <pc:docMk/>
            <pc:sldMk cId="0" sldId="283"/>
            <ac:inkMk id="26" creationId="{C45D3728-7972-F14B-4A19-F73A50354A26}"/>
          </ac:inkMkLst>
        </pc:inkChg>
        <pc:inkChg chg="add reco">
          <ac:chgData name="LACHIN TALAEI" userId="4d3dcb8b-5426-4aa0-ad3b-321f548d5b45" providerId="ADAL" clId="{4203AEBA-47CA-8340-9EF9-B53F5AE1C4DA}" dt="2025-03-12T05:20:25.545" v="142"/>
          <ac:inkMkLst>
            <pc:docMk/>
            <pc:sldMk cId="0" sldId="283"/>
            <ac:inkMk id="29" creationId="{677BA08D-E7A9-A63D-CDCC-4D456D4F41C2}"/>
          </ac:inkMkLst>
        </pc:inkChg>
      </pc:sldChg>
      <pc:sldChg chg="addSp delSp">
        <pc:chgData name="LACHIN TALAEI" userId="4d3dcb8b-5426-4aa0-ad3b-321f548d5b45" providerId="ADAL" clId="{4203AEBA-47CA-8340-9EF9-B53F5AE1C4DA}" dt="2025-03-12T05:20:51.672" v="148"/>
        <pc:sldMkLst>
          <pc:docMk/>
          <pc:sldMk cId="0" sldId="284"/>
        </pc:sldMkLst>
        <pc:inkChg chg="add">
          <ac:chgData name="LACHIN TALAEI" userId="4d3dcb8b-5426-4aa0-ad3b-321f548d5b45" providerId="ADAL" clId="{4203AEBA-47CA-8340-9EF9-B53F5AE1C4DA}" dt="2025-03-12T05:20:30.623" v="143"/>
          <ac:inkMkLst>
            <pc:docMk/>
            <pc:sldMk cId="0" sldId="284"/>
            <ac:inkMk id="2" creationId="{B401153E-CAB8-E59D-6867-9B0AE0F2DD09}"/>
          </ac:inkMkLst>
        </pc:inkChg>
        <pc:inkChg chg="add">
          <ac:chgData name="LACHIN TALAEI" userId="4d3dcb8b-5426-4aa0-ad3b-321f548d5b45" providerId="ADAL" clId="{4203AEBA-47CA-8340-9EF9-B53F5AE1C4DA}" dt="2025-03-12T05:20:31.042" v="144"/>
          <ac:inkMkLst>
            <pc:docMk/>
            <pc:sldMk cId="0" sldId="284"/>
            <ac:inkMk id="3" creationId="{BD2E5159-279A-FF03-D2A4-207831385DAD}"/>
          </ac:inkMkLst>
        </pc:inkChg>
        <pc:inkChg chg="add">
          <ac:chgData name="LACHIN TALAEI" userId="4d3dcb8b-5426-4aa0-ad3b-321f548d5b45" providerId="ADAL" clId="{4203AEBA-47CA-8340-9EF9-B53F5AE1C4DA}" dt="2025-03-12T05:20:45.924" v="145"/>
          <ac:inkMkLst>
            <pc:docMk/>
            <pc:sldMk cId="0" sldId="284"/>
            <ac:inkMk id="4" creationId="{E6D1786F-32BE-B602-9E78-007D90241C4D}"/>
          </ac:inkMkLst>
        </pc:inkChg>
        <pc:inkChg chg="add reco">
          <ac:chgData name="LACHIN TALAEI" userId="4d3dcb8b-5426-4aa0-ad3b-321f548d5b45" providerId="ADAL" clId="{4203AEBA-47CA-8340-9EF9-B53F5AE1C4DA}" dt="2025-03-12T05:20:51.672" v="148"/>
          <ac:inkMkLst>
            <pc:docMk/>
            <pc:sldMk cId="0" sldId="284"/>
            <ac:inkMk id="7" creationId="{8E74220C-7C65-BD86-143B-E98509224403}"/>
          </ac:inkMkLst>
        </pc:inkChg>
      </pc:sldChg>
      <pc:sldChg chg="addSp delSp">
        <pc:chgData name="LACHIN TALAEI" userId="4d3dcb8b-5426-4aa0-ad3b-321f548d5b45" providerId="ADAL" clId="{4203AEBA-47CA-8340-9EF9-B53F5AE1C4DA}" dt="2025-03-12T05:21:02.409" v="154"/>
        <pc:sldMkLst>
          <pc:docMk/>
          <pc:sldMk cId="0" sldId="285"/>
        </pc:sldMkLst>
        <pc:inkChg chg="add reco">
          <ac:chgData name="LACHIN TALAEI" userId="4d3dcb8b-5426-4aa0-ad3b-321f548d5b45" providerId="ADAL" clId="{4203AEBA-47CA-8340-9EF9-B53F5AE1C4DA}" dt="2025-03-12T05:21:01.406" v="151"/>
          <ac:inkMkLst>
            <pc:docMk/>
            <pc:sldMk cId="0" sldId="285"/>
            <ac:inkMk id="4" creationId="{A97167CE-5008-5ACB-A756-6CF31BD6AF28}"/>
          </ac:inkMkLst>
        </pc:inkChg>
        <pc:inkChg chg="add">
          <ac:chgData name="LACHIN TALAEI" userId="4d3dcb8b-5426-4aa0-ad3b-321f548d5b45" providerId="ADAL" clId="{4203AEBA-47CA-8340-9EF9-B53F5AE1C4DA}" dt="2025-03-12T05:21:01.421" v="152"/>
          <ac:inkMkLst>
            <pc:docMk/>
            <pc:sldMk cId="0" sldId="285"/>
            <ac:inkMk id="5" creationId="{4398795E-D67A-180C-1220-7913364A46F0}"/>
          </ac:inkMkLst>
        </pc:inkChg>
        <pc:inkChg chg="add">
          <ac:chgData name="LACHIN TALAEI" userId="4d3dcb8b-5426-4aa0-ad3b-321f548d5b45" providerId="ADAL" clId="{4203AEBA-47CA-8340-9EF9-B53F5AE1C4DA}" dt="2025-03-12T05:21:02.080" v="153"/>
          <ac:inkMkLst>
            <pc:docMk/>
            <pc:sldMk cId="0" sldId="285"/>
            <ac:inkMk id="6" creationId="{524DCCEE-F8E3-9E74-96F3-1F8002F2BB19}"/>
          </ac:inkMkLst>
        </pc:inkChg>
        <pc:inkChg chg="add">
          <ac:chgData name="LACHIN TALAEI" userId="4d3dcb8b-5426-4aa0-ad3b-321f548d5b45" providerId="ADAL" clId="{4203AEBA-47CA-8340-9EF9-B53F5AE1C4DA}" dt="2025-03-12T05:21:02.409" v="154"/>
          <ac:inkMkLst>
            <pc:docMk/>
            <pc:sldMk cId="0" sldId="285"/>
            <ac:inkMk id="7" creationId="{5AD9B777-AC0F-4D62-10D5-77D899FE0388}"/>
          </ac:inkMkLst>
        </pc:inkChg>
      </pc:sldChg>
      <pc:sldChg chg="addSp delSp">
        <pc:chgData name="LACHIN TALAEI" userId="4d3dcb8b-5426-4aa0-ad3b-321f548d5b45" providerId="ADAL" clId="{4203AEBA-47CA-8340-9EF9-B53F5AE1C4DA}" dt="2025-03-17T16:38:22.720" v="443"/>
        <pc:sldMkLst>
          <pc:docMk/>
          <pc:sldMk cId="0" sldId="286"/>
        </pc:sldMkLst>
      </pc:sldChg>
      <pc:sldChg chg="addSp delSp">
        <pc:chgData name="LACHIN TALAEI" userId="4d3dcb8b-5426-4aa0-ad3b-321f548d5b45" providerId="ADAL" clId="{4203AEBA-47CA-8340-9EF9-B53F5AE1C4DA}" dt="2025-03-17T16:38:15.943" v="436"/>
        <pc:sldMkLst>
          <pc:docMk/>
          <pc:sldMk cId="0" sldId="287"/>
        </pc:sldMkLst>
        <pc:inkChg chg="add">
          <ac:chgData name="LACHIN TALAEI" userId="4d3dcb8b-5426-4aa0-ad3b-321f548d5b45" providerId="ADAL" clId="{4203AEBA-47CA-8340-9EF9-B53F5AE1C4DA}" dt="2025-03-12T05:21:40.203" v="181"/>
          <ac:inkMkLst>
            <pc:docMk/>
            <pc:sldMk cId="0" sldId="287"/>
            <ac:inkMk id="18" creationId="{2CFA1130-A423-A58A-792E-696B19DC1F74}"/>
          </ac:inkMkLst>
        </pc:inkChg>
      </pc:sldChg>
      <pc:sldChg chg="addSp delSp">
        <pc:chgData name="LACHIN TALAEI" userId="4d3dcb8b-5426-4aa0-ad3b-321f548d5b45" providerId="ADAL" clId="{4203AEBA-47CA-8340-9EF9-B53F5AE1C4DA}" dt="2025-03-12T18:26:23.597" v="203"/>
        <pc:sldMkLst>
          <pc:docMk/>
          <pc:sldMk cId="0" sldId="289"/>
        </pc:sldMkLst>
      </pc:sldChg>
      <pc:sldChg chg="addSp delSp modSp">
        <pc:chgData name="LACHIN TALAEI" userId="4d3dcb8b-5426-4aa0-ad3b-321f548d5b45" providerId="ADAL" clId="{4203AEBA-47CA-8340-9EF9-B53F5AE1C4DA}" dt="2025-03-17T16:38:07.547" v="426"/>
        <pc:sldMkLst>
          <pc:docMk/>
          <pc:sldMk cId="0" sldId="290"/>
        </pc:sldMkLst>
        <pc:inkChg chg="add">
          <ac:chgData name="LACHIN TALAEI" userId="4d3dcb8b-5426-4aa0-ad3b-321f548d5b45" providerId="ADAL" clId="{4203AEBA-47CA-8340-9EF9-B53F5AE1C4DA}" dt="2025-03-12T18:26:27.171" v="204"/>
          <ac:inkMkLst>
            <pc:docMk/>
            <pc:sldMk cId="0" sldId="290"/>
            <ac:inkMk id="5" creationId="{2424E3B1-8DB0-7D46-7C6F-65DE027051BD}"/>
          </ac:inkMkLst>
        </pc:inkChg>
      </pc:sldChg>
      <pc:sldChg chg="addSp delSp">
        <pc:chgData name="LACHIN TALAEI" userId="4d3dcb8b-5426-4aa0-ad3b-321f548d5b45" providerId="ADAL" clId="{4203AEBA-47CA-8340-9EF9-B53F5AE1C4DA}" dt="2025-03-17T16:37:57.239" v="410"/>
        <pc:sldMkLst>
          <pc:docMk/>
          <pc:sldMk cId="0" sldId="291"/>
        </pc:sldMkLst>
        <pc:inkChg chg="add">
          <ac:chgData name="LACHIN TALAEI" userId="4d3dcb8b-5426-4aa0-ad3b-321f548d5b45" providerId="ADAL" clId="{4203AEBA-47CA-8340-9EF9-B53F5AE1C4DA}" dt="2025-03-12T18:27:43.425" v="247"/>
          <ac:inkMkLst>
            <pc:docMk/>
            <pc:sldMk cId="0" sldId="291"/>
            <ac:inkMk id="3" creationId="{959F7573-BE6B-4072-525B-2B8C41F07B2D}"/>
          </ac:inkMkLst>
        </pc:inkChg>
      </pc:sldChg>
      <pc:sldChg chg="addSp delSp">
        <pc:chgData name="LACHIN TALAEI" userId="4d3dcb8b-5426-4aa0-ad3b-321f548d5b45" providerId="ADAL" clId="{4203AEBA-47CA-8340-9EF9-B53F5AE1C4DA}" dt="2025-03-17T16:37:51.600" v="394"/>
        <pc:sldMkLst>
          <pc:docMk/>
          <pc:sldMk cId="0" sldId="292"/>
        </pc:sldMkLst>
      </pc:sldChg>
      <pc:sldChg chg="addSp delSp">
        <pc:chgData name="LACHIN TALAEI" userId="4d3dcb8b-5426-4aa0-ad3b-321f548d5b45" providerId="ADAL" clId="{4203AEBA-47CA-8340-9EF9-B53F5AE1C4DA}" dt="2025-03-17T16:37:47.202" v="387"/>
        <pc:sldMkLst>
          <pc:docMk/>
          <pc:sldMk cId="0" sldId="294"/>
        </pc:sldMkLst>
        <pc:inkChg chg="add">
          <ac:chgData name="LACHIN TALAEI" userId="4d3dcb8b-5426-4aa0-ad3b-321f548d5b45" providerId="ADAL" clId="{4203AEBA-47CA-8340-9EF9-B53F5AE1C4DA}" dt="2025-03-12T18:29:05.485" v="269"/>
          <ac:inkMkLst>
            <pc:docMk/>
            <pc:sldMk cId="0" sldId="294"/>
            <ac:inkMk id="3" creationId="{58CCE395-7E22-4F20-5864-79DAF15AEEBC}"/>
          </ac:inkMkLst>
        </pc:inkChg>
        <pc:inkChg chg="add">
          <ac:chgData name="LACHIN TALAEI" userId="4d3dcb8b-5426-4aa0-ad3b-321f548d5b45" providerId="ADAL" clId="{4203AEBA-47CA-8340-9EF9-B53F5AE1C4DA}" dt="2025-03-12T18:29:13.589" v="271"/>
          <ac:inkMkLst>
            <pc:docMk/>
            <pc:sldMk cId="0" sldId="294"/>
            <ac:inkMk id="5" creationId="{26AC4920-C151-8F6E-D671-7B5BD52B4246}"/>
          </ac:inkMkLst>
        </pc:inkChg>
      </pc:sldChg>
      <pc:sldChg chg="addSp delSp">
        <pc:chgData name="LACHIN TALAEI" userId="4d3dcb8b-5426-4aa0-ad3b-321f548d5b45" providerId="ADAL" clId="{4203AEBA-47CA-8340-9EF9-B53F5AE1C4DA}" dt="2025-03-17T16:37:42.152" v="380"/>
        <pc:sldMkLst>
          <pc:docMk/>
          <pc:sldMk cId="0" sldId="295"/>
        </pc:sldMkLst>
      </pc:sldChg>
      <pc:sldChg chg="addSp delSp">
        <pc:chgData name="LACHIN TALAEI" userId="4d3dcb8b-5426-4aa0-ad3b-321f548d5b45" providerId="ADAL" clId="{4203AEBA-47CA-8340-9EF9-B53F5AE1C4DA}" dt="2025-03-17T16:37:35.768" v="374"/>
        <pc:sldMkLst>
          <pc:docMk/>
          <pc:sldMk cId="0" sldId="296"/>
        </pc:sldMkLst>
      </pc:sldChg>
    </pc:docChg>
  </pc:docChgLst>
  <pc:docChgLst>
    <pc:chgData name="SELİNAY AKGEDİK" userId="S::selinay.akgedik@std.yildiz.edu.tr::d48f05a0-21e3-433d-8d8e-0f0cb1a338f2" providerId="AD" clId="Web-{7DE79A90-45BB-41A8-A341-EF9A16EDBAAA}"/>
    <pc:docChg chg="modSld">
      <pc:chgData name="SELİNAY AKGEDİK" userId="S::selinay.akgedik@std.yildiz.edu.tr::d48f05a0-21e3-433d-8d8e-0f0cb1a338f2" providerId="AD" clId="Web-{7DE79A90-45BB-41A8-A341-EF9A16EDBAAA}" dt="2025-02-20T16:44:44.957" v="1" actId="20577"/>
      <pc:docMkLst>
        <pc:docMk/>
      </pc:docMkLst>
      <pc:sldChg chg="modSp">
        <pc:chgData name="SELİNAY AKGEDİK" userId="S::selinay.akgedik@std.yildiz.edu.tr::d48f05a0-21e3-433d-8d8e-0f0cb1a338f2" providerId="AD" clId="Web-{7DE79A90-45BB-41A8-A341-EF9A16EDBAAA}" dt="2025-02-20T16:44:44.957" v="1" actId="20577"/>
        <pc:sldMkLst>
          <pc:docMk/>
          <pc:sldMk cId="0" sldId="256"/>
        </pc:sldMkLst>
        <pc:spChg chg="mod">
          <ac:chgData name="SELİNAY AKGEDİK" userId="S::selinay.akgedik@std.yildiz.edu.tr::d48f05a0-21e3-433d-8d8e-0f0cb1a338f2" providerId="AD" clId="Web-{7DE79A90-45BB-41A8-A341-EF9A16EDBAAA}" dt="2025-02-20T16:44:44.957" v="1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Furkan DENİZLİ" userId="S::furkan.denizli@std.yildiz.edu.tr::5fde2029-d5b0-40f1-91ee-c0f30e9db993" providerId="AD" clId="Web-{283766FA-4A17-F7C6-4B22-5A322A33DFB7}"/>
    <pc:docChg chg="modSld">
      <pc:chgData name="Furkan DENİZLİ" userId="S::furkan.denizli@std.yildiz.edu.tr::5fde2029-d5b0-40f1-91ee-c0f30e9db993" providerId="AD" clId="Web-{283766FA-4A17-F7C6-4B22-5A322A33DFB7}" dt="2025-03-13T07:07:59.124" v="0" actId="1076"/>
      <pc:docMkLst>
        <pc:docMk/>
      </pc:docMkLst>
      <pc:sldChg chg="modSp">
        <pc:chgData name="Furkan DENİZLİ" userId="S::furkan.denizli@std.yildiz.edu.tr::5fde2029-d5b0-40f1-91ee-c0f30e9db993" providerId="AD" clId="Web-{283766FA-4A17-F7C6-4B22-5A322A33DFB7}" dt="2025-03-13T07:07:59.124" v="0" actId="1076"/>
        <pc:sldMkLst>
          <pc:docMk/>
          <pc:sldMk cId="0" sldId="265"/>
        </pc:sldMkLst>
      </pc:sldChg>
    </pc:docChg>
  </pc:docChgLst>
  <pc:docChgLst>
    <pc:chgData name="Beren ÇARKÇI" userId="S::beren.carkci@std.yildiz.edu.tr::7aedccd6-4652-4fc1-bd63-025e8cd5a643" providerId="AD" clId="Web-{C41180ED-8D08-F79B-F533-675B0A6D02C2}"/>
    <pc:docChg chg="modSld">
      <pc:chgData name="Beren ÇARKÇI" userId="S::beren.carkci@std.yildiz.edu.tr::7aedccd6-4652-4fc1-bd63-025e8cd5a643" providerId="AD" clId="Web-{C41180ED-8D08-F79B-F533-675B0A6D02C2}" dt="2025-03-13T10:46:08.939" v="1" actId="1076"/>
      <pc:docMkLst>
        <pc:docMk/>
      </pc:docMkLst>
      <pc:sldChg chg="modSp">
        <pc:chgData name="Beren ÇARKÇI" userId="S::beren.carkci@std.yildiz.edu.tr::7aedccd6-4652-4fc1-bd63-025e8cd5a643" providerId="AD" clId="Web-{C41180ED-8D08-F79B-F533-675B0A6D02C2}" dt="2025-03-13T10:44:49.437" v="0" actId="1076"/>
        <pc:sldMkLst>
          <pc:docMk/>
          <pc:sldMk cId="0" sldId="264"/>
        </pc:sldMkLst>
        <pc:inkChg chg="mod">
          <ac:chgData name="Beren ÇARKÇI" userId="S::beren.carkci@std.yildiz.edu.tr::7aedccd6-4652-4fc1-bd63-025e8cd5a643" providerId="AD" clId="Web-{C41180ED-8D08-F79B-F533-675B0A6D02C2}" dt="2025-03-13T10:44:49.437" v="0" actId="1076"/>
          <ac:inkMkLst>
            <pc:docMk/>
            <pc:sldMk cId="0" sldId="264"/>
            <ac:inkMk id="3" creationId="{FD1EBD4A-EC53-AC2D-4379-920F74A3BFB0}"/>
          </ac:inkMkLst>
        </pc:inkChg>
      </pc:sldChg>
      <pc:sldChg chg="modSp">
        <pc:chgData name="Beren ÇARKÇI" userId="S::beren.carkci@std.yildiz.edu.tr::7aedccd6-4652-4fc1-bd63-025e8cd5a643" providerId="AD" clId="Web-{C41180ED-8D08-F79B-F533-675B0A6D02C2}" dt="2025-03-13T10:46:08.939" v="1" actId="1076"/>
        <pc:sldMkLst>
          <pc:docMk/>
          <pc:sldMk cId="0" sldId="265"/>
        </pc:sldMkLst>
        <pc:picChg chg="mod">
          <ac:chgData name="Beren ÇARKÇI" userId="S::beren.carkci@std.yildiz.edu.tr::7aedccd6-4652-4fc1-bd63-025e8cd5a643" providerId="AD" clId="Web-{C41180ED-8D08-F79B-F533-675B0A6D02C2}" dt="2025-03-13T10:46:08.939" v="1" actId="1076"/>
          <ac:picMkLst>
            <pc:docMk/>
            <pc:sldMk cId="0" sldId="265"/>
            <ac:picMk id="177" creationId="{00000000-0000-0000-0000-000000000000}"/>
          </ac:picMkLst>
        </pc:picChg>
      </pc:sldChg>
    </pc:docChg>
  </pc:docChgLst>
  <pc:docChgLst>
    <pc:chgData clId="Web-{7DE79A90-45BB-41A8-A341-EF9A16EDBAAA}"/>
    <pc:docChg chg="modSld">
      <pc:chgData name="" userId="" providerId="" clId="Web-{7DE79A90-45BB-41A8-A341-EF9A16EDBAAA}" dt="2025-02-20T16:44:34.254" v="0" actId="20577"/>
      <pc:docMkLst>
        <pc:docMk/>
      </pc:docMkLst>
      <pc:sldChg chg="modSp">
        <pc:chgData name="" userId="" providerId="" clId="Web-{7DE79A90-45BB-41A8-A341-EF9A16EDBAAA}" dt="2025-02-20T16:44:34.254" v="0" actId="20577"/>
        <pc:sldMkLst>
          <pc:docMk/>
          <pc:sldMk cId="0" sldId="256"/>
        </pc:sldMkLst>
        <pc:spChg chg="mod">
          <ac:chgData name="" userId="" providerId="" clId="Web-{7DE79A90-45BB-41A8-A341-EF9A16EDBAAA}" dt="2025-02-20T16:44:34.254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Furkan DENİZLİ" userId="S::furkan.denizli@std.yildiz.edu.tr::5fde2029-d5b0-40f1-91ee-c0f30e9db993" providerId="AD" clId="Web-{6EB2BFC4-A3A6-84E2-9C32-7B9ED01FCA85}"/>
    <pc:docChg chg="modSld">
      <pc:chgData name="Furkan DENİZLİ" userId="S::furkan.denizli@std.yildiz.edu.tr::5fde2029-d5b0-40f1-91ee-c0f30e9db993" providerId="AD" clId="Web-{6EB2BFC4-A3A6-84E2-9C32-7B9ED01FCA85}" dt="2025-03-13T07:24:09.720" v="1" actId="20577"/>
      <pc:docMkLst>
        <pc:docMk/>
      </pc:docMkLst>
      <pc:sldChg chg="modSp">
        <pc:chgData name="Furkan DENİZLİ" userId="S::furkan.denizli@std.yildiz.edu.tr::5fde2029-d5b0-40f1-91ee-c0f30e9db993" providerId="AD" clId="Web-{6EB2BFC4-A3A6-84E2-9C32-7B9ED01FCA85}" dt="2025-03-13T07:24:09.720" v="1" actId="20577"/>
        <pc:sldMkLst>
          <pc:docMk/>
          <pc:sldMk cId="0" sldId="258"/>
        </pc:sldMkLst>
        <pc:spChg chg="mod">
          <ac:chgData name="Furkan DENİZLİ" userId="S::furkan.denizli@std.yildiz.edu.tr::5fde2029-d5b0-40f1-91ee-c0f30e9db993" providerId="AD" clId="Web-{6EB2BFC4-A3A6-84E2-9C32-7B9ED01FCA85}" dt="2025-03-13T07:24:09.720" v="1" actId="20577"/>
          <ac:spMkLst>
            <pc:docMk/>
            <pc:sldMk cId="0" sldId="258"/>
            <ac:spMk id="97" creationId="{00000000-0000-0000-0000-000000000000}"/>
          </ac:spMkLst>
        </pc:spChg>
      </pc:sldChg>
    </pc:docChg>
  </pc:docChgLst>
  <pc:docChgLst>
    <pc:chgData name="Muntaha Gamaleldın Hassan FADLELMOLA" userId="S::muntaha.fadlelmola@std.yildiz.edu.tr::a6371455-b6af-485c-87b0-75e96af95e49" providerId="AD" clId="Web-{61637D5E-70F1-3382-7DB4-E6E7D55AA6FB}"/>
    <pc:docChg chg="sldOrd">
      <pc:chgData name="Muntaha Gamaleldın Hassan FADLELMOLA" userId="S::muntaha.fadlelmola@std.yildiz.edu.tr::a6371455-b6af-485c-87b0-75e96af95e49" providerId="AD" clId="Web-{61637D5E-70F1-3382-7DB4-E6E7D55AA6FB}" dt="2025-03-19T12:45:45.831" v="0"/>
      <pc:docMkLst>
        <pc:docMk/>
      </pc:docMkLst>
      <pc:sldChg chg="ord">
        <pc:chgData name="Muntaha Gamaleldın Hassan FADLELMOLA" userId="S::muntaha.fadlelmola@std.yildiz.edu.tr::a6371455-b6af-485c-87b0-75e96af95e49" providerId="AD" clId="Web-{61637D5E-70F1-3382-7DB4-E6E7D55AA6FB}" dt="2025-03-19T12:45:45.831" v="0"/>
        <pc:sldMkLst>
          <pc:docMk/>
          <pc:sldMk cId="0" sldId="257"/>
        </pc:sldMkLst>
      </pc:sldChg>
    </pc:docChg>
  </pc:docChgLst>
  <pc:docChgLst>
    <pc:chgData name="Bilal Efe UYSAL" userId="S::efe.uysal@std.yildiz.edu.tr::094bdfc0-1d9d-4509-8f41-1048149f6e9a" providerId="AD" clId="Web-{5BCA7CC5-99AB-68A8-E229-7C3B3FBC840F}"/>
    <pc:docChg chg="modSld">
      <pc:chgData name="Bilal Efe UYSAL" userId="S::efe.uysal@std.yildiz.edu.tr::094bdfc0-1d9d-4509-8f41-1048149f6e9a" providerId="AD" clId="Web-{5BCA7CC5-99AB-68A8-E229-7C3B3FBC840F}" dt="2025-03-27T09:21:35.256" v="2" actId="1076"/>
      <pc:docMkLst>
        <pc:docMk/>
      </pc:docMkLst>
      <pc:sldChg chg="modSp">
        <pc:chgData name="Bilal Efe UYSAL" userId="S::efe.uysal@std.yildiz.edu.tr::094bdfc0-1d9d-4509-8f41-1048149f6e9a" providerId="AD" clId="Web-{5BCA7CC5-99AB-68A8-E229-7C3B3FBC840F}" dt="2025-03-27T09:21:35.256" v="2" actId="1076"/>
        <pc:sldMkLst>
          <pc:docMk/>
          <pc:sldMk cId="0" sldId="264"/>
        </pc:sldMkLst>
        <pc:inkChg chg="mod">
          <ac:chgData name="Bilal Efe UYSAL" userId="S::efe.uysal@std.yildiz.edu.tr::094bdfc0-1d9d-4509-8f41-1048149f6e9a" providerId="AD" clId="Web-{5BCA7CC5-99AB-68A8-E229-7C3B3FBC840F}" dt="2025-03-27T09:21:35.256" v="2" actId="1076"/>
          <ac:inkMkLst>
            <pc:docMk/>
            <pc:sldMk cId="0" sldId="264"/>
            <ac:inkMk id="2" creationId="{B0741B30-2C17-5D7C-5B17-A6A9E27C087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0:45.4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576 3494 1728,'0'0'0,"-2"0"264,-1 0-152,-4 0-16,7 0-96,-14 0 104,7 0-40,-11 0 16,4 0-32,14 0-48,-15 0 40,0 0 24,1 0-24,-1 0 16,15 0-56,-14 0 72,-1 0-8,0 0 16,2 19 8,13-19-88,-13 19 72,0-19 8,0 9-8,1 9 8,12-18-80,-14 19 96,1-19 8,0 18 48,0 1 32,13-19-184,-13 9 200,0 10 16,0-1 0,0 1 1,13-19-217,-15 18 224,-1-8 8,0-10-32,-1 0-8,17 0-192,-16 0 208,0 0-40,1 0-8,1 0-24,14 0-136,-15 0 120,3 0 8,-2 0 8,8 0 16,6 0-152,-16 0 152,11 0-8,-10 0 40,12 0 64,3 0-248,-5 0 240,0 0 48,1 0 32,4 0-24,0 0-296,-2 0 360,0 0 16,0 0-23,0 0 7,2 0-360,-1 0 320,0 0 0,-1 0-88,0 0-24,2 0-208,0 0 200,0 0-80,0 0 40,0 0-40,0 0-720,0 0 1304,0 0-600,0 0-32,0 0-48,0 0-928,0 0 1848,4 0-904,-4 0-8,2 0 40,-2 0-72,4 18 40,0-18-24,0 19 8,1-19-24,-5 0 0,5 0 8,0 0 48,0 0-32,-1 0 0,-4 0-24,13 0 24,-9 0-48,8 0 32,-8 0 0,-4 0-8,16 0 0,-11 0 24,13 0-40,-5 0 8,-13 0 8,15-47-16,-1-8 32,1 8-72,-1-8 16,-14 55 40,15-28 0,0-9-32,0 9 72,-1-9-8,-14 37-32,15-37 0,-1 9-24,1-9 48,0 9-24,-15 28 0,16-37 16,0 37 32,1-37-8,-2 37-56,-15 0 16,16 0 8,1 0-24,-1 0 16,4 0 0,-20 0 0,22 0 16,3 0 64,-1 0-88,4 0 56,-28 0-48,29 19-16,2-1-64,3 19 120,2-9-64,-36-28 24,38 19 24,-1-1 0,3 1-24,1-19 24,-41 0-24,42 0-32,-1 0 64,-2 0-56,0-37 40,-39 37-16,39-37 8,1 9-32,1-9 24,0 37 32,-41 0-32,42-28 16,-1-9-24,4 0 8,-2-10-80,-43 47 80,43-37-24,1 10 32,-1-29-8,-2 10 96,-41 46-96,43-37-16,1 9 16,0-9 16,-2 9-80,-42 28 64,43 0 40,-4-37-32,2 9 8,3 28 8,-44 0-24,43 0 16,4 0 24,-4 0-96,0 0 56,-43 0 0,44 0 24,-3-37 0,0 37 8,4 0-32,-45 0 0,43 0 104,1 0-88,1-37 8,-4 37 48,-41 0-72,45-28-128,-2 28 168,-1 0-24,1 0 0,-43 0-16,42 0 120,2 0-160,-2 0 120,-1-37-72,-41 37-8,41 0-40,-4 0 48,3 0-96,3 0 80,-43 0 8,42 0 8,0 0 0,-1 0 16,-1 0 104,-40 0-128,38 0 24,-2 0-8,0 19 8,-1-1-40,-35-18 16,36 28-40,3 9 16,-2 0 40,-1-9-48,-36-28 32,36 37-16,2-9 32,-3 9-32,4 9-48,-39-46 64,39 56 32,-8-10-56,3-9 8,-4 9 24,-30-46-8,33 47 24,3 8-16,-1-8 16,-35-47-24,33 55-24,1-8 0,3-1 16,-2 10-24,-35-56 32,38 27-8,-1 10 8,0 1-8,1-11 16,-38-27-8,41 37 40,-3-18-48,1-10 0,-2 28-24,-37-37 32,41 19-24,-2-1 40,-1-8-32,1 8 72,-39-18-56,37 19 24,4-1 0,-1 1-16,-1-10-48,-39-9 40,41 19 24,-3-1-64,2 1 56,2-1-24,-42-18 8,39 9-8,2 10-56,-1-1 64,-1-18-16,-39 0 16,41 0-24,3 0 96,-1 19-72,2-19 0,-45 0 0,43 0-24,2 0 40,-1 0-48,-5 19 64,-39-19-32,40 9 48,-1-9-32,2 18 0,0 1-8,-41-19-8,40 18-72,-1 1 80,2-10-8,-2 10-16,-39-19 16,40 18 48,1 19-80,0-9 64,0-9-32,-41-19 0,40 37 56,0-9-40,1 9-8,-3-10 16,-38-27-24,40 37-40,-3 10 56,4-10-40,0-19 112,-41-18-88,40 28 40,1 9 24,-2-9-8,4 9-96,-43-37 40,40 46-8,1 10 40,-1-28-96,2 9 96,-42-37-32,43 37 40,-1-9-120,2-10 120,2 1-40,-46-19 0,43 18-64,4-8 24,0 8 0,-1 1-8,-46-19 48,45 0-8,1 0 16,0 18 0,1 1 32,-47-19-40,45 9 24,2 10-8,0-1-24,1 1-24,-48-19 32,51 0 8,5 0-8,-1 0 16,-3 0 8,-52 0-24,54 0 24,-2 0-16,-1 18 0,2-18 16,-53 0-24,53 0 0,1 9 0,0-9 24,4 0-40,-58 0 16,52 0 16,2 0-8,0 0 8,-1 0 0,-53 0-16,53-27-16,2-10 16,-4 9 24,6-28-24,-57 56 0,55-28 0,2-27 0,0 27 0,-6-28-40,-51 56 40,51-27-8,0-10 16,0-1-32,-2 11 56,-49 27-32,51-37 8,0 37-80,-1-28 32,0 28 0,-50 0 40,49-37-24,1 0 32,-1 37 0,0-28 0,-49 28-8,47-37 24,-2 37-24,0-28-8,-2-9 16,-43 37-8,46 0 8,-1-37-8,1 37 32,1-28-32,-47 28 0,46 0 0,-3-37 0,-3 37 8,0-28-8,-40 28 0,40 0-8,1 0 8,3-37-8,-1 37-8,-43 0 16,41 0 16,2-28 0,1-9-24,-2 37 16,-42 0-8,44-37-8,0 9 0,0-9-8,-2 10 16,-42 27 0,44-38 16,-2 1-8,-1 10 0,3-10-16,-44 37 8,44-28-8,0-28 24,1 10-8,0-93 16,-45 139-24,45 0 8,-3-47 8,1-82-16,-2 92-16,-41 37 16,44-47 0,0-8 0,0-94 40,0 112-16,-44 37-24,44-46-40,-1-84 16,2 93-32,-4-9 24,-41 46 32,43-56-8,-1-73-32,-1 129-16,0-47 24,-41 47 32,37-139 0,1 111 0,0-9 24,0-9-16,-38 46-8,37-56 16,2 10-8,1-9-8,0 8-8,-40 47 8,41-130 8,-1 93-16,0-9-8,0-10 16,-40 56 0,37-46-16,4-93-16,-3 139 32,3-46 0,-41 46 0,39-47 0,-5-8 16,2 9-56,-4-1 0,-32 47 40,36-55-40,-7 8 16,4-8 24,-2 8 8,-31 47-8,26-37-40,-2-9 32,-3 9 16,3 9-40,-24 28 32,20-37 8,1 9-48,1-9 24,-4 0 8,-18 37 8,19-28-24,-1-9 48,0 9-40,-1 28 8,-17 0 8,18-37 24,0 0-24,-1 37 8,-1-27 8,-16 27-16,16 0-8,1-38 16,-3 38 16,0 0-16,-14 0-8,17 0 24,-3 0-24,2 0 0,-2 0 8,-14 0-8,13 0 32,-8 0-56,10 0 32,-11 0 8,-4 0-16,5 0-16,8 0 48,-10 0-32,-3 0 0,3 0-16,1 0 0,-1 0-24,-3 0-24,0 0 64,0 0-104,0 0-128,0 0-208,0-27-256,0 27 696,-2 0-1120,-3-56-561,1 10-271,-1-93 248,5 139 1704,-13-47-1305,7-138 361,0 18-1096,6 167 2040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41.09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1811 76 3168,'0'0'0,"-2"-2"672,2 2-672,-2-2 320,-3 2-32,-2 0 49,-8 0 31,15 0-368,-5 0 440,-11 0 64,2 0-8,-1 0 80,15 0-576,-16 0 592,-6 4 0,-5-4 0,-7 0-63,34 0-529,-39 3 472,-8-3-16,-7 0-40,-7 0-48,61 0-368,-67 4 304,-3-4-32,-3 0-48,-5 3-40,78-3-184,-75 0 184,5 0-64,5 4 0,2-4 24,63 0-144,-61 0 120,3 0 64,-1 0-64,3 0 0,56 0-120,-50 0 200,2-2 64,4-1 81,-4-1-17,48 4-328,-43-4 248,1 1-120,1-1 8,10-1 72,31 5-208,-36-6 184,10 1-8,-5 0 48,8-1-56,23 6-168,-24-5 80,1 1 64,3 1-56,2-3-64,18 6-24,-18-5 136,11 1-96,-11 3 0,13-3-8,5 4-32,-17-4 8,16 3-8,-5-1-56,1 0-24,5 2 80,-4-2-152,2 2-184,1 0-336,-1 0-200,2 0 872,0 0-1425,0 0-487,3 0-129,15 0-55,-18 0 2096,22 0-1528,10 0 487,40 15-287,45-1-920,-117-14 2248,0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46.19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21 4 2616,'0'0'0,"-6"0"1168,3 0-816,3 0-352,-2 0 176,0-2-48,0 0-80,0 2 8,2 0-56,-1 0 24,-1 0-32,2 0 32,0 0-16,0 0-8,0 0-32,0 0 48,0 0-48,0 0 80,0 0-80,0 0 16,0 0-8,0 0 96,0 0-136,0 0 72,0 0 16,0 0 8,0 0-32,3 0 89,1 4 15,1-4-24,1 4 40,-6-4-120,5 3 120,11 3 0,-10-1 32,12 0-48,-18-5-104,14 6 80,1-1 8,3 0-8,1 1 8,-19-6-88,22 5 96,-1 1-32,3 8 0,-24-14-64,29 4 56,1 1-32,-1 0 16,0 10 16,-29-15-56,27 0 72,3 5 8,1 1 24,-1-1 16,-30-5-120,33 4 144,-1-1-8,2 1 32,2-1-56,-36-3-112,38 4 152,-2-4-32,3 4 0,1-4 16,-40 0-136,39 3 56,1-3 56,3 4 0,0-4-8,-43 0-104,45 0 160,0 0-88,-2 0 16,-1 3 16,-42-3-104,41 0 96,-1 0 64,-1 4-64,2-4-16,-41 0-80,44 0 80,1 4-40,5-4 24,-3 3-8,-47-3-56,46 0 16,-2 4 56,-3-4-32,-2 0-8,-39 0-32,38 3 41,0-3-17,1 0-16,1 0 16,-40 0-24,40 0 8,-3 0 8,3 0 56,-1 0 16,-39 0-88,40 0 64,1 4 56,-1-4-56,-1 0 0,-39 0-64,42 0 104,-3 0-64,-1 0 8,2 4-24,-40-4-24,37 0 40,-1 3 8,0-3 16,-2 0-8,-34 0-56,36 4 16,-1-4 32,0 3-56,1 1-8,-36-4 16,36 0 16,0 0-40,-2 0 40,-3 3 40,-31-3-56,31 0 8,-1 0 24,-1 0-40,-2 0-24,-27 0 32,29 0 8,1 0 8,3 0 16,-3 4 40,-30-4-72,32 0 72,1 0-16,1 0-48,0 0 40,-34 0-48,36 4-16,-2-4 40,2 0 16,0 0-16,-36 0-24,36 3 64,2-3-16,0 0 16,-1 4-24,-37-4-40,38 3 16,0-3 8,0 4 32,1 0-24,-39-4-32,40 0 64,-1 3-16,1 1-16,-1-1-32,-39-3 0,42 4 8,3 0 8,1-1-40,-1 1 48,-45-4-24,43 3 16,1 1 0,-3 0 0,0-1 24,-41-3-40,42 4 16,-1-1-16,0 1 24,3 0-32,-44-4 8,44 3 16,-2 1 8,1-1-24,2 1 8,-45-4-8,45 4 8,3-1 8,-1 1 8,0-1-8,-47-3-16,47 4 32,-1-4-16,1 4 16,2-1-16,-49-3-16,46 4 32,3-1-8,5 1 0,-2 0 24,-52-4-48,50 3 16,1 1 16,-3-1-8,1-3-8,-49 0-16,50 4 8,0-1 8,2 1-16,4 0 0,-56-4 0,54 3 8,0 1 8,0-1-8,2-3 16,-56 0-24,57 4 0,3 0 0,-1-4 0,-3 0 0,-56 0 0,55 3-8,1-3 0,-2 0 16,5 4 0,-59-4-8,58 0 16,7 3 8,-8-3-24,-1 0-24,-56 0 24,56 4 16,-1-4-24,3 4 8,1-4 0,-59 0 0,59 3 0,-1-3 0,1 0 16,-1 0-32,-58 0 16,57 4-8,1-4 24,1 3-24,-3-3 48,-56 0-40,56 4 32,-1-4-8,-3 0-8,2 0-24,-54 0 8,56 0 0,-2 0-8,0 0 16,-2 0 16,-52 0-24,50 0 0,1 0 16,-1 0-48,0 4 16,-50-4 16,49 0 8,1 0 0,1 0-8,-1 0-8,-50 0 8,52 0 8,-2 0-80,1 0 56,-1 0-8,-50 0 24,50 0-80,1 0 104,-3 0-24,3 0-24,-51 0 24,48 0 32,1-2-56,1 0 64,0 0-40,-50 2 0,54-2 48,-1 1-48,-3-1-16,0 0 32,-50 2-16,50-2-48,1 0 72,-1 1-56,1-1 16,-51 2 16,50-2-24,0 0 8,1 0 16,-3 1-48,-48 1 48,49-2 16,-4 0-16,-2 2-48,-4-2 88,-39 2-40,40 0-32,1 0 8,0-2 96,-5 1-72,-36 1 0,36-2 40,-1-2-8,0 1-24,3-1 104,-38 4-112,38-4 24,2 1 8,1-1 0,-2-1-80,-39 5 48,40-6 40,1 3 8,1-2-96,-1 1 56,-41 4-8,45-5 0,0 1-8,2 0 40,3-1-80,-50 5 48,52-4-8,0 1 24,0-1 0,6 1 56,-58 3-72,57-2 8,-3-2-16,2 2 16,-2-1-24,-54 3 16,56-2 0,7 0 8,-2 0 24,2 1-16,-63 1-16,64-2 48,-1 2-48,-3 0-8,-5-2-8,-55 2 16,56 0-24,-2 0 16,0 0 24,-2-2-16,-52 2 0,54 0-16,2-2 24,-1 1-8,1 1 24,-56 0-24,58-2 8,1 2-16,0 0-56,-1 0 96,-58 0-32,59 0 40,-1 0 24,3 0-40,0 0-88,-61 0 64,63 0-48,0 3 32,-2-3 48,2 0 64,-63 0-96,63 0 8,-2 0-8,5 0 40,-1 0-72,-65 0 32,63 4 40,0-4-16,0 0-24,-4 0 0,-59 0 0,61 0 8,-1 0 40,-3 0-88,2 0 144,-59 0-104,56 0 8,4 0-16,1 0 80,-4-2-56,-57 2-16,61-2 0,-5-1-24,0 1 24,1-2-16,-57 4 16,56-5 48,3 1-16,1 1-48,1-1-8,-61 4 24,66-3-40,-1-1 48,2 0 0,3 1 32,-70 3-40,68-4 24,2 2-16,0 1 24,6-1-32,-76 2 0,75-2 40,4 0-24,-5 2-24,3 0 8,-77 0 0,72 0 0,-2 0-8,4-2 8,-4 1 24,-70 1-24,68-2-40,2 0 24,-5-2-8,2 1-40,-67 3 64,63-4 8,-6-1 0,3 1 16,-5-1-8,-55 5-16,60-5 24,2 1-8,0-1 8,2 3-40,-64 2 16,63-4-24,0 2 64,0 1-64,2-1 16,-65 2 8,68-2 48,0 0-88,1 2 48,1 0 8,-70 0-16,68-2 0,6 2 8,-6 0-16,0 0-8,-68 0 16,71 0-8,-3-1 8,6 1 0,3-2 32,-77 2-32,77-2 40,4 0-40,-9 0 32,0 1-48,-72 1 16,72-2-8,-4 0 48,2 0-72,0-1 32,-70 3 0,69-6-24,-6 3-16,1-3 40,-3 1 24,-61 5-24,58-6 32,1 3 8,-3-1-16,7 2-16,-63 2-8,61-1 16,2-1 8,-4 0-32,-1 0 8,-58 2 0,54 0-24,-4 0 24,6 0 24,-4 0-24,-52 0 0,54 0-16,-2 0-8,0 0-96,0 0-24,-52 0 144,52 0-104,2 0-16,2 0 80,-2 0 0,-54 0 40,56 0-48,1 0-16,-1 0 0,5 0-48,-61 0 112,65-2-96,-1 2 0,1-1-16,-2 1 8,-63 0 104,61 0-128,-1 0 0,-5 0-24,1 0 8,-56 0 144,54 3-152,-6-3 24,1 0-32,-4 0 32,-45 0 128,41 0-136,-3 0 0,0 0 32,-4 0-24,-34 0 128,32 0-120,-3 0 24,0 0 8,0 0 32,-29 0 56,27 0-40,0 0 0,-1 0-8,1 4-16,-27-4 64,29 0-32,2 3-32,-1-3-9,-30 0 73,34 4-24,2-4-24,0 0 16,2 4-8,-38-4 40,38 0-56,0 3 16,-2-3-32,0 0 8,-36 0 64,35 0-56,1 0-8,0 0-24,0 0-32,-36 0 120,36 0-136,-2 0 24,2 0 8,2 0 24,-38 0 80,40 0-96,3 0 0,-4 0-16,-3 0 8,-36 0 104,35 0-104,-1 0 24,0 0-32,2 0 16,-36 0 96,34 0-88,0 4-24,0-1 16,-1-3-16,-33 0 112,34 4-104,-2 0-8,2-1 16,2 1-16,-36-4 112,36 3-80,2 3-16,0-1 40,-1 1-24,-37-6 80,38 5-56,-2 9 24,-2-10-24,0 1 8,-34-5 48,33 6-48,-4 8-8,-2-10 16,-1-1 24,-26-3 16,27 6-32,0-1 32,-5-1-48,-17-1 136,-5-3-88,20 0 80,-16 4-8,12-4-24,-12 0-80,-4 0 32,16 0-56,-11 0-8,13 0 40,-4 0-40,-14 0 64,15 0-8,-10 0-32,15 0 40,-6 0-56,-14 0 56,6 0-56,8 0 64,-10 0 32,1 0-32,-5 0-8,6 0-24,8 0 0,-10 0-40,1 0 72,-5 0-8,5 0 32,10 0-72,-12 0-8,3 0-80,-6 0 128,16 0-80,-13 0 0,12 0 8,-10 0 64,-5 0 8,16 0-56,-10 0-16,15 5-112,-6 13-905,-15-18 1089,18 15-2552,-18-15 2552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49.78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112 91 616,'0'0'0,"-2"0"1192,1 0 296,-5 0-840,6 0-648,-7 0 432,0 0-103,0 0-49,-1-2-72,8 2-208,-7-2 168,0 0 16,0 1-16,0-1 8,7 2-176,-8-2 184,1 0-8,2 0-8,-1 1-24,6 1-144,-5-2 104,0 0 16,1 0-56,1 0 8,3 2-72,-2-1 128,2-1-64,0 0 32,0 0-16,0 2-80,0-2 40,0 1 0,0-1 32,0 0-24,0 2-48,0-2 48,0 0 8,0 1-16,0-1 8,0 2-48,0-2 48,0 2 0,0-2-8,0 2 24,0 0-64,0-2 88,0 2-8,3 0-16,-3-1-8,0 1-56,0 0 56,0 0 32,0-2 48,0 2 8,0 0-144,0 0 128,0-2-32,0 0 32,4 2-40,-4 0-88,0-2 136,0 2 16,0-1-31,0 1 15,0 0-136,0-2 80,4 0-24,-4 0 16,3 2-32,-3 0-40,0-2 32,0 2 24,0 0-48,0-1-32,0 1 24,0 0-16,0 0 8,0 0 16,0 0 16,0 0-32,0 0 8,0 0 8,0 0-24,0 0 40,0 0-40,0-2 40,0 2-8,0 0-16,0 0-16,0 0 32,0 0-8,0 0 8,0 0-40,0 0 56,0 0-56,0 0 56,0 0-72,4-2 120,-1 0-112,-3 0 8,0 2 24,0-1-40,4-1 16,-4 2-16,0-2-8,0 2 48,3 0-64,-3 0 24,4-2-8,-4 2-24,0 0 72,4 0-104,-4 0 40,3 0-9,-3 0 25,0 0 48,4 0 16,-4 0-40,3 0 40,-3 0 0,0 0-16,4 0-32,0 0 32,-1 0-24,1 0 8,-4 0 16,3 0 0,-3-2 0,4 2 0,0 0-8,-4 0 8,3-1-24,1 1-8,-4 0-16,0 0 48,3 0-48,-3 0 40,4 0-32,-4 0 40,0 0-48,4 0 24,-4-2-56,3 2 24,-3 0 56,0 0-24,4 0-56,-4 0 56,3 0-16,-3 0 40,4 0-24,0 0 8,-1 0-24,1 0-8,-4 0 48,3 0-32,1 0 16,0 0 32,-1 0-24,-3 0 8,4 0 16,-1 0-24,1 0-24,0 0 80,-4 0-48,5 0 0,0 0 24,1 0 8,-1 0-72,-5 0 40,6 0-8,8 0-32,-11 0 16,1 0 32,-4 0-8,5 0-16,1 0 40,-1 0-40,1 0-8,-6 0 24,5 0-16,0 0 0,1 0 32,-1 0-48,-5 0 32,6 0 0,-1 0-24,0 0 0,-1 0 24,-4 0 0,4 0-32,-1 0 40,1 0-16,-1 0-8,-3 0 16,4 0-24,0 0-8,-1 0 8,1 0 32,-4 0-8,3 0 32,1 0-56,0 0 16,-1 0 8,-3 0 0,4 0-24,-1 0 72,1 0-40,0 0-40,-4 0 32,3 0 16,1 0-80,-1 0 32,1 0 40,-4 0-8,3 0-32,1 0 32,0 0 8,-1 0-32,-3 0 24,4 0 8,-1 0 0,1 0-24,1 0 24,-5 0-8,6 0-32,-3 0 16,1 0 32,0 0-40,-4 0 24,5 0 8,0 0-8,1 0-24,-1 0 48,-5 0-24,4 0 0,-1 0 24,1 0-16,0 0-16,-4 0 8,3 0 0,1 0-24,-1 0 24,1 0 0,-4 0 0,5 0-16,-1 0 8,1 0 0,1 0 32,-6 0-24,5 0 8,1 0 8,-1 0-16,0 0-32,-5 0 32,6 0 0,-1 0-16,0 0 0,10 0 8,-15 0 8,3 0-16,3 0 32,-1 0-8,10 0 0,-15 0-8,3 0-8,1 0-8,1 0 32,1 0-32,-6 0 16,5 0 16,0 0-24,-1 0 0,0 0-8,-4 0 16,3 0-8,1 0 8,-1 0 0,-3 0 32,0 0-32,4 0 16,0 0-32,-4 0 16,3 0-32,-3 0 0,0 0 16,0 0-32,0 0 48,0 0-40,0 0 16,0 3 0,4 12-16,-4-15 40,0 3-224,3 15-376,1-3-3329,-4-15 3929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1.10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7283 1951 5345,'0'0'0,"0"-2"368,0-1-168,0-3-80,0 6-120,0-5 80,-2 1-64,0 1 24,-5 1-8,7 2-32,-18 0 24,2 0-8,-8 0 0,-15 5 24,39-5-40,-54 6 56,-13 10-24,-10-11-24,-4 11-16,81-16 8,-82 4 16,-1 16-16,2-15 24,-2 11 32,83-16-56,-82 4 40,-5 10-8,1-10 32,-2 1-16,88-5-48,-90 6 64,0-1 32,-5-1 0,-4-1 24,99-3-120,-97 0 120,-6 0-8,3 0 24,1 0-8,99 0-128,-103 0 184,3 0-32,-5 0 0,3-2 8,102 2-160,-102-1 144,1-5 32,0 1 24,-1-2 0,102 7-200,-103-8 200,1-6-8,-4 9 1,1-2 23,105 7-216,-107-20 264,-5 14 0,4-12-32,-3 13 8,111 5-240,-115-18 184,2 2-16,-1 1 8,1 1-64,113 14-112,-110-7 112,4-11 24,0 12-8,4-10-40,102 16-88,-101-7 80,4-11-40,2 11-40,0-13 32,95 20-32,-98-14 32,3-1 24,-2 1 8,0 0-8,97 14-56,-95-8 48,-1-8 8,5 11 32,1-11-8,90 16-80,-88-6 72,0-12-24,5 4 0,2 7 24,81 7-72,-75-20 96,-3 13 8,6-13-16,-1 13-24,73 7-64,-67-20 80,1 6 8,5-1 40,-2-1 40,63 16-168,-60-14 112,1-2 24,1-1 0,1 3-64,57 14-72,-52-16 153,0 1-73,5-4 8,0 1 48,47 18-136,-39-16 56,-1-2 16,6 1-8,5-1-32,29 18-32,-27-18 72,2 0 40,-2-1-40,6-5 16,21 24-88,-22-21 32,4 1 8,0-3 24,2 1-16,16 22-48,-18-25 32,0-2 24,0 2-72,2-4 16,16 29 0,-7-29 24,-10 0-24,12 2 16,0 2 0,5 25-16,-4-25 24,2 2-16,0-1-16,2 1 8,0 23 0,0-27 0,4 0-40,12 0 48,0 0-40,-16 27 32,18-25-80,4 0 144,1 0-112,4-1 80,-27 26-32,31-25 16,5 0-64,5 0 88,4 2-104,-45 23 64,52-24 8,4-1-40,5 0-8,4 2 48,-65 23-8,66-24-8,4-1 48,2 2-24,4-1 0,-76 24-16,73-19 64,3-1-16,-4 0 8,3-2-32,-75 22-24,76-19-24,3-1 0,0 0-8,0 2 40,-79 18-8,77-14 16,6-2-16,0-1 0,5 10-24,-88 7 24,90-20-24,5 13 24,-1-11-8,3 13 16,-97 5-8,97-15 16,5 10-16,-1-2 40,5-8-48,-106 15 8,104-1 8,2-7 16,2-6-56,2 10 0,-110 4 32,109-5-56,5 0 8,-5-1-8,8 3 48,-117 3 8,122-4 8,8 2-16,6 1 16,6 1-8,-142 0 0,144 0-48,4 0 0,-3 3 16,-1-3 0,-144 0 32,142 4 32,2-1-16,-2 1 0,7 0-32,-149-4 16,146 3-56,3 2 0,-3 1 16,-3 8 48,-143-14-8,144 0 24,-2 6 8,-2 8-16,-1-10 24,-139-4-40,133 14-16,5-9 16,-1 13-64,-2-12 24,-135-6 40,140 18 0,-2-13 0,3 15-16,-3-15-48,-138-5 64,137 20-64,-3-4-8,3 0 8,-6 1 64,-131-17 0,132 16 0,-5 0-32,-1 0 96,2 4-64,-128-20 0,120 18 0,4 0 24,-3 0-80,1 2 16,-122-20 40,120 19-32,-5 1 8,4 5-16,-6-3-16,-113-22 56,110 23 32,0-1-40,-15-1-16,2 1 0,-97-22 24,90 18-104,-6 2 0,6 1 152,-14 1-56,-76-22 8,73 20 32,-6 1 40,-2 1-56,-1-1 16,-64-21-32,60 24 8,3-1-16,-6 4-8,1-2 32,-58-25-16,54 25 96,-1 1-64,-4 1-24,1-2 88,-50-25-96,52 25 32,-1 2-56,1-2 112,-5 2-152,-47-27 64,46 25-104,-4 2 56,-3-2-56,1 2 32,-40-27 72,38 25-32,-6-1 16,-1-4 8,-5-1 40,-26-19-32,26 20 88,-7-2-104,-2-2 16,-14 0-16,-3-16 16,6 17-48,-3-1 32,-3 0 32,0 0 16,0-16-32,0 16-16,-5 1 80,-2 1-80,-11 0-24,18-18 40,-17 17-40,-2 3-8,-5 0 0,1 2 80,23-22-32,-27 19 48,-2 3-48,-1 0 48,-3 1-16,33-23-32,-34 21 48,0 3 32,-2-1-72,2 1-40,34-24 32,-36 21-8,0 1 8,0-1 32,0-1-24,36-20-8,-36 20-40,2 0 48,-4-1-80,0-1 184,38-18-112,-37 18 0,-6-3 16,-2 1 88,-6 0-128,51-16 24,-54 16 120,-3-1-112,-12-1-8,3 0 32,66-14-32,-74 4-8,-7 1 48,-3 12 24,-6-17 0,90 0-64,-93 14 88,4-10-24,-2 1 16,4 11-24,87-16-56,-86 4 16,0 12 64,-4-13-48,4 12 8,86-15-40,-88 3 80,0 12-16,7-12 48,-2 12 8,83-15-120,-88 3 48,3 3 80,-3 8-88,0-10 48,88-4-88,-91 5 176,-1 1-144,-7 8 72,2-10-96,97-4-8,-99 5-16,-2 0 72,4 1 40,-9-1 24,106-5-120,-100 4 56,-5-4 8,-4 3-40,4 1-64,105-4 40,-102 0 56,1 3 0,1-3-112,1 0 120,99 0-64,-97 0 40,1-1-104,1-3 144,2 1-64,93 3-16,-88-4 24,-2-1 32,5-3 0,4 1-8,81 7-48,-82-5 72,2-2-56,3-1 48,3 1-40,74 7-24,-75-5-72,8 1 96,-1 2-48,12 2 0,56 0 24,-50 4-216,5 10-512,6 6-704,3 4-849,36-24 2281,-31 30-2632,2 6 239,4 2-464,4 0-535,21-38 3392,0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2.07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71 4841,'0'0'0,"0"-2"408,0 2-408,0-2 328,4-3-48,-4-1-8,3 1-24,-3 5-248,4-6 208,1 1-32,1 0-56,8-1-56,-14 6-64,5-5 48,12-1-32,-3 3 8,0-1-24,-14 4 0,20-3 0,4-1 16,6 2-24,1 0 16,-31 2-8,32 0 0,6 0-8,0 0 40,1 0-24,-39 0-8,41 4 24,-1 0-8,1-4 56,2 3 16,-43-3-88,45 0 120,0 4 0,2-4 0,0 0 16,-47 0-136,47 3 152,3-3 40,0 0 8,4 4-32,-54-4-168,52 0 168,0 0-16,1 4-16,-1-4 16,-52 0-152,57 3 144,1 1-15,3-1-9,-2 1 16,-59-4-136,56 0 112,0 4 40,-1-4-16,3 3 24,-58-3-160,61 0 152,4 4 8,-1-1 0,7 1-32,-71-4-128,66 0 120,6 4-40,2-1-8,-1 1 40,-73-4-112,76 0 64,5 5 24,0-1 16,5-1-72,-86-3-32,84 6 56,5-1-48,-3-1 16,6 1-24,-92-5 0,95 5 0,4 1-16,-2 8 0,3-10 48,-100-4-32,103 5 24,3 10 56,4-12-56,1 15-40,-111-18 16,113 6-16,1 8-56,-3-9 32,2 12 8,-113-17 32,112 3 32,1 12-72,-5-10 8,1 9 32,-109-14 0,110 4-64,0 10 88,-2-10-24,-2 10-8,-106-14 8,102 4 32,1 10-64,3-10 48,-2 1 32,-104-5-48,106 6 56,-5-1-8,-2 9-64,1-14 16,-100 0 0,103 6-32,3-1 96,2 1 8,-4-1-40,-104-5-32,104 5-24,2 1 0,-2-1-8,3 1 16,-107-6 16,104 5 8,-2 0 40,3-1 64,-3 0-72,-102-4-40,108 3 80,-2-3-32,0 4-136,0-4 136,-106 0-48,103 3-16,3-3-24,0 0 96,-4 0-40,-102 0-16,101 4 40,-1-4-8,1 0-8,2 0-8,-103 0-16,102 0 16,-3 0 0,2 0-16,-1 0-24,-100 0 24,99 0 0,0 0 0,-7 0-8,-1 0 72,-91 0-64,87 0 40,-1 0 32,0 0 16,1 0 0,-87 0-88,84 0 96,-1-2-8,-4 0-8,0-1-8,-79 3-72,77-2 64,2-2-8,4-1 8,1 0 0,-84 5-64,85-8 48,1 1 24,-1 2-8,6-1-16,-91 6-48,97-5 64,1 0-40,4-1 40,-5 1-8,-97 5-56,99-4 56,-2 2 16,0-1-8,2 1 16,-99 2-80,97-2 64,-2 2 8,-1 0 8,3 0 16,-97 0-96,95 0 89,-1 0-25,-1 0-16,-3 4-24,-90-4-24,84 3 48,1 1 32,-6 0-96,-2-1 32,-77-3-16,76 4-80,1-1 8,-7 1 96,2 0-48,-72-4 24,68 3 72,3 1-24,1-1-32,-1 1 40,-71-4-56,71 0-24,-1 4 40,0 1 0,0 0-32,-70-5 16,66 6-32,6-1 32,-2 9-64,2-14 16,-72 0 48,72 6-40,0 8-24,0-10 48,-4 1-8,-68-5 24,69 15 0,-5-12 8,3 3 24,-1-1 16,-66-5-48,63 4 24,0-1 0,-11 1 0,0-4-16,-52 0-8,45 3 0,-7-3-8,-2 0-24,-7 0 32,-29 0 0,30 0-40,-6-1 40,-3 1-80,-3 0 32,-18 0 48,6-2 40,12 0-48,-18 0 24,3 2-121,-3 0 105,4 0-376,-4 0-192,0 0-264,0 0-184,0 0 1016,0 4-1224,0-1-137,-5 3-47,-10 12 112,15-18 1296,-14 5-984,-4 19-81,-9-1-1647,27-23 2712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3.04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54 54 1808,'0'0'0,"-2"0"1768,2 0-1768,-1 0 520,-5 0-216,1 0-64,0-2-71,5 2-169,-6-1 136,1-1-32,1 0-8,1 0 8,3 2-104,-4-2 96,0 1 8,1-1-32,1 0-40,2 2-32,-2-2 48,0 0-8,2 1-8,0-1 0,0 2-32,0-2 16,6 0 8,-1 0-40,13 1 32,-18 1-16,6-2 8,13 0-40,-3 0 56,4 2-32,-20 0 8,25 0 8,8 0 16,5 0-8,5 0-8,-43 0-8,43 0 0,2 4 0,1-1 8,1 1 8,-47-4-16,47 4 8,1-1 8,5 1-16,2-1 8,-55-3-8,58 4 16,3 0-32,-2-1 16,4 1 0,-63-4 0,63 5 8,4-1 8,-3-1 8,3 1-8,-67-4-16,66 4 32,-1-1 48,-4 1 16,-3-4 8,-58 0-104,57 3 128,-6 1-24,-6-4-8,-2 4 0,-43-4-96,39 3 64,1 1 0,-4 1-8,-2 1-32,-34-6-24,29 5 24,-1 0-8,-2 1-16,-5-1 16,-21-5-16,16 5-8,-10 1 0,8-1 8,-14-1 0,0-4 0,4 3 0,-4 1 0,3 0 16,-3-1 16,0-3-32,0 4 80,0-1 24,-3 1 16,-12 0 40,15-4-160,-16 3 136,-4 1 16,-3-4-16,-4 3 8,27-3-144,-39 0 136,-17 0-8,-11 0 8,-5 0-16,72 0-120,-72-3 120,-1-3 0,4-1-16,5-7 16,64 14-120,-65-6 128,2-1-16,-2-7 32,2 7-55,63 7-89,-64-18 104,3 12-8,0-10-32,3 9 24,58 7-88,-56-14 112,1 8 0,1 1 16,1-2-40,53 7-88,-46-8 56,3 1 40,5 2-16,5-1 24,33 6-104,-34-5 88,4 1-64,1 1-8,4-1 8,25 4-24,-24-3-24,3 1 24,1 0 0,6 2-40,14 0 40,-15 0 16,10-2-8,-9 2-16,12 0-8,2 0 16,-4 0-80,1 0-80,1 0-40,0 0-96,2 0 296,-2 0-336,0 0-17,2 0-31,0 0-40,0 0 424,0 0-552,4 0-128,12 6-24,0-1 64,-16-5 640,20 14-696,4-10-2585,-24-4 3281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4.04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2837 254 4296,'0'0'0,"0"-1"537,0-3-177,0 4-360,0-5 256,0-3-40,4 1-64,-4 0-88,0 7-64,0-7 48,0 0-40,-6 0 0,-10 1 0,16 6-8,-16-5 24,-9-2-16,-15-8-24,-10 10 24,50 5-8,-59-15-24,-8 12 32,-3-3 0,-2 1-8,72 5 0,-66-2 8,-3 0-8,1 1 0,5 1 0,63 0 0,-61 0-16,5 0 8,2 0 0,0 0-8,54 0 16,-55 0 0,1-2 0,0 0 8,-6 0 0,60 2-8,-55-2 32,-5-1-8,3-1-16,-2 1 8,59 3-16,-65-4 8,5 2 24,1-1 8,-2-1-24,61 4-16,-59-2 0,-2-1 8,-2 1 0,0 0 24,63 2-32,-60-2 0,6 0 8,1 1 0,0-1-8,53 2 0,-52 0 0,4 0-8,5 0 0,-1 0 16,44 0-8,-37 0 40,1 0-24,3 0 40,5 0-16,28 0-40,-24 0 40,6 0 16,4 0-16,9 0-16,5 0-24,-8 0 32,3 0 8,3 0 72,0 0 72,2 0-184,0 0 184,0-2-48,0 0-48,0 0-56,0 2-32,0-1-8,15-1 32,-10 0-24,18 0 24,-23 2-24,22-2 16,3 2-8,9 0-8,20 0 16,-54 0-16,69 4 8,6 0-8,6-1 0,0 1-8,-81-4 8,83 3-8,-1 1 0,3 1 24,-1-1-32,-84-4 16,83 4 16,1 1 0,3 0-24,3 1 16,-90-6-8,91 5 0,-1 11-8,7-12 0,-3 1 0,-94-5 8,100 22 8,3-17 24,3 13 0,2-2 0,-108-16-32,106 15 16,-4-1 32,-8-8 8,-10 12 48,-84-18-104,74 3 120,-9 3 16,-11 8 32,-13-14 0,-41 0-168,32 4 176,-8-4-48,-19 0-24,10 0-48,-15 0-56,0 3 24,3-3-32,-3 4-32,0-4-16,0 0 56,0 0-64,-2 3 32,-3-3 0,0 4 32,5-4 0,-15 0-16,12 4 32,-14-4 0,1 0-8,16 0-8,-23 0 24,-6 0 0,-23-4 24,-22-10 16,74 14-64,-95-8 64,-9-10 0,-4 11 24,2-11-16,106 18-72,-106-14 72,0 7 0,5-8 8,0 10-16,101 5-64,-97-7 73,0-8 15,-7 10-40,1-9 32,103 14-80,-104-6 56,2-8 0,1 8 32,-3-8-40,104 14-48,-101-5 88,0-1-8,4-8 0,9 10-8,88 4-72,-84-7 64,-1 0-8,10 0-16,-1-1 16,76 8-56,-68-7 64,7 0 0,5 0-24,6 0-24,50 7-16,-45-6 24,9 1-16,7 0 8,8 1 24,21 4-40,-20-2 8,4-1 8,8 1 16,3 0-16,5 2-16,-5 0 16,1 0-64,2 0-160,0 0-152,2 0 360,0 0-568,0 0-41,0 0-47,0 5-32,0-5 688,0 6-728,4 8 16,10-8-192,1 15-2481,-15-21 3385,0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4.78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2582 162 5009,'0'0'0,"0"0"0,0-2 296,15-3-80,-1-10-48,2 10-16,-16 5-152,24-18 144,1 11-40,-2-11-8,-1 13-40,-22 5-56,16-15 0,-11 13-32,10 1-40,-12-1-8,-3 2 80,4-2-64,-4 2 48,0 0-16,0 0 40,0 0-8,-7 0 16,-15 5-32,2 1 16,-7-1 0,27-5 0,-45 6-8,-14 10 8,-11-13 0,-7 12-16,77-15 16,-81 3-24,-2 12 24,-1-12 24,-3 1 0,87-4-24,-86 5 56,2 1 8,1-3-8,83-3-56,-83 4 80,2-1 32,-7-3-16,5 0 32,-1 0 32,84 0-160,-85 0 160,3 0 0,-3-1-32,85 1-128,-81-2 168,-5-2-32,2 1 16,1-3 48,83 6-200,-81-3 120,6-3 40,1 1-16,2-1-16,72 6-128,-70-5 152,-2 0 0,7 1-32,2-3 40,63 7-160,-55-6 136,4 1-40,8 1 0,9 1-72,34 3-24,-31-2 32,10 0 33,5 1-33,8-1 32,8 2-64,-5-2 72,0 2 24,3 0 32,2-2-8,0 2-120,0 0 80,3-2-96,3 1-104,8-1-104,-14 2 224,4 0-313,19 0-87,4 0-32,9 0-24,-36 0 456,72 0-488,34 5 32,18 9 48,0-10 80,-124-4 328,117 5-256,-9 1 104,0-1 56,-2-1 64,-106-4 32,104 3-8,-2 1 40,-1 0-32,0-4 8,-101 0-8,102 3 0,1-3 0,1 4 40,0-1-16,-104-3-24,101 4 40,5 0 24,-2-1 0,1 1 40,-105-4-104,104 3 128,-9 1 32,-3 0 24,-8-1 16,-84-3-200,76 4 240,-4-4-48,-13 0 0,-12 0-8,-47 0-184,39 0 168,-10 0 32,-7 0-24,-17 0 8,-5 0-184,5 0 104,-1 0-48,-4 0-40,0 0-32,0 0 16,-5 3 24,-10-3 72,8 4 56,-11 0-16,18-4-136,-7 0 168,-18 3-40,-4-3-56,-16 0 81,45 0-153,-76 0 104,-21-3 32,-16-5 0,-4-8 16,117 16-152,-113-5 152,3-11-8,4 10 8,7-14 0,99 20-152,-95-5 168,5-9-16,0 8 0,1 1-24,89 5-128,-92-14 144,4 8 0,0 1-32,0-10-8,88 15-104,-88-5 56,-1 0-8,-4-3-16,5 1-24,88 7-8,-85-5-8,8-1-16,3 3-40,2 1-120,72 2 184,-68-2-392,2 2-224,6 6-168,5 8-217,55-14 1001,-47 4-1160,6 14 88,5-13-56,5 20-1481,31-25 2609,-23 16-2200,23-16 2200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5.5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4284 311 1992,'0'0'0,"0"0"0,-1-1 1304,-1 1-1040,2-2-152,0 0-96,0 2-16,0 0-16,-2 0-16,-2 0 32,-1 0-16,5 0 16,-7 0 8,-9 0 8,1 0-8,-3 0 16,18 0-24,-23 0 40,-15 0 32,-12 0 56,-11 0 16,61 0-144,-70-2 176,-6 0 0,-5 1-8,-5-1 9,86 2-177,-88-4 176,-9 1 16,-2-3 16,-2 1 0,101 5-208,-102-5 240,3-1-16,0 3 0,-4-3-8,103 6-216,-100-3 144,-3-1-16,3 0-24,1 1-32,99 3-72,-99-2 48,0 0 16,-2 0-40,2 1 16,99 1-40,-97-2 40,2-2-16,2 2 8,-3 1-8,96 1-24,-93-2 16,3-2 32,2 1 8,5 1-8,83 2-48,-79-2 32,4 0 16,1 0 0,6 1 8,68 1-56,-63-2 72,5 2-48,13 0 8,6 0 0,39 0-32,-33 0 32,8 0-16,4 0 8,4 0-24,17 0 0,-7 0 32,-9 0 24,12 0 8,1 0 40,3 0-104,-2 0 120,2 0-16,0 0-24,0 0-216,0 0 136,4 0-200,1 0-8,0 0 0,12 0 144,-17 0 64,16 0-48,7 0-88,6 0-32,23 0-56,-52 0 224,85 0-240,26 0 32,9 3 24,3 1 56,-123-4 128,118 5-80,-1 10 0,0-12 48,0 1 0,-117-4 32,111 5-40,3-1 32,-1 0-8,2-1 16,-115-3 0,115 4 32,2-1-40,0 1-8,-4 0 24,-113-4-8,119 3-24,-4 3 64,0-1-24,-2 0 0,-113-5-16,110 6 8,-1-1 16,-5 0 32,-8-1 16,-96-4-72,86 4 128,-10-4 16,-10 3 32,-5-3 24,-61 0-200,51 0 176,-12 0-8,-7 0-32,-14 0 0,-18 0-136,4 0 144,0 0-32,-4 0-40,0 4 8,0-4-80,-6 0 136,-12 3 96,2 1 64,0-4 16,16 0-312,-16 4 240,-9-4-64,-10 3-48,-31-3-23,66 0-105,-108 0 80,-27-2 24,-12-12-16,1 9 24,146 5-112,-138-17 120,8 1 16,6 2-8,4 7 48,120 7-176,-119-24 176,-1 8 0,1 2 0,-1-2-24,120 16-152,-124-17 168,0 1-16,-4-4-40,-2 1-16,130 19-96,-131-24 88,-2 5-40,6-3-8,3 4-16,124 18-24,-124-14 16,7 6 0,2-6 24,115 14-40,-108-2 40,11 0-24,0 2 16,1 0-48,-1 0 8,97 0 8,-93 0 0,6 0 0,12 0 24,75 0-24,-58 0 16,8 0-24,12 4-96,10 1-120,28-5 224,-22 15-408,15-12-120,-8 12-160,15-12-105,0-3 793,0 17-760,6-14 0,14 15 0,1-2 112,-21-16 648,24 15-624,1 1-168,9 0-2345,-34-16 3137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56.25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4577 577 1480,'0'0'0,"-5"-2"1528,-22 1-992,27 1-536,-52-2 376,-38 0-16,-23-3-104,-8-1-23,121 6-233,-120-7 208,3 0-16,4 0 0,1 1-8,112 6-184,-104-5 160,-2-1-8,-2 5 8,0-3-24,108 4-136,-109-4 136,1 3-16,-2-3-24,-3 0-8,113 4-88,-113-1 56,-1-3-8,1 2 0,4-1-32,109 3-16,-114-2 72,1 0-8,0-3-8,1 1 8,112 4-64,-109-3 16,-5-1 24,1-1-32,2-1 8,111 6-16,-112-14 16,4 10-8,2-3 24,0 0 8,106 7-40,-104-7 16,3-8 8,8 13 8,1-3-32,92 5 0,-86-5 32,3-1 0,2 3 0,9-1 24,72 4-56,-64-2 64,6 0-16,6 1 0,9-1 8,43 2-56,-40-2 32,12 2-8,2 0-16,10 0 0,16 0-8,-7 0 16,0 0-16,1 0-8,5 4-16,1-4 24,0 0-32,3 0 8,13 3-8,-10-3-16,-6 0 48,20 4-56,-2-1-48,9 1-40,8 1-32,-35-5 176,72 17-184,38-3-24,25 2 16,10 0 8,-145-16 184,144 15-184,-5-10 16,-6 15 8,-4-6 32,-129-14 128,128 18-128,1-3 40,4-1 32,7-9 0,-140-5 56,139 20-24,5-14 0,-4 12-24,2-15 16,-142-3 32,142 16-24,-2-12-24,-1 10 64,1-10-8,-140-4-8,136 14 24,-1-10 16,-7 1 24,-11 10 56,-117-15-120,109 0 160,-10 3 16,-11-3 56,-12 4 8,-76-4-240,63 0 224,-13 0 0,-10 0-16,-13 0-40,-27 0-168,16-2 184,-16 0 8,0 0-32,0 2-80,0 0-80,-15 0 88,-3 0-88,-5 0-8,-4-1 32,27 1-24,-21-2-8,-3 0 16,-12 0-8,-36-3 0,72 5 0,-120-20 24,-35 2-16,-7 0-8,10-2 0,152 20 0,-141-18-24,14 0 40,6-5-8,3 3-8,118 20 0,-117-23 32,-2 1 0,1 1 48,-1-1 16,119 22-96,-115-21 64,5 1 8,-1-2-8,3 2-24,108 20-40,-104-17 40,1-3 16,10 2-24,3 0 24,90 18-56,-85-18 64,6-2-24,7 2 0,8-2-48,64 20 8,-58-18-16,8 2-24,12 0-56,9-2-80,29 18 176,-21-16-280,15 0-88,1-1-152,3-1-112,2 18 632,4-16-632,17-2-104,3 0-593,6 2-1359,-30 16 2688,0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0:48.43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 1520,'0'0'0,"0"0"0,0 0 528,0 0-304,0 0-64,0 0-80,0 0-1072,0 0 2040,0 0-1008,0 0-8,0 0-8,0 0-1168,0 0 2328,0 0-1160,0 0 0,0 0 16,0 0-1312,0 0 2560,0 0-1280,0 0 0,0 0 16,0 0-1352,3 0 2680,-3 0-1312,0 3-16,0-3 0,0 0-24,0 0 32,4 0 16,-4 4 40,4-4 0,-4 0-88,0 0 88,3 0 8,1 3-40,-1-3 16,-3 0-72,4 0 64,0 0 0,-1 0 0,3 4-8,-6-4-56,5 0 64,0 0-8,1 4 48,8-4-8,-14 0-96,4 3 96,10-3-32,-10 0-24,10 4 0,-14-4-40,4 0 8,10 3 48,-9-3-32,15 4 16,-20-4-40,6 0 64,13 3-24,-13-3 0,14 4 0,-20-4-40,5 0 8,15 4 8,-15-4 17,11 3 7,-16-3-40,6 0 40,10 4 24,-11-4 8,11 3 8,-16-3-80,6 0 80,10 4-8,-11-4 8,15 4 24,-20-4-104,6 0 120,13 3 24,-13-3 0,14 0-8,-20 0-136,5 4 144,17-4-16,-8 0 0,0 0 16,-14 0-144,16 0 176,-1 0 24,1 0 0,-2 0-32,-14 0-168,15 0 152,-1 0-40,1 0 0,-1 0-16,-14 0-96,14 0 72,1 0-24,-1 0 8,0 0 0,-14 0-56,15 0 24,-1 0 24,-8 0-48,13 0 8,-19 0-8,6 0 8,15 0 8,-15 0 24,15 0-16,-21 0-24,15 0 32,-10 0-16,15 0 8,-15 0-16,-5 0-8,20 0 40,-15 0-24,15 0 0,-5-2-8,-15 2-8,14-2-16,0 0 8,1 1 0,-1-1 24,-14 2-16,14-2 32,1 0-16,-1 2 8,-14 0-24,15-2 24,-1 1-40,0-1 48,1 0 16,-1 2-16,-14 0-32,15-2 72,-1 0 16,0 2-24,2 0-16,-16 0-48,17-1 32,-1 1 0,0 0-64,0 0 72,-16 0-40,16 0-8,1 0-16,1 0 64,-1 0-32,-17 0-8,22 0 24,0 0-24,-1 0-32,4 0 0,-25 0 32,26 0-8,2 0 16,1 0 24,-29 0-32,29 0 8,0 0 0,-2 0-8,0 0-24,-2 0 40,-25 0-16,25 0 8,0 3 24,0-3-16,-25 0-16,27 0 16,0 4 0,0-4 0,0 3 0,-27-3-16,27 0 40,0 0-40,0 0 32,0 0 0,-27 0-32,27 0-16,3 0 64,-1 4-8,0-4 24,-29 0-64,31 0 72,-3 0 16,-1 0 8,0 0-47,-27 0-49,27 0 96,-2 0-72,1 0 16,-1 0 0,-25 0-40,23 0-8,0 0 72,3 0-56,-1 0 80,-25 0-88,23 0 72,0 0-24,1 0 16,-1 0-64,-23 0 0,25 0 40,1 0-40,-1 0 8,2 0 16,-27 0-24,25 0 8,2 0-16,0-2 24,0 2-32,-27 0 16,29 0 32,-1-2 8,3 2-40,-1 0 24,-30 0-24,31-1 16,-2 1 0,1-2-16,-1 0 0,-29 2 0,29-2 24,0 0-8,-2 2-8,1-1 16,-28 1-24,29-2 16,0 2-16,0-2 16,-1 2 0,-28 0-16,33 0-8,-1-2 16,0 2-16,3-2 8,-35 2 0,32 0 0,0 0 0,1-1 48,-3 1-32,-30 0-16,31 0 40,-1-2-24,1 2-16,1 0 8,-32 0-8,33 0 8,-1 0 0,0 0 0,1 0 24,-33 0-32,32 0 0,0 0-8,1 0 8,-1 0-24,-32 0 24,34 0 8,-1 0 8,1 3-8,-2-3-32,-32 0 24,34 0 24,-1 4-16,1-4 0,-2 0 16,-32 0-24,33 4-8,-1-4 8,-2 3 0,1-3 16,-31 0-16,31 0 24,-1 0-16,1 0 8,-1 0-16,-30 0 0,31 0-8,-1 0 8,3 0-24,-1 0 32,-32 0-8,31 0 0,-1 0 8,1 0 16,-1 0-16,-30 0-8,31 0 24,-1 0-8,1 0 8,0 0 8,-31 0-32,30 0 16,1 0 0,-1 0 16,1 0-40,-31 0 8,30 0 8,1 0 0,1 0-8,-1 0 24,-31 0-24,32 0 0,-1 0 16,-1 0-32,1 0 32,-31 0-16,32 0 0,1 0-16,-3 0 8,1 0 16,-31 0-8,30 0 0,1 0 32,-1 0-24,1 0 0,-31 0-8,31 0 16,-3 0-24,3 0 32,-2 0-40,-29 0 16,28 0 0,1 0 0,2 0 32,-1 0-8,-30 0-24,31 0 0,-1 0 32,3 0-8,-3 0-24,-30 0 0,31 0 24,-1 0-16,3 0-32,-1 0-16,-32 0 40,32 0 8,1 0 0,-1 0 0,1 0 48,-33 0-56,32 0 16,0 0-24,6 4 16,-2-4-24,-36 0 16,36 3-16,0-3-8,2 4-16,-1-4 48,-37 0-8,38 4 0,0-4 0,0 3 8,-2 1-16,-36-4 8,37 3-8,5 1 24,-3 0-8,-1-1 0,-38-3-8,41 4 32,1-1-56,-3 3 8,3-3 8,-42-3 8,39 4-16,2 0 24,1-1 16,-3 1 8,-39-4-32,40 3 16,-2 1-8,-1 0-24,3-1-16,-40-3 32,38 4 16,1-1-32,-1 1 48,2 0-24,-40-4-8,37 3-40,1 1 56,2-1-40,-1 1 88,-39-4-64,40 4-8,-1-1 8,1 1 56,-1-1-112,-39-3 56,38 4 16,-2 0-40,0-1-32,0 1 40,-36-4 16,36 0 24,0 3 8,0 1-32,0-4 32,-36 0-32,36 3 8,1-3-32,1 4 24,0-4 8,-38 0-8,38 0-16,-2 4 24,-2-4 0,0 0-64,-34 0 56,34 0 0,0 0-16,0 3 24,-1-3-8,-33 0 0,34 0-16,0 0 48,0 0-16,0 0 32,-34 0-48,33 0 0,1-2 16,-3 2-8,1 0-80,-32 0 72,32 0-72,1 0 24,-1 0-8,2 0 72,-34 0-16,32 0 24,1 0-56,1 0 40,-2 0-32,-32 0 24,33 0 0,-1 0 0,-1 0-32,1 0 32,-32 0 0,34 0 8,-3 0-24,-1 0 32,3 0 40,-33 0-56,30 0-32,4 0 72,0 0-56,2 0 24,-36 0-8,36 0 0,0-1 0,-2 1 16,1-2-64,-35 2 48,34 0 8,0 0-56,2-2 0,-2 2 48,-34 0 0,34 0 32,0-2-56,1 0 24,-1 1-16,-34 1 16,32 0-24,0-2 32,3 0 48,0 2-80,-35 0 24,36-2-40,-1 0 16,-3 2-16,2-1 48,-34 1-8,31-2 0,-1 0-8,4 0 0,-3 1-8,-31 1 16,34 0 0,0 0 16,0-2 8,-1 2-48,-33 0 24,32 0-16,-1 0 8,3 0-24,2 0 88,-36 0-56,38 0 16,1 0 0,-1 0 0,-4 0-48,-34 0 32,34 0 0,0 0 0,0 0-16,2 3 16,-36-3 0,36 0-24,0 4 0,0-1 40,0 1 16,-36-4-32,36 0 16,2 4 0,0-1 64,-2 1-96,-36-4 16,36 3 32,0 1-16,0-4-144,-1 4 144,-35-4-16,36 3-48,0-3 48,2 4 96,-2-4-112,-36 0 16,34 3 24,-3-3-16,-1 0-16,5 0 8,-35 0 0,34 0 8,0 0-8,-2 0 0,1 0 8,-33 0-8,34 0-56,0 0 56,0-1 32,0-1-40,-34 2 8,33 0 0,-1-2 16,-2 0-64,1 0 80,-31 2-32,32 0 104,3-1-88,-3-1 0,2 0-32,-34 2 16,34-2-48,0 0 40,2 1 72,-2-1-24,-34 2-40,35-2 24,-1 2-64,2-2 16,0 2-80,-36 0 104,36-2 0,-2 2 16,0-1 0,0 1 48,-34 0-64,34 0-56,0-2 56,1 0-24,-3 0 24,-32 2 0,32-2 40,-1 1-88,3-1 80,-3 0-32,-31 2 0,32-2 8,2-1 72,0-1-104,0 1 64,-34 3-40,36-4 48,-2 0-56,1-1-8,-3 0-16,-32 5 32,32-6-56,-1 1 48,1-1 8,1 1 32,-33 5-32,32-5 72,-1-1 8,3 1-56,0-1-56,-34 6 32,34-5-48,2 0 8,-2 1 24,2-1 32,-36 5-16,36-4 24,0 0-48,2 1 24,-1 1 16,-37 2-16,36-4 8,2 3 16,0-1 16,-2 0-56,-36 2 16,38-2-24,-1 0 40,1 1-48,2-1 40,-40 2-8,37 0-8,3-2 8,1 2 0,1-2-24,-42 2 24,45 0 16,-2-2-24,0 1 8,2 1 8,-45 0-8,43 0-16,2-2 8,0 2-8,-4-2 8,-41 2 8,43-2 0,1 0 24,0 1-48,-44 1 24,44-2-32,1 0 8,-2 0-24,0 0 32,-43 2 16,43-1 24,0-1-16,-2 0 40,1 0-48,-42 2 0,39-3-16,1 1 8,-1 0 8,1 0 40,-40 2-40,40-1 8,-1-1 8,2 0-16,1 0-24,-42 2 24,41 0-8,0 0 0,1 0-24,-3 0 64,-39 0-32,42 0 0,-3 0 16,1 0-16,1 0-8,-41 0 8,40 4-8,-1-4-16,1 3 48,-1-3-24,-39 0 0,40 4 16,1-4 0,-1 4-8,-1-4-24,-39 0 16,38 3 8,0-3-24,-2 0 0,0 0 40,-36 0-24,36 0 0,-2 0 8,0 0 8,0 0-24,-34 0 8,34 0 8,0 4 8,2-4-32,0 0 16,-36 0 0,36 0-16,-2 0 16,2 0 8,0 0-24,-36 0 16,35 0 16,-1 0-8,0 0-16,0 0 16,-34 0-8,34 0-8,0 0 16,0 0-16,-1 0 40,-33 0-32,30 0 0,3 0-8,-1 0 24,0 0-24,-32 0 8,33 0 8,-3 0 0,3 3-8,-1-3 16,-32 0-16,32 4-16,1-4 24,-1 3-8,-1 1-16,-31-4 16,30 0 8,1 4-8,-2-4 8,-2 3-8,-27-3 0,27 0 0,0 4 0,-1-1 16,1 1 8,-27-4-24,29 0 16,-5 4-32,1-4-8,0 3 40,-25-3-16,27 0 0,0 4 0,2-4 8,-1 3 0,-28-3-8,29 0-32,0 4 64,0-4-32,-2 4 0,-27-4 0,28 0 24,-1 3-24,2-3 16,-2 0 0,-27 0-16,27 0 16,2 4-8,-2-4 16,0 3-16,-27-3-8,27 0 56,0 4-32,0-4 32,0 4-8,-27-4-48,27 0 32,0 3 0,-1-3-96,1 4-16,-27-4 80,27 3-72,0-3 16,0 4 56,0 0 16,-27-4-16,27 0 8,-2 3-8,-1-3 16,-1 4-8,-23-4-8,24 0 24,-1 0-8,0 0-8,1 0 32,-24 0-40,21 0 32,1 0-16,-1 0 8,1 0-8,-22 0-16,22 3 0,-1-3 24,1 0 24,1 0-32,-23 0-16,23 0 16,3 0 8,-1 0-48,0 0 24,-25 0 0,25 0 0,0 0 24,0 0-8,1 4-8,-26-4-8,25 0 0,0 0-8,0 4 16,0-4-8,-25 0 0,25 3 32,1 1-56,-1-4 24,0 3-16,-25-3 16,25 0-16,0 4 32,0-4-24,1 4 56,-26-4-48,23 0 8,0 3 40,-1-3 8,-1 0 0,-21 0-56,22 4 56,0-4-16,-3 3-72,1-3-32,-20 0 64,20 0-56,2 0-8,-1 0 80,-1 0 0,-20 0-16,20 0 24,-1 0 8,1 0-32,2 0 24,-22 0-24,20 4 8,-1-4 0,3 0 0,-2 0 8,-20 0-16,19 0 24,3 4 0,-2-4-16,0 0 32,-20 0-40,18 0 48,-2 3-32,2-3 16,-2 4-24,-16-4-8,16 0 16,0 3 24,-1-3-8,-1 4-16,-14-4-16,14 0 8,-8 3 0,14-3 8,-15 4-8,-5-4-8,18 0 0,-13 4 0,11-4 0,-10 0-8,-6 0 8,16 0-24,-11 0 32,12 3 16,-12-3-8,-5 0-16,16 0 32,-10 4-40,12-4-8,-13 3 32,-5-3-16,14 0 8,-10 4 16,1-4-8,1 0-8,-6 0-8,14 4 8,-10-4 0,1 0 32,0 3-40,-5-3 0,15 0 24,-15 0 0,3 0 0,3 0-8,-6 0-16,5 4 24,1-4 0,-1 0 40,0 0 0,-5 0-64,6 0 88,-1 0 24,1 0-56,-1 0-8,-5 0-48,5 3 64,1-3-24,-3 0-8,1 4 24,-4-4-56,4 0 40,-1 0-8,1 0 24,-1 0 0,-3 0-56,4 0 40,-4 0-8,0 0 8,0 0-16,0 0-24,0 0 64,0 0-24,0 0-32,0 0 16,0 0-160,0 0 296,0 0-136,0 0 0,0 0 0,0 0-256,0 0 448,0 0-224,0 0-16,4 0 8,-4 0 16,0 0-56,0 0-96,0 0-16,3 0-96,-3 0 264,0 0-408,0 0-128,0 0-248,0 0-336,0 0 3968,0 0-7289,0 0 2537,4 0 159,-4 4 425,0-4 1320,3 3-816,-3 3 248,4 8-1048,-4-14 1616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0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1 128 4344,'0'0'0,"4"0"657,-4 0-81,0-1-40,0 1-536,3-6 472,-3 1-48,4-1-24,-1 1-72,-3 5-328,4-5 224,-1 1-72,-3 0-40,4 1-80,-4 3-32,4-4 8,-4 1 32,3 1-64,-3 0 16,0 2 8,4-2 8,-4 0-48,3 1 56,1-1 16,-4 2-32,4 0 24,-1 0 40,1 0-48,-1 0 16,-3 0-32,4 0 8,0 0-64,1 0 48,11 0 16,-16 0-8,6 0 48,12 0 104,-4 0 16,0 0 8,-14 0-176,16-2 184,1 0-24,-1 0 65,5 1 23,-21 1-248,26 0 272,-1-2 0,5 0-48,1 0-80,-31 2-144,27-2 136,-2 1-8,-2-1-16,3 2 48,-26 0-160,25-2 104,2 2 8,1 0-24,-1 0-48,-27 0-40,26 0 40,-1 0 0,0 0 8,5 0-16,-30 0-32,31 0 48,0 4 0,-1-1-72,-1 1 56,-29-4-32,32 3 16,-1 1-32,-1 0 40,-1 1-24,-29-5 0,27 5 16,0 1 0,2-1-24,0 1 32,-29-6-24,27 5-8,0 0 16,0 1 16,-1-3-24,-26-3 0,27 4-32,-1 0 32,-1-4 8,-2 3 16,-23-3-24,24 0 16,-1 4 24,0-4-32,2 0-32,-25 0 24,24 0 0,-4 0-24,-2 0 48,-2 0 40,-16 0-64,18-2 88,-2 0-56,0 0-8,0 1 48,-16 1-72,15-2 24,-1 0 136,0 0-32,3-1-104,-17 3-24,16-2 56,0 0-64,-2 0 0,1 0 24,-15 2-16,14-1 56,0-1-104,-8 0 80,-6 2-32,16 0 8,-11 0-24,1 0 72,8 0-72,-14 0 16,4 0 40,-1 0-64,1 0-56,-4 0 24,0 0 56,4 0-32,-4 0-16,0 0 0,0 4 40,0-4 8,0 0-64,0 3 48,-6-3 56,1 4-72,5-4 32,-16 0 48,8 3-56,-11-3 8,2 4 48,17-4-48,-19 0-96,-3 0 56,-7 0 0,-7 0-32,36 0 72,-41 0 24,-4 0 24,-2 0-8,4 0-16,43 0-24,-45-2 24,2 0-32,4 2-24,-3 0 32,42 0 0,-41 0 16,1 0 0,-5-1-8,0-1-40,45 2 32,-43 0-16,-3 0 24,1 0 0,0 0 16,45 0-24,-45 0 24,-4 0-24,1 3 24,3-3-16,45 0-8,-43 4-8,3 0 16,4-1-8,4-3-8,32 0 8,-33 4 0,-1-1-24,5 1 16,2-4-8,27 0 16,-23 3-32,2-3 64,-1 0-24,6 4 24,16-4-32,-16 0 48,8 0-56,-10 0 8,13 0 16,5 0-16,-5 0 0,-1 0 40,1 4 0,-1-4 48,6 0-88,-3 0 120,1 0 32,0 0 24,0 0-24,2 0-152,-1 0 168,1 0-8,0 0-32,0 0-40,0 0-88,3 0 88,1 0-48,-1 0 0,1 0-16,-4 0-24,5 0 0,1 0 8,10 0-16,-11 0 24,-5 0-16,20 0 48,-5 0-80,3 0 8,1 0-8,-19 0 32,24 0-48,6 0 32,10 0-16,5-2-8,-45 2 40,50-2-64,8 0 56,-3 0 0,6 1 8,-61 1 0,62-2 8,-5 0-16,1 0 40,-4-1-64,-54 3 32,57-6 0,-5 3 16,-3 1-40,-2-3 40,-47 5-16,41-6 8,-3 1 8,-8-1-72,-3 1 96,-27 5-40,22-5 32,-3-1-8,-13 3 80,10 1-144,-16 2 40,0-2-16,4 0-64,-4 0-16,0 2 56,0 0 40,0 0 8,0 0-16,-8 0-24,-11 0 16,-1 0 32,-3 0-24,23 0 8,-27 0 8,-13 0 24,-16 0-40,-8 0 8,64 0 0,-71 0-8,1 0-24,6 0 32,-3 0 0,67 0 0,-63 0-24,7 0 48,1 0-48,6 0-8,49 0 32,-45 0 16,2-1-8,4-1 24,-1-2 16,40 4-48,-40-3-8,3-1 16,1-1 32,2 1 64,34 4-104,-31-2 88,1-1-56,4-1 40,3 0-64,23 4-8,-18-3 80,4-1 41,-1 2-81,8 1 24,7 1-64,-14-4 56,8 2-24,1 0 0,-1 1 32,6 1-64,-1-2 104,-1 0-8,0 0 8,2 0-48,0 2-56,0-1-88,0-1-120,0 0-200,5 0-353,-5 2 761,18-2-1104,-1 1-344,2 1-241,7 0-39,-26 0 1728,30 0-1600,29 5 303,24 15 49,14 0-1232,-97-20 2480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0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69 130 2496,'0'0'0,"-2"0"368,2 0-368,-2 0 152,-1 0-48,-1 0-8,-1-2-16,5 2-80,-6-2 64,1 1-8,0-1-16,-1 0 8,6 2-48,-5-2 24,1 0 8,1 2 0,-1 0-8,4 0-24,-4 0 56,1 0-8,1 0-8,0 0 56,2 0-96,-2 0 96,1 0 32,1 0 48,0 0-24,0 0-152,0-1 184,0 1 9,5-2-1,0 0 40,-5 2-232,15-2 224,-12 0 8,14 1 0,-12-1-8,-5 2-224,20-2 232,-15 0 0,17 0-16,-6 1 0,-16 1-216,16-2 240,0 0-56,0 0-48,2 0-8,-18 2-128,18-1 56,0-1 48,4 0 0,1 0-48,-23 2-56,24-2 64,-1 1-64,2-1 16,6 2-40,-31 0 24,30 0 16,1 0 32,-2 0-32,1 0-8,-30 0-8,31 0-24,-3 0 16,1 0 8,-2 0 0,-27 0 0,27 3 40,0-3-32,2 0-8,0 0 56,-29 0-56,28 4 40,3-4-16,-2 0 72,1 0 24,-30 0-120,31 0 88,-1 0 32,1 0-24,0 0-32,-31 0-64,30 0 56,-1 0 8,0 0 40,-1 0-80,-28 0-24,29-2 104,0 0-56,0 1-72,-1-1 129,-28 2-105,29-4-8,0 1 128,0-1 24,0 0-104,-29 4-40,28-3 80,1-3 16,0 3-64,1-1-16,-30 4-16,31-3 96,-1-3-144,5 3 32,-1-3 88,-34 6-72,36-3 24,-2-1 40,4 0-24,-1 3-16,-37 1-24,36-2 8,2-2-16,0 2 0,0 1-8,-38 1 16,37-2 16,5 0 8,1 0 32,2 0-48,-45 2-8,48 0 0,4 0-64,-5 0 0,2 0 112,-49 0-48,46 0-16,1 4 96,2-4 16,-3 4-136,-46-4 40,47 3-16,2 1-16,-2-1-16,3 1 32,-50-4 16,52 0 0,-4 4 8,6-1 16,-5 1 0,-49-4-24,49 3 8,1 3 16,-2-3-48,1 1 24,-49-4 0,50 4 0,-1-4-32,-1 3 72,8 1-32,-56-4-8,54 3 32,-2-3 40,-2 4-24,1 0 32,-51-4-80,47 0 72,3 3-24,0-3-8,1 4 40,-51-4-80,46 0 32,1 0 8,3 0 32,1 0-56,-51 0-16,50 0 40,0-2 32,1 0-48,-5 0-24,-46 2 0,47-1-24,-2-1-8,2 0 64,1 0 8,-48 2-40,47-2 16,3 1-8,3-1-48,-3 0 48,-50 2-8,54-2 64,-2 0-40,-2 1-24,1-1-16,-51 2 16,52-2 0,0 0-8,4 0 32,-1 1-56,-55 1 32,56 0-32,0-2 80,3 2-8,0 0 72,-59 0-112,58 0 112,-2 0-48,-2 0 0,0 0 40,-54 0-104,54 0-24,-2 0 64,0 3-40,-2-3 32,-50 0-32,54 0 72,-5 0-8,3 0 40,-4 4-104,-48-4 0,47 0 72,-2 0-56,-4 0-64,2 0 48,-43 0 0,44 0-16,-1 0 16,3 0 48,-4 0-32,-42 0-16,45 0-16,1-2-8,1 0-8,4 2-8,-51 0 40,48 0 16,2-1 16,1 1-24,1 0 24,-52 0-32,56 0 8,-1 0-16,6 0 40,1 0-16,-62 0-16,66 0 0,1 0 16,-5 0-8,7 0 24,-69 0-32,63 0 16,0 0 48,0 3-32,-4-3 0,-59 0-32,63 0 24,-2 4-24,-2-4 8,1 3-40,-60-3 32,57 0 40,-3 0-24,-2 0 8,-3 0 24,-49 0-48,48 0 16,1 0 16,1-1-32,0-1 8,-50 2-8,49-4 0,1 1 32,-1-3 0,-4 3-8,-45 3-24,47-4 32,1 0-8,-3 1 16,4 1-64,-49 2 24,48-2-8,2 2 0,4 0-24,0 0 40,-54 0-8,54 0-8,2 0 16,1 4-8,3 10 8,-60-14-8,57 0 32,8 6-24,-4-1 8,4 9 8,-65-14-24,68 0 24,0 6-8,-3-1-8,0 1 24,-65-6-32,65 5 8,-2 0 24,-2 1 8,0-3-8,-61-3-32,61 4 56,-4-4-32,-1 4-16,2-4 16,-58 0-24,54 0 24,1 3 16,-1-3 16,-3 4 0,-51-4-56,52 0 56,-6 3 0,5 1 0,-1-4-8,-50 0-48,52 4 64,0-4-40,1 3 24,-1 1-24,-52-4-24,48 3 64,-5-3-16,0 4 24,-1-4 8,-42 0-80,43 4 56,-2-1 32,1-3-48,-1 4-8,-41-4-32,40 0 32,-3 0-16,3 3-32,-2 1 0,-38-4 16,37 3-8,1 1-24,-4 0 64,2-4-24,-36 0-8,34 3 16,2-3-8,-1 0 48,-1 0-32,-34 0-24,36 0 49,-2 0-17,0 0-24,2 0 32,-36 0-40,36 0-8,2-2 16,-1 1 16,3-1-8,-40 2-16,41 0 24,-1-2 40,-2 0-24,-1 0-16,-37 2-24,36-1 56,0-1-24,0 2-16,0 0 32,-36 0-48,38 0 32,-2 0-56,-2 0 32,-3 3-8,-31-3 0,30 4 16,1 0 16,-1-1-24,-5 1 16,-25-4-24,27 3-24,0 1 32,0-4 24,-3 4 0,-24-4-32,25 0 24,-2 3 8,-3-3 8,0 4-48,-20-4 8,19 0 72,-2 3-40,-1-3-8,0 0 0,-16 0-24,5 0 32,15 0 40,-14 0-48,13 0 16,-19 0-40,4 0 32,10 0-40,-10 0 16,12 0-16,-16 0 8,4 0 32,10 0-24,-10 0 64,10 0-24,-14 0-48,4 0 16,1 0-8,0 0-16,10 0 40,-15 0-32,3 0 8,3-1 24,-3-1-8,-3 2-24,4-2-24,0 0-104,-4 0-152,0 1-280,0-1-273,0 2 833,-2-2-1136,-4 0-344,-8 0-241,0 1-207,14 1 1928,-20-2-1760,-12-2 327,-22-10-455,-22-2-16,76 16 1904,0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6393,'0'0'0,"0"0"1104,0-4-792,4-1-160,0-1-72,-4 6-80,5-5 32,9 0-16,-10 1-24,1 0 40,-5 4-32,6-1 16,8 1-8,-10 0 0,1 0-24,-5 0 16,5 0 0,13 3 8,-12 3-16,10-1 24,-16-5-16,14 5-16,1 1 32,5-1 0,3 10-8,-23-15-8,30 3 16,6 12-24,6-12 24,1 3 8,-43-6-24,47 5 56,3 0 72,2-1 72,2-4 104,-54 0-304,61 0 400,2 0 57,4-5 79,6-10 48,-73 15-584,74-5 568,3-2-16,-1-11-32,3 10-64,-79 8-456,83-16 440,5 11-72,3-13-71,3 14-1,-94 4-296,99-7 136,-6 0 8,6 0-32,4 1-88,-103 6-24,104-5 128,4 0-64,-2 3-16,2 0 32,-108 2-80,109-2 80,3 2-88,3 0 80,0 0-24,-115 0-48,113 4 16,2-1 72,-2 3-152,2-1 88,-115-5-24,112 5-136,-1 10 128,-1-12 0,-110-3 8,111 6-144,-111-6 144,112 14 8,1-8-136,-7 10 56,4-11 40,-110-5 32,106 15-120,-4-12 48,4 13 16,-9-12-64,-97-4 120,94 14-8,1-10-48,-7 10 40,6-14 56,-94 0-40,91 6 40,-6-1 40,1-1-96,-10-1 32,-76-3-16,75 0-32,-3 0 32,-7-1 16,3-1 0,-68 2-16,61-4-16,-7 1 32,-2-5-8,-7 3 24,-45 5-32,42-7 0,-8 0 56,0-1-48,-3 1 0,-31 7-8,23-5 24,0-1-32,-3 1 16,-6 1 16,-14 4-24,6-3 8,8 1 80,-14 0-80,6 0-8,-6 2 0,3-1 0,-3 1-88,0 0 48,0 0 16,0 0 24,-2 0-16,-3 0-8,-11 0 0,0 0 24,16 0 0,-20 0-8,-7 0 32,-13 0-24,-28 3-48,68-3 48,-90 4 32,-21-4-48,-6 3-16,9 1 48,108-4-16,-110 4-96,10-1 64,-3 3 32,103-6 0,-109 16-64,4-13 96,-1 1 0,-2 0-48,4-4 32,104 0-16,-113 3-40,0-3 8,-1 0 8,114 0 24,-111 0 32,1 0 96,-1-2-112,-4 1 128,115 1-144,-115-8 32,-2 3-32,-4 0 80,1-1-32,120 6-48,-121-5 88,-4-1-64,1 1 32,-2 0-8,126 5-48,-126-4 64,2 0 24,0 3-8,0-1-24,124 2-56,-128 0 0,1-2 24,4 2-24,1 0-56,122 0 56,-120 0 40,3 0-40,4 0 32,3 4 0,110-4-32,-104 0 16,5 0 40,3 0-72,8 0 48,88 0-32,-84 0 24,3 0-24,5 0 0,10-2-24,66 2 24,-63-4 16,6 1-16,3-3 8,1 1 24,53 5-32,-44-4 24,2-1 56,6-1 16,4 1 80,32 5-176,-25-5 152,0-1-8,5 3-8,0-3 0,20 6-136,-14-5 184,6-1-24,-6 1 8,10 2-8,4 3-160,-5-4 80,3 0 32,0 1-32,1-1-8,1 4-72,0-3 56,0-1-8,0 0-16,0 1-16,0 3-16,0-2 56,5-2-56,9 1 8,-8-1-16,-6 4 8,21-3-48,-1-1 24,4 0 16,3 1-16,-27 3 24,39-6-64,19 1 32,13-2-16,10 1 0,-81 6 48,85-3 16,3 1-56,4 2 32,5 0-16,-97 0 24,100 0 24,-1 0-16,6 5-32,-3-1 16,-102-4 8,106 4-80,0-1 8,6 1-16,1-1-56,-113-3 144,117 4-192,3 10 40,6-14 40,2 6 56,-128-6 56,129 5-56,4-1 32,-2-4 32,8 0-64,-139 0 56,136 0 40,3 0-144,3 0 16,-2 0 72,-140 0 16,142 0 24,2 0-16,-4 0-40,4 0-8,-144 0 40,142 0-56,2 0 16,3 0 80,-7 3 16,-140-3-56,139 4 0,1 0 56,-7-1-72,-4 3 8,-129-6 8,128 5-24,-11 0 24,-4 10 8,-1-12 72,-112-3-80,107 6 48,-10-1-48,-16 9 24,-5-10-48,-76-4 24,57 4-16,-8 1 40,-10 0-56,-13-1 0,-26-4 32,23 4 8,-23-1-64,4-3 48,-4 4-104,0-4 112,-6 0-136,-10 0 16,0 3 64,-6 1 56,22-4 0,-23 4-16,3-1 40,-1-3-64,-10 4 0,31-4 40,-41 0-40,-37 3 32,-35-3 24,-20 4-24,133-4 8,-131 0 8,1 0-8,8 0-8,11-2 0,111 2 8,-113-3 32,5 1-16,0-2-32,-9 1 72,117 3-56,-113-6-72,-4 3 88,4-5 24,-4 1 8,117 7-48,-114-7 72,-2-7 40,-1 10 40,-4-3 24,121 7-176,-113-7 184,-7-8-72,3 10 0,4 0-64,113 5-48,-112-15 160,6 12-112,5-3 88,1-1-56,100 7-80,-97-5 24,3-3 24,6 3-40,5 0-8,83 5 0,-79-2 0,11 0 72,-2 0-88,11 0 32,59 2-16,-58-1-16,4-1 32,9 0-8,2 2 8,43 0-16,-32 0 32,1 0-16,4 0-40,4 0-24,23 0 48,-20 0-280,13 4-344,-9-1-568,12 3-729,4-6 1921,-5 16-2472,1-11-209,2 13 409,2-2 479,0-16 1793,4 16-3096,-4-16 3096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0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5987 258 3672,'0'0'0,"0"-2"240,3-2 56,-3 4-296,18-5 296,-18 5-296,18-6 233,6-1-41,5-7-8,5 8-8,-34 6-176,34-16 192,-4 11 0,-8-2-16,-4-1 0,-18 8-176,5-5 168,12 0-16,-17 1-24,5 0 8,-5 4-136,4-3 88,-4-1-40,0 1 8,0-1-24,0 4-32,-6-4 96,-10 1 112,-2-1 88,-4 1 56,22 3-352,-43-6 424,-16 1-8,59 5-416,-74-5 472,-12-1-15,-8 1 15,-6-10 16,-6 12-80,-6-4 8,112 7-416,-122-15 336,2 10-32,-6-10-56,-5 10-80,131 5-168,-139-5 128,-7-3-56,-4-6 24,-10 10 88,160 4-184,-168-3 136,-6-1 8,-11 2-56,0 2-96,185 0 8,-187 0-8,-7 6 64,3 8 64,0-10-32,191-4-88,-194 18 96,6-13-112,1 19 0,1-10-40,186-14 56,-174 16 0,3-1 24,8 4-24,6-3 64,157-16-64,-149 15-24,5 1 0,11-2 0,15-8-40,118-6 64,-112 21 40,13-15 0,11 12 24,7-13-16,81-5-48,-70 15 16,5-12 0,10 1 40,8-1 56,47-3-112,-43 0 168,2 0 41,5 0 15,1-3 24,35 3-248,-23-6 208,7 1-8,1-2-8,10 0-72,5 7-120,-16-8 112,12 1-64,-1 2-48,0-2-160,5 7 160,-6-6-440,3-1-304,-1 2-473,-1-1-479,5 6 1696,-6-5-2049,-1-1-103,-11 1 352,2 0 439,16 5 1361,-24-6-1776,-4 1-88,28 5 1864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2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58 148 3024,'0'0'0,"3"-2"448,33 0-328,51 0-48,49-3-32,-136 5-40,155 0 32,-4 4-16,-11 1-16,-14 17 8,-126-22-8,124 5-32,-2 15-40,2-4-8,-5-11-24,-119-5 104,120 17-64,-5-12 32,-5 11 8,0-12-16,-110-4 40,104 5-56,-3 0 16,-4 1-32,-4-1 32,-93-5 40,94 6-48,-3-1-16,-3 0-16,-3 1 8,-85-6 72,79 3-64,-2 1 16,-5 0 48,0-4-24,-72 0 24,65 3 8,0-3 8,-10 0 16,-6-2 56,-49 2-88,45-3 88,-9-1 8,-8 1-24,-6-1 48,-22 4-120,14-4 72,-10 3 24,-4-1-32,0 0-48,0 2-16,-5-2 8,-13 0-16,1 2 0,1 0 24,16 0-16,-16 0-16,-7 0 16,-10 4 0,-24-4 0,57 0 0,-90 4 24,-27-4 0,-5 3-40,0-3 0,122 0 16,-115 4 0,5-4 0,4 0 32,7 0 8,99 0-40,-99 0 64,9 0 56,-5-2 88,-2-3 88,97 5-296,-94-15 368,-3 12 65,4-12 7,-2 1 16,95 14-456,-92-7 432,-7-11 8,6 11 8,-3-15-8,96 22-440,-91-14 448,3-1-80,1 8 8,3-11-72,84 18-304,-81-5 249,-2-12-33,8 12-88,1 0-32,74 5-96,-68-8 80,7 3-56,5 0 8,9-1 0,47 6-32,-43-3 8,7-1 32,7 2-16,8-1-16,21 3-8,-20-2 24,13 0-56,-8 0 40,15 1 24,0 1-32,0 0 8,0-2 0,4 0-80,1 0-64,-5 2 136,15-3-224,-12-1 16,19 0-25,-22 4 233,21-3-200,8-1 48,29-1 16,33-1 56,-91 6 80,121-7-88,17 2 24,2-1 24,2 5 0,-5-1 56,-137 2-16,135-2 32,2 0 16,1 0 0,6 2 8,-144 0-56,145 0 64,3 0-8,6 0 48,-154 0-104,155 4 96,1 0 8,3-1 16,-5 12 65,-154-15-185,158 3 184,-5 3-8,-4 8 48,-3-10-8,-146-4-216,137 18 280,-10-15 0,-5 2 56,-14 1-24,-108-6-312,99 14 264,-16-10-8,-8 1-104,-14 1-104,-61-6-48,51 14 24,-6-10-24,-18 10-104,-11-10-112,-16-4 216,4 16-480,-4-11-88,0 11-48,-8 1 112,8-17 504,-19 14-320,-1 4-9,-4-2-47,-3 0-104,27-16 480,-28 15-544,-3-10 8,-3 15 104,-16-15 48,50-5 384,-70 20-288,-19-15 64,-13 1 40,-2-3 88,104-3 96,-106 0-96,5-3 40,6-12 40,1 8 80,94 7-64,-95-21 152,0 4 96,1 1 136,-6 2 72,100 14-456,-96-16 584,-1 1 72,-5 1 56,5 7 16,97 7-728,-103-20 721,2 6-97,4-1-88,-1 8-16,98 7-520,-99-18 424,-2 13-56,-1-10-48,1 12-128,101 3-192,-99-6 136,4 1 0,-1-1-64,7 1 8,89 5-80,-85-2 32,4-1 16,2 1-16,4 0 0,75 2-32,-72-2 72,3 2-72,10 0 48,7 0-64,52 0 16,-47 0 32,4 0 0,9 0-48,5 0 8,29 0 8,-18 0-64,4 4-16,12-4-16,-2 0 0,4 0 96,0 3-128,0-3 16,4 0 40,1 0 56,-5 0 16,17 0-32,-14 0 0,15 0-24,2 0-8,-20 0 64,29 4-48,8-4-40,32 5-8,31 1 0,-100-6 96,123 18-96,4-13 8,4 10 16,1-12-24,-132-3 96,127 6-64,1-1 16,-4 0-16,5 1-24,-129-6 88,137 5-128,-2 1 16,5-1 16,2 0 80,-142-5 16,146 6-40,1-1 32,1 1-32,1-1 24,-149-5 16,149 4-48,0 1-48,-1 0 64,-5 10-48,-143-15 80,142 3-64,-3 3 48,-10-1-24,-12 9 16,-117-14 24,108 0 0,-9 4 64,-13 0-40,-10-1 64,-76-3-88,63 4 88,-13-1-24,-12-3 8,-17 0-16,-21 0-56,6 0 48,-3 0-112,-3 4 64,-2-4-168,2 0 168,-7 4-80,-13-1 0,-3 1-40,0 1 104,23-5 16,-22 6-112,4-3-8,-9 3-88,-7-1-16,34-5 224,-70 5-216,-33 12 32,-21-12 8,-1 0 0,125-5 176,-119 15-160,6-15-9,5 0 105,0 0-8,108 0 72,-101 0-24,2 0-8,2-2 16,-2-3 40,99 5-24,-97-8 0,-3-6 56,-1 7 32,0-9 97,101 16-185,-102-8 200,-4-13 64,2 14 24,-1-13-24,105 20-264,-102-15 280,8 8-16,-1-11-8,2 11 32,93 7-288,-94-18 288,2 11-72,8-11 0,5 11-64,79 7-152,-74-16 144,8 10 8,5-1-32,7-7-40,54 14-80,-51-4 72,8 0 0,9-1 8,7 3 0,27 2-80,-16-3 64,9 1 8,1 2-40,4 0-16,2 0-16,-1 0 64,1 0-56,0-2 24,5 2-24,-5 0-8,18-2-120,-14 0 8,14 1-72,1-1-24,-19 2 208,29 0-216,18 0-16,36 0-8,28 3-8,-111-3 248,129 6-224,8-1-16,-2 10 72,-2-15 64,-133 0 104,124 5-120,-2-1 112,4-1-8,5 1-48,-131-4 64,133 0 8,9 3-24,-1-3-8,6 4 56,-147-4-32,149 4 0,4-1-24,5 12 48,-1-12-40,-157-3 16,160 6-40,1 8 72,-1-9-96,2 13 40,-162-18 24,160 6 32,0 17-48,2-18 64,-8 17-64,-154-22 16,160 5-8,-9 15 8,-1-14 0,-7 10 16,-143-16-16,135 3 0,0 3-40,-9 8-48,7-14 16,-133 0 72,124 4-80,4-1 24,-4 1-16,-2 0 0,-122-4 72,122 3-144,-3 1-24,1-4 48,-1 0-24,-119 0 144,122 0-48,0 0 0,-1 0 40,1 0-48,-122 0 56,121-2-16,-1-2 8,-3 3 48,0-1 56,-117 2-96,122-2 96,0 0 72,2-1-64,2-1 24,-126 4-128,124-4 96,0 1-48,2-1 40,0 2 16,-126 2-104,126 0 184,-1 0-16,1 0 0,2 0 8,-128 0-176,126 0 88,-2 0 16,-2 0-32,-3 0-32,-119 0-40,109 0 88,-3 0 8,-7 0-24,-2 0 0,-97 0-72,94 0 80,-6 0-64,-5-1 24,-8 1 8,-75 0-48,67-2 32,-8 0-16,-7 2-24,-9-2 0,-43 2 8,36 0-24,-5 0 56,-10-2-16,-3 2 8,-18 0-24,4 0 0,1 0-88,-1 0-88,-4 0-88,0 0 264,0 0-264,-6 4 64,-10-4 88,9 4 72,7-4 40,-18 3 0,2 1-8,-7-1 0,-8 1 0,31-4 8,-49 5-40,-26 1 16,-20 10 0,-13-12 0,108-4 24,-110 16-8,0-13-48,10 3-8,6 10-40,94-16 104,-90 3-128,2 12 8,0-12 40,4 12 16,84-15 64,-85 3-72,3 3 32,-1-1-24,4-1 24,79-4 40,-83 0 0,6 0-16,-2 0 8,1-2 32,78 2-24,-75-5-8,-2-10 48,3 8-24,2-9-16,72 16 0,-68-6 0,1-12 24,4 11 8,0-9 40,63 16-72,-57-5 120,1-2-80,9-1 8,2 3-32,45 5-16,-39-7-48,3 1 64,7 1-32,4 0-8,25 5 24,-20-4 8,6 2-24,8 0 96,1 1 40,5 1-120,-4 0 224,3 0 64,-1-2 64,2 2-64,0 0-288,0 0 176,3 0-56,3-2-40,-1 0 16,-5 2-96,20 0 56,-2 0-16,5 0-56,6 0-8,-29 0 24,47 0-24,21 0-24,20 0-24,6 0 16,-94 0 56,100 0 8,-2 0 16,0 0 16,-1 0 16,-97 0-56,94-2 80,3 1 24,2-3 40,5-1 16,-104 5-160,101-6 120,1 1-56,3-10 0,2 12-56,-107 3-8,108-6 24,2 1 32,-2-9-40,1 8 72,-109 6-88,112-14 32,5 7 0,1-9-16,-1 10 8,-117 6-24,117-16 40,-2 11-40,2-10 24,-6 12-8,-111 3-16,112-6 24,-4 1-16,0 3 8,1 0 40,-109 2-56,108-2 8,-4 2 24,-5 0-24,-5 0-48,-94 0 40,93 4-72,-5 0 0,-1 1 0,-5 0-16,-82-5 88,78 17 8,-7-12-8,-2 15 0,-69-20 0,63 14-80,1 4-104,-4 0-96,-8 2-104,-9 0-136,-43-20 520,32 19-600,-5 1-152,-10 0-144,-12-4-73,-5-16 969,5 16-1072,-1-1 32,-4 1 32,-5-2 167,5-14 841,-20 15-664,0-1-40,-2 0-1432,22-14 2136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4416,'0'0'0,"0"0"529,0 0-529,0 0 368,4 0-16,-1 0-16,3-2-8,-6 2-328,14-1 336,-9-1 8,12 0-24,-3 0-48,-14 2-272,14-2 160,4 2-8,6 0-24,8 0 8,-32 0-136,36 0 184,7 0-8,2 0 16,4 4 8,-49-4-200,48 4 200,2-1-32,1 1 25,5-1-49,-56-3-144,57 0 176,8 0 24,5 0-8,4 0-8,-74 0-184,79-1 192,5-3-64,8-1-48,7-1-8,-99 6-72,106-3 8,-4-1 16,3 0 8,6 1-40,-111 3 8,115-2-8,4 0-16,1 0-16,2 1-8,-122 1 48,130 0-40,1 0 8,6 0 8,6 3-8,-143-3 32,141 0-32,2 0 0,5 0 0,-2 4 32,-146-4 0,154 3 0,1 1 0,5 0 0,3 10-24,-163-14 24,164 4 0,3 1-24,-3 11 16,5-2 8,-169-14 0,169 6-16,1 12 56,1-2-64,4-2-24,-175-14 48,172 17 40,2-1-48,3 4 72,-3-1 8,-174-19-72,173 24-64,-3-1 56,-6 0-32,-2-1 24,-162-22 16,156 20-72,-7 0-32,-3-1 40,-9-2 24,-137-17 40,133 16 0,-4-11 32,-7 13-48,-1-13-16,-121-5 32,111 15 32,-8-12-32,-1 1 16,-7 1-16,-95-5 0,90 6 0,-2-3-8,-9-3 16,2 0-8,-81 0 0,72 0 0,-2 0 24,-10 0-8,-6 0-24,-54 0 8,50 0 64,-5-1-32,-6-1 16,-3 0 0,-36 2-48,27-2 32,-3 2-24,-6-2 0,-13 2 40,-5 0-48,20 0 8,-20-1-56,3 1-24,-3 0-96,0 0 168,0 0-256,0 0-8,-1 0-80,-3 0 39,4 0 305,-5 0-184,-1 0 16,-8 0 72,0 0 8,14 0 88,-18 0-88,-4 0 24,-3-2 48,-4 0 24,29 2-8,-41-4 8,-17-10 24,-5 9-72,0-12 32,63 17 8,-61-5-16,7-9 16,2 10 16,7 1-8,45 3-8,-39-4 0,5 2-8,3 0 8,4 2-8,27 0 8,-23 0 0,3 0 16,4 0 0,-2 0-8,18 0-8,-16 0 8,8 4-16,-10-4 24,13 4-16,5-4 0,-5 0 40,-1 3 24,1-3 32,3 0 80,2 0-176,-2 4 264,0-4 57,2 3 63,0-3-16,0 0-368,4 4 336,12-4-56,-1 3-40,3-3-24,-18 0-216,21 4 200,4 0 0,6-1 0,16 3 40,-47-6-240,59 5 264,4 0 24,5 1 96,-5-1-16,-63-5-368,61 0 312,-5 0 57,-2 0-41,-7-2-16,-47 2-312,43-5 224,-4 0-104,-1-10 0,-2 10 0,-36 5-120,36-6 120,-6-1-48,-4-7-136,-5 12 88,-21 2-24,20-5-32,-6-1-72,3 1-88,-12 0-280,-5 5 472,18-4-673,-15 0-159,1 1-224,0 1-336,-4 2 1392,3-2-1521,-3 0-135,0-1 8,0-1 375,0 4 1273,-2-5-1008,-5-10-152,-12 8-848,19 7 2008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26 2768,'0'0'0,"0"0"0,0 0 568,-2 0-192,-3 0-144,-1 0-48,6 0-184,-7 0 208,-7 0 24,8 0 33,-1 0-49,7 0-216,-14-2 208,8 0-64,1 1-24,-2-1-24,7 2-96,-7-2 72,1 0 8,1 0-8,-1 1 0,6 1-72,-5-2 56,0 0-16,1 0-8,0 0 32,4 2-64,-1-1 56,1-1 8,0 2 40,0 0 16,0 0-120,3 0 144,3 0 48,8 0-8,-9 0-8,-5 0-176,18 0 176,-1 3-32,-1 3 32,4-1 16,-20-5-192,27 15 208,7-10 32,5 15-16,4-6-24,-43-14-200,45 15 184,0-1-64,-2 0-8,-1 1-16,-42-15-96,41 14 64,-1-9 49,1 15 7,-3-14 16,-38-6-136,37 18 168,3-13-56,1 9 8,3-8-24,-44-6-96,44 16 104,1-12-32,0 10-8,0-10 0,-45-4-64,49 5 32,1 11 32,4-12-24,4 1 24,-58-5-64,59 5 16,-5 1 32,0-1-8,-2 1-32,-52-6-8,52 14 16,4-14 0,3 5 8,0 1 8,-59-6-32,56 3 16,2 1 24,-3 0-24,1-1-32,-56-3 16,59 0 40,6 4-40,-6-4 56,3 3-16,-62-3-40,61 4 24,3-4 0,3 4-24,-2-1-16,-65-3 16,66 0 24,-3 4-8,-2-4-8,0 0 16,-61 0-24,63 3-8,2-3 8,-2 4 0,3-4-16,-66 0 16,65 4-24,2-1 16,5 1 16,-4 1-32,-68-5 24,70 6 16,5-1 16,-1 0-32,3 1 32,-77-6-32,76 5-24,-1 9 8,-1-14 0,2 6 16,-76-6 0,73 5 16,1 10-48,2-15 32,-5 3-8,-71-3 8,74 4 0,0-1 40,1 1-56,1 0 40,-76-4-24,75 3 24,3-3-48,-1 4 56,4-4-32,-81 0 0,81 0-24,-2 0 64,2 0-40,-2 0-24,-79 0 24,81-2-24,3-2 48,-3 1-32,0-1 40,-81 4-32,79-7 40,2 0-40,-2-8 24,-2 8 24,-77 7-48,81-16 32,0 11-40,2-10 8,-2 10 8,-81 5-8,81-7 24,-2-9 8,0 12-32,0-1-56,-79 5 56,81-8-32,-4 1 32,0 0 16,1 0 48,-78 7-64,75-6-16,-3 1-48,0 1 104,4 1-8,-76 3-32,73-4 64,3 2-16,-1 1-64,-3 1 16,-72 0 0,70 0 16,-3 0 16,5-2 0,-4 2-88,-68 0 56,68 0-64,4 0 8,-7 0-8,7 0 32,-72 0 32,74 0 24,-8 0-24,6 0 32,-4 0 16,-68 0-48,67-2 40,7 0-16,-4 0 0,2 1-8,-72 1-16,71-2 56,3-2 72,-2-1-40,0-10-56,-72 15-32,75-5 88,-4-9-80,4 8 72,-1-10 16,-74 16-96,72-5 0,7-11 32,-2 10 8,0-1-40,-77 7 0,81-7 48,-2 0 0,2-1-88,-3 3 32,-78 5 8,77-5 8,0-1-48,1 4 88,-1-1-40,-77 3-8,77-2-24,2 0 72,-3 2-96,-1-2 120,-75 2-72,74-1 64,-2-1-64,3 0 48,3 0-72,-78 2 24,79-2 72,-2 2-64,-1-1 24,-1-1-72,-75 2 40,74 0-88,3-2 48,2 2-56,0 0 96,-79 0 0,79-2-24,0 2 0,-1 0 24,1 0 16,-79 0-16,81 0 0,3-2 24,2 1 16,3-1-32,-89 2-8,84-2 16,1 0 16,-3 0-40,3 1 8,-85 1 0,86-2 8,-2 0-16,3 0 24,-1 2-8,-86 0-8,88 0 24,0 0-24,6 6 16,1-1-16,-95-5 0,97 16 24,0-10 16,-3 13-64,1-13 32,-95-6-8,93 20-48,1-15 8,-4 18-8,0-17 48,-90-6 0,82 16 8,1-12-8,0 1 40,-1 9-40,-82-14 0,87 0 32,-5 4 0,3 1 8,-4-1-24,-81-4-16,81 3-16,3 1 0,-7-4-32,6 0-16,-83 0 64,81 0-24,-2 0 16,2 0 8,-2 0 32,-79 0-32,81 4 40,5-4-24,1 3 16,-5 1 16,-82-4-48,85 5 0,-4 1 8,-2-1-8,0 0-16,-79-5 16,74 15 0,-4-10-32,-2 10 0,-2-12 56,-66-3-24,65 15 8,-5-12 8,-1 3 8,-7-1-16,-52-5-8,54 16 24,-6-12 0,6 1-16,-5 0 8,-49-5-16,48 6 24,-1-1-24,-5 1 40,-5-1-56,-37-5 16,38 5 0,-6 1 8,-3-1-24,0-1 40,-29-4-24,23 3 24,-3 1 16,-4-4-24,-1 4-96,-15-4 80,14 3-152,-9 1-224,10-1-232,-15 1-192,0-4 800,0 5-952,0 1-41,0-1-47,0 11-48,0-16 1088,-4 4-960,-10 12-73,-4-10-2079,18-6 3112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2864,'0'0'0,"0"0"544,0 0-544,0 0 216,0-2-64,0 1-72,-2-1-64,2 2-16,-2-4 16,2 1-56,-1-1-64,1 0-120,0 4 224,0-5-528,-2 0-1664,2 5 2192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139 125 2840,'0'0'0,"0"0"752,0 0-536,-2 0-136,2 0-80,-1 0 56,-5 0-24,1 0 8,-1 0 32,6 0-72,-5 0 64,-9 3-16,8-3-16,-1 4-24,7-4-8,-14 4 16,8-1 0,-1 1-8,-7-1 8,14-3-16,-6 4 16,1-4-8,-2 4 0,0-4 8,7 0-16,-6 3 56,1-3 64,-1 4 89,5-4 47,1 0-256,-2 3 304,2-3 0,0 0-16,0 0-24,0 0-264,5 0 248,11 0-32,-10 0-8,14 0-16,-20 0-192,16 0 176,0 0 24,4 0 16,7 0-16,-27 0-200,34 0 200,5 4-48,5 0 0,-1 1-40,-43-5-112,43 5 88,-2 1-8,0-1-40,3 1 24,-44-6-64,43 16 64,4-13-32,-4 3 16,-2-1-8,-41-5-40,38 15 32,0-12 8,-1 3 40,1-1-40,-38-5-40,40 5 80,-1 10 8,1-15-80,5 5 48,-45-5-56,46 5 48,1 1-15,3-1 63,-3 1 8,-47-6-104,49 3 80,-1 1 24,-1-4-16,-47 0-88,49 3 72,-49-3-72,52 0 120,2 0-56,1 4 0,5-4-8,-60 0-56,61 0 8,5 4 0,6-1 16,-4 1 0,-68-4-24,74 3 24,-2 3 16,4-1-32,4 1 16,-80-6-24,81 14-16,6-10 24,1 1-8,-4 0-8,-84-5 8,88 15 16,-3-12-48,3 12 0,0-12-32,-88-3 64,90 6-56,0-1 8,-6 9 32,3-14 0,-87 0 16,86 6-32,0-1 0,2 1-16,-3-1 64,-85-5-16,82 5-16,-1 1 8,-3-1 24,-3 1-64,-75-6 48,77 5 0,1 0 16,-1-1-40,0 0 48,-77-4-24,74 3-8,-4-3 8,2 4 8,2-4-16,-74 0 8,72 0 16,-1 0-16,1 0-16,0-2 16,-72 2 0,72-2 8,2-1 8,-2-3 32,-2 1-8,-70 5-40,75-6 72,1 1 24,-1 0 24,5-1-40,-80 6-80,73-7 72,3 2-32,1-1-16,0 4-32,-77 2 8,76-1 0,3-1-8,-4 2-8,1-2 56,-76 2-40,77 0-32,1 0 32,-1 0 0,4 0-32,-81 0 32,81 0 40,-2 0 16,2 0 0,-4-2-32,-77 2-24,77-2 24,1 1-48,-3-1-24,4-2 72,-79 4-24,76-3-32,-3-1 64,1 1-8,0-1 24,-74 4-48,73-4 8,1 1 24,2-3 16,-1 1 40,-75 5-88,76-5 152,3-1-32,-6 3 24,3-1-48,-76 4-96,75-5 104,5-1 40,-3 3-24,2-3 72,-79 6-192,77-3 112,2-3-64,0 1 72,-3-1-120,-76 6 0,79-3 128,-2-3 16,1 1-72,1-2 32,-79 7-104,79-15 32,-4 8-24,-1-7 16,0 8-16,-74 6-8,75-16 104,1 11-136,3-9 144,-2 8-112,-77 6 0,74-16-72,0 11 128,-8-10-72,4 10 48,-70 5-32,72-6 88,2 1-16,-1 0 40,7 1-40,-80 4-72,73-2 16,3 0 88,-3 1-160,-2 1 56,-71 0 0,75 0 88,-3 0-136,2 3 136,-1-3-88,-73 0 0,74 4 24,-2-1 32,-2-3-64,0 0 32,-70 0-24,69 4 0,1-4-64,2 4 112,-1-1 32,-71-3-80,71 0 16,-3 4 64,0-1-96,-1-3 48,-67 0-32,72 4 16,-2-4-16,0 0 48,2 0-32,-72 0-16,66-2-32,3-1 72,-3-1-24,2-1 16,-68 5-32,67-6 80,3 1-15,4-10 23,-2 1-48,-72 14-40,77-5 48,0-13-16,-1 2-16,5 1 32,-81 15-48,79-16 48,2 2-72,7 8 16,-2-10-24,-86 16 32,90-5-24,-2-3 48,4 1-16,1 0 32,-93 7-40,101-5 24,-1 3-24,3-2 40,-103 4-40,99 0 16,-4-2-8,0 1 16,-1-1-48,-94 2 24,95 0 0,-1 0 24,-1 0 8,-1 0 8,-92 0-40,91 0 8,3 3 24,-2 1 0,-1 0 16,-91-4-48,87 3 64,-1 1-32,-3-1 0,1-3-48,-84 0 16,79 4-16,0 0 16,-2-1-32,-1 3 72,-76-6-40,70 5 24,0 9-8,0-10 0,4 1-8,-74-5-8,77 20 8,1-5 8,-5 3 0,-6-2 8,-67-16-24,65 14-8,-1 2-24,-1-1 32,2-1-56,-65-14 56,65 14-24,-1 3-16,-1-1 16,-3 4 40,-60-20-16,55 16 16,-4-2 16,-1 0-16,-3-8-16,-47-6 0,46 16 0,3-11 48,3 12-32,0-12 0,-52-5-16,52 16 16,-1-10-40,-5-1 32,-1 9 16,-45-14-24,44 0-8,-5 0 80,1 4-104,-3-4-24,-37 0 56,36 0-8,-3 0-88,-1 0 104,-3-2 40,-29 2-48,27-2-32,-4-1 8,-1 1-8,-4-2 0,-18 4 32,16-1 8,-11-3-8,15 2 16,-16 0-16,-4 2 0,14-1 16,-14-1-24,5 0-64,-1 2-176,-4 0 248,0 0-497,0 0-135,4 0-128,-4 0-72,0 0 832,0 0-864,-2 0-24,-5 4-121,-11-1 81,18-3 928,-8 6-944,-13-1-24,1 9 224,0-10 64,20-4 680,-23 5-705,-6 13-2023,29-18 2728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46 200 3888,'0'0'0,"0"0"224,0 0-224,0-6 120,-2-8-16,0 7 8,-2-15-24,4 22-88,-3-16 80,-1 0 9,1 0-25,-1-1-8,4 17-56,-3-16 48,-1 2 0,0-1 0,3 10-16,1 5-32,-2-14 0,0 8-24,0 1-16,0-1 8,2 6 32,-1-3-48,-1 1 16,2 2 16,0 0-32,0 0 48,0 0 8,0 0 24,3 5 48,3 12 80,-6-17-160,14 5 232,-8 13 40,11-13-8,1 17 8,-18-22-272,22 14 256,5 3 8,4-1 48,5 0 16,-36-16-328,37 16 344,5-2 16,1-8 8,2 14-8,-45-20-360,46 5 352,3 0 1,0 1 63,4-1 8,-53-5-424,54 4 424,4-4 24,-1 0-48,1 0-8,-58 0-392,59-2 352,6-3 8,1-10-32,10 12-56,-76 3-272,79-8 216,6-6-32,1 10-40,6-1-40,-92 5-104,95-5 104,2-1-48,9 1-32,2 1 33,-108 4-57,113-2 0,4 1 0,2 1 24,5 0-16,-124 0-8,127 3 56,4 1-32,3-1 0,-1 12-24,-133-15 0,134 3-24,-2 1 40,-5 10-8,-3-14-16,-124 0 8,117 6 8,-7-1-40,-8-1 56,-8-1 88,-94-3-112,82 0 144,-4 0 32,-8 0 8,-2 0-64,-68 0-120,63 0 120,-2 0-48,-3 0-16,-6 0-16,-52 0-40,52 0 16,-7 0 40,0 4-24,0-4-8,-45 0-24,38 0 64,1 0-56,-1 0-8,-2 0-32,-36 0 32,30 0-128,3 0-32,-3-2-88,-5 2-144,-25 0 392,27-2-561,-3 1-199,-4-1-176,-3 0-208,-17 2 1144,15-4-1224,-10 1-161,15-1-71,-16-1 168,-4 5 1288,5-6-1153,0-1-767,1-9-240,-6 16 2160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0:50.81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200 255 2080,'0'0'0,"-2"-1"288,-1-5-160,3 6-128,-7-7 112,-9-9-24,8 11 8,-11-13-8,19 18-88,-15-8 112,1-10-8,-1 11 8,8-11 8,7 18-120,-18-5 120,11-11-8,-11 10 8,13-10 0,5 16-120,-17-5 104,14-3-8,-2-6-24,-1 11-32,6 3-40,-5-6 56,1 1 0,1-1 16,1 1 8,2 5-80,0-4 80,0 1 16,0 1-32,0 0-16,0 2-48,0-2 49,3-1-49,1-1 40,1 2-8,-5 2-32,6-1 0,-1-3 40,0 2-40,1-1 8,-6 3-8,5-4 32,10 2-24,-12 0 8,3 1-8,-6 1-8,5-2 32,9 0-40,-10 0 8,10 0 24,-14 2-24,4-1 8,10-1 16,-10 0-16,12 0 0,-16 2-8,6 0 16,13 0 8,-13 0 24,15 0-24,-21 0-24,15 0 32,1 4 24,0-1 0,0 1 8,-16-4-64,16 4 96,1-1-24,-1 1 8,-2-1 72,-14-3-152,16 4 88,0 0 8,6 1 0,3 0-56,-25-5-40,25 15 0,1-12 40,-1 3-64,3 8 56,-28-14-32,33 4 72,-1 1 16,-1 9 24,3-10-16,-34-4-96,34 5 128,0 1 0,-1-1 32,-1 1-16,-32-6-144,30 3 112,1 1-8,0-1-8,-1 3 8,-30-6-104,34 5 136,4 1-16,2-1 16,1 0 32,-41-5-168,40 6 144,-1-1 40,4 1-56,0-1 8,-43-5-136,42 5 136,-3 1-24,-1-1 16,0 1-40,-38-6-88,38 14 96,1-14 16,1 5-40,-1 1-23,-39-6-49,40 5 72,-1 9-24,1-14-40,-1 6 40,-39-6-48,40 5 48,-2 1-32,1-1 40,1-1-40,-40-4-16,39 3 16,1 1-48,-1-1 64,1 1 16,-40-4-48,39 4 40,3-4 32,-1 0-40,4 0-8,-45 0-24,45 0 8,5 3 16,-1-3 56,-2 0-8,-47 0-72,46 0 120,1 0-24,0 0-24,0 0 16,-47 0-88,48 0 72,4 0-16,2 0 16,-2 0-56,-52 0-16,52 0 32,-1 0 40,5 0-48,-3 0 8,-53 0-32,54 0 0,0 4-16,0-4 24,-54 0-8,54 3 16,2-3 16,-2 4-24,2-4 32,-56 0-40,59 4 16,-2-1-32,1-3 32,-2 4 0,-2-4-16,-54 0 0,55 0 40,1 3-24,0-3-8,1 0 16,-57 0-24,56 4 32,0-4-32,1 0 32,-57 0-32,56 0 24,2 0-24,-1 4 8,2-4-8,-59 0 0,58 0 24,-2 0 32,-1 0-24,1 0 8,-56 0-40,58 0 48,1 0-32,0 0 56,1 0 0,-60 0-72,57 0 96,2 0 56,1 0-72,-1 0 16,-59 0-96,63 0 64,-2 3-40,0 1 8,0-4-8,-61 0-24,61 3 8,1 1 0,1 0 32,-1-1-32,-62-3-8,62 4 24,-1-1 32,0 1-24,5 0 0,-66-4-32,63 3 16,0 1-48,-2-1 24,-1 1 32,-60-4-24,59 4 8,0-1 16,-1 1-8,3-4 0,-61 0-16,59 3-8,2-3 8,2 0 0,-3 4-24,-60-4 24,61 0 40,-2 0-16,0 0-24,2 0 56,-61 0-56,58 0 0,1 0 8,2 0 32,2 0-48,-63 0 8,61 0 8,1 0 32,-5 0 0,1 0-40,-58 0 0,61 0 24,-2 0-8,4 0-8,0 0 56,-63 0-64,63 0-8,0 0-56,1 0 64,3 4-48,-67-4 48,72 3 40,0 2-24,1 1 0,-1 8-56,-72-14 40,72 4-32,2 1 64,-4 10-56,2-12 128,-72-3-104,67 6-16,-3-1 8,-3 0 32,-3 1-56,-58-6 32,56 5-8,-4-1-64,-4-1 80,3-3-88,-51 0 80,43 0-48,2 0 112,-2 0-136,0 0 128,-43 0-56,43 0 112,-1 0-80,1 0-8,0 0-48,-43 0 24,41-1 8,0-1-40,4 0 56,0 0-24,-45 2 0,49-3-24,-2 1 96,-2 0-80,1-2 32,-46 4-24,47-1-16,0-1-24,1 0 8,3 0 72,-51 2-40,50-2 32,0 1-40,2-1 32,4 2-32,-56 0 8,60-2-16,1 2 40,5 0 8,-8 0-88,-58 0 56,61 0 0,4 0-24,-6 4-16,11-4 88,-70 0-48,70 0 24,-5 3 16,5-3-40,-7 4-24,-63-4 24,65 0-16,-3 0-32,1 0 56,4 0 0,-67 0-8,56 0-32,3 0 96,-2 0-88,-4 0 8,-53 0 16,57 0 88,-1 0-104,0-2 72,-1 2-48,-55 0-8,58 0 16,-4 0-40,-2 0 8,2 0 16,-54 0 0,52 0-56,4 0 72,-1 0-16,-2 0 24,-53 0-24,53 0-16,0 0 48,-1 0 24,0 0-88,-52 0 32,52 0 56,0 0-88,-3 0 0,5 0 24,-54 0 8,52 0 32,0 0-16,0 0-96,0 0 112,-52 0-32,50 0-48,-1 0 56,0 0 144,-1 0-216,-48 0 64,49 0 72,-1 4-96,2-4 8,-1 0 64,-49 0-48,52 0-16,-2 0 24,-6 0 8,1 3-32,-45-3 16,44 0-32,-2 0 56,5 0-16,-4 0-56,-43 0 48,43 0 96,0 0-112,0 0 16,0 0 56,-43 0-56,43 0-56,1-2 56,-3 2-32,2-1 24,-43 1 8,41-2 0,-3 0 24,0 0-32,-6-1 32,-32 3-24,36-4 8,-2 0-8,2 3 16,0-1 0,-36 2-16,36-2 24,2 0-8,-2-1-8,0 1 32,-36 2-40,36-2 0,0 0 24,0 0 0,-2 2-64,-34 0 40,34 0-8,0 0-8,0 0 0,1 0 8,-35 0 8,34 0 8,2 0-24,0 0 16,-2 0 32,-34 0-32,34 0 0,2 0 8,0 0-48,0 0-16,-36 0 56,36 4-48,0-4 16,0 0 24,0 4 0,-36-4 8,34 0 16,0 0-16,-4 0 24,3 0-8,-33 0-16,30 0 0,1 0-8,-1 0 8,1 0-40,-31 0 40,32 0 32,-1 0-24,0 0-40,1 0 32,-32 0 0,32 0-8,2 0 40,-1 3 8,1-3-40,-34 0 0,32 0 0,-3 4-24,2-4-24,-3 0 72,-28 0-24,29 3-32,3-3 32,1 4 56,-3-4-40,-30 0-16,33 4 24,-1-4-8,0 3-48,1 1 32,-33-4 0,32 3-8,2 1 16,0 0 24,1-1-48,-35-3 16,34 4 0,2-1 16,-2 3-16,2-3 0,-36-3 0,36 6 0,0-3-16,0 1 8,-2 1 8,-34-5 0,36 4 24,-2 1-16,0 1 24,0-3-16,-34-3-16,33 4 16,1 1-8,0-1-16,-2 1 16,-32-5-8,33 4-8,-3-1 16,1 1-8,-2 0 8,-29-4-8,30 3 8,-1-3 8,0 4-40,-1-4 24,-28 0 0,29 3-16,0-3 0,1 4 32,-1-4-16,-29 0 0,29 4 40,0-4-40,0 0 16,1 0 8,-30 0-24,31 3-32,-3-3 24,3 0-48,-2 0 8,-29 0 48,29 0-32,-1 0 0,1 0 32,0 0 16,-29 0-16,29 0 8,-1 0-8,-1 0 8,0 0 0,-27 0-8,29 4 16,-6-4-16,3 0 8,1 0-16,-27 0 8,26 3 0,1-3 8,0 4 8,0-4 8,-27 0-24,29 0 8,0 0 16,1 4 8,3-4-48,-33 0 16,32 3-8,1-3 16,-3 0-24,1 0 24,-31 0-8,30 0 24,1 4-16,-1-4-32,3 0 16,-33 0 8,32 0 8,0 0 8,3 0-8,-1 0 8,-34 0-16,36 0 40,0 0 16,1-2 16,-1 0-96,-36 2 24,38-2-80,-2 1 16,0-1-16,0 0 104,-36 2-24,34-2 48,-2 0-8,1 1 24,-1-3-24,-32 4-40,33-2 40,-3-1 40,-1-1-80,0 0 56,-29 4-56,27-3 24,0-1-32,-2 1 56,0-1-48,-25 4 0,25-5 24,0-1 24,0 1-48,1 0 48,-26 5-48,25-8 40,0 3-40,0 0 8,-2 1 24,-23 4-32,26-2-8,-1 0-24,-4-1 136,1 1-96,-22 2-8,21-2 40,1 0 0,0 2-80,1 0 32,-23 0 8,23 0-8,1 0-8,-1 0 56,0 0-24,-23 0-16,24 0-40,-1 0 40,1 0-72,-1 0 48,-23 0 24,23 0 24,2 4 0,1-4 32,-3 4-80,-23-4 24,25 0-32,-1 3-24,-1-3 0,0 4 56,-23-4 0,25 0-16,1 3 24,-3-3 8,0 0-24,-23 0 8,24 0 0,-3 0-48,1 4 8,-1-4 16,-21 0 24,22 0 8,0 0 24,-1 0-8,1 0-24,-22 0 0,21 0 0,1-2 16,-1 0-32,-21 2 16,22-1 8,0-1-8,-3 2 0,3-2-8,0 2 16,-22 0-8,21 0 0,2 0 8,-1 0-8,1 0-8,-23 0 8,18 0-8,2 0 16,-2 0-8,-18 0 0,18 0 8,0 0 24,0 0-64,0 0 16,-18 0 16,18 0 8,-2 0-16,-1 0 16,-10 0 16,-5 0-24,22 0-24,-17 0 16,15 0 8,-17 0 16,-3 0-16,15 0 24,-10 0 8,11 0-32,-10 0-16,-6 0 16,16 0 24,-11 0-56,10 0 32,-12 0-8,-3 0 8,6 0-32,-1 0 32,9 0 8,-10 0-56,-4 0 48,14 0-40,-10 0 8,1 0 0,12 0 80,-17 0-48,3 0 16,11 0 0,-10 0-64,10-2 48,-14 2 0,4 0-40,1 0 48,10 0 0,-15 0-56,0 0 48,5 0 32,1 0-72,-1 0 56,-1 0 8,-4 0-24,3 0-24,1 0 56,-1 0-32,1 0 0,-4 0 0,4 0-32,-1 0-128,-3 0-256,0 0-344,0 0 760,4 0-1272,-4 0-609,0 0-343,0 0 312,0 0 1912,0 0-1417,0 0 513,0 6-24,0 10-432,0-16 1360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6:47.364"/>
    </inkml:context>
    <inkml:brush xml:id="br0">
      <inkml:brushProperty name="width" value="0.5" units="cm"/>
      <inkml:brushProperty name="height" value="0.5" units="cm"/>
      <inkml:brushProperty name="color" value="#EA15C9"/>
    </inkml:brush>
  </inkml:definitions>
  <inkml:trace contextRef="#ctx0" brushRef="#br0">12372 96 3960,'0'0'0,"0"0"825,0 0-297,0 0-360,0 0-168,0 0 72,0 0-96,0 0-32,0 0 40,0 0 40,0 0-128,-2 0 112,-3 0 0,0 0-24,5 0 16,-6 0 16,1 0-16,-1 0 24,1 0-32,5 0 8,-7 0-16,0 0 32,-8 0-72,10 0 80,5 0-24,-7 0-40,-10 4 16,12-4 56,-11 0-48,16 0 16,-6 0 104,-10 0-80,11 0 56,-11 0 40,16 0-120,-6 0 96,-10 3 8,11-3 0,-10 0-32,15 0-72,-5 0 136,-11 0 0,10 0-48,-1 4 48,7-4-136,-14 0 128,8 0-32,-1 4 32,-7-4 32,14 0-160,-5 0 32,-3 3 144,-6-3-8,9 0-64,5 0-104,-8 0 128,-6 0-16,9 0 16,-3 0 8,8 0-136,-14 4 184,9-4-56,-3 0 8,-6 0-56,14 0-80,-5 3 144,-10-3-64,10 0-32,-11 4 32,16-4-80,-6 0 8,-8 0 16,9 0-16,-3 0-8,8 0 0,-14 4-8,9-4 16,-10 3 16,10-3 24,5 0-48,-15 0 48,10 4-24,-2-4-16,-8 0-16,15 0 8,-5 3-40,-2-3 112,-8 4-80,12-4 56,3 0-48,-7 4 8,-8-4-72,12 0 56,3 0 8,-6 3-24,-8-3-8,9 4-8,-3-4 32,-6 0-40,14 0 48,-5 3 72,-3-3-40,-6 0-8,9 0 32,5 0-56,-17 4-32,12-4 40,-11 0 24,16 0-32,-7 0-16,-11 0 24,11 4 48,-13-4-56,20 0 0,-15 0 8,8 0 16,-11 3 64,11-3-23,7 0-65,-18 0 56,11 4-40,-11-4-32,11 3 56,7-3-40,-18 0 0,10 4 48,-8-4-24,9 4-16,7-4-8,-16 0 80,9 3-24,-11 1-56,11-1 32,7-3-32,-18 4-16,10 0 8,-10-1 32,11 1-48,7-4 24,-18 3 120,2-3-56,0 4-8,0-4 24,16 0-80,-18 3-48,0-3 112,-6 4-104,1-4 48,23 0-8,-23 4-24,1-4-24,1 0 88,-1 0 8,22 0-48,-22 0 72,3 0-8,-1 0-64,0 0-48,20 0 48,-18 0-32,0 0 56,0 0 16,2-2-8,16 2-32,-16 0-8,0-2-40,-1 2 24,1-2-8,16 2 32,-14 0 48,-1 0-40,1 0-32,-2 0 80,16 0-56,-14-2-32,-1 2 32,-1 0 16,2 0-40,14 0 24,-15 0 0,1 0 40,-2 0-72,1 0 80,15 0-48,-16 0 32,2 0 0,-1 0 0,1 0-56,14 0 24,-14 0-24,-1 0-8,1 0 8,-1 0 32,15 0-8,-14 0 24,0 0-72,-1 0 120,1 0-112,14 0 40,-14 4-8,-1-4 88,1 0-152,7 0 128,7 0-56,-18 4 24,10-4-16,-10 0 48,11 0-40,7 0-16,-18 0-8,11 0 0,-11 0 24,4 0-40,14 0 24,-7 0 24,-11 0-40,10 0 16,-10 0 0,18 0 0,-7 0-24,-11 0 72,11 3-64,-11-3 24,18 0-8,-5 0-8,-12 4-40,12-4 32,-11 3 48,16-3-32,-5 0-24,-13 4-8,12-4 104,-1 4-88,7-4 16,-14 0 16,8 3 8,-1-3-16,-9 4-32,16-4 24,-6 0 80,-10 3-88,11-3-16,-11 4-16,16-4 40,-8 0-16,-10 4 24,11-4-8,-12 3 48,19-3-48,-15 0-48,1 4 64,-1-4-16,-1 0 8,16 0-8,-16 0 8,0 0-24,-4 0 8,0 0 24,20 0-16,-18 0 32,0 0-16,2 0-24,0 0-24,16 0 32,-16 0 16,0 0-32,-1 0 32,3 0 24,14 0-40,-14 0 32,-1 0 16,1 0 8,0 0-16,14 0-40,-15 0 24,1 0-8,-1 0 8,1 0-24,14 0 0,-7 3 0,-13-3 0,6 0 16,-1 4-8,15-4-8,-16 0-8,0 0 8,0 0 8,0 0-16,16 0 8,-20 0 8,0 0 0,0 0-8,0 0 0,20 0 0,-19 0 0,-1 0 0,0 0 24,0 0-8,20 0-16,-19 0-16,-1 0 16,0 0 8,0-2-40,20 2 32,-18-2 24,0 1-8,-1-1-32,1 0 88,18 2-72,-18 0 0,0-2-32,0 2 64,0-2-56,18 2 24,-18 0-8,0-1 16,0-1-32,-2 0 8,20 2 16,-20 0 8,0 0-24,1 0 24,-1 0 0,20 0-8,-20 0-8,0-2 16,1 2 0,-1 0 0,20 0-8,-18 0 40,0 0-16,0 0 24,0 0-64,18 0 16,-18 0-80,-2 0 48,0 0-40,1 0 96,19 0-24,-20 0 16,0 0 8,0 0 32,0 0-80,20 0 24,-19 0 24,-1 0-48,0 0 24,2 0-32,18 0 32,-20 0 24,2 0 8,0 0-48,0 0 72,18 0-56,-19 0 0,1 0-8,0 0-8,0 0 40,18 0-24,-18 0 8,-2-2-24,0 1 16,0 1-24,20 0 24,-21-2 0,-1 2 8,1-2-40,1 0 8,20 2 24,-20 0 40,0-2-72,1 1 104,-1-1-72,20 2 0,-22-2-32,3 2 64,-1-2-88,0 2 96,20 0-40,-20-2-8,0 1 0,1-1 8,-1 0 16,20 2-16,-20 0 24,0-2-48,1 2 48,-1 0-8,20 0-16,-20-2-40,2 2 88,0-1-56,0-1-48,18 2 56,-18 0 56,0-2-80,0 2 24,0 0 64,18 0-64,-18 0-8,2 0 120,-2-2-48,2 0-88,16 2 24,-16 0 56,0 0-136,-1 0 56,-1 0 72,18 0-48,-18-1-24,0-1 64,0 0-40,0 0-32,18 2 32,-19-1 0,1-1 48,0 0-8,-2 0-40,20 2 0,-18-2 0,-2 1-32,2-1 16,0 0 16,18 2 0,-18-2 56,0 0-112,0 1 16,2-1 80,16 2-40,-16-2-48,0 0 80,0 0-8,-1 2-56,17 0 32,-14 0-16,0 0 16,-1 0 16,1 0 16,14 0-32,-14 0 32,-1 0 0,8 0-32,-11 0-8,18 0 8,-14 0 0,-1 0-64,1 0 64,-1 0-16,15 0 16,-14 0 0,0 0 72,-1 0-88,1 0 72,14 0-56,-7 0 24,-13 0-24,6 0-32,-1 0 0,15 0 32,-16 0-80,2 0 88,-3 0 16,1 0 0,16 0-24,-14 0 32,-2 0-88,1 0 32,1 0 24,14 0 0,-16 0-32,1-1 72,1 1-48,0 0 8,14 0 0,-15 0 32,1 0-40,-1 0-8,8 0 64,7 0-48,-19 0-8,4 0 8,8 0 16,-11 0-80,18 0 64,-7 0 0,-11 0-8,11 0 16,-11 0 24,18 0-32,-8 0 32,-10 0-40,11 0 120,-11 0-152,18 0 40,-7 0 40,-11 0-48,11 0-16,-13 0 16,20 0 8,-7 0-64,-11 0 104,4 0-80,6 0 88,8 0-48,-18 0 16,11 0-8,-11 0-8,11 0-32,7 0 32,-18 0 16,11 0 0,-11 0-24,11 0 56,7 0-48,-18 0-8,11 0-16,-11 0 24,10 0-8,8 0 8,-18 0 0,4 0 24,0 0 8,-1 0-24,15 0-8,-14 0-16,0-2 24,-1 0-8,1 0 32,14 2-32,-15-2 24,1 1-32,0-1 8,-3 0 8,17 2-8,-16-2 0,0 0 8,0 1-16,0-1 16,16 2-8,-16-2 0,-1 0 24,3-1-16,-2-1 16,16 4-24,-16-2 16,-2 0-16,0 1 48,2-3-64,16 4 16,-17-2-32,1 0 48,0 1-48,0-1 32,16 2 0,-16-2 16,-1 0-40,1 0 24,0 1 24,16 1-24,-16-2-16,2 2 32,-3 0-16,1-2-40,16 2 40,-16 0 16,0 0-16,0 0 32,-1 0-16,17 0-16,-16 0 24,0 0-24,0 0-48,0 0 32,16 0 16,-16 0-24,-1-2 32,1 2 0,16 0-8,-16 0 8,0 0 16,0 0-24,-1 0-8,1-2 8,16 2 0,-16 0-24,0 0 16,0 0 48,16 0-40,-16 0 0,-1 0 40,3 0 16,0 0-48,14 0-8,-15 0 24,1 0 24,-1 0-56,1 0 8,14 0 0,-14 0 0,-1 0 0,1 0 16,0 4 16,14-4-32,-15 0 8,1 0 0,-1 4-40,1-4 32,14 0 0,-14 3-16,-1-3 0,1 0 16,-2 4-8,16-4 8,-15 0 0,-1 0 8,0 0 8,0 0 8,16 0-24,-16 0 16,-1 0-8,1 0-16,0 0 16,16 0-8,-16 0 16,0 0-8,0 0-8,-1 0 0,17 0 0,-16 0-24,-2 0 16,2 0 32,-2-2-40,18 2 16,-16-2 32,-2 0-32,0 1 16,0-1 8,18 2-24,-18-2 0,0 0 16,0 0-8,2 1-40,16 1 32,-16-2 16,0 0-8,-1 2-8,1 0 24,16 0-24,-14 0 8,-1-2-32,1 2 16,-2 0-16,16 0 24,-15-2-24,1 2 48,0 0-16,-1 0 8,15 0-16,-14 0 24,0 0-40,-1-1 0,-1 1 16,16 0 0,-16-2-16,0 0 0,-1 2 80,1-2-48,16 2-16,-16-2 0,0 1 16,0-1-48,0 0 0,16 2 32,-18-2 0,0 0 8,0 1 40,0-1-24,18 2-24,-18-2 0,0 0 0,0 0-48,0 1 56,18 1-8,-16-2 8,-1 0-8,1 0 0,0 0-8,16 2 8,-16-1 0,0-1 16,-1 0-32,1 2 16,16 0 0,-16 0 16,0 0-40,0 0 48,0 0-32,16 0 8,-17 0-40,-1 0 48,0 0-16,0 0 40,18 0-32,-17 0-8,-1 0-16,0 0 16,-2 0 0,20 0 8,-20 0 0,0-2 24,0 2-24,1-2 16,19 2-16,-22 0 8,-1 0-32,-1 0 24,1-1 0,23 1 0,-23 0-16,-1 0 16,-3 0 0,0 0 0,27 0 0,-25-2 8,0 2 0,0 0-32,1 0 16,24 0 8,-23 0 8,0 0-8,-1 0 40,1 0-32,23 0-8,-23 0 0,-1 0 0,1 0-8,0 0-24,23 0 32,-24 0-8,1 0 16,-1 0 0,-3 0 24,27 0-32,-27 0 8,0 0 0,2 0-32,-2 0 8,27 0 16,-25 0-8,0 0-8,0 0 24,0 0 32,25 0-40,-24 0 0,1 0 8,0 0-16,-1 0-24,24 0 32,-23 3 8,-1-3 8,3 0-32,-1 0 40,22 0-24,-19 0-24,-3 4 16,2-4 40,-1 4-24,21-4-8,-22 0 8,2 3-8,1-3-16,-3 0-8,22 0 24,-22 4 32,1-4-40,-3 0 24,-1 3-24,25-3 8,-25 0-16,-4 0 16,1 0-24,-3 0 24,31 0 0,-31 0-8,1 0 0,-1 0 8,1 0-24,30 0 24,-33 0-16,1 0 0,0 0 0,-1 0 16,33 0 0,-32 0-16,0-1 24,-3 1 0,1-2 16,34 2-24,-34 0 16,0-2-24,0 0 0,0 2 0,34 0 8,-34-2 64,-1 1-32,3 1-24,-2-2 0,34 2-8,-36 0-96,-2-2 88,2 2 0,2-2 40,34 2-32,-34-2 64,0 1-56,0-1-32,-1 0-8,35 2 32,-34 0-32,0-2 32,0 0 16,0-1-16,34 3 0,-36-2-16,0 0 8,-2 1 8,2-3 8,36 4-8,-36-2 0,2 0-32,0 1 48,0-1-16,34 2 0,-34-2-40,1 0 48,-1 0-48,0 1 24,34 1 16,-32-2 40,-3 2-32,3-2-16,0 2 24,32 0-16,-34 0-8,-1-2-40,1 2 16,0-2-24,34 2 56,-32-1-8,-1 1 8,1-2 0,0 0-8,32 2 8,-31 0-48,1-2 40,-3 2-40,3 0 40,30 0 8,-31 0-32,2-2-16,1 1 32,-1 1 24,29 0-8,-29-2 0,0 0-48,-1 0 40,1 0 0,29 2 8,-29-1-48,-1 1 96,1-2-40,2 2-16,27 0 8,-25 0 16,3-2-24,1 2 8,-1 0 0,22 0 0,-18 0 0,-2 0 32,4 0-16,0 0-24,16 0 8,-7 0 0,-9 0 8,10 0-8,-1 0 32,7 0-32,-16 0 32,10 0-32,-1 0 32,0 0-16,7 0-16,-7 0 8,0 0 16,-1 0 24,3 0-8,5 0-40,-4 0 48,1 0 0,-1 0-8,1 0-8,3 0-32,-4 0 24,2 0 16,0 0-40,1 0-64,1 0 64,0 0-256,0 0-224,0 0-328,0 0-345,0 0 3850,0 0-6778,0 0 2537,0 0 175,0 0 281,0 0 9170,3 0-17412,1 0 7426,-4 0 1904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6:57.79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0 215 4544,'0'0'0,"0"0"465,0 0-73,0-4-64,0 4-328,0-5 288,0 0-24,0-1 8,4 1 8,-4 5-280,0-6 264,4 1-112,-4 0-40,3-1-56,-3 6-56,0-3 8,4-1 0,-4 0-56,3 1-8,-3 3 56,0-4-96,4 1-48,-4 1-32,4 0-8,-4 2 184,3-2-184,1 2 56,1 0 48,1 0 24,-6 0 56,18 0-32,-13 6 16,15-1-16,-6 0-24,-14-5 56,15 6-48,4-1-24,1 1 32,2-1 16,-22-5 24,21 5 0,1 1 24,1-1 8,1-1 0,-24-4-32,23 3 32,2 1 8,-2-1-8,6 1 8,-29-4-40,27 0 88,0 4-24,0-4 56,-4 0-24,-23 0-96,24 0 56,-1 0 40,-1 0-56,-1 0 24,-21 0-64,20 0 48,0 0-8,-2 0 16,0 0-8,-18 0-48,18 0 48,0 0 16,0 0-16,0 0-24,-18 0-24,18-2 48,0 2-24,1 0 0,-1 0 16,-18 0-40,20 0 24,0 0 0,0 0 24,0 0-40,-20 0-8,19 0 24,1 0-40,2 0 8,-1 3 16,-21-3-8,22 0 0,-1 4 0,1 0 24,0-1-24,-22-3 0,21 4-8,1-1 24,-1 1-24,1 0 0,-22-4 8,20 3 0,-1-3 0,1 4 8,-20-4-8,20 3 8,0-3 16,-1 4-16,-1-4 8,-18 0-16,18 4-8,-1-4 32,-1 3-24,0-3 0,-16 0 0,16 0 16,-1 0-8,1 0 32,-2 0 8,-14 0-48,14 0 24,1 0 8,-1 0-16,1 0 0,-15 0-16,16 0 16,0 0 0,0 0 8,0 0 0,-16 0-24,17 0 48,-1 0-16,0 0-16,0 0-24,-16 0 8,18 0 16,0 0-24,0 0-8,0 0 16,-18 0 0,18 0-8,0 0 24,0 0-8,0 0 0,-18 0-8,20 0-8,-1 0 8,1 0-8,0 0 8,-20 0 0,20 0 8,-1 0 8,1 0-8,0 0 0,-20 0-8,20 4 0,0-4 0,-1 0-8,1 3 0,-20-3 8,22 0 24,-1 0-16,1 0 0,-1 0 8,-21 0-16,22 0-16,0 0-8,-1 0 40,1 0 0,-22 0-16,21 0 8,3 0 0,-1 0 0,0 0-32,-23 0 24,24 0 8,-1 0 0,1 0 0,-1 0-8,-23 0 0,23 0 8,1 0 0,1 0 32,-2 0-24,-23 0-16,24 0 16,-1-1 16,0 1-48,1-2 40,-24 2-24,23 0 40,0 0-8,1 0 24,-1 0-32,-23 0-24,23 0 8,1 0-8,1 0-16,0 0 16,-25 0 0,24 0 16,3 0-8,-1 0 16,1 0-8,-27 0-16,26 0-16,-1 0 24,0 0-32,2 0 40,-27 0-16,25 0 16,0 0-8,-1 0 0,1 0-24,-25 0 16,25 0 0,0 0-8,4 0 16,0 0 0,-29 0-8,30 3 8,-1-3-8,0 0 8,1 0 0,-30 0-8,31 4 0,-2-4 0,3 0-16,0 0 0,-32 0 16,33 4 8,-3-4-24,1 0 40,1 3 0,-32-3-24,31 0-16,1 4 40,-1-4-24,-1 3 0,-30-3 0,31 0 8,-1 4-8,1-4 0,-1 4-8,-30-4 8,31 3-8,0-3 16,-1 4-8,4-4 16,-34 0-16,33 0 16,1 3-16,-2-3 16,1 4-32,-33-4 16,32 0 0,-2 0 16,1 0-32,1 0 24,-32 0-8,33 0-8,-1 0-8,4 0 32,-2 0-24,-34 0 8,36 0 16,0 0-16,2-2 16,0 0 8,-38 2-24,41 0-48,0-1 24,1-1-24,4 0 0,-46 2 48,45-2 24,0 0-16,0 2-24,0-1 48,-45 1-32,45 0-16,0-2 16,4 2 32,-1-2-24,-48 2-8,50-2-16,1 0 16,3 1-24,-2-1-32,-52 2 56,50-2 24,-1 0-40,-3-1 0,1-1 16,-47 4 0,45-4-24,2 1 32,0-1-8,-1 1-8,-46 3 8,49-4 24,-1 2-24,1 0-24,-1 1 32,-48 1-8,53-2-40,-3 0 40,2 2-8,-3 0 40,-49 0-32,50 0 48,2 0-72,-3 0 32,6 0-48,-55 0 40,56 0-64,0 0 80,0 4-40,-1-4 16,-55 0 8,54 3-32,2 1-8,0-4 48,-1 5-48,-55-5 40,60 4-40,-3-1 8,1-3 40,-4 0-56,-54 0 48,54 0 40,0 0-16,-2 0-16,-4 0 0,-48 0-8,49-1 24,-4-1-40,-6-4-40,4 1 104,-43 5-48,42-5-48,-1 1 80,-3-1-16,1-1-8,-39 6-8,42-3 8,1-1-24,-2-1 24,-1 3-16,-40 2 8,39-4 0,-1 1 40,5 1-40,-1-2-48,-42 4 48,39-3 16,1-1-16,-3-1 8,5 1 16,-42 4-24,41-3-32,0-1 16,3 0 8,0 1 32,-44 3-24,45-4 32,0 1-24,2-1-24,0 2 0,-47 2 16,47-2-16,1 1 8,2-1 24,-1 2-32,-49 0 16,52 0-16,0 0-8,6 0 40,-2 0-24,-56 0 8,53 0-16,1 0 8,-5 0-16,5-2-8,-54 2 32,50-2 8,-1 0-32,1 1 0,0-3 40,-50 4-16,54-4-16,-2 1 8,-1-1-56,1-1 56,-52 5 8,50-4-32,1-1 8,-1-1 64,-2 3-56,-48 3 16,49-6 40,1 1 8,1 0-88,3-1 64,-54 6-24,54-5-40,-1-1-24,0 1 112,-1 0-80,-52 5 32,52-4 48,2-1 40,0-1-96,0 3 32,-54 3-24,55-2-48,-1 0 64,2 0-8,3 1 48,-59 1-56,61-2 48,-3 2-64,1 0 48,-3 0-8,-56 0-24,56 0-24,-2 0 64,3 0-48,-3 0-24,-54 0 32,58 0 64,1 0-48,-5 0-24,2 0 64,-56 0-56,52 0-24,0 0 40,0 0 72,-3 0-88,-49 0 0,48-2 80,1 2-48,-3-2-16,5 0-8,-51 2-8,46-1-16,5-3-16,-6 0 0,1 1 40,-46 3-8,49-2-8,-2 0 16,-1 0 0,-4 1-8,-42 1 0,43-2 0,0 0 8,0 0 0,0 0 32,-43 2-40,47 0 8,2 0-8,-3 0-16,3 0-16,-49 0 32,47 4-8,-2 0-8,-2-1 24,0-3 0,-43 0-8,43 4 8,2-1 8,-2-3-32,-1 4-16,-42-4 32,43 0 0,-2 0-8,0 0 24,1 0 0,-42 0-16,41 0-8,0 0 32,-3 0-16,3 0-24,-41 0 16,40 0 8,1 0-8,-1-2 0,-1 0 8,-39 2-8,38-1 8,0-3-8,0 0 24,3 1 24,-41 3-48,41-4 40,3 2 24,1 1-8,-4-1 0,-41 2-56,41-2 80,1 0-40,-1 0 16,0 2-32,-41 0-24,43 0 32,-1 0 8,-1 0-40,0 0 16,-41 0-16,42 4-16,-1 0 8,-1-1 8,-1 1-8,-39-4 8,40 0 0,-2 3 16,1 1-32,-3-4 16,-36 0 0,34 4 8,0-4-8,2 3 32,-2-3-32,-34 0 0,35 0 24,-1 0-16,0 0-8,2 0 24,-36 0-24,34 0 16,2 0 8,2 0-8,1-2-8,-39 2-8,42-3 24,-3-1 0,1 1 0,-3-1 0,-37 4-24,38-4 0,4 3 16,-1-1-8,0 0 24,-41 2-32,42-4 16,-1 3-16,2-1 16,0 0-48,-43 2 32,45 0-8,-2 0-16,0 0 0,1 0 24,-44 0 0,43 0-8,-2 0 0,-1 4 16,-40-4-8,39 0 8,-1 3 0,0 1-8,-2-1 0,0-3 0,-36 0 0,36 4 0,-2 0-8,2-1 16,0 1-16,-36-4 8,37 3 0,-1 1 16,0 0-24,0-1 8,-36-3 0,34 6 8,1-3-16,0 3 8,-35-6 0,36 5 0,0 9 16,-1-10-48,0-1 16,-35-3 16,36 6-32,0 8 8,0-10 24,0-1-32,-36-3 32,36 6-8,0-1-32,-2 1 24,-3 8 16,-31-14 0,32 0-8,1 5 40,-5 1-32,3-3 24,-31-3-24,27 4 16,0-4-32,0 4 48,-4-4-40,-23 0 8,24 0 16,-1 0 0,0 0-16,1 0 8,-24 0-8,23 0 16,0 0 16,1-2-16,1 0 16,-25 2-32,25-2 0,0-1 0,2-1 0,0 0-8,-27 4 8,25-1 0,1-1 0,1-2 8,0 2 8,-27 2-16,26-1-8,1-1 24,0 0 16,2 0-24,-29 2-8,29-2 32,1 1-88,1-1 16,0 0 8,-31 2 32,30-2-16,1 0 48,-1 1 0,1-1-16,-31 2-16,30-2-64,1 0 0,0-1-8,-1 1 32,-30 2 40,29-4 0,0 2 0,-1 1 16,-1-1-32,-27 2 16,26-2 0,-1 0-8,-2 0 0,2 2-16,-25 0 24,22 0 0,-1 0-8,-1 0-8,0 0-8,-20 0 24,16 0-24,2 0 16,0 0 0,0 4 8,-18-4 0,18 0-8,0 4 0,0-4-24,-2 3 32,-16-3 0,15 4 0,-1-4-8,0 3 24,1-3-32,-15 0 16,16 4 16,0-4-16,0 4 16,0-4 16,-16 0-32,17 0 0,-3 0 16,0 0-8,1 0-8,-15 0 0,14 0 8,2 0-8,0 0 8,1 0 0,-17 0-8,16 0 8,0-2 0,0 0-16,2 0 16,-18 2-8,18-2 8,0 1-8,2-1 0,0 0 0,-20 2 0,19-2 0,1 0-32,2 1-8,1-1 8,-23 2 32,23-2-48,1 0 56,-1 2 16,1-2-24,-24 2 0,23 0 16,0 0-16,1 0 0,-1 0-8,-23 0 8,22 0 0,-1 0 24,-1 0-32,0 0-48,-20 0 56,18 4-128,-2-4-80,-11 4-112,11-1-120,-16-3 440,4 4-584,1-1-72,-1 1-112,0 0 0,-4-4 768,3 3-649,-3 1 49,0 1 104,0 10-304,0-15 800,-5 3-1832,5-3 1832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6:59.6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51 231 3672,'0'0'0,"0"-4"520,0 2-184,0 2-336,-2-5 265,0-1-73,0 1 0,0 0-8,2 5-184,-1-4 200,-1 0 0,0 1-48,0-1-48,2 4-104,-2-3 72,1-1-8,-1 0-32,0 1 24,2 3-56,-3-2 88,-1 0 16,0 0-8,3 1 8,1 1-104,-2-2 88,0 0-64,0 0 40,0 0-8,2 2-56,-1-1 48,-1-1 40,0 2 24,0 0 48,2 0-160,-2 0 176,2 0 24,0 0-40,0 0 0,0 0-160,0 0 136,0 0-16,0 0 32,0 0-64,0 0-584,4 0 1112,1-2-512,10 2-16,-10 0 8,-5 0-96,18-2 48,-2 2 0,0 0-32,6 0 0,-22 0-16,27 0 24,9 0 0,5 0 8,8 0-16,-49 0-16,50 0 8,2 0-8,0 0-8,1 0-8,-53 0 16,53 0-8,3 0 32,0 0 32,0 0-24,-56 0-32,55 0 48,1 0-32,-2 0-40,0 0 0,-54 0 24,50 4-16,4-1 16,-2 1 8,-1 0-8,-51-4 0,48 3 8,1 1-16,-1-1 0,3 1 16,-51-4-8,48 5 8,3 1 8,-1 8-16,2-10-16,-52-4 16,52 14-8,-2-10 0,-1 10 48,1-10-24,-50-4-16,56 5 0,2 11 8,3-12-32,-2 1 0,-59-5 24,54 15 24,0-12-24,2 3 24,1 10 8,-57-16-32,61 3 32,-1 1 0,-1 1-32,0 1 8,-59-6-8,60 5-8,-1-1 16,4-1 9,-2 1 15,-61-4-32,59 4 24,1-1 0,-1-3 16,2 0-24,-61 0-16,63 4 16,0-4-8,5 0-8,-5 0 0,-63 0 0,61 3 8,2-3 16,0 0 0,2 0 0,-65 0-24,63 4 16,3-4-24,1 0 0,-1 4 8,-66-4 0,67 3-16,3-3 24,-2 4-16,0-4 32,-68 0-24,71 0 16,-1 0-16,5 3 8,-1 1-24,-74-4 16,74 0-16,-1 4 8,1-4 8,0 3 24,-74-3-24,77 4 16,2-1-32,2 3-16,-2-1-24,-79-5 56,81 5-8,-2 1 0,0-1 16,2 1-40,-81-6 32,85 5-32,-5 0 8,5-1 0,-2 1 40,-83-5-16,79 6-8,0-1 0,0 1 32,-4-3-16,-75-3-8,78 4 24,-3-1 8,1-3-56,-3 0 88,-73 0-64,74 0 16,-2 0 8,-2 0 32,2 0-72,-72 0 16,76-1 32,-3-3 0,1-1-24,-2 1 8,-72 4-16,72-4-24,-2-1 16,4 1 16,1 3 32,-75 1-40,74-4 8,1 2 16,1 0-8,-4 1-56,-72 1 40,72-2 16,-1 0-32,1 0 64,4 0-24,-76 2-24,81-1 64,-4-1 8,4 2-96,-4 0 48,-77 0-24,72 0-32,6 0 40,-3 0 40,-1 0-48,-74 0 0,73 3 40,3 1-88,-4-4-24,0 4 32,-72-4 40,70 0-16,2 0 16,0 0 16,3 0-8,-75 0-8,76 0-8,-4 0 16,-2 0 16,-4 0-8,-66 0-16,67 0-16,-1 0 32,4 0-40,0 0 0,-70 0 24,69 0 40,1 0-48,-2 0-40,0 0 40,-68 0 8,69 0-24,-1 0 48,-5 0-40,5 0 32,-68 0-16,67 0-16,1 0 40,-3-2 16,0 0 0,-65 2-40,62-4-8,-4 1 0,3-1 56,-3-1-16,-58 5-32,59-7 80,-3 1-48,1-8-32,-3 10 16,-54 4-16,50-5 16,3-9 8,-5 10 72,1-1-32,-49 5-64,48-6 56,1 1-32,-1-1-16,1 1 0,-49 5-8,50-5 24,-1-1-16,-6 1-56,2-1 72,-45 6-24,45-5 16,-4 0 16,2-1 40,2 1-32,-45 5-40,45-4 0,-2 1-24,2 1 8,-2 0-40,-43 2 56,42-2 8,1 0 24,-2 2 0,4 0 8,-45 0-40,41 0 24,1 0-8,-4 0-40,1 0 48,-39 0-24,40 0 40,-3 0 8,1 0 24,0 0-40,-38 0-32,38-1 24,-4-1 16,2 2-40,0-2 8,-36 2-8,37-2 16,3 0 16,0 1-48,-1-1 56,-39 2-40,38-2 64,0 0-32,-2-1 40,0-1-32,-36 4-40,34-4 24,2 1 40,0 1-32,0-2-16,-36 4-16,36-3 56,-1-1-32,1 1 40,2-1-16,-38 4-48,38-2 8,0 1 8,-1-1-8,1 0 8,-38 2-16,36-2 32,0 0 8,2 1-8,-2 1 24,-36 0-56,38 0 48,-3 0-8,1 0 0,0 0-40,-36 0 0,36 0 0,0 0 8,2 0 8,0 0 16,-38 0-32,38 0 16,-1-2 8,1 0-8,0 2-24,-38 0 8,36-2 16,0 0 8,0 2 0,0-1 24,-36 1-48,36-2 0,0 0 0,-1 0-8,1 0 0,-36 2 8,36-1 24,0-3 40,0 2-48,0-1-24,-36 3 8,38-4 0,0 0-8,-1 1 16,-1 1 8,-36 2-16,38-2 56,0 0-8,0 1 0,1-1 0,-39 2-48,38-2 8,0-2-8,1 1 8,-1-1 24,-38 4-32,38-3 32,3-1-24,-1 0 32,1 1-8,-41 3-32,43-4-16,-1 1 48,-1-3-32,-3 1 32,-38 5-32,37-6 16,3 3 8,-2-3 0,-1 1-24,-37 5 0,38-5 32,-2-3-32,2 1 8,-2 0-8,-36 7 0,38-5-48,-1-1 32,1 1-32,0 0 24,-38 5 24,39-4 32,1 0-40,-2 1 24,1-1 16,-39 4-32,38-3-24,2 1 56,-3 0-24,3 0-16,-40 2 8,39 0 32,-1 0-24,3-2-8,1 2 0,-42 0 0,39-1 8,3 1-8,-1 0 0,0-2 8,-41 2-8,40 0 16,-1-2-8,1 0-8,0 0 8,-40 2-8,39-1-56,1-1 24,-1 0 32,1 0 0,-40 2 0,41-2-8,0 1-16,3-3 8,-3 2-16,-41 2 32,43-2 0,-2 1 8,1-1 8,-1 0 0,-41 2-16,40-2 48,1 0-16,-1 2-32,1 0-8,-41 0 8,39 0-16,3 0 8,-1 0 0,2 0 0,-43 0 8,45 4 8,0 0-8,2-1 0,-47-3 0,45 4 8,-4-1 0,2 12-24,1-12-24,-3 3 0,-41-6 40,41 5-56,1 1 64,-5-1 40,1 9 0,-38-14-48,36 0-40,0 6-16,-2-1 0,-34-5 56,34 6-72,0-1 80,-3-2 16,0 1-40,-31-4 16,30 0-8,1 4 32,-4-4-40,0 3 40,-27-3-24,28 4-8,-1-1-8,0 1 0,0 0 8,-27-4 8,27 3 8,2 1-16,-2-4 24,2 3 8,-29-3-24,27 4-16,0 0 32,1-1-40,1 3 16,-29-6 8,31 5-8,-1 0-8,-1 10 16,2-12-8,-31-3 8,28 4 0,1 1-16,-4 1 16,0-1 0,-25-5 0,26 6 16,-3-3 24,0 1-72,1-1 16,-24-3 16,23 4-40,-1-4 0,-1 4 16,1-4 32,-22 0-8,21 3-24,1-3 16,-2 0 32,-4 4-40,-16-4 16,16 0-8,0 0 0,0 0 0,-1 0 24,-15 0-16,5 0 24,17 0-8,-8 0 0,1 0-40,-15 0 24,5 0 8,15 0-8,-15 0-16,13 0 32,-18 0-16,6 0-16,10 0 16,-11 0 16,11 0-48,-16 0 32,6 0 32,13 0-16,-13 0 8,14 0 16,-20 0-40,5 0-8,15 0 16,-6 0 0,1 0-8,-15 0 0,14 0 8,0 0-16,1 0-24,-1 0 48,-14 0-16,14 0 8,1 0-8,1 0 40,-2 0-24,-14 0-16,15 0-32,-1 0 48,1 0-16,-1 0-32,-14 0 32,14 0-16,1 0-72,-10 0-160,13 0-248,-18 0 496,4 0-920,1 0-353,-1 0-407,-1 0-104,-3 0 1784,4 0-1417,-4 3 41,0-3-1000,0 0 2376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00.70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41 69 2264,'0'0'0,"-1"0"632,-1 0-328,2 0-304,0-2 208,0 0-40,0-1-24,0-1-8,0 4-136,0-4 120,0 1 32,0-1-32,0 1 8,0 3-128,0-4 112,-2 1-32,0-1-8,0 0 9,2 4-81,-1-3 40,-3-1 40,0 1-32,1-1-8,3 4-40,-4-2 48,1 0-24,1 1 8,0-1-16,2 2-16,-2-2 40,0 0-16,1 0 16,-1 1 24,2 1-64,-2 0 48,2 0 16,0 0 16,0 0-32,0 0-48,0 0 88,0 0-24,0 0-24,0 0 8,0 0-288,0 0 496,0 0-216,0 0 0,4 0 8,-4 0-48,5 0 88,9 0-24,-8 0-8,10 0 16,-16 0-72,14 0 48,3 0 32,2 0 8,7 0-8,-26 0-80,32 3 112,4 3-56,5-1 32,2 9-16,-43-14-72,43 4 88,2 1-24,0 10-32,-3-12 0,-42-3-32,39 15 16,-3-12 16,0 12 0,0-12 0,-36-3-32,34 6 32,-1-1 8,-3 0-40,1 1 24,-31-6-24,28 3 24,-1 1 16,0-4 16,-1 4 8,-26-4-64,25 0 96,0 3-40,0-3 24,0 0 16,-25 0-96,22 0 72,-1 0 48,1 0-16,-2 0-16,-20 0-88,18 0 96,-2 0-24,-2 0 32,-8 0 8,-6 0-112,19 0 104,-15 0-8,10 0-32,-10 0-56,-4 0-8,5 0 48,1 0-48,-1 0-16,-1 0 32,-4 0-16,3 0-40,1 0 48,0 0-16,-1 0-56,-3 0 64,4 0-136,-1 0-64,-3 0-160,4 0-88,-4 0 448,0 0-528,0 0-96,0 0-24,0 4-32,0-4 680,0 0-617,0 3 17,0 1-480,0 1-1048,0-5 2128,0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22.52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0 121 3896,'0'0'0,"4"0"344,-4-2-136,0 0-72,0-1 17,0-1-49,0 0-48,0 4-56,4-1 80,-4-1-24,0 0-40,0 0 8,0 2-24,0-2 8,0 1-32,0-1 8,0 2 0,0 0 16,3 0-32,-3 0 40,0 0 0,0 0-8,4 0 24,-4 0-32,3 0 16,-3 0-8,4 0 0,-4 0-16,4 3 32,-4-3-8,0 0-8,3 4 8,1-4 24,1 4-24,9-4 0,-14 0-8,4 3 0,10-3-8,-8 4 8,14-4 0,-20 0 0,14 3 8,2-3 16,4 4 32,3-4 0,-23 0-56,29 4 56,2-4 8,1 3-8,0-3 8,-32 0-64,36 0 48,-2 0 0,-1 0 8,-3 0-16,-30 0-40,31 0 80,-2 0-32,-1 0 24,-1-2 8,-27 2-80,29-1 80,0-1-16,0 0-8,-1 0-32,-28 2-24,31-2-24,3 1 32,2 1-8,0 0 24,-36 0-24,38 0 32,0 0-16,-2 0-8,0 0 8,-36 0-16,35 0 24,1 0-32,0 3 0,6 1-16,-42-4 24,43 3 8,-2 3-8,1-3 0,-42-3 0,41 6 8,4-3-16,0 3 16,-2-3 0,-43-3-8,43 4-16,0-1 16,-1 1 0,-1 0 8,-41-4-8,41 3 16,2 1-16,-1-1 8,-1 1 0,-41-4-8,43 4 16,-1-4 24,-1 3 16,4-3-8,-45 0-48,45 0 56,0 4 16,0-4-40,-2 3 40,-43-3-72,41 0 48,2 4-24,-1-4 16,6 0-32,-48 0-8,47 4 24,-2-4-8,2 3-8,-1-3 8,-46 0-16,49 4 24,-1-4-40,5 3 24,1-3 16,-54 0-24,52 4 16,3 0 8,3-1 16,-1 1-8,-57-4-32,56 3 16,5 1 16,0 0-16,4-1 8,-65-3-24,65 6 48,-2-1 16,-4-1-32,0-1-16,-59-3-16,60 4 40,-1-1-24,2 3-8,0-3 24,-61-3-32,60 6-16,-1-3 16,0 3 16,-1-3-24,-58-3 8,56 4 0,-3-1 0,0 1 0,-1 0 8,-52-4-8,50 0 0,0 3 8,1-3 0,3 4 0,-54-4-8,52 3 32,0-3-40,0 4 0,-3-4 40,-49 0-32,52 0 8,-4 0-8,3 0 16,1 0-32,-52 0 16,52 0-8,2 0 40,0 4-24,0-4-32,-54 0 24,55 0-8,3 0-8,-2 3 16,-2-3 0,-54 0 0,55 0-8,-1 0 8,2 0 24,-2 0 24,-54 0-48,54 0 72,0 0 0,-2 0 8,2 0 16,-54 0-96,50-2 64,0 1-24,-5-1 40,0-2-56,-45 4-24,47-3 32,2-1 16,-1 0-88,-1 1 88,-47 3-48,47-2-16,-1-2 0,1 1 72,2 1-80,-49 2 24,48-4 24,1 3-24,-3-3-32,3 2 56,-49 2-24,50-1 16,1-1 40,1 2 0,0-2-112,-52 2 56,56 0 0,-2 0-16,-1 0-32,1 0 64,-54 0-16,51 0-48,1 0 40,-4 4 8,1-4 24,-49 0-24,48 3-32,3-3 24,-3 0-8,3 4-24,-51-4 40,48 0-16,-1 0-16,0 0 40,-2 0-40,-45 0 32,46 0 8,1 0-8,-6 0-80,4 0 96,-45 0-16,45 0 16,0-2-32,0 0 48,2 0-8,-47 2-24,43-1-32,6-1 32,-1-2 0,-1 1 40,-47 3-40,48-2 32,-4-2 0,-3 2-40,4-1-32,-45 3 40,38-4-32,3 1 8,0-1 32,1 2-8,-42 2 0,41-3 40,0-1-40,1 0 8,-5 1-24,-37 3 16,38-2-8,-4-2 8,-1 3-8,3-3 32,-36 4-24,34-2 0,0 0 0,-3 1 8,-3-1-40,-28 2 32,31-2-8,-1 0 16,3 0-8,-1-1 16,-32 3-16,34-2 16,0 0-32,2 0 8,2 1 0,-38 1 8,38-2 0,-2 0 0,0 0 32,2 0-40,-38 2 8,34-1 0,2-1-8,1 0 8,1 0-8,-38 2 8,40-2 0,-2 1 0,-1-1 24,1 0 8,-38 2-32,38-2-32,0 0 8,1 1-80,1-1 88,-40 2 16,37-2-48,3 0 72,-2-1-16,-2 1-32,-36 2 24,36-4 48,-2 2-80,0-1 56,-2-1-56,-32 4 32,27-5-16,0 1 24,2-1 24,0 0-16,-29 5-16,27-4 40,0 0-40,-4 1 0,2-1 0,-25 4 0,27-3-8,0-1 32,0 0-32,0 3 56,-27 1-48,25-2 8,-1 0-16,-5 0 56,3-1-80,-22 3 32,20-2-8,1 0-24,-3-2-16,0 3 40,-18 1 8,18-4-8,0 0 16,2 1 8,1 1 24,-21 2-40,20-4-24,0 1 40,0 1 0,0-2-48,-20 4 32,18-3-8,1-1 8,1 1 0,0-1 24,-20 4-24,20-2 32,-1 0-40,1-1-32,0 1 40,-20 2 0,20-2 16,-2 0 16,0-1 0,0 1-32,-18 2 0,18-2 16,-2-1-16,2 1 8,0 0 8,-18 2-16,18-2-24,-2 0 32,2 1-80,-4-1 24,-14 2 48,15-2 16,-1 0-24,0 0 96,1 1-8,-15 1-80,14-2-16,1 0 72,-1 0-64,0 2 0,-14 0 8,6 0 24,10 0-40,-12 0 56,1 0-64,-5 0 24,14 0 48,-14 0-80,6 0 8,-3 0-24,-3 0 48,4 0-64,-1 0-96,1 0-56,-4 0-104,0 0 320,4 0-424,-4 4-16,0-4-136,0 5 64,0-5 512,0 6-488,-4-1 47,-1 0-143,-2 12-2088,7-17 2672,0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24.94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6 240 2768,'0'0'0,"0"0"440,0 0-168,0 0-272,-2 0 208,0-2-24,0 0-40,2 0 8,0 2-152,0-2 112,0 1-16,0-1-8,0 0-40,0 2-48,0-2 40,0 0-16,0 1-8,0-1 0,0 2-16,0-2 0,0 0 0,0 0-32,0 1 16,0 1 16,0-2-48,0 0-16,0 0 16,0 0-48,0 2 96,0-1-48,0-1-24,0 0 16,0 0 40,0 2 16,0-1-48,4-1 48,-4 0 0,4 0 16,-4 2-16,0-2 16,3 1-8,1-1 8,-1 0 0,-3 2-16,4-2 40,0 0 40,-1 2 0,1-1 16,-4 1-96,5-2 96,1 0-16,-3 0 1,2 0 23,-5 2-104,4-1 128,0-1 8,-1 0-8,1 0-8,-4 2-120,3-2 96,1 1-16,0-1 8,-1 0-16,-3 2-72,4-2 80,-1 0-8,-3 1-24,4-1-8,-4 2-40,0-2 48,4 0-16,-4 0 16,3 1 0,-3 1-48,0 0 48,4-2 8,-4 0-8,3 2-8,-3 0-40,0-2 40,4 0 8,-4 1-16,4-1 0,-4 2-32,0-2 16,3 0-8,1 0 0,-1 1 8,-3 1-16,4-2 16,0 0 0,1 0-16,0 0-16,-5 2 16,15-1 0,-12-1 0,12 0 24,-10 0-40,-5 2 16,18-2-16,-13 1 24,19-1-8,-8 0 24,-16 2-24,20-2 0,3 0-8,8 2-16,3-1 16,-34 1 8,38 0 0,1 0 8,3 0 0,-5 0-8,-37 0 0,40 0 0,-4 0-8,0 3 0,-2 1 0,-34-4 8,34 3-8,4 1 16,-2 0 0,0-1-8,-36-3 0,36 4 8,0-1-8,0 3 8,0-3-16,-36-3 8,35 6 8,7-3-8,-3 1-8,1 1 8,-40-5 0,38 4 8,-1 0-8,1 1 8,-2-1-8,-36-4 0,38 3-8,0 1 8,-1-1 0,1 1 0,-38-4 0,38 4 0,0-1 0,3 1 0,0-1 0,-41-3 0,42 4-8,-3-4 8,3 3 8,-1 1 16,-41-4-24,39 4 8,6-1 0,-1 1-16,-1-1 8,-43-3 0,43 4 16,-2 0-8,1-1 0,-1 1 0,-41-4-8,45 3-8,3 1 16,1 1-16,-2-1 0,-47-4 8,46 5 0,-2 1-16,-1-3 8,0 3 16,-43-6-8,43 5-8,-2-1 16,2-1 8,-1 1-16,-42-4 0,41 4 8,0-1-8,1 1-8,-3-1 0,-39-3 8,40 6-8,-1-3 16,3 1 0,-3 0-8,-39-4 0,38 3-8,0-3 8,-2 4 0,0-4 16,-36 0-16,32 0 16,0 0-8,1 0 0,-3 0-8,-30 0 0,33 0 32,-3 0-16,3 0 0,1-2 8,-34 2-24,34-2-24,0 0 48,0 1-8,-1-1-16,-33 2 0,34-2 16,0 0-24,0 0-8,2 1 8,-36 1 8,38-2 16,-2 0-16,2 0 24,-1 0-32,-37 2 8,38 0-16,2-1 24,-3 1-24,3-2-24,-40 2 40,39 0-32,1-2 0,0 0 8,-3 2 24,-37 0 0,38-2 0,-2 2 0,-2-1 0,0-1 8,-34 2-8,33-2 16,-1 0 0,-1 0-16,-1 2 8,-30 0-8,29-1-8,0-1 24,-1 0-32,1 0 32,-29 2-16,31-2 8,-1 1-16,3-1 32,-3 0-16,-30 2-8,34-2 0,-1 0 8,-3 1 8,1-1 0,-31 2-16,30-4 16,1 2 8,3-1-8,0 1 16,-34 2-32,34-2 40,1-1-8,-3-1 0,2 2 32,-34 2-64,36-3 16,-2 1 8,2 0 24,-2 0-64,-34 2 16,34-2 24,2 1 32,-1 1-88,-1 0 16,-34 0 16,32-2-32,0 2 8,1 0 32,-1 0 32,-32 0-40,31 0 0,-1 0 0,1 0 8,-1 0 16,-30 0-24,31 0 48,-2 0-64,0 0 64,1 0-64,-30 0 16,29-2 0,1 2 16,1-2-40,-2 0 24,-29 2 0,28-1-32,-1-1 24,0 0 40,0 0-16,-27 2-16,27-2 40,0 1-56,2-1 0,0 0 16,-29 2 0,29-2-8,1-1 16,1 1-48,-3-2 80,-28 4-40,29-1-40,2-3 48,1 2 64,1-1-72,-33 3 0,34-2 72,0 0 0,0 0-56,0 0-24,-34 2 8,34-1 32,0-1-24,1 0 24,-1 0 16,-34 2-48,36-2 16,0 2-32,-2 0 56,2-1-40,-36 1 0,34 0 8,2 0-32,0 0 0,2 0 16,-38 0 8,37 0-16,3 0 56,-2 0-48,-1 0 56,-37 0-48,36 0 40,-2 0-32,1 0 8,1 0 32,-36 0-48,36 0-16,1 0 32,-1 0-32,0 0-16,-36 0 32,36 0 24,0-2-32,0 2 16,0 0-24,-36 0 16,40 0-16,-1 0 40,1 0-16,5 0 16,-45 0-24,41 0 48,0 0-24,1 0 32,-3 3-24,-39-3-32,40 0 8,-2 4 40,-1-4-8,-37 0-40,38 4 32,2-4 48,-1 0-48,1 3 8,-40-3-40,39 0 48,-1 0-104,0 4 80,-2-4-24,-2 0 0,-34 0 0,34 0 80,0 0-80,-2 0 8,-32 0-8,35 0 16,-1 0-8,-2 0 0,0-2 24,-32 2-32,33-2 0,-1 0 0,2 1 48,-1-3-32,-33 4-16,32-4 48,-1 1-32,-1-1 32,3 1-48,-33 3 0,32-4 32,0 0-8,1 1-16,-1-3 80,-32 6-88,29-5 24,-2 0 48,1-1 24,1 1-72,-29 5-24,29-6 88,0 1 0,-2-2-72,1 1 24,-28 6-40,29-7 56,0 2-8,2-2 8,-1 1 32,-30 6-88,29-5 0,1-1-8,-1 1 32,2 0 8,-31 5-32,29-6 32,-1 3 8,-1-1-32,-3 1-56,-24 3 48,25-4 0,0 0 24,2 1 9,2-1-1,-29 4-32,27-2-24,0 1 32,-2-3 8,0 2-48,-25 2 32,23-2 48,3 1-40,0-1-56,1 0 56,-27 2-8,27-2-8,2 0-9,0 2 42,0 0 39,-29 0-64,30 0 8,-1 0 32,2-1 16,-1 1-64,-30 0 8,31 0 16,1 0 24,0 0-16,1 0 0,-33 0-24,32 0 24,0 0 0,1 0-32,1 0 24,-34 0-16,34 0 16,0 0 8,0 0-24,4 0 16,-38 0-16,38 3 8,0 1-32,-1-1 72,1 1-56,-38-4 8,36 4 0,0-1 0,0 1 32,2 1 16,-38-5-48,36 4-8,-2-1 48,2 1-56,-2 1-8,-34-5 24,34 4 40,0 1-24,1-1-72,-1-1 32,-34-3 24,32 4-32,0 0-8,1-1 64,-3 1-24,-30-4 0,31 3 8,-1 1 0,1 0-8,0-1 8,-31-3-8,30 0-16,-3 4 16,2-1 0,-4 1 8,-25-4-8,27 4 16,0-1-16,0 3-8,0-3 8,-27-3 0,27 6-8,0-1 24,0 0-8,2 1 0,-29-6-8,30 5 8,-1 1-8,0-3 8,-2 1-8,-27-4 0,25 3-8,0 1 16,0 0-8,-2-1-8,-23-3 8,22 4 0,0-1-16,-1 1 16,-1 0 16,-20-4-16,21 3 8,-3 1 24,0-1-8,0-3-24,-18 0 0,17 4 8,1-4-32,0 3-16,0 1 48,-18-4-8,18 4-16,-1-1 24,1 1-8,0-4 0,-18 0 0,18 3 0,0 1 8,0 0-16,0-1 24,-18-3-16,18 4 16,0-4-8,0 3 0,2 1-24,-20-4 16,20 4 8,0-1-32,-1 1 40,1-4-8,-20 0-8,20 3-24,0 1 40,-2 0-32,1-1 40,-19-3-24,20 4 8,0-1-8,0 1 16,0-4-32,-20 0 16,18 4 16,1-1-8,-1 1 0,0-1-8,-18-3 0,18 4 0,0-4 0,0 4-32,0-1 40,-18-3-8,18 4 0,0-1 0,0 1 0,0 0 0,-18-4 0,18 3 8,0 1-8,0-1 16,0 1-16,-18-4 0,18 4-8,0-4 16,-2 3-8,0 1 0,-16-4 0,15 3 16,-1-3-8,0 4-8,1-1 16,-15-3-16,14 0-32,1 4 32,-10-4 0,13 0 8,-18 0-8,5 4 8,10-4 8,-10 0-40,11 0 16,-16 0 8,6 0 16,10 3-16,-13-3 0,12 0 0,-15 0 0,3 0 0,3 0-16,8 0 24,-10 0-16,-4 0 8,5 0-16,1 0 40,8 0-16,-10 0 8,-4 0-16,5 0 8,0 0-16,10 0 16,-15 0 0,0 0-8,3 0 8,1 0 8,0 0-40,1 0 32,-5 0-8,5 0-8,1 0 0,-1 0 16,0 0 0,-5 0-8,6 0 8,-1 0 0,1 0-16,-1 0 8,-5 0 0,5 0 8,1 0-8,-1 0 40,10 0-24,-15 0-16,0 0 8,5 0 0,9-2-32,-10 1 32,-4 1-8,5 0 0,1-2 0,8 0 16,-10 0-24,-4 2 8,5-2-8,1 1 16,-1-1 8,0 0-16,-5 2 0,6-2 8,8 1-8,-10-1-8,1 0 8,-5 2 0,5-2 8,10 0 0,-12 1 16,3-1-24,-6 2 0,16-2 16,-12 0-24,10 0 0,-10 1-8,-4 1 16,14-2-16,-9 0 16,12 0 0,-12 2 8,-5 0-8,16-2 24,-10 2-16,10 0-8,-11 0 0,-5 0 0,16 0-24,-10 0 24,10-1 32,-11 1-40,-5 0 8,16 0 8,-10-2-16,10 2-16,-11 0 48,-5 0-24,15-2-8,-12 2 8,12-2 0,-12 0 8,-3 2-8,15-1 8,-12 1 0,3-2 0,-1 2-32,-5 0 24,14-2 0,-10 0-24,1 2 24,1 0 0,-6 0 0,14-2 0,-14 2 16,6 0-16,-1 0 0,-5 0 0,5 0 0,1 0 8,-1 0 0,10 0-16,-15 0 8,0-1 0,5 1 0,9 0 0,-14 0 8,0 0-8,6 0 0,8 0 0,-10-2 8,1 2 0,-5 0-8,5 0 8,10 0 16,-12-2-8,1 0-32,-4 2 16,5-2 16,1 1-16,-1 1 8,1-2 16,-6 2-24,14-2 0,-14 2 16,5-2-24,1 2 0,-6 0 8,5-2 16,1 2-24,-1-1 16,0 1-24,-5 0 16,6 0 0,-3 0 8,1-2-16,0 2 0,-4 0 8,3 0 8,3 0-32,-1 0 24,0 0 8,-5 0-8,6 0-16,-1 0 16,1 0 0,-1 0 8,-5 0-8,5 0 0,1 0-8,-1 0 8,0 0 0,-5 0 0,6 0 8,-1 0-8,1 0 0,-1 0-8,-5 0 8,5 0 8,1 0 8,8 0-16,-14 0 8,0 0-8,6 0-16,-1 3 16,9-3 8,-10 0 0,-4 0-8,5 0 8,1 0 32,8 4-16,-10-4 8,-4 0-32,5 4 48,1-4-32,8 0 8,-11 3-8,-3-3-16,6 0 8,-1 4 8,10-4-16,-12 0-8,-3 0 8,6 3 0,-1-3-8,9 4 24,-14-4-16,6 4 8,-1-4-16,1 3 24,-1-3 0,-5 0-16,5 0-24,10 0 64,-15 0-48,5 4 8,-5-4 0,6 0 32,-1 0-24,0 0 8,1 0 0,-6 0-16,5 0 0,-1 0 8,-1 0 16,1 0 8,-4 0-32,4 0 32,-1 0 0,1 0-32,-1 0-8,-3 0 8,4 0-40,-1 0-16,-3 0-192,4 0-264,-4 0 512,0 0-769,0 0-183,0 3-64,0 1 48,0-4 968,-2 4-760,-1 1 72,-4 9-233,-10-8-1743,17-6 2664,0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28.13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28 281 2272,'0'0'0,"0"0"784,0 0-488,-2 0-136,2 0-160,-2 0 128,0 0-48,1-1 0,-1-1-8,2 2-72,-2-2 40,0 0-8,0 0-24,1 1 0,1 1-8,-2-2 0,0 0 8,0 0 0,0 0-8,2 2 0,-1-1 16,1-1-24,0 0 16,0 2-8,0-2 8,0 2-16,-2 0-8,2 0 16,0 0 8,0 0-16,0 0 32,0 0 8,0 0-88,0 0 136,0 0 8,0 0-32,0 0 8,0 0-352,0 0 632,0 0-288,0 0 0,0 0-16,0 0-536,0 0 1032,0 0-488,0 0-8,0 0 49,0 0-802,3 0 1498,-3 0-721,0 0 24,0 0-32,0 0-56,4 0 88,-4 0-32,0 0 16,4 0 16,-4 0-88,0 0 88,3 0 32,-3 0-16,4 0 0,-4 0-104,0 0 120,3 0 0,-3 0-8,4 0 16,-4 0-128,0 0 96,4 0-24,-1 0 32,1 0-16,-4 0-88,3 0 64,1 0-8,-1 0-8,1 0 0,-4 0-48,4 0 80,1 0 0,0 0 8,1 0-16,-6 0-72,5 0 56,10 0 32,-12 0-40,3 0-32,-6 0-16,16 0 16,-13 0 56,12 4-32,-12-4 56,-3 0-96,15 3 104,-12-3-80,12 4 48,-12-4-24,-3 0-48,15 0 48,-12 0 24,13 0 24,-10 4 0,-6-4-96,20 0 112,-15 0-16,15 0-16,-15 0 0,-5 0-80,20 0 72,-15 0 8,15 0 32,-14 0-24,-6 0-88,21 0 80,-7 0 40,1 0-32,1 0-8,-16 0-80,16 0 112,0 0-7,1 0-17,1 0 24,-18 0-112,18 0 88,1 0-8,3 0-16,-1 0 16,-21 0-80,22 0 72,0-2-8,-1 0 8,-1 0-16,-20 2-56,20 0 72,-2-2 16,0 2-24,0-1 0,-18 1-64,18 0 56,0-2-8,-2 2 16,0-2-24,-16 2-40,16-2 8,0 0 24,0 2 0,-1-1 48,-15 1-80,14-2 96,1 0 8,-1 0 0,0 0 32,-14 2-136,15-1 128,-1-1 16,1 0 0,-1 0-48,-14 2-96,16-2 80,0 1-40,0-1 8,1 0-16,-17 2-32,16-2 16,0 0 16,0 1 8,0-1-32,-16 2-8,18-2 40,0 0-40,0 0 8,0 1 32,-18 1-40,18-2-24,0 0 56,-2 0-24,1 2 0,-17 0-8,16-2 24,0 2-16,0 0-16,0 0 16,-16 0-8,16 0 24,1 0-24,-1-1 56,0 1-64,-16 0 8,16 0 56,0 0-56,1 0 40,-1 0-8,-16 0-32,16-2 16,0 2 32,2-2-8,0 2-16,-18 0-24,18 0 40,0-2 8,0 0 8,0 2 48,-18 0-104,18-1 40,0-1 8,0 0-40,0 0 0,-18 2-8,18-2 16,0 1-8,2-1 24,-1 0 16,-19 2-48,20 0 16,0 0 8,0 0-16,3-2-40,-23 2 32,23 0 16,1 0-32,5 0 16,-1 0-40,-28 0 40,29 0-16,-2 0 16,0 0-8,0 0 16,-27 0-8,25 0 8,0 0-8,2 0 8,2 0-24,-29 0 16,29 0 0,3 0 16,-1 0-16,-1 0 40,-30 0-40,31 4 16,-1-4-16,1 0 16,0 0 0,-31 0-16,30 3-16,1-3 32,-1 0-16,1 0 8,-31 0-8,30 0 16,1 4 0,3-4 0,-2 0-16,-32 0 0,33 0 8,-1 0 8,-1 0-40,-3 0 24,-28 0 0,27 0 8,0 0-8,0 0 24,-2 0-16,-25 0-8,26 4-16,-1-4-8,-2 0-8,1 0 32,-24 0 0,21 0 16,1 0 0,-1 0 8,-1 0-16,-20 0-8,18 0 0,0 0 0,0 0-24,-2 0 24,-16 0 0,16 0 24,1 0-24,-1 0 0,-2 0-8,-14 0 8,14 0-40,-8 0 40,14 0 0,-6 0 16,-14 0-16,5 0 32,15 0-80,-14 0 32,13 0-56,-19 0 72,6 0-56,14 0 96,-15 0-40,11 0 16,-16 0-16,5 0-16,12 0 8,-12 0-8,13 0 16,-18 0 0,5 0 32,15 0-24,-14 0 16,12 0-16,-18 0-8,5 0 0,13 0 0,-13 0-32,15 0 24,-20 0 8,5 0 32,13 0-24,-12 0 24,14-2 0,-20 2-32,5-2 0,15 2 8,-15-2-8,15 0 8,-20 2-8,5-1 24,15-1 16,-14 2-8,13-2 0,-19 2-32,15 0 0,-1-2 16,0 0-16,3 2 32,-17 0-32,16 0 40,0 0 0,2 0-8,0-1 0,-18 1-32,20-2 8,-1 2-24,1 0 16,0 0 0,-20 0 0,20 0 16,0 0-8,-1 0 24,3 0-32,-22 0 0,20 0 8,-1 0-8,1 0-8,0 0-24,-20 0 32,20 0 24,0 0-16,-1 0-16,1 0 40,-20 0-32,18 0-24,0 3 16,2-3 24,-2 0 0,-18 0-16,20 0 8,-2 0-8,0 0-8,0 4 16,-18-4-8,19 0 0,1 0 0,0 0-8,-2 0 8,-18 0 0,18 0-16,0 0 48,0 0 8,0 0-56,-18 0 16,20 0 16,-3 0-32,3 0 24,0 0 0,-20 0-8,20 0 0,-2 0 16,2 0-56,-2 0 64,-18 0-24,18 0 24,-1 0-16,1 0 24,0 0-40,-18 0 8,18 0 8,0 0-16,0 0 0,0 0 16,-18 0-8,18 0-8,0 0 24,0 0-24,2 0 8,-20 0 0,20 4 0,0-4 8,-1 3 24,3-3-32,-22 0 0,22 4 8,-1-4-24,6 3-16,0-3 72,-27 0-40,29 4-8,5 0 16,-2-1-16,1 1-8,-33-4 16,32 3-8,-1-3-64,-1 4 128,1 0-72,-31-4 16,34 0 16,2 3 24,0 1-64,0-1 32,-36-3-8,34 0 16,0 4-104,0-4 104,0 0-56,-34 0 40,34 0 48,-1 0-8,-1 0-32,-1 0 88,-31 0-96,30 0 32,1 0 72,-1 0-56,1 0 0,-31 0-48,31 0-32,-1 0-8,1 0 56,-1 0-8,-30 0-8,31 0-16,-1 0 16,3 0 0,-1 0-56,-32 0 56,32 0 72,4 0-24,0 0-80,0 0 32,-36 0 0,38 0-40,5 4 64,-1-4 8,-3 3-16,-39-3-16,40 0 0,-1 4-32,1-1-8,1 1 40,-41-4 0,41 4-80,6-1 96,0 1-72,1-4 48,-48 0 8,49 3 64,1 1-120,-1 0 144,1-1-136,-50-3 48,49 0-16,-1 4-8,-1-4-8,-2 3 56,-45-3-24,43 0 32,0 4-16,-3-4 0,-40 0-16,39 0 88,-1 0-56,0 0-40,0 0-16,-38 0 24,34 0 0,-4 0 0,1 0 48,-1 0-32,-30 0-16,27 0-16,0 0 80,-2 0-88,-1 0 0,-24 0 24,23 0-8,1 0-88,-1 0 96,4 0-8,-27 0 8,27 0 0,-2 4 48,0-4-88,0 0 128,-25 0-88,27 0 0,2 0-32,-2 0 64,0 0-96,-27 0 64,25 0-32,0 0-8,2 0 8,0 0 8,-27 0 24,31 0-16,-4 0 0,0 0 16,0 0 0,-27 0 0,27 0 16,2 0-8,-1 0 24,1 0 0,-29 0-32,27 0 0,0 0 40,2 0-64,-2 0 8,-27 0 16,28 0-24,-1-2 16,-5 2 8,0-2 16,-22 2-16,19-2 16,3 0-48,-1 1 32,1-1-32,-22 2 32,22-2-24,-1 0 56,1 0 0,-1 1 8,-21 1-40,22-2 48,-2 0-48,-1 0-24,1 0 16,-20 2 8,18-1-24,0-1 0,-2 0 16,2 0 32,-18 2-24,20-2-24,-2 1 56,2-1-8,0 0-24,-20 2 0,21-2 8,1 0-8,-1 1-40,1-1 24,-22 2 16,20-2 32,1 0 24,3 0-16,-1 1-48,-23 1 8,25-2 16,0 0-56,1 2 40,-1 0 24,-25 0-24,25 0-16,0 0 64,2 0-16,-2-2-56,-25 2 24,25 0 0,0 0-72,-1 0 16,1 0 24,-25 0 32,25 0 0,-1 0-40,-1 0 56,-1-2 0,-22 2-16,21 0 0,1-1 104,1-1-96,0 0 40,-23 2-48,24-2 8,-3 0-80,1 1 48,-1-1 24,-21 2 0,22-2 32,0 0 24,1 0-40,2 1 8,-25 1-24,25-2-40,0 0 16,1 0 24,-1 0-24,-25 2 24,27-1-40,-2-1 112,0 0-72,0 0 24,-25 2-24,25-2 80,1 2-168,-1-1 64,0 1-8,-25 0 32,27-2-32,-2 2 88,2-2 8,-2 2-8,-25 0-56,25-2 65,2 0-73,0 2 8,-2-1 8,-25 1-8,26 0-32,1 0 32,0 0 24,-2 0-56,-25 0 32,27 0 32,0-2-40,-2 0-8,0 2 16,-25 0 0,25-2-16,0 0 48,2 1-81,0-1 25,-27 2 24,25-2-16,1 0 32,-1 0-8,0 1-8,-25 1 0,25-2-8,2 0-8,0 0 16,0 0 24,-27 2-24,27-1 33,2-1-33,-1 0 104,3 0-112,-31 2 8,31-1 32,-1-1-48,-1 0 32,0 0 40,-29 2-56,28-2 24,1 1 16,0-1-56,-2 0-64,-27 2 80,29-4-40,-2 3 40,1-3 32,1 2 8,-29 2-40,29-3 24,0-1-48,-1 0-16,5 1 40,-33 3 0,32-6 56,1 3-48,1-3-32,-2 3-8,-32 3 32,34-6-48,-1 3 8,-1-3 56,4 1-48,-36 5 32,36-4 0,0-1 0,-2 1 24,-2 1 0,-32 3-24,33-4 8,-1 1-8,0 1-24,1 0 40,-33 2-16,32-2 0,0 0 8,3 1 0,-3 1 16,-32 0-24,34 0 0,0 0-8,-1 0 8,-1 0 0,-32 0 0,32 0 16,-1 0 8,-1 0-16,1 0-8,-31 0 0,29 0 0,0 0-8,-1 0 8,1 0 8,-29 0-8,29 0 0,-2 0-48,0 0-8,0 0 16,-27 0 40,29 0-49,-1 0 74,3-2-17,-1 0-8,-30 2 0,31-2 0,1 0-16,1 1 16,1-3 8,-34 4-8,34-2 8,2 0 48,0 1-48,0-1 8,-36 2-16,38-2 0,-2-2-24,5 3 24,-2-1 8,-39 2-8,44-4 32,2 2-32,-1 1 24,0-1-8,-45 2-16,45-2-16,0 0 48,-4 0-64,3 1 32,-44 1 0,41-2 8,0 2-40,1 0 64,-3 0-32,-39 0 0,40 0-40,-1 0 48,1 0-40,-1 0 32,-39 0 0,38 0 32,2 0-32,-3 0 32,1 0-64,-38 0 32,40 0 0,-3 0 24,1 0-24,0 0 8,-38 0-8,36 0 0,-2 0 24,2 0-24,-2 3 8,-34-3-8,36 0 8,-2 0-16,2 0 16,0 0 8,-36 0-16,36 0 0,2 4 0,-2-4 8,0 0-8,-36 0 0,34 4-8,-3-4 16,-3 0-16,-1 0 16,-27 0-8,27 0 8,-3 0-8,1 0 0,2 0 0,-27 0 0,25 0 32,-2 3-48,1-3 32,-1 0-24,-23 0 8,23 0-32,1 4 24,-1-4-16,0 3 24,-23-3 0,24 0 0,-3 4 0,1-4-32,0 4-8,-22-4 40,21 0-32,1 3-8,1-3 16,0 4 32,-23-4-8,24 0-16,-1 3 16,1-3-17,1 4-7,-25-4 24,23 0 24,0 0-24,1 4 25,-1-4 7,-23 0-32,24 0-8,-1 0 16,0 0-8,1 0 0,-24 0 0,25 0 8,-2 0-8,2 0 16,1 0-16,-26 0 0,25 0 0,2 0 8,1 0-8,3 0-40,-31 0 40,29 0 0,0 0-16,-3 0 32,1 0 48,-27 0-64,26 0 0,-1 0 0,0 0 32,-2 0-64,-23 0 32,24 0 8,-1 0 0,0 0-24,1 0 56,-24 0-40,23 0-24,1 0 40,-1 0-32,2 0 0,-25 0 16,25 0 40,0 0-40,1 0 0,-1 0 16,-25 0-16,27 0-80,0 0 8,0 0 7,1 0 1,-28 0 64,27 0-8,2 3 24,-2-3 16,2 0-32,-29 0 0,27 4 32,0-4-40,0 0-16,0 3 48,-27-3-24,25 0-40,0 0 56,0 4 0,0-4-32,-25 0 16,24 0 72,1 0-72,0 0 17,0 4-1,-25-4-16,25 0-8,1 0 32,-1 0-16,2 0-8,-27 0 0,27 0-8,0 0 16,0 0-32,0 0 56,-27 0-32,27 0-16,-2 3 0,0-3 8,0 0 0,-25 0 8,25 4 16,0-4-49,-1 0 50,1 3-34,-25-3 17,25 0 57,0 4-57,0 0-32,2-1 7,-27-3 25,27 6-80,2-1 72,0 0-8,-2 1 0,-27-6 16,29 5 0,-2 1-16,-2-1-8,2 9-8,-27-14 32,27 0-32,-2 6 0,2-1 32,-2 1-32,-25-6 32,25 5-24,0-2 8,0 1-8,-1 0 48,-24-4-24,23 3 0,-1-3-8,-2 4-16,-1-1 32,-19-3-8,20 0 0,0 4 0,1-4 32,-1 4-48,-20-4 16,20 0 8,0 3 0,-2-3-16,-18 0 8,18 0 16,0 4-32,0-4 16,1 3 0,-19-3 0,20 0-8,0 4 8,-2-4-24,0 4 0,-18-4 24,18 3 0,0 1 16,0-1-32,-2 1 40,-16-4-24,18 4 24,0-1-40,-4 1 16,1-1 0,-15-3 0,14 4 0,1-4 0,-1 4-8,0-1 0,-14-3 8,15 4 16,-1-4 0,0 3 8,1-3 0,-15 0-24,14 4-24,1-4 24,-1 4 0,0-1 0,-14-3 0,15 0-48,-10 4 16,11-4-48,-10 3-24,-6-3 104,18 0-24,-13 4-32,15-4 32,-15 4 48,-5-4-24,20 0 0,-15 3-16,13-3-24,-12 4 40,-6-4 0,16 0-8,-11 3 8,12-3 40,-14 4-40,-3-4 0,14 4 24,-10-4-8,1 3 8,10 1-48,-15-4 24,3 3-8,3 1 48,8-4-56,-10 4-16,-4-4 32,14 0-32,-10 3-8,1 1 16,10-4 48,-15 0-24,3 3 32,3 1-32,-1-1 0,9 1 0,-14-4 0,4 0 8,1 4 8,1-4-32,8 3 8,-14-3 8,0 0 8,6 4-40,-1-1 96,0-3-64,-5 0 0,6 4-32,-1-4 40,0 4-24,1-4 16,-6 0 0,3 3-24,3 1 24,-1-4 24,1 3-40,-6-3 16,5 4 0,0-4 16,-1 4-40,0-4 16,-4 0 8,3 3-24,1-3 24,-1 4 8,1-4 16,-4 0-24,4 3-8,-1-3-24,1 4-32,-1-4 80,-3 0-16,4 4 16,0-4 8,-1 3 0,1-3-24,-4 0 0,3 4 16,1-4-56,0 3 40,-1-3-24,-3 0 24,6 4 8,-1-4-8,0 4 32,1-4-32,-6 0 0,3 3-8,1-3 24,0 4-64,-1-4 40,-3 0 8,4 3 0,-1-3-24,3 4 24,-1-4 0,-5 0 0,5 4-32,1-4 32,-1 3 16,1-3 16,-6 0-32,5 4 40,0-4 16,1 3-64,-1-3 16,-5 0-8,6 4 24,-1-4-104,-1 4 80,-1-4-216,-3 0 216,4 0-448,-1 3-256,-3-3-336,0 4-104,0-4 1144,0 0-1249,-3 3 9,-12 1-48,-1-1 240,16-3 1048,-20 4-937,-12 0-607,-16 1-392,48-5 1936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31.51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26 211 2304,'0'0'0,"0"0"0,0 0 480,0 0-232,0 0-112,0 0-32,0 0-1072,0 0 1984,0-2-960,0 1-16,0-1-8,0 2-32,-2-2 32,0 0 0,0 0 24,1 1 8,1 1-64,-2-2 72,0 0 8,0 0 0,0-1 8,2 3-88,-1-4 96,-1 0 24,0 1-8,0-1 24,2 4-136,-2-3 144,1-1-23,1 1 31,0-1-8,0 4-144,0-4 176,0 1 0,0-1 0,0 1-40,0 3-136,0-4 128,0 0-32,0 1-24,0 1-8,0 2-64,0-4 32,3 3 0,-3-1 0,4 0-16,-4 2-16,0-2 0,3 0 8,-3 1-8,4-1 32,-4 2-32,0-2 16,4 0 0,-4 0 16,3 1-40,-3 1 8,0-2 8,4 2 24,-4 0 0,3-2 0,-3 2-32,4 0 24,0 0-16,-1 0 8,1 0 16,-4 0-32,3 0 48,1 0 8,0 0-8,-1 0 0,-3 0-48,4 0 16,-1 0 40,3 0-32,-1 0 24,-5 0-48,5 0 80,1 0-56,-1 0 0,1 0 24,-6 0-48,5 0 24,0 0 32,12 0-24,-14 0-8,-3 0-24,15 0 24,-12 0-8,12 0 8,-12 0-16,-3 0-8,15 0 16,-10 0-16,11 0 8,-10 0 8,-6 0-16,16 0 32,-13 0 24,13 0 56,-12 0 24,-4 0-136,14 0 120,-10 0 16,10 0-32,-10 0 0,-4 0-104,14 0 112,-10 0-24,10 0 16,-10 0-32,-4 0-72,5 0 72,1 0-24,8 0-24,-10 0 24,-4 0-48,5 0 56,1 0-40,8 0 40,-11 0-24,-3 0-32,6 0 24,-1 0 64,10 0-40,-15 0 16,0 0-64,5 0 56,9 0-32,-10 0 32,1 0 0,-5 0-56,6 0 56,8 0 32,-10 0-24,1 0 17,-5 0-81,6 0 104,8 0-8,-10 0 0,1 0 8,-5 0-104,16 0 80,-12 0 16,10 0-24,-10-2-8,-4 2-64,14-2 96,-10 1-16,10-1 24,-9 0 32,-5 2-136,17-2 120,-12 0-24,11 1 0,-10-1-32,-6 2-64,16-2-8,-11 0 24,11 0-32,-10 2-8,-6 0 24,16 0 48,-11 0-40,15 0 40,-15 0-32,-5 0-16,22 0 48,-8 0-8,-8 0-16,15 0 32,-21 0-56,6 0 16,14 0 0,-6 0 24,-9 0-56,-5 0 16,20 0 16,-14 0 0,13 0-16,-13 0-8,-6 0 8,19 0 8,-13 0 16,14 0 16,-15 0 48,-5 0-88,20 0 56,-15 0 24,15 0 40,-15 0-8,-5 0-112,20 0 168,-14 0-56,13 0-24,-13 0 40,-6 0-128,19 0 80,-13-1 8,14-1-32,-15 0-24,-5 2-32,20 0 32,-15-2-16,15 2 32,-15 0 0,-5 0-48,20 0 40,-14 0-8,13-2-8,-13 2 0,-6 0-24,19 0 16,-13 0-16,14 0-24,-15 0-16,-5 0 40,20 0-16,-15 0 16,15 0 24,-6 0 32,-14 0-56,15 0 16,-1 0-8,0 0-8,1 4 16,-15-4-16,14 0-16,1 4 32,-1-4-8,0 3-32,-14-3 24,15 0 24,-10 4-8,15-4-40,-15 3 24,-5-3 0,20 0 8,-14 4-32,13-4 56,-13 4-8,-6-4-24,19 0 0,-13 3 8,14-3-16,-15 4 8,-5-4 0,22 0 48,-8 0-16,0 0-16,1 0 8,-15 0-24,14 0-16,0 0 16,1 0 48,1 0-48,-16 0 0,18 0 64,0 0-64,0 0 0,0 0 0,-18 0 0,18 0-48,0 0 48,0 0 24,0 0-8,-18 0-16,18 0 24,-2 0-16,2 0-16,-2 0 16,-16 0-8,18 0-24,-2 0 56,2 0-40,-2 0 8,-16 0 0,18 0 16,0 0-32,0 0 32,0 0 0,-18 0-16,18 0-16,0 0 48,4 0-24,1 3-16,-23-3 8,24 0 40,-1 4-48,-1-4 0,-1 0 16,-21 0-8,22 4-8,3-4 16,5 3 24,1-3-16,-31 0-16,31 4 24,-3-4-8,1 3-16,2-3 0,-31 0 0,34 4 0,0-4 16,0 4-32,-2-1 40,-32-3-24,31 0 8,0 4 8,-3-4 24,-1 3-40,-27-3 0,27 0 16,-2 4-24,1-4 0,-3 4 8,-23-4 0,23 0 8,1 0 16,-1 3-16,-1-3 0,-22 0-8,21 0 0,1 4 8,1-4 8,1 3-16,-24-3 0,23 0-32,0 4 24,1-4-24,-3 3 32,-21-3 0,24 0 16,-3 4-16,1 0 24,1-1-56,-23-3 32,23 4 0,1-1 0,-1 1-24,2 0 80,-25-4-56,24 0 0,1 3-24,0-3 40,0 4-32,-25-4 16,25 3 0,1-3 56,-1 4-80,-2-4 24,-23 0 0,25 4 24,0-4-40,2 3 56,-1-3-8,-26 0-32,25 4 0,0-4 16,0 3-8,0 1-16,-25-4 8,25 4 8,1-1 72,-3 1-72,-1-1-16,-22-3 8,21 4-16,1 0-48,-4-1 72,0 1-16,-18-4 8,18 3 32,0 1 0,0 0-32,-2-1 16,-16-3-16,18 4-8,0-1-56,0 1 72,0 0 8,-18-4-16,14 3 40,2 1-8,0-1-48,1-3 8,-17 0 8,18 4 0,0-4 40,0 4-16,-1-4-32,-17 0 8,18 3 0,-1-3-32,1 4 40,0-4-8,-18 0 0,18 0-24,0 3 48,1-3-56,-1 0 40,-18 0-8,20 4 24,-2-4-64,2 0 80,1 0-48,-21 0 8,22 3 8,0-3 32,-1 0-48,1 0 40,-22 0-32,19 4-24,3-4 8,-2 0 24,0 4-8,-20-4 0,21 0-8,-1 0 16,0 0 16,-2 0-16,-18 0-8,16 0 8,2 0-8,-2 0-16,0 0 0,-16 0 16,18 3 24,0-3 8,0 0 0,-18 0-32,18 0 0,-2 0 16,0 0-48,2 0 24,0 4 16,-18-4-8,20 0-40,0 0 48,2 0 8,-22 0-16,21 0-24,1 0 64,-1 0-48,1 0 0,-22 0 8,21 0 40,3 0-32,-1 0 0,2 0 16,-25 0-24,25 0-32,1 0 16,2 0 64,3 0-16,-31 0-32,31 0 32,3 0-16,0 0-24,2 0-64,-36 0 72,34 0-40,0-2 40,0 0-80,-1 0 128,-33 2-48,32-1 40,0-1-48,1 0 48,1 0 0,-34 2-40,34-2-16,0-1 32,0-1 48,-1 1-40,-33 3-24,30-4 48,1 1-32,-1-1 25,1 0-41,-31 4 0,30-3 112,-1-1-56,2 1-16,-1-3-64,-30 6 24,33-3-16,3-3 56,-2 3-72,0-1 88,-34 4-56,32-4 40,1 1-48,1-1 56,-2 1-88,-32 3 40,34-2 24,0 0-80,1 0 48,-1 0 88,-34 2-80,32-1-72,2-1 96,0 2-48,1 0-80,-35 0 104,34 0-24,0 0 40,0 0-8,0 0 32,-34 0-40,33 0 24,-1 0-24,0 0 40,-1 0 16,-31 0-56,29 0-32,-1 0 80,-2 0-56,-1 0 8,-25 0 0,21 0 88,1 0-144,-1-2 80,1 0 16,-22 2-40,20-2-56,-4 1 72,2-1-48,0 0 40,-18 2-8,16-2 32,0 0-24,-10-1 48,15 1-48,-21 2-8,6-2 48,13 0-40,-4 1-8,-10-1-8,-5 2 8,20-2-48,-6 0 72,-8 0 0,10 1 8,-16 1-32,5-2 16,12 0-48,-12 0 0,11 2-40,-16 0 72,5-2-56,12 2 144,-12 0-56,11-1 40,-16 1-72,6-2 96,10 2-104,-11 0 0,11-2-24,-16 2 32,6-2-64,10 0 64,-11 2 0,12 0-24,-17 0 24,5-1 56,11 1-56,-11-2 48,13 2-24,-18 0-24,6-2 32,14 2-88,-15-2-40,17 0 128,-22 2-32,5-1-8,17-1 80,-8 0 8,0 0-144,-14 2 64,15-2 16,-1 1-56,0-1 8,1 0 152,-15 2-120,14-2-48,1 1 48,1-1 0,0 0-48,-16 2 48,16-2-24,0 0 32,1 1 8,-1-1-16,-16 2 0,16-2 16,0 0-16,0 0-40,-1 1 0,-15 1 40,16-2-48,0 0 32,0 2-8,0 0 0,-16 0 24,16 0 24,1-2-24,-3 2 8,0 0-8,-14 0 0,15-2-16,1 2 0,-2 0 40,3 0 0,-17 0-24,16 0 16,0 0 8,0 0 32,-2 0-48,-14 0-8,15-1 8,-1 1-24,1-2-32,-10 0 64,-5 2-16,20-2-48,-15 0 72,15 1-16,-15-1-8,-5 2 0,22-2 32,-17 0-32,15 0-8,-15 1 16,-5 1-8,20-2 0,-14 0-16,13 0 32,-13 0-32,-6 2 16,20-1 32,-15-1-24,15 0-32,-6 0 80,-14 2-56,6 0-32,15-2 40,-7 2-16,1 0-24,-15 0 32,14 0 0,1 0 8,-1 0 8,0-1-16,-14 1 0,15 0-32,-1 0 8,-8-2-16,13 2 40,-19 0 0,6 0 8,13 0 16,-4-2 8,-10 2-56,-5 0 24,20 0 8,-15 0-16,17 0 16,-17 0 16,-5 0-24,20 0-8,-14 0-8,10-2 8,-13 2 16,-3 0-8,17-2-16,-14 2 32,13 0 8,-10-1-56,-6 1 32,16-2 32,-11 0-40,11 0 16,-10 0 24,-6 2-32,16-1 40,-11-1-24,12 0-72,-12 0 24,-5 2 32,16-2-64,-10 1 88,10-1-48,-11 0 56,-5 2-32,18-2 32,-13 0-40,15 1 48,-14-1-32,-6 2-8,19-2-32,-13 0 24,14 0 8,-15 1-8,-5 1 8,16-2 32,-10 0-48,10 0 32,-11 0-40,-5 2 24,16-1-40,-10 1 40,10-2-48,-13 0-16,-3 2 64,15 0 24,-12 0-48,14-2 16,-14 2 72,-3 0-64,15 0-40,-12-2 56,12 2-16,-12-1 16,-3 1-16,15-2 80,-12 2-120,13-2 32,-12 0-40,-4 2 48,14-2-64,-8 2 128,8-1-32,-9-1 16,-5 2-48,17 0 96,-12-2-56,11 0 0,-10 0-40,-6 2 0,16-1-32,-11-1 16,15 0-64,-15 0 96,-5 2-16,20-2 8,-14 1-8,13-1 96,-13 0-128,-6 2 32,19 0 32,-13-2-56,15 1 8,-6 1 0,-15 0 16,14-2-80,1 0 48,1 2 72,4 0 16,-20 0-56,23 0 104,0 0-112,6 0-16,2 0-8,-31 0 32,30 0-56,-1 0 104,-2 0-96,0 0 40,-27 0 8,27 0 8,-2 4 8,0-4 32,0 3-64,-25-3 16,25 4-24,1-1-96,-1 1 72,2-1 120,-27-3-72,27 4-88,0-4 176,-2 4-120,0-1 0,-25-3 32,25 0 88,0 4-80,-1-4 64,-1 3-48,-23-3-24,23 0 8,1 4-24,1-4 16,-2 0 0,-23 0 0,26 0-24,-1 0 16,0 0-24,0 0-32,-25 0 64,25 4-80,0-4 96,2 0-64,-1 0 96,-26 0-48,25 0 48,0 0-24,0 0 8,0 3-32,-25-3 0,25 0-40,2 0-40,0 4 40,-2-4 8,-25 0 32,27 3 8,-1-3 24,2 0-16,3 4-40,-31-4 24,30 0 24,3 0-24,1 0 16,0 4 40,-34-4-56,31 0 88,-1 3-88,1-3 8,-2 4-32,-29-4 24,28 0-80,1 3 96,-2-3-56,0 0 40,-27 0 0,29 4 64,0-4-104,-1 4 48,-1-4-8,-27 0 0,29 3-88,-2-3 80,0 4 16,2-4 8,-29 0-16,27 3-16,0-3 0,0 0-48,0 4-16,-27-4 80,25 0 0,0 0 16,0 0-8,0 0 32,-25 0-40,25 0 16,-1 0-48,-1 0 40,-23 0-8,24 0-64,-3 0 64,1 0 8,1 0-24,-1 0 48,-22 0-32,21 0 0,1 0 8,-2 0-8,-2 0-8,-18 0 8,17 0-32,1 0 48,-1 0 8,1 0-24,-18 0 0,18 0 24,0 0-56,1 0 32,1 0 0,-20 0 0,20 0-24,0 0 48,-1 0-40,1 0 8,-20 0 8,20 0 32,0 0-64,0 0 32,-2 0 24,-18 0-24,19 4-16,1-4 32,-2 0-40,2 0 16,-20 0 8,18 3 64,0-3-80,2 0 64,-1 0-40,-19 0-8,20 4-32,0-4 32,-2 0-32,0 0 40,-18 0-8,18 0-8,2 0 32,-1 0 8,1 0-56,-20 0 24,20 0-8,0 0 8,-1 0-16,1 0 40,-20 0-24,20 0 24,-2 0-24,2 0-24,-20 0 24,20-2 8,-1 2 16,3-2-24,-1 2 8,-21 0-8,22-2-8,1 2-16,1 0 8,-1 0 24,-23 0-8,23 0-8,3 0 24,-1 0 0,0 0-8,-25 0-8,27 0 8,2 4-40,3 0 24,2 1 0,-34-5 8,33 5 0,-1 1 32,2-3-32,4 3-32,-38-6 32,38 3-16,-2 1 0,-2 0 0,0-1 40,-34-3-24,32 4-24,1-1 8,-1-3 16,-1 4-16,-31-4 16,30 0 16,2 4-32,-1-4 16,0 0 0,-31 0 0,30 0-32,-1 0 24,1 0-24,1 3 16,-31-3 16,31 0 8,-1 0-16,-1 0-16,0 0 0,-29 0 24,28 0-32,3 0 56,-2 0-48,-1 0 24,-28 0 0,29 0-8,0 0 8,-2 0 32,2 0-32,-29 0 0,29 0 8,-3 0-8,1 0-8,2 0 8,-29 0 0,29 0 8,0 0-16,-2 0 16,0 0-24,-27 0 16,28 0 8,3 0 16,0 0-8,1 0 32,-32 0-48,32 0 0,1 0 16,-1 0-32,0 4 0,-32-4 16,31 0 0,-1 3 0,3-3 24,-1 4-16,-32-4-8,31 0 24,-1 3-24,1-3-16,-2 4-24,-29-4 40,30 0-40,1 4 16,-3-4 16,1 0 16,-29 0-8,29 0-32,0 0-1,0 0-7,-3 0 8,-26 0 32,27 0 0,2 0 16,-2 0-32,0 0 8,-27 0 8,27 0 0,0 0 0,2 0 24,0 0-24,-29 0 0,28 0 8,1 0-32,0 0 16,1 0 16,-30 0-8,31 0 0,1 3 32,1-3-16,1 4-40,-34-4 24,36 0 0,2 3 0,-1 1 8,-1 0 24,-36-4-32,34 3-8,1 1 16,-3-1-16,0 1 16,-32-4-8,33 0 0,-1 4 8,-1-1 9,-1 1-42,-30-4 25,31 3-16,-1 1 0,1 0 8,-2-1 8,-29-3 0,28 0 32,-1 4-40,0-1-24,0-3-16,-27 0 48,27 4-40,0 0-8,0-1 32,-2 1 16,-25-4 0,25 3 16,1-3-8,-1 4 16,2-4-24,-27 0 0,27 4-24,0-1 32,0 1-16,0-1 0,-27-3 8,27 4-16,1 1 16,1 1 16,0-1-32,-29-5 16,29 5 16,1 1-8,1-3-8,-1 1 24,-30-4-24,33 4 16,-1-1 8,2-3-24,-1 4 0,-33-4 0,34 0 8,-2 3-16,0-3 24,3 0 0,-35 0-16,34 0-24,-2 0 48,2 0-72,-1 0 0,-33 0 48,32 0-56,0 0 0,1 0 24,-1 0 24,-32 0 8,32 0-48,1 0 0,-1 0 24,2 0-16,-34 0 40,34 0 0,1 0 0,1 4-16,-2 0-8,-34-4 24,36 3 24,-2 3-24,0-1 8,0 0 0,-34-5-8,34 15 0,0-12 0,-1 3 8,-1 10 8,-32-16-16,33 4-32,-1 1 32,0 0-8,1-1 16,-33-4-8,32 4 8,0-4 0,1 3-8,-3 1 24,-30-4-24,29 0 8,-2 3-16,-2 1-32,0 0 32,-25-4 8,25 0 0,-5 3 0,2-3 16,-2 0-64,-20 0 48,16 4-24,-2-4-8,-8 0-16,10 0 16,-16 0 32,3 0-40,3 3-24,-1-3 48,0 0 24,-5 0-8,15 0 0,-15 4-16,5-4-40,10 0-96,-15 0 152,0 0-280,3 0-128,1 0-176,-1 0-200,-3 0 784,0 0-896,4 0-177,-4 0 17,0 4 56,0-4 1000,0 0-992,-5 3 264,-13 1 151,1-1 41,17-3 536,-21 6-712,-10-1-1704,31-5 2416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32.7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2 229 3008,'0'0'0,"-2"0"424,2 0-216,0-2-80,0 2-128,0-1 72,0-1-24,0 0-8,0 0-24,0 2-16,0-2 8,4 1 0,-4-1-24,4 0 16,-4 2 0,0-2 16,3 0-8,-3 1-8,4-1 32,-4 2-32,0-2 8,3 0 0,1 2 8,-4 0-16,0 0 16,4-2 16,-4 2 16,3 0-32,-3 0-16,0 0 40,4-1-8,-4 1 48,3-2 0,-3 2-80,0-2 96,4 2 8,-4-2-24,4 0 25,-4 2-105,3-1 88,1-1 16,-1 0-24,1 2 16,-4 0-96,4-2 88,-1 0 0,1 1 16,1-1-24,-5 2-80,6-2 64,-1 0-16,9 0-8,-10 1 8,-4 1-48,14-2 56,-10 0-8,14 0 16,-13 0 8,-5 2-72,22-1 64,-6-1 16,0 0-40,4 0 8,-20 2-48,23-2 64,8 1-16,3-3 24,4 0-16,-38 4-56,39-3 64,3-1 0,-5 2-8,-1 1 16,-36 1-72,35-2 40,-1 0 8,-2 2-24,-1 0 0,-31 0-24,32 0 24,0 0-8,3 0 32,-1 0-16,-34 0-32,34 4 24,0-1-32,4 1-8,1-1-16,-39-3 32,38 4-24,2 0 8,1-1 16,-41-3 0,41 6 8,1-1 8,-1 0 0,0 1 8,-41-6-24,42 3 0,3 1 8,0 0 0,-2-1 0,-43-3-8,45 4 8,5-1-24,0 1 24,4-4-16,-54 0 8,54 4 16,5-4-8,-3 3-16,0-3 24,-56 0-16,61 4 8,-3-4 0,4 0 8,-2 3 0,-60-3-16,59 0-24,0 0 40,-1 0-16,-4 0 16,-54 0-16,52 0 64,-5 0-24,-2 0 24,-6 0 8,-39 0-72,40 0 48,-4 0 16,-2 4-40,-2-4 0,-32 0-24,33 0 16,1 4 24,2-1-24,-2 1 0,-34-4-16,36 3 0,-2 1-8,0 0 32,-3-1-40,-31-3 16,32 0 16,0 4-16,-1-4 0,1 3 16,-32-3-16,33 0 0,1 0 16,0 0 8,0 0 40,-34 0-64,33 0 72,1-1 0,0-1 16,0-2 0,-34 4-88,36-5 104,0-1 8,2 1 8,-1 0 0,-37 5-120,40-8 72,0 1 32,-1-7-8,1 7-16,-40 7-80,39-15 88,1 10-16,1-2-32,0-8 16,-41 15-56,44-5 48,0-10-24,5 10 8,-2 0 0,-47 5-32,47-6 24,-3 1 0,-2 0-8,-1-1-32,-41 6 16,40-5-16,-1-1 24,-1 3 0,0-1 16,-38 4-24,37-3 24,1 1-24,-2 0 0,0 0-8,-36 2 8,38 0-8,-2 0 16,0 0-8,-2 0 0,-34 0 0,31 0-8,1 0 24,-3 0 0,-2 0 32,-27 0-48,27 0 73,-4 0 15,-1 0 48,-3 0 16,-19 0-152,18 0 168,-2 0 0,-1 0-16,-10 0 24,-5 0-176,18 0 160,-14 0 16,10-2-24,-10 1 0,-4 1-152,5-2 144,10 0-8,-15 0-8,5 0 16,-5 2-144,5-1 136,-1-1 24,0 0 24,-1 0-24,-3 2-160,4-2 208,-1 1-56,1-1-16,1 0-8,-5 2-128,6-2 72,-3 0 0,-3 1-8,4-1 16,-4 2-80,0-2 48,3 0-8,-3 0-24,4 1 48,-4 1-64,0-2 40,4 0 8,-4 0 16,3 0-40,-3 2-24,4-1 8,-1-1 8,-3 0 16,4 0-16,-4 2-16,0-2 24,4 1-24,-4-1-48,3 0-208,-3 2 256,0-2-544,4 0-424,-4 1-296,0-1-41,0 2 1305,0 0-1280,-4 0 128,-1 0 200,-1 5 168,6-5 784,-14 6-745,9-1-1639,5-5 2384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42.65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2334 1037 2816,'0'0'0,"0"0"488,0 0-488,0 0 256,0 0-80,0-1-40,0-1-8,0 2-128,4-2 112,-4 0-32,4 0 16,-4 1-24,0 1-72,3-2 56,-3 0 0,0 0-48,0 0 0,0 2-8,0-1-8,0-1-16,0 0 24,0 2-16,0 0 16,0 0-8,0 0 16,0 0 0,-2 0 0,2 0-8,-1 0 16,-5 0-8,1 0-16,-2 0 32,7 0-24,-8 0 56,-6 4 16,9-4 9,-12 3 7,17-3-88,-7 0 104,-14 0 8,4 0 48,-4 0 8,21 0-168,-27 0 144,-5 4 8,-3-4-32,-2 0 24,37 0-144,-36 0 120,0 0 0,-4 0-48,2 0 8,38 0-80,-37 0 88,-5 0-56,5 0 64,1 0-32,36 0-64,-35 0 56,3 0 56,-2 0-48,0 0-8,34 0-56,-36 0 80,-2 0-24,0 3 24,-3 1-8,41-4-72,-41 4 64,1-4-16,-1 3 32,-4-3-24,45 0-56,-45 0 128,2 4-48,0-4 8,-1 0 8,44 0-96,-43 0 40,-2 0 88,0-2-8,2-2 0,43 4-120,-43-5 224,2 0-96,-2-1 0,-2 1 24,45 5-152,-43-7 88,-1-1 72,3 1 24,2-7 1,39 14-185,-36-6 240,0-1-24,3-7 8,33 14-224,-34-7 248,2-8-24,5 10 32,-2-11-24,29 16-232,-27-6 224,0-13-16,4 11-24,-2-11 0,25 19-184,-24-8 176,4-10 24,2 11 24,2-13 8,16 20-232,-16-7 200,-2-13-32,0 6-32,4-4-16,14 18-120,-15-18 88,8 0 0,-13 2 0,6 0-48,14 16-40,-14-16 56,-1-1-40,1 3 8,7 0 0,7 14-24,-16-7 48,10-11 24,1 12-16,-2-10 24,7 16-80,-8-5 57,3-10 23,1 10 16,3-1 8,1 6-104,-2-7 88,0 0-32,2 0 16,0 0-40,0 7-32,0-8 40,0 1-24,4 0-40,1 0 32,-5 7-8,14-7 0,-10-1-8,12-6 8,-11 9 0,-5 5 0,26-15 8,-7 8 24,7-13-32,1 13 0,-27 7 0,28-20-32,1 6 56,2 0 0,-3-3 8,-28 17-32,29-16 64,-4 0-16,1 0 64,-3-2-8,-23 18-104,23-18 120,2-4-16,1 1-16,-1-1 8,-25 22-96,25-20 64,-2 1 16,1-1-16,-1 0-8,-23 20-56,25-18 48,0 2-32,2 2 16,0-1-40,-27 15 8,25-7 0,1 0 8,2 0 32,1-1-32,-29 8-8,31-5 8,3 1-16,0 1 8,2 1-80,-36 2 80,38 0-64,1 0-56,4 0-56,4 0 72,-47 0 104,51 4-152,-1-1-8,4 1 8,1-1 16,-55-3 136,58 0-88,1 4 48,1-4 16,-5 0-16,-55 0 40,54 4-24,-2-4-8,1 0 56,-3 0-40,-50 0 16,50 0 0,1 0 16,-1 0-32,2 0 64,-52 0-48,52 0 32,2 0 8,-4 0-32,1 0 8,-51 0-16,50 0 0,-1 0 8,3 0-16,-2 0-40,-50 0 48,52 3-8,2 1-16,-3-1-8,1 1 16,-52-4 16,50 5-32,0 1-16,-5 8 72,-2-10 40,-43-4-64,38 5 8,-2 1 24,-7 8-72,0-10 0,-29-4 40,25 16-24,0-11-32,-2 13 80,1-3-32,-24-15 8,19 14 16,1 2 16,2 4-96,-2 0 24,-20-20 40,18 23-24,1-1 8,-2 1-32,-3-2 16,-14-21 32,5 22-32,13-2-48,-14 0 112,10-1-40,-14-19 8,0 20-24,6 0 32,-3 0-72,-3-1 23,0-19 41,4 20-40,-4-2 32,3 2 16,-3-2 0,0-18-8,0 18-72,-1 0 48,-3 0-48,-1 0 16,5-18 56,-15 18-72,8-2-8,-13 0 72,2 0-72,18-16 80,-19 17 16,-5-1-40,-3 0-88,-3-2 136,30-14-24,-34 15 0,-4-10 16,-4 15 24,-1-6-32,43-14-8,-45 6-24,-7 17 8,-4-7 48,-1 4-64,57-20 32,-61 22-24,3-1 0,3 1 0,1-1 64,54-21-40,-51 20 32,-4 2 0,1-3-64,-4-1-8,58-18 40,-52 20-24,-4-2 16,2-2 8,-1-1-8,55-15 8,-62 14-32,5-9 32,-2 10-8,1-12-8,58-3 16,-52 6 16,-4-1-32,4-1 40,0-4-8,52 0-16,-56 0 0,4 0 16,-2 0-8,0-2 56,54 2-64,-50-4 40,0-1 0,1-2 8,1 0-32,48 7-16,-47-8 40,4-6-56,-2 10 64,5-3-16,40 7-32,-39-16 40,1 11 64,2-10-24,0 10-8,36 5-72,-34-16 97,-2 10-9,3-12-8,7 11 24,26 7-104,-27-20 128,3 6-16,1 0-8,1-1 16,22 15-120,-20-14 104,2-4 16,1 0-24,0-2 16,17 20-112,-16-21 56,0-1 8,2-1 8,-1-3-32,15 26-40,-14-26 48,7-3 24,-11-2-64,12 1 24,6 30-32,-16-27 48,11 0-8,-10 2-16,12 1 8,3 24-32,-6-21 48,5 1-64,-3 2 56,0 3-32,4 15-8,-1-14 24,1 7-40,0-11 40,0 11 0,0 7-24,0-18 24,3 11 32,1-11-48,1 10-16,-5 8 8,6-18-24,10 13 16,-11-11 16,13 10 16,-18 6-24,5-14-48,19 9 48,-4-12-8,3 10-8,-23 7 16,27-16 24,3 11-48,1-11 8,3 10-40,-34 6 56,38-16-16,5 9-24,2-9-32,7 8 0,-52 8 72,58-18-88,3 11 8,-2-9 48,4 11 8,-63 5 24,63-15-8,5 10 8,4-2-48,-2-9 40,-70 16 8,74-6 8,2-10-8,-3 11 16,1-10 16,-74 15-32,75-5 0,1-2 0,1 1 16,-1 1-24,-76 5 8,79-6 8,-2 3 32,0-1-40,-5 2 0,-72 2 0,69 0-16,-3 0 16,-1 4 48,-6 0-96,-59-4 48,58 16-32,-3-11 32,-6 17-64,-2-8 96,-47-14-32,43 18 24,-7-2-72,2 8 112,-10-3-64,-28-21 0,25 24 16,-3 1 24,-6 2-144,-10 2 80,-6-29 24,14 25-32,-14 3-56,0 1 8,0 0 8,0-29 72,-5 31-96,-13 1 72,1 0 48,-1 1-48,18-33 24,-23 30 8,23-30-8,-27 33-40,-2-3-48,-3 1 48,-6-1 16,-1 1 0,-6-2-16,0-4 16,45-25 24,-47 21-40,-1-5 48,-1-1 48,1-12-32,48-3-24,-51 15 16,1-15-24,1 3-16,-5-3 16,54 0 8,-54 0 0,-1 0 32,-5 0-8,-1 0-8,61 0-16,-61-1-16,-2-3-40,2 0 56,-2 1-24,63 3 24,-59-2 0,0-2 0,-1 1-8,1-1 64,59 4-56,-56-3 32,0-1 32,4 0 8,0 1-16,52 3-56,-50-4 64,3 1-64,0-1 8,4 2 40,43 2-48,-41-3 16,3-3 64,0 1 8,2 1-64,36 4-24,-34-3 72,0-4-16,4 1 0,1-1 8,29 7-64,-27-5 24,3-1 24,5-1-16,3 0 32,16 7-64,-8-6 112,-8 1-16,13 0 8,-3-1 8,6 6-112,-5-5 104,3-1 8,0 1 8,0 1-80,2 4-40,-1-5 40,1 0-48,0-1-24,0-1 8,0 7 24,14-14-104,-9 8 0,17-10-64,-2 9 0,-20 7 168,23-18-40,11 2-72,17-4 40,11-2 0,-62 22 72,72-21-144,4 1 96,1 4 48,2 0-24,-79 16 24,79-7-32,0-10-64,1 14-16,-80 3 112,79-6-32,-6 1 24,-1 1 40,-2 3 0,-1 1-56,-69 0 24,63 0 32,1 0-8,-1 3-32,-3 3 16,-60-6-8,57 5-56,-5 9 48,-5-10 0,-47-4 8,45 14-16,-6-10 32,-3 10-48,-3-10 8,-8 1 8,-25-5 16,21 15-16,-1-12-32,-5 1-16,-15-4 64,5 5-256,0 10-32,1-12 16,-1 3-25,-5-6 297,4 18-160,-1-13-32,-3 15 48,0-15 48,0-5 96,0 20-64,0-6 72,-3 1-72,-3 1 16,6-16 48,-18 20-80,2-1 16,-7 3 16,-6 0 16,29-22 32,-36 23-40,-7-2 24,-5-1-16,-5-2 0,53-18 32,-55 16-8,-6-1-40,-2-12 16,-2 3 8,65-6 24,-65 5-8,6-1 32,-2-4-8,3 0 8,58 0-24,-59 0 8,3 0 0,-1-2 32,3-3 24,54 5-64,-56-6 120,2-1 32,-2-7-16,2 6 0,54 8-136,-54-16 88,1 11 0,0-11-16,3 10 16,50 6-88,-52-16 72,0 9-24,1-11 0,-1 4-24,52 14-24,-50-15 0,3 1 32,4-1-16,2 8-16,41 7 0,-33-18 32,3 13-16,1-11 0,6 10 41,23 6-57,-22-14 32,6 10 16,0-3-8,10 0-24,6 7-16,-7-5 40,2-3-16,1 1-8,4 2 16,0 5-32,0-6-16,0 1-32,0-2-32,4 1-89,-4 6 169,5-5-168,13-2-16,-3 0-32,3-1 40,-18 8 176,21-7-184,13-7 0,15 8 56,14-10 0,-63 16 128,75-5-128,6-11 56,0 12 32,0-1-8,-81 5 48,77-6-8,1 1 8,-5 1-32,-4 3-48,-69 1 80,68-2-56,-2 0 0,1 0 8,-4 2 72,-63 0-24,59 0 32,0 0-24,-5 0 16,0 4-24,-54-4 0,52 5 8,1 11-8,2-10 16,-3 12 8,-52-18-24,47 5-24,-4 11 16,-9-10 16,-1 12-16,-33-18 8,29 5 0,-4 11 8,-4-10-24,-5 10 8,-16-16 8,6 5-16,10 11-32,-12-12 0,-1 10-16,-3-14 64,0 4-80,0 10 24,0-8-8,0 10 0,0-16 64,0 5-48,-5 13-8,-10-3 40,-1 1-72,16-16 88,-21 16-48,-8 2 0,-9 0 0,-7 0 72,45-18-24,-52 16-32,-5-2 16,-5-10-8,0 1 24,62-5 0,-60 4 0,5 0 16,1-4-16,1 0-16,53 0 16,-52 0 24,2-2 48,1-2 16,5 1 80,44 3-168,-45-6 184,1 1 56,1-2 16,0-1-16,43 8-240,-43-14 248,2 9-48,1-2-8,1-11-48,39 18-144,-40-8 144,0-10-40,5 13-40,-1-13-8,36 18-56,-36-5 32,1-12-8,5 14 24,-2-4-8,32 7-40,-33-8 16,4-6 0,2 10-16,4-1 0,23 5 0,-20-7-16,2 0 16,4 1-16,7 1 16,7 5 0,-15-5 0,12-1 0,-3 3 0,1-3-40,5 6 40,-2-3-8,0-1-32,2 0-24,0 1 0,0 3 64,0-4-136,0 1-24,6-3-48,12 1-32,-18 5 240,16-6-232,4 1 16,5 0 40,9-1 40,-34 6 136,56-14-120,14 10 32,9-1 16,5-2 16,-84 7 56,87-6-32,-1 3-48,0 1 16,-3 0 24,-83 2 40,81-2-48,-4 0 56,-3 1 80,-4-1 16,-70 2-104,65-4 208,-4 1 32,-5 1 32,-4 0 56,-52 2-328,48-2 272,-5 0 40,-1 1-80,-8 1-32,-34 0-200,30 0 176,-6 0-15,-3 0-41,-6 0-32,-15 0-88,5 0 72,1 3-56,-1 1 0,0-1 8,-5-3-24,4 4-8,-4-4-40,0 4 16,0-1-32,0-3 64,0 4-40,0 1 16,0 1-16,-2 8-16,2-14 56,-5 4-16,-11 10-24,1-10 8,-1 10 16,16-14 16,-20 4-16,-1 10-73,-4-10-63,-13 12-168,38-16 320,-49 5-584,-7 13-304,-1-12-312,-1 10-264,58-16 1464,-55 3-1641,1 12 89,0-10 280,2 17-41,52-22 1313,-51 16-2696,51-16 2696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3:14.96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56 3592,'0'0'0,"0"0"712,0 0-712,4 0 425,12-2-113,-11 1-64,19-1-16,-24 2-232,16-2 224,4-1-72,3-3-16,6 1-32,-29 5-104,30-6 96,3 1 0,-1 0-8,4-1 24,-36 6-112,36-3 64,4-1 40,1 2-8,2 0 0,-43 2-96,43-1 72,4 1-8,0 0-24,3 0-8,-50 0-32,50 0 32,2 3 0,1 1 24,2 1-32,-55-5-24,54 4 40,4 1-8,1-1-16,2 1 0,-61-5-16,63 6 16,4-3-16,-6 3 40,0-3-24,-61-3-16,61 5 40,2-1 48,2 0-24,-2-4 48,-63 0-112,66 3 120,-3 1-32,0-4 48,0 3 8,-63-3-144,63 4 136,0-4 8,1 4-8,-1-4 24,-63 0-160,67 3 136,3-3-8,2 4-16,2-1-24,-74-3-88,71 4 96,-4-4-39,3 5 7,-2 1-40,-68-6-24,70 5 32,2 1-8,-1-3 16,0 1 16,-71-4-56,72 3 24,4 1 32,1 0-24,0 1 8,-77-5-40,81 4 24,0 1-24,4 0 16,-3-1 0,-82-4-16,81 5 48,-2 1 16,2-3-16,0 1 0,-81-4-48,81 4 0,0-1 0,-4 1 32,1-1-16,-78-3-16,73 0 56,1 0 8,-2 4-24,2-4-8,-74 0-32,75 0 56,-1 3-32,-1-3 24,-1 0 0,-72 0-48,72 4 56,0-4-8,2 4 0,1-1-16,-75-3-32,76 0 16,1 4 16,1-1-24,-1 1-16,-77-4 8,75 4 56,3-1-32,-3 1-8,2-1-32,-77-3 16,80 4-16,-5 0 48,1-1 0,-6 1 48,-70-4-80,70 3-48,0 1 0,-4-4 56,3 0-72,-69 0 64,66 4 16,-3-4-32,4 0-16,-4 0 64,-63 0-32,62 0-8,1 0 32,0 0-32,0 0 0,-63 0 8,65 0 40,-8-2-16,5 0 40,-5 0 24,-57 2-88,56-2 32,3-1 32,0-1-64,-3 2-8,-56 2 8,60-3 56,-1 1-32,0-2 40,2 1 24,-61 3-88,58-2 40,-1 0 8,-1 0-32,0 1 8,-56 1-24,56 0 40,-1 0-8,-4 0 0,1 0-16,-52 0-16,54 0-48,-6 0 40,3 0-8,-5 0 8,-46 0 8,45 0 56,2 0-48,0 0 16,-1 0-16,-46 0-8,49-2 40,-6 0-64,4-2-8,1 3 64,-48 1-32,45-4-8,4 0 56,-1 1 40,-1-1-48,-47 4-40,41-5 48,3 1-48,-1-1-8,-43 5 8,41-4-32,4-1-24,-2 1 56,-1 1 0,-42 3 0,43-6 56,-2 3 24,4-1-8,0 2-16,-45 2-56,45-5 24,2 1-56,-2 1-8,-4-1 8,-41 4 32,41-2-40,1-1 0,1 1 96,0-2-80,-43 4 24,45-1 8,2-1 40,1 0-96,2 0 88,-50 2-40,53-2 8,-1 1-56,2-1-8,1 2 32,-55 0 24,60 0-56,-1 0 144,-1 0 0,3 0-32,-61 0-56,57 0 24,8 0-72,1 0 72,3 0-96,-69 0 72,63 3-16,1-3 48,-4 4-8,-3 0 0,-57-4-24,63 0 16,-7 3-32,1-3-24,-3 0 56,-54 0-16,52 0 32,-5 0-40,3 0 8,1 0 8,-51 0-8,48 0-8,1 0 24,-1-2-16,-3 1 0,-45 1 0,47-2 16,2 0 0,1-2-8,2 1 8,-52 3-16,52-4 8,6 1 16,-4-3-16,0 3-24,-54 3 16,55-6 16,1 3-16,3 1 8,1 0-8,-60 2 0,63-2-16,0 2 8,5 0-24,-3 0 16,-65 0 16,68 0-32,-2 6 32,1 8 0,3-10 8,-70-4-8,70 5 24,0 0-8,8 1-8,-8-1 0,-70-5-8,66 6 0,-3-3 0,-4 1 24,-5-4-24,-54 0 0,54 0-8,-5 0 24,1 0-24,-1-2 8,-49 2 0,45-2 0,3-1-32,1-1 40,-1 2 8,-48 2-16,45-2 8,2 1 8,0-1-16,1 0 8,-48 2-8,51-2 32,1 2-24,2 0 16,5 0 0,-59 0-24,59 4-8,4-1 16,-4 1-16,3 1 8,-62-5 0,59 6 40,0 8-48,1-14-24,1 6 40,-61-6-8,61 5-24,-2 0 32,0 1 0,3-1-8,-62-5 0,61 6 0,-2-1 8,0 0 24,-1-1-40,-58-4 8,57 3 8,6 3 16,0-3-24,0 1 0,-63-4 0,67 0 0,-8 4-16,2-4 48,-2 3-24,-59-3-8,63 0 32,2 4 8,0-4-112,-1 3 32,-64-3 40,63 0-72,0 4-8,2 0 80,0-1 8,-65-3-8,66 0 8,4 4-8,0 1 24,6 1 0,-76-6-24,77 5 24,1 0 0,-1 1 8,-3-1-64,-74-5 32,70 6 0,-2-3 0,2 1-8,-2-1-72,-68-3 80,67 4-80,-2-4-8,-2 0 16,-8 0 112,-55 0-40,54 0 48,-7-4-24,-2-1-16,-6-9-16,-39 14 8,40-4 0,-4-1 16,3-13-8,-1 12 16,-38 6-24,36-14 16,-2 8-8,1 1 0,-7 0-16,-28 5 8,27-6 0,-5 3 0,-1-1 0,-3 2 8,-18 2-8,17-2-8,-12 2 8,11 0-56,-12 0-152,-4 0 208,3 0-440,1 4-160,-4 0-96,0-1-25,0-3 721,0 4-632,0 1-56,0 10-48,-6-10 72,6-5 664,-17 16-600,0-1 48,-6-1-289,-13 6-2127,36-20 2968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45.81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7820 333 2704,'0'0'0,"0"0"720,0 0-720,0 0 248,0 0-104,3 0-32,1 0-16,-4 0-96,4-2 96,-1 1 0,1-1-72,-1 0 16,-3 2-40,4-2 16,0 2-8,-1 0 40,-3 0-80,0 0 32,4 0-8,-4 0-8,3 0-16,-3 0 56,0 0-24,0 0-8,0 0 40,0 0-40,0 0-8,0 0 72,0 0 0,0 0 0,0 0 64,0 0-408,0 0 729,0 0-257,-1 0 40,-1 0 8,2 0-232,-2 0 200,0 0 24,0 0-16,1 0-56,1 0-152,-2 0 176,-2-1-64,-1-1-16,-1 0-32,6 2-64,-5-2 96,-9 0-16,8 1-40,-1-1 96,7 2-136,-18-2 80,11 0 0,-13 0 64,4 1-40,16 1-104,-22-2 72,-3-4 24,-5 1 16,-3 0-88,33 5-24,-34-6 48,0 1 16,2-1-56,1 1 80,31 5-88,-29-5 72,1 1-48,-1-1 24,2 1-40,27 4-8,-27-4 80,2 1-24,-2-1 0,0 1 32,27 3-88,-27-6 48,0 3 8,2-3-8,-1 3-32,26 3-16,-25-6 80,-2 3-40,0-1 48,0 0-24,27 4-64,-27-3 16,-1-1 56,1 1-8,-2-1-8,29 4-56,-29-4 64,0 1-56,1-1-16,-1 1 32,29 3-24,-31-4 48,3 2-32,-1 1-8,-2-1-8,31 2 0,-30-2-24,-1 0 8,2 0 16,1 1-8,28 1 8,-29 0 0,0-2 16,0 2-16,1-2 8,28 2-8,-29-2-8,-2 0 16,2 2-8,-1 0 32,30 0-32,-29 0 16,2 0-16,0 0 8,0 0-24,27 0 16,-25 0-16,0 0-16,0 0 16,0 0 0,25 0 16,-27 0 16,1 0 16,-1 0-16,1 4-24,26-4 8,-27 0 8,-2 0-8,0 0-32,0 4 48,29-4-16,-28 0-8,-3 0-8,0 0 80,1 0-48,30 0-16,-29 3 48,0-3 8,1 0-40,-1 4 24,29-4-40,-29 0 49,2 0-25,0 3 16,0-3 24,27 0-64,-27 4 24,0-4 64,0 0-40,0 3 16,27-3-64,-27 0 48,0 4 0,0-4 0,0 4 0,27-4-48,-28 0 64,-1 0 8,-3 0-16,-3 3-16,35-3-40,-36 0 48,2 0-32,-2 0 16,2 0-8,34 0-24,-34 0 24,0 0 0,0 0-8,1 0 16,33 0-32,-34 0 16,0 0 16,0 0-24,2-2 24,32 2-32,-35-1 16,3 1-24,0-2 24,-1 2-8,33 0-8,-32-2 0,0 2 8,-1-2 16,3 2 0,30 0-24,-33-2 16,3 1 24,-3-1 0,3 0-40,30 2 0,-31-2 32,1 1 16,1 1-16,0-2 24,29 2-56,-29 0 48,-1-2-8,-1 2-24,1 0-8,30 0-8,-29-2 0,0 2 8,0 0 16,-1-2 16,30 2-40,-31 0 8,-1 0 16,1-1-8,3 1-8,28 0-8,-29 0 0,0 0 0,0-2 0,1 2-16,28 0 16,-29 0 40,0-2-32,2 2 16,-2-2 8,29 2-32,-28-2-32,-1 1 56,2 1-24,0 0-16,27 0 16,-25 0 24,0 0-16,-1-2-48,1 2 88,25 0-48,-25 0 32,0 0-32,0 0 32,0 0-32,25 0 0,-26 0 0,1 0 24,0 0-40,0 0 40,25 0-24,-27 0-8,2 0 32,0 3-40,-2-3 8,27 0 8,-26 0 0,1 4-24,-2-4 56,2 0-24,25 0-8,-27 0 24,2 4 8,-2-4-16,2 0-16,25 0 0,-27 0-32,0 0 8,0 0 8,-2 0 56,29 0-40,-27 0 16,2 0 0,2 0-16,1 0 0,22 0 0,-20 0-8,-1 0-16,-1 0 32,1 0 8,21 0-16,-22 0 32,0 0-16,1 0-16,-1 0-8,22 0 8,-21 3 0,-1-3 0,1 0 0,-1 4 16,22-4-16,-23 0 8,-1 3-8,1-3 24,0 0-48,23 0 24,-24 4 0,-1-4-16,0 3-16,0-3 48,25 0-16,-25 4 8,-1-4 40,3 4-48,0-4 16,23 0-16,-22 3-8,0-3 32,1 4-24,-1-4 16,22 0-16,-21 3-40,-1-3 40,1 0 16,-1 4-8,22-4-8,-22 0 72,1 0-72,-1 0 32,1 0-48,21 0 16,-22 0-24,1 0 40,-1 0-24,22 0 8,-23 0 48,1 0 0,1 0-64,-1 0 48,22 0-32,-22 0 0,3 0 0,-3 0 0,0 0-16,22 0 16,-21 0 48,-1 0-40,1 0 32,3 0 16,18 0-56,-18 0-40,0 0 72,0 0-56,-2 0 8,20 0 16,-20 0 16,-1 0-16,-1 0 32,1 0-32,21 0 0,-22-2 0,-1 0-24,-1 1 16,1 1 32,23 0-24,-23-2 8,-3 2 16,1-2-40,0 0 0,25 2 16,-27-2 0,0 1 0,0-1 48,0 2-96,27 0 48,-25 0-72,0 0 24,0 0 32,1-2 80,24 2-64,-21-2 48,-3 0-24,3 2-40,-1 0 16,22 0 0,-21-1 16,3-1 8,0 2 16,2-2-48,16 2 8,-15 0 0,1-2 16,-1 1 8,1 1 0,14 0-24,-14-2 48,-1 0-24,1 2-16,-1-2-8,15 2 0,-7-2 0,-12 1 16,4-1 8,8 2 24,7 0-48,-20-2 24,6 0-32,-2 0 8,-1 1 32,17 1-32,-18-2-16,0 0 32,0 0 0,1 0-32,17 2 16,-18-1 8,0-1 32,-2 0-64,0 0 40,20 2-16,-18-2 24,0 1-40,0-1 32,2 0-24,16 2 8,-16-2-16,0 0 64,-1 1-40,1-1 32,16 2-40,-16-2 40,0 0-32,0 0 40,-1-1 8,17 3-56,-16-2 80,-2-2-16,2 1 0,0-1-16,16 4-48,-16-2 56,0-1 0,-1 1 8,1-2-24,16 4-40,-14-3 24,-1 1 16,1-2-16,-2 1-8,16 3-16,-16-4 24,0 2 16,8-1-8,-8-1 40,16 4-72,-5-2 24,-11-1 16,10 1-48,-10 0-8,16 2 16,-4-2 16,-1 1-56,-2-1 72,0 0 8,7 2-40,-7-2 32,-1 0 48,-6 1-80,10-1-48,4 2 48,-5-2-64,-2 0-56,0 0 88,-1-1-32,8 3 64,-7-2 16,2 0 0,-1 1 24,1-1 24,5 2-64,-2-2 16,0 0 24,1 0-8,-1 1 48,2 1-80,-2-2 72,2 0 0,0 0 0,0 0-16,0 2-56,0-1 40,0 1-8,0 0-24,0 0 48,0 0-56,0 0 40,0 0-24,4 0 72,-4 0-88,3 0 16,-3 0 72,4 0-88,-4 0 113,0 0-113,3 0 96,3 0-88,-1 0 64,1-2-72,-6 2 0,5 0 48,9 0-48,-10 0 16,1 0 0,-5 0-16,15 0-48,-12 0 72,12 0-24,-12 0-56,-3 0 56,15 0 24,-12 0-24,12 0 24,-10 0-8,-5 0-16,20 0 0,-15 0 24,19 0-48,-8 0 40,-16 0-16,14 0 32,2 0-24,0 0 16,1 0-8,-17 0-16,16 0 24,0 0-32,0 0-16,4 0 48,-20 0-24,22 0-16,3 0 8,5 0 32,1 3-24,-31-3 0,29 0 16,-1 0 8,1 0-16,0 4-40,-29-4 32,34 0 32,-2 0-32,1 4 24,-3-4 32,-30 0-56,31 3-24,-2-3 24,1 4 8,1-4-16,-31 0 8,30 3 0,3 1 24,3-1-40,3 1 40,-39-4-24,42 4 8,1 1-16,2 0 0,-2 1-16,-43-6 24,48 5 24,-1 1-16,3-1 24,1 0 0,-51-5-32,50 6 24,4-1-16,0 10-16,-2-12 24,-52-3-16,52 4 0,0 1 48,-1 1-16,4-1-16,-55-5-16,54 5 48,0-1-112,0 1 32,-2 1 48,-52-6-16,51 5-32,-5 1 48,1-1 64,-2 0-112,-45-5 32,45 6 24,0-1 0,0 0-88,-2-1 64,-43-4 0,43 5-24,0-1-8,-1 0 24,-1-1-8,-41-3 16,38 4-16,-1-1 24,1 1 0,2-4-40,-40 0 32,38 4 24,3-4-48,-3 3 8,1-3 24,-39 0-8,42 4 0,-1-4 8,2 0 8,2 0-8,-45 0-8,45 0 8,0 0 8,0 3-16,0-3-16,-45 0 16,45 0-8,1 4-16,3 0 88,-1-1-64,-48-3 0,53 4-16,-1-1 16,3 1-56,-1 0 32,-54-4 24,54 3 0,0 1 0,0-1 0,-2 1 16,-52-4-16,51 4-16,-1-1 8,0 1 8,1-1-8,-51-3 8,48 4 8,3 0-32,1-1 16,0 1 16,-52-4-8,54 5 16,-4-1-40,2-1 32,2 1-24,-54-4 16,54 4-24,4-1 16,3 1 8,-2-1 8,-59-3-8,61 4 0,2-1 40,0 1-48,2 1-16,-65-5 24,64 6 0,-1-3-8,4 3 16,-2-3 8,-65-3-16,68 4 0,4 1 0,3 1-16,-1-1 16,-74-5 0,74 6-8,-1-1 16,5 0 16,-1 1-56,-77-6 32,81 14-8,-2-14-40,2 6 32,-2-3-8,-79-3 24,79 4 8,0 1-8,-2-1 32,4 1 16,-81-5-48,79 4-32,1-1 40,-7-3 0,-3 4 16,-70-4-24,72 0 72,-5 0-56,3 4-96,-2-1-16,-68-3 96,69 0-136,1 4 128,-2-1 112,-5-3-40,-63 0-64,66 4 104,-3 0-80,2-4-88,2 3 40,-67-3 24,66 4 48,1-1-80,-1-3 64,-1 4 8,-65-4-40,64 0 0,-6 0-8,3 0 40,2 0-64,-63 0 32,63 0-16,-2 0-80,2 0 32,0 0 160,-63 0-96,61 0-160,4 0 304,-1 0-176,-1 0-88,-63 0 120,65 0 104,-2 3-168,-2-3 80,6 6 48,-67-6-64,61 3-24,2 1 152,3 1-120,-3-1-48,-63-4 40,61 4 72,-1-1-120,-8 1 56,7-1 56,-59-3-64,58 4-40,-6 0 8,-2-1 72,-3-3-40,-47 0 0,48 0 0,1 4 8,1-4-8,-3 0-8,-47 0 8,41 0-32,4 3 8,-5-3 48,-3 0-24,-37 0 0,42 0 40,-6 0-24,0 4-48,7-4 32,-43 0 0,36 0-16,2 4 48,-4-4-32,-4 0 24,-30 0-24,31 0-56,-1 3 48,-3-3 0,0 0 48,-27 0-40,27 0 64,-3 0-88,-1 0 16,-3 0-56,-20 0 64,20 4-32,-1-4 40,1 0-24,2 3 64,-22-3-48,21 0 0,-3 0 16,0 0 32,-12 0-112,-6 0 64,18 0 48,-15 0-128,12 4 8,-15-4 136,0 0-64,5 0-96,-1 0 120,-1 0-48,-3 0-96,0 0 120,0 4-112,0-4-129,0 0 73,-2 0-72,2 0 240,-3 3-88,-3-3 72,-8 4-56,14-4 72,-5 0 56,-13 3-96,3-3 8,-3 4 64,18-4-32,-19 0-24,-8 0 24,-4 0 0,-9 0-32,40 0 32,-43 0-32,-2 0 48,-1 0-48,-3-2 64,49 2-32,-50-3-56,-2-1 16,-2 0 8,-6 1-56,60 3 88,-57-2-8,-2 0-40,-1 0-8,3 1-40,57 1 96,-61-2-112,1 2-32,-4-2 16,-3 0 40,67 2 88,-65-2-80,-3 1-16,3-1 40,2-2-24,63 4 80,-68-3-56,5-3 48,-2 3-32,2 1-16,63 2 56,-59-4-32,-4 1-16,-3-1-16,3 0 48,63 4 16,-61-3-16,5-1-24,2-1 64,-2 1-40,56 4 16,-55-3-48,-1-1 120,0 2-80,2 0 64,54 2-56,-54-3 0,2 1-32,-2 0 24,2 1 16,52 1-8,-52-2 0,0-2-48,3 2 24,1 1-16,48 1 40,-49-2 16,6 0-16,-5 0 8,1-1 8,47 3-16,-49-2 0,4 0-24,6 0 48,-3 0-88,42 2 64,-36-3 16,0-1 16,4 1-32,2 1 0,30 2 0,-29-4-24,0 1 64,4-1-24,2 0 32,23 4-48,-24-3 8,3-1-8,1 2-16,2-1-24,18 3 40,-15-2 40,-1-2-64,11 3 24,-11-1 128,16 2-128,-4-2 80,-1 0 16,-1 0 80,1 1 0,5 1-176,-5 0 192,1 0 136,2-2-64,2 0-96,0 2-168,0-2 136,0 0-72,0 1 32,0-1-24,0 2-72,0-2 48,4-2-8,1-1-136,11 0 144,-16 5-48,6-6-32,12 1 64,-4-1 72,2 1-128,-16 5 24,18-5 16,4-1-32,5 1-56,9-1-48,-36 6 120,41-14-24,8 11-112,6-3 96,6 1-8,-61 5 48,67-6-24,3 3-64,4 1 56,1 0 40,-75 2-8,76 0-80,3 0-8,-4 0 8,6 4-40,-81-4 120,85 5-176,-1-1 216,1-1-40,3 1 32,-88-4-32,91 4 40,-2-1-32,-1 1-32,2 1 8,-90-5 16,91 5 16,1 10-32,3-15 32,-5 3 8,-90-3-24,88 4 56,-5 1-72,1-1-8,-5-4 32,-79 0-8,78 4 16,1-4 48,-7 0 56,-9 0 24,-63 0-144,59 0 216,-9-2-24,-1-2 0,-8 1-8,-41 3-184,40-4 145,-6 0-1,-11 1-16,-1-1-48,-22 4-80,3-2 64,12-1-32,-12 1 0,-3 0-24,0 2-8,0 0-64,0 0-64,-1 0 24,1 0 104,-4 0-64,0 0 32,-3 4 32,-11-4 8,18 0-8,-18 3 0,-3-3-8,-4 4 8,-4-4 48,29 0-48,-45 4-8,-18-4-24,-11 0 32,-5 0-96,79 0 96,-83-2-8,-1 0 8,3-3 0,0-1 40,81 6-40,-83-5 24,-1-9 72,-2 8 8,-4-1 32,90 7-136,-92-18 112,-3 11 16,-4-11-24,0 11-48,99 7-56,-97-18 192,0 12-24,0-12-8,-6 13-8,103 5-152,-100-16 112,4 10 8,-2-10-8,8 11 40,90 5-152,-92-7 64,2-1-16,4-6 80,1 10-104,85 4-24,-77-5 112,2-2-64,3 0-96,5 1 192,67 6-144,-63-5-24,4-1 104,9 1 80,-1 0-96,51 5-64,-41-4 152,1 0-72,4 1-48,9 1 8,27 2-40,-27-2 24,8 0 8,-1 1 16,0 1-48,20 0 0,-14 0-24,8 0 24,-1 0-32,2 0 64,5 0-32,-4 0 24,2 0-104,1 0-16,-1 0-112,2 0 208,-2 0-240,0 0-104,0 0-120,1 0-104,1 0 568,0 0-784,0 0-169,0 5-295,14 0-400,-14-5 1648,5 15-1825,22-10-87,-2 15 368,28 7 375,-53-27 1169,79 41-1168,21 6-1192,-100-47 2360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01.13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2549 283 3320,'0'0'0,"0"0"536,0 0-200,0 0-336,6 0 264,10 0-88,-11 0-15,12 0-33,-17 0-128,5 0 80,9-2 8,-10 0 0,1 0-16,-5 2-72,15 0 64,-15-1-24,3 1 0,-3 0-24,0 0-16,0 0 8,0 0 24,-1 0-32,-5 0 0,6 0 0,-16 0 40,2 0 0,-4 0 32,-8 0 0,26 0-72,-37 0 40,-14 0 24,-10 0-8,-3 0-8,64 0-48,-63 0 56,1 3-40,3 1 32,-2-1-24,61-3-24,-66 0 16,-1 4-16,0-4-56,-4 4 72,71-4-16,-71 0-48,1 0 48,-3 0-8,-3 0-8,76 0 16,-72 0 16,-7-2-24,4-2 32,-3-1-40,78 5 16,-72-6-8,-3-8 56,7 9-16,1-12-16,67 17-16,-74-5 0,3-9-56,-1 8-40,-2-1-16,74 7 112,-68-14-88,37 12 120,-9-2 80,-1-1-48,41 5-64,-45-5 144,0-1-88,-3 1-72,3-1 64,45 6-48,-52-5-48,5 1-40,6 1 112,5 1 40,36 2-64,-31-2 192,6 2-96,5 0 24,4 0-112,16 0-8,-5 0-56,-10 4 104,12-1 0,-1-3-64,4 0 16,-2 4-40,0-4 56,2 4-8,0-4 32,0 0-40,0 3 56,6-3-24,14 4 8,-4-4 24,-16 0-64,19 3 56,7-3 40,2 4-120,16 1 64,-44-5-40,68 15-96,51-1-56,32 2 64,-9-1 32,-142-15 56,115 3 24,-20 3 56,-5-1-40,7 0-24,-97-5-16,90 4 24,5 0-8,4 1 16,0-1-40,-99-4 8,97 3 16,5 1 0,3-1-112,-7 3 144,-98-6-48,105 5 8,-12 1 8,-3 8 72,0-10-88,-90-4 0,83 18 16,-6-15 0,-2 12-8,-13-10 32,-62-5-40,57 14 56,-12-8-8,-13 13 8,-6-15-40,-26-4-16,5 16 16,9-16-32,-14 4-8,0 1 8,0-5 16,0 4 0,0-1 24,-5 1 72,-9 0-32,14-4-64,-8 3 88,-10 1-8,13-1-48,-20-3 8,25 0-40,-27 0 16,-13 0 0,-24-1-8,-25-14-8,89 15 0,-95-16 0,2-4-16,3-1 16,4 1 8,86 20-8,-83-18-64,4-2 8,5 0 40,0 2-24,74 18 40,-68-19 56,-2-1 40,3 2-24,3 2 48,64 16-120,-63-18 120,0 2 16,-9-1-16,4-2 0,68 19-120,-70-15 64,5 1 0,6 7 32,-10-8-72,69 15-24,-72-5 48,2-13-128,0 12-56,2-8 56,68 14 80,-29-2 80,-7-3 0,-2 0 104,-7-1-64,45 6-120,-43-5 96,-5-1-64,3 1 32,0 0 56,45 5-120,-40-2 24,2-2 80,8 2-72,30 2-32,-25-1 8,5 1-120,4 0 168,10 0-72,-8 0 0,14 0 16,-4 0 24,1 0-24,1 0-104,2 0 104,-4 0-120,3 0 48,-1 0-112,2 0 24,0 0 160,0 3-232,0-3-80,0 4-144,14-1 16,-14-3 440,6 6-592,15-1 72,-1 10-48,3-12 56,-23-3 512,31 16-889,37 6-1775,-68-22 2664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20.5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3813 561 6617,'0'0'0,"0"-4"328,0 4-328,0-14 408,0-2-80,4-2-72,-1 2-128,-3 16-128,4-15 48,0 8-120,-4-9-16,0 12 24,0 4 64,0-5-104,-6-1 112,-12 3-16,-2-1-80,20 4 88,-37-3 32,-21-3-72,-19 3-16,-11-1 64,88 4-8,-97-3 0,0-1 0,5 0 32,-2 3-24,94 1-8,-91-2-48,-3 0 8,-1 0 72,0 0-8,95 2-24,-94-1 32,1-1 32,3 2-72,-4 0 40,94 0-32,-93 0 0,-2 0 56,1 0-24,3 0-8,91 0-24,-87 0 96,1 3-8,-2 1 16,3-4 64,85 0-168,-84 4 176,-1-4 16,5 0 32,-1 0 32,81 0-256,-83 0 249,0-2 39,2 0-32,0-2-8,81 4-248,-77-3 272,3-3-64,-1 1 40,5-2-72,70 7-176,-68-6 136,1 1 8,6-2-48,2 1-8,59 6-88,-56-5 72,2 0-48,7-1-8,4 1 0,43 5-16,-38-4 16,-1 2-8,8 2-16,2 0-24,29 0 32,-27 0-32,6 0 0,1 0-56,2 6-16,18-6 104,-14 3-168,8 1-72,-10 1 16,13-1-56,3-4 280,-4 4-256,2-1 16,0 1 56,2-1 56,0-3 128,0 4-48,4 0 16,10-1 16,1 3 16,-15-6 0,21 5-32,6 0-32,16 13-24,24-3-81,-67-15 169,88 16-240,13 0-24,7 0-64,-1-1 48,-107-15 280,110 5-288,0 0 32,-1 12 32,-3-17 40,-106 0 184,112 3-160,-4-3 24,3 0 40,-1 0 16,-110 0 80,104 0-48,4-2 0,-4-1 8,6-3 24,-110 6 16,108-5-32,-2-2 40,0 1 16,4 1-16,-110 5-8,106-5 16,3-1-8,-4 1-8,-5-1-16,-100 6 16,97-7 8,-1-7 8,-5 9 40,-3-3 8,-88 8-64,83-7 112,-6-7-8,-7 8-32,-7-1 56,-63 7-128,61-7 64,-5 0 8,-7 1 0,-4 1-56,-45 5-16,32-5 80,-7 1-48,-7 2 0,-3 2-32,-15 0 0,0 0-24,3 0 32,-3 0-40,0 0 80,0 0-48,-7 4 24,-13-1 16,6 1-8,-2 0-8,16-4-24,-24 3 32,-8 1 8,-27 1 48,-37 1-72,96-6-16,-122 14 32,-13-14-40,0 4-8,13-4 40,122 0-24,-117 0 32,8-2-16,8-2-16,4-3 0,97 7 0,-97-14-32,2 6 24,1-11-32,2 2-24,92 17 64,-84-16-72,-1-4-24,3 2-16,1-1-16,81 19 128,-81-24-152,5 1-48,1 1-64,5-1-96,70 23 360,-70-27-400,3 2-32,2-4 40,3 2-32,62 27 424,-65-30-593,6-1-2199,59 31 2792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21.4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4901 243 4168,'0'0'0,"-5"-2"416,-20-5-23,-18-20-57,43 27-336,-78-33 312,-28-6-24,-12 1-40,-5 9 0,123 29-248,-116-21 192,-1 3-40,3 11-24,-1 1-88,115 6-40,-115-7 48,-3 2-8,-1 3-24,0 0-8,119 2-8,-120 0 32,-2 0 8,-4 5-32,4 1 24,122-6-32,-126 16-16,0-12-16,-2 10-8,1-10 40,127-4 0,-130 18-16,3-13 8,-3 15 24,4-15-16,126-5 0,-122 18 8,2-13 8,-1 12 8,1-12 8,120-5-32,-119 18 32,2-13-8,4 12-48,3-14 32,110-3-8,-98 15 56,-3-12 0,9 1 32,6-1-56,86-3-32,-83 4 56,4-4-32,0 0 16,9 0 8,70 0-48,-67 0 48,10-4 24,7-1 16,8-2 8,42 7-96,-38-15 112,13 12 8,2-3 8,9-1 24,14 7-152,-6-5 160,1-1 8,3 1 8,2 0-24,0 5-152,0-6 112,4 3-40,12-3-80,-11 3-8,-5 3 16,18-4-40,-4 2 8,10 0 8,12 1-64,-36 1 88,75-4-104,51 2-24,34 2-48,4 0-8,-164 0 184,165 15-216,-16-12 8,-7 17-8,-5-15 64,-137-5 152,140 17-136,4-12 0,-6 13 56,6-13-56,-144-5 136,140 17-112,2-14 32,0 12-40,0-12 152,-142-3-32,144 15-8,-2-12 8,-1 11 32,1-10-80,-142-4 48,133 16 32,0-12-48,-2 10 16,-7-8 8,-124-6-8,118 14 40,-6-10 80,-11 1 56,-8-1 32,-93-4-208,81 3 232,-13-3 32,-16 0 16,-17-3 40,-35 3-320,18-6 392,-15-8-8,-3 8 17,0 1-97,0 5-304,-5-5 192,-11-3-80,-4 3-104,-4 1 16,24 4-24,-23-1-72,5-1-56,-7 0-96,-9 2-176,34 0 400,-63 0-545,-34 0-159,-25 4-184,-6 10-24,128-14 912,-126 14-1032,11 1-2481,115-15 3513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31.40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1509 131 472,'0'0'0,"-5"0"936,5 0-936,-20 0 1320,-9 0-552,-25 0-376,-14 0-128,68 0-264,-78 0 184,1 0-16,2 4-64,6-4-15,69 0-89,-66 0 64,3 3-56,2-3 48,2 0-16,59 0-40,-60 0 16,6 0 48,6 0-56,1 0-8,47 0 0,-45-1 32,4-3-24,3 2 64,-2-3 80,40 5-152,-34-6 184,2 1 0,5 0 0,2-1-32,25 6-152,-22-3 152,8-3 32,8 1 32,-8 0 16,14 5-232,-2-6 208,0 1-48,1-1-16,-1 3-72,2 3-72,0-4 40,0 1 32,0 1-56,5-2 32,-5 4-48,16-3 56,-1-1-48,3 0-8,3 1 0,-21 3 0,25-4-16,13-1 32,16-1-8,11-1-16,-65 7 8,72-5 8,1-1-24,1 5 8,2-1 16,-76 2-8,72-2 0,1 2-40,-1 0 48,0 0-24,-72 0 16,72 4 8,2-1 8,5 1-8,0-1-40,-79-3 32,79 6-64,2-1 32,-4 1 0,-3-3 32,-74-3 0,70 6 32,-5-3-24,-6 1 0,-7-1-8,-52-3 0,52 4-16,-10 0-8,-3-4 32,-6 3-16,-33-3 8,23 0 8,-3 0 0,-6 4-16,-14-4 8,4 3 0,-4-3-8,0 4 16,0-4-8,-2 0 0,-5 4 8,0-4 16,-11 3-40,18-3 16,-18 0 24,-8 4-24,-4-4-8,-22 3 16,52-3-8,-70 4-16,-11 0 40,-6-1-8,1 1 8,86-4-24,-84 0 16,3 3 32,2-3-24,79 0-24,-81 4 32,7-4 8,-3 0-16,1 0 16,76 0-40,-75-2 40,-4 0-16,1-1 0,-1 1-32,79 2 8,-77-5 16,0 1 8,3-1 8,2-1 16,72 6-48,-68-5 48,-1-1 16,7 1-40,2-2 24,60 7-48,-52-6 56,5 1-8,6 0 8,9-1-16,32 6-40,-29-5 40,9 1-32,6 1 24,8 1 8,6 2-40,-5-2 24,0-2 16,3 3-16,2-1-8,0 2-16,0-2 8,0 0-8,3 0-8,3 1-8,-6 1 16,5 0 0,13 0-24,0 0 8,5 0 16,-23 0 0,33 0-24,23 0 32,26 0 8,21 5-24,-103-5 8,113 16 16,0-12-24,-1 1 0,-5 11 24,-107-16-16,101 0 0,-2 6-16,-2 8 16,-3-14-40,-94 0 40,91 6-24,5-1 0,-7 0-8,1-1 8,-90-4 24,88 4-32,0-1 16,-7 1 32,-2-1-24,-79-3 8,78 4-16,-8-4 24,-2 0-24,-7 3 64,-61-3-48,54 0 16,-11 4-24,-5 0 8,-9-4-56,-29 0 56,21 3-16,-4 1-24,-14-1-72,3 3 0,-6-6 112,0 5-168,0 1-8,-2 12 16,-4-13-104,6-5 264,-18 16-504,4-10-3161,14-6 3665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34.32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1131 166 1160,'0'0'0,"-2"0"1216,-14 0-552,-4 0-256,-5 0-128,25 0-280,-40 0 224,-6 0-56,-6 0-32,-2-2-8,54 2-128,-56-4 104,2 1-16,0-3-8,4 3-31,50 3-49,-51-4 40,6 2 0,2 0-16,2 2 8,41 0-32,-40 0 16,3 0 8,-1 0-8,2 0 0,36 0-16,-32 0 32,-1 4-24,1 0 16,1-1 0,31-3-24,-28 4 0,2-1 32,3 1-24,3 0 8,20-4-16,-19 3 32,2 1-32,3-1 8,9-3 8,5 0-16,-17 4 40,12-4-8,0 3 0,-1-3 8,6 0-40,-5 0 48,-1 0 40,3 0 56,1 0 48,2 0-192,-2 0 224,2 0-8,0 0-40,0 0-56,0 0-120,0 0 72,0 0-32,4 0-40,-1 0 16,-3 0-16,6 0-8,10 0 16,-11-1-8,13-3 0,-18 4 0,15-4 0,5 1 8,3-1-16,11 1 8,-34 3 0,43-6 0,9 1 16,2 0 0,6 1-8,-60 4-8,59-4-8,-2 1 0,3-1 0,-5 2-24,-55 2 32,60-3-8,-1 1-32,2 0 0,-1 0 16,-60 2 24,59-1-56,-3-1 0,-4 0 0,0 0 16,-52 2 40,50-2-48,-1 1 8,-3 1 0,-2 0-8,-44 0 48,39 0-24,-3 0 16,-7 0-16,-4 0 8,-25 0 16,16 0-24,-10 0 16,10 0 8,-16 0-24,0 0 24,3 0-48,-3 0-16,0 0-8,0 0 32,0 0 40,0 0-16,-1 0 24,-5 3 16,-12-3-8,18 0-16,-16 4 0,-4-4 8,-3 3 0,-11 1 8,34-4-16,-49 4 48,-8-1-16,-1-3-8,1 4 0,57-4-24,-58 0 8,2 0 8,2 0 16,-1 0-8,55 0-24,-56-2 48,-2-3-8,1-1 24,-1 1 8,58 5-72,-52-6 64,2-1 24,3 2 0,0-1-16,47 6-72,-44-7 88,0 2 0,3-1 0,5 1 0,36 5-88,-34-5 64,3-1 24,3 1-8,4 1 24,24 4-104,-21-2 72,3 1-8,11-1 0,-10 0-24,17 2-40,-3-2 40,-3 2-8,3-2-24,1 2 24,2 0-32,-2 0 64,0 0 0,1 0 16,1 0 0,0 0-80,0 0 48,0 0-24,0 0-32,3 0-24,-3 0 32,6 0-64,15 0-16,-3 0-24,4 0-24,-22 0 128,27 0-152,12 0 8,19 0-16,10 4 8,-68-4 152,76 5-96,-1-1 16,-7 0 8,-3-4 16,-65 0 56,59 0-24,-3 0-8,-6-2 8,-5-2 0,-45 4 24,42-5-48,-10-2-16,0 1-40,-6-1-48,-26 7 152,23-7-200,-1 1-8,-4 1-40,-2 0-96,-16 5 344,16-2-633,-2 0-2303,-14 2 2936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35.6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1232 52 3112,'0'0'0,"0"0"664,0 0-664,0-3 352,3-3-72,1 1-64,1-1-63,-5 6-153,6-5 128,-1 0 8,0 1-16,-1 0-56,-4 4-64,4-3 24,-1-1-56,1 2 0,-4 1-8,0 1 40,0-2-24,0 0 32,-2 2 8,-3 0 16,5 0-32,-8 0 40,-10 0 40,11 0 24,-14 4-16,21-4-88,-18 3 128,-9 1-40,-11 1-24,-5 1 8,43-6-72,-49 3 40,-1 1 8,0-1 8,-1 1 8,51-4-64,-50 4 40,5-1 24,4-3-24,-1 4 24,42-4-64,-36 0 80,0 0 0,0 3 32,0-3-8,36 0-104,-34 0 112,0 0 40,2 0-32,1 0 32,31 0-152,-29 0 144,1 0-8,1 0 0,0 0-16,27 0-120,-24 0 120,1 0-16,0 0 0,-3 0 0,26 0-104,-23 4 72,0-4-8,-1 4-48,5-1 8,19-3-24,-20 0 32,4 4-8,-1-1 16,1-3-24,16 0-16,-7 4 8,-11 0 0,13-1-8,-10 1 16,15-4-16,-3 0 8,-3 3-8,1-3 8,0 4-8,5-4 0,-2 0 48,0 3 16,0-3 24,2 0-16,0 0-72,0 0 56,0 0-16,4 0-24,10 0 16,-14 0-32,4 0 0,14 0-16,-4 0 8,6 0 0,-20 0 8,25 0-32,15 0 8,12 0-16,9 0 8,-61 0 32,65 0-24,-3 0-8,7 0 8,-1 0-24,-68 0 48,72 0-24,0 0 8,-6 0 16,1 0 0,-67 0 0,63 0 0,2 0 0,-8 0-24,1 0 16,-58 0 8,52 4 32,-5-4 56,-6 0 64,-5 0 24,-36 0-176,30 0 208,-6 0 1,-6 0-9,-13 0 16,-5 0-216,14 0 152,-14 0-56,0 0-64,0 0-64,0 0 32,0 0-32,0 0 16,0 0 0,-3 0 32,3 0-16,-7 0 32,-11 0-8,2 4 40,-4-4-8,20 0-56,-24 3 96,-3 1 16,-9-1 24,-8 1-8,44-4-128,-49 0 176,-1 4 24,-1-4 8,3 0 24,48 0-232,-43 0 264,1 0-48,5-2 40,2 0-24,35 2-232,-32-4 232,0-1 16,1 0-24,2-1 16,29 6-240,-28-5 216,-1 1-8,2-1-16,0 0-15,27 5-177,-25-6 160,1-1-16,5 2 16,1-1 16,18 6-176,-17-5 112,12-1-8,-13 3 0,13-1-16,5 4-88,-6-3 88,1-1 8,0 2-48,-1 0 8,6 2-56,-3-1 40,1-1-64,0 0-136,0 0-256,2 2 416,0-2-744,0 1-457,0-1-319,6 0-360,-6 2 1880,14-2-2113,0 0 305,6 2-217,7 0-831,-27 0 2856,0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1.39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3461 158 1632,'0'0'0,"0"0"896,0 0-896,0 0 440,0 0-96,0-2-80,4 1-80,-4 1-184,0-2 80,0 0-64,0 2-32,0 0-24,0 0 40,-6 0 16,1 0-16,-11 0 32,16 0-32,-7 0-8,-15 0 0,4 0-8,-7 0 8,25 0 8,-31 0 48,-8 0 16,-4 0 32,-4 0 48,47 0-144,-49 0 128,-1 0 16,0 0-8,-3 0-23,53 0-113,-53 0 112,-5 0-16,1 4-8,-3-4 8,60 0-96,-59 0 96,0 0-16,1 0-16,-3 0 0,61 0-64,-65 0 24,-1 0-16,-1-2 80,-3 0-24,70 2-64,-68-2 72,-4 0 8,-5 1-56,-1-3 32,78 4-56,-77-2 48,-2-1 24,0-1-56,0 0-8,79 4-8,-78-5 24,-1 1-56,9 1 0,0 1-48,70 2 80,-68-2-104,-1-1 32,3 1 8,-2-2 8,68 4 56,-27-1 104,-9-1 16,0 0-96,-9 0 136,45 2-160,-43 0-24,-9-2-72,-1 1 128,-10-1-32,63 2 0,-61-2-120,0 0 112,4 0 88,-1-1-144,58 3 64,-56-4 48,29 2 56,-1 1-120,4-1 96,24 2-80,-27-2 136,2 0 72,-2-1 24,2 1-72,25 2-160,-25-4 192,3 1-152,-1-1 40,1 0-96,22 4 16,-21-1-56,3-1 120,-2-2-192,0 1 208,20 3-80,-16-2 80,0-2 16,9 2 8,-11 1 40,18 1-144,-6-2-8,-1 0-96,2 0 72,-1 0-72,6 2 104,-5-1 64,1-1-96,3 0 184,1 0-88,0 2-64,0-2 144,19 1-8,5-1-24,14 0 40,-38 2-152,73-4 88,37 1 136,21 1-144,6 2 24,-137 0-104,120 14 48,-7-8-248,62 15 72,-24-4-32,-151-17 160,124 16-88,-31-11 184,-10 15 32,7-15-24,-90-5-104,81 18 136,3-3-80,3-1-24,1 0-16,-88-14-16,88 15-16,-6 1 16,-1 0-32,4-1-16,-85-15 48,84 14-104,6 0 16,-2 1 48,-3-1 32,-85-14 8,82 16 0,-2 4-8,2-6-8,3 1-24,-85-15 40,81 14 0,0 1 8,-6-10 0,-5 15 8,-70-20-16,70 5-8,-7 11 8,2-12-8,-9 1-24,-56-5 32,54 15 0,-6-15 8,-7 3 8,-3 1 16,-38-4-32,33 3 48,-7 1-16,-6-4-16,-5 0 16,-15 0-32,3 4 16,3-4 24,-3 0 0,-3 0 0,0 0-40,0 0 8,0 0 8,0 3-16,-5-3 16,5 0-16,-7 4-8,-10-4 0,-1 0-16,-5 0 0,23 0 24,-30 0 24,-24 0-80,-27-6 72,-22-8-8,103 14-8,-111-5-32,-2-13 48,1 12-32,2-8-8,110 14 24,-106-5 8,8-1-16,0-8-24,3 10 8,95 4 24,-95-5-104,1-1 48,-4 1 40,6-2-40,92 7 56,-97-6 72,0 1-48,3-2 16,-3 0 0,97 7-40,-92-8 8,4 1-40,6 0 40,-6 0-72,88 7 64,-90-7-152,7-1 56,2 1-40,45 2 240,36 5-104,-45-4 256,2 1-136,-7-1-80,-4 1-56,54 3 16,-63-6-72,4 3-16,-10-3 288,5 3-136,64 3-64,-62-4-80,3 0 176,3 1-288,4-1 200,52 4-8,-46-3 72,26 1 96,-4 0-64,3 2-176,21 0 72,-20-2-16,2 2-48,2 0 40,2 0-56,14 0 80,-17-2-24,10 2-128,-11 0 128,13 0 0,5 0 24,-15 0 16,14 0-56,-3 0 40,0 0-48,4 0 48,0 4-48,0 1 272,15-1-192,-15-4-32,16 5 280,9 1-120,15 10-80,33-11 0,30 17-32,-103-22-48,120 16-72,6 0-160,61 4 104,-2-4-80,-185-16 208,149 6-104,-42 8 216,-7-10-16,3 1 40,-103-5-136,100 5 128,5 1-72,-1-3 0,7 3-24,-111-6-32,106 3 80,0 1-80,2 0 56,-2-1 56,-106-3-112,105 4 88,-5-4 40,-6 3-48,-94-3-80,84 0 56,1 0-56,-8 4 40,-5-4-32,-72 0-8,66 0 8,-12 0 8,-7 0-24,-9 0 16,-38 0-8,34 0 16,-9-4 17,-7 3-9,-12-3 24,-6 4-48,18-2 72,-18 0 40,0 2-8,0-1-16,0 1-88,0 0 24,0 0-16,-4 0 8,-1 0 16,5 0-32,-15 0 48,10 3 16,-19-3 8,1 4-16,23-4-56,-31 0 32,-24 0 32,-33 0-48,-20 0-16,108 0 0,-117 0 8,7 0-16,11 0 16,4 0-32,95 0 24,-93 0-120,-1 0 112,1 0-88,1 0 80,92 0 16,-90 0 64,-3 0-136,-3-2 72,-1 0-16,97 2 16,-93-5-24,-8-2 56,8-1-80,-3 1-24,96 7 72,-97-14-136,9 10 40,45 1 192,-13-3 80,56 6-176,-52-5 160,-9-1-64,0 1-176,-11 0 0,72 5 80,-72-8-8,-9 1-96,0 0 104,8 0-208,73 7 208,-72-7-128,41 1 152,-5 3-72,4-1 136,32 4-88,-36-4-88,0 1-32,4 1-49,3-2 57,29 4 112,-29-3-128,2 1-96,2 0-168,7 1 0,18 1 392,-16-2-456,9 0-64,-1 0 128,7 2-288,1 0 680,3 0-536,17 0-176,0 0-2225,-20 0 2937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3.18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31 1192,'0'0'0,"0"0"1416,0 0-784,0 0-632,0 0 376,4-1-144,-1-1-64,1 0-24,-4 2-144,4-2 136,1 0-24,0 2 16,1 0-48,-6 0-80,5-1 105,1 1-17,-1-2-24,-1 2 40,-4 0-104,3 0 80,3 0 24,-1-2 24,-1 0-8,-4 2-120,5 0 128,0-2 8,-1 2 8,1-1-32,-5 1-112,6-2 112,-1 0-32,1 2-16,-1-2-16,-5 2-48,5-2 24,10 2 0,-12 0-24,13-1 16,-16 1-16,6 0 0,14 0 16,-4 0 8,0 0-16,-16 0-8,20 0 24,5 0 8,6 0 0,4-2-16,-35 2-16,42 0 56,1 0 24,2 0-8,2 0 40,-47 0-112,50 3 128,0 1-32,4 0-8,2-1 32,-56-3-120,57 6 96,3 8 0,1-10 40,0 10-112,-61-14-24,63 3 40,2 3 8,3 8-56,0-10 64,-68-4-56,72 5 48,0 11-24,-2-12 16,0 10-64,-70-14 24,70 6-32,1 12 40,0-15 0,1 12 0,-72-15-8,69 3 16,-1 3-48,0 8 40,-7-10-16,-61-4 8,63 3 24,0 3 40,-2-3-80,4 1 32,-65-4-16,65 3 32,0-3-48,-6 4 56,0-4 0,-59 0-40,58 0 72,-1 0 0,3 0 8,-3 0 24,-57 0-104,59 0 64,3 0 8,0 0-8,0 0 8,-62 0-72,64 0 128,1 0-72,2 4-8,6-1-24,-73-3-24,70 4-24,4-1 48,5 1 8,-2 1-24,-77-5-8,78 15 0,3-12 0,-4 3-24,0-1 24,-77-5 0,81 16-56,0-12 40,3 1-24,-1 1-32,-83-6 72,81 14 24,-4-10-72,1-1 32,-1 3 56,-77-6-40,81 5-48,0 1 56,0-1 16,-2 0-56,-79-5 32,77 4 64,-1 0-88,-1-4 0,2 3 48,-77-3-24,78 0-8,-3 0 16,2 0 40,-1 4-8,-76-4-40,75 0-48,3 3 96,3 1-48,0-4-16,-81 0 16,82 3 16,3 1-8,-3 0-40,1 1 16,-83-5 16,83 5 24,-1 1-96,3-1 80,5 1-8,-90-6 0,84 5-16,1 0 56,-4 1-16,-2-1 0,-79-5-24,83 6 48,-3-3 0,3 1-32,-4-1 32,-79-3-48,76 4 8,-3 0 0,3-1 8,-2 1-64,-74-4 48,75 3 16,-1 1 0,0 0 8,-1-1 24,-73-3-48,67 6 8,3-1 0,-5 0 8,3-1-24,-68-4 8,70 5 24,0-1-16,-2 0 0,-1-1 8,-67-3-16,66 0-8,-3 4 8,0-1 8,4-3-16,-67 0 8,64 4-8,1-4 16,0 3 0,-2-3-16,-63 0 8,59 0 24,1 0-16,-7 0 16,3 0 16,-56 0-40,49-1 32,3-1 0,0 0 8,-4 0-8,-48 2-32,47-1 16,-2-1 8,-2 0 0,-3 0 8,-40 2-32,38-2 33,-4 1-17,0 1-16,-2-2 16,-32 2-16,31-2 32,-4 0-8,-2 0 8,-2-1-40,-23 3 8,22-2-24,-2 0 32,-2 0-16,-4 1 24,-14 1-16,14-2 16,-8 0 0,8 0 8,-14 2-24,6 0-8,-3 0-40,-3 0-48,0 0 15,0 0 81,4 0-56,-4 0-8,0 0 40,-2 0 24,2 0 0,-7 4-8,-11-4 16,11 3 24,-15-3-24,22 0-8,-20 4 16,-3-4 0,-15 4-16,-14-4 16,52 0-16,-63 3-8,-7-3 8,-4 0 8,-3 0-32,77 0 24,-79 4 0,2-1 8,-1 1-16,1 1 16,77-5-8,-75 6-16,-1 8-8,-1-10-16,-1 10-8,78-14 48,-80 4-16,-1 10 8,-2-10 32,0-1-8,83-3-16,-88 4 8,2-1-24,-8 1 16,1-4 0,93 0 0,-90 0 32,-5 0-32,3 0 8,-5-2-24,97 2 16,-97-2 0,-4-1 16,2-1-8,-3-1 24,102 5-32,-99-15 40,-7 10-40,0-11 8,106 16-8,-108-7-16,-3-9-32,3-1 24,-2 10 8,-7-9 40,117 16-24,-115-14-48,-3 6 112,2-10 0,116 18-64,-116-7 40,1-11 89,1 13-121,1-10-8,113 15 0,-110-5-48,4 0 31,2 1-31,5 0 72,99 4-24,-99 0 57,4-1-25,5 1-16,4 0-32,86 0 16,-88 0 0,5 0 32,-1 0 16,3 0 40,81 0-88,-81 0 56,4 3 48,-3-3 8,-2 0 8,82 0-120,-83 0 176,-3 0-72,3 0 80,-1 0-32,84 0-152,-81-2 104,-2 1-8,-3-3 8,3 0-48,83 4-56,-88-5 48,3 0-8,1 1-8,-2-1 8,86 5-40,-85-6 32,4 3 0,8-3 0,-3 1 16,76 5-48,-68-4 0,-6-1-8,8 0 0,1-1 56,65 6-48,-58-7 32,1 2-16,1-3 88,6 1-120,50 7 16,-47-5 24,9-1 48,4 1-72,7 1 48,27 4-48,-21-3 8,3-1-32,10 2-56,-6 1-96,14 1 176,-2-2-240,2 0-184,0 2-128,0-2-64,0 2 616,0-2-697,0 2-55,4 0-80,-1 0 64,-3 0 768,4 0-792,10 4-265,1 1-1959,-15-5 3016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7.53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376 51 1848,'0'0'0,"0"-2"1040,-4 1-552,4 1-488,-16-6 376,2 1-112,-3-1 0,-1 1 8,18 5-272,-18-5 209,-1 1-9,-1 0-56,2 1-32,18 3-112,-20-4 64,2 2-16,0 1-32,2-1 0,16 2-16,-16 0-24,1 0 0,1 0 24,0 0-24,14 0 24,-7 0 24,-11 3-32,10 1-16,-10 0-16,18-4 40,-5 3-24,-11 1 24,12-1 16,-1 1 8,5-4-24,-7 4 24,1-1-8,3 1 32,1-1 8,2-3-56,-2 4 72,2 0 32,0-1-8,0 1 32,0-4-128,4 3 128,1 1 16,11-1 8,-10 1-8,-6-4-144,18 4 176,-2 1-48,0-1 24,4-1-16,-20-3-136,23 6 104,8-1 24,3 9-32,5-10 0,-39-4-96,38 5 120,0 10-16,1-12-24,3 1 16,-42-4-96,41 5 120,2 10-32,-1-12 0,1 3-48,-43-6-40,45 14 24,0-10 64,1 1 0,3 11 16,-49-16-104,50 4 88,2 14-40,2-13 0,-2 13-32,-52-18-16,54 6 0,4 12-8,3-13-24,0 18 16,-61-23 16,59 15 0,1-1 0,-1-8 16,-1 12-8,-58-18-8,59 5-24,-2 13 24,1-13-8,5 15 40,-63-20-32,61 5 32,6 17 32,-5-17-16,5 15-56,-67-20 8,70 6 24,0 8-48,2-9 0,5 12 16,-77-17 8,74 5-16,3 11 0,2-12 24,-1 10-8,-78-14 0,81 4 0,-2 1 24,3 9-16,7-10-16,-89-4 8,89 5 32,7 1-32,1 8 24,2-14 24,-99 0-48,100 6 24,10-1 16,3 0-48,4 10 24,-117-15-16,119 3 0,-1 3 16,1-1 0,-2 1-48,-117-6 32,118 5 16,-4-1 0,-1-4 8,-2 0 0,-111 0-24,112 0 8,-2 0-8,-1 0-16,-5 0 8,-104 0 8,107-2-16,-1 0 8,1-2 32,0 1-16,-107 3-8,106-4 40,0-1-32,0-1-8,2 1 24,-108 5-24,107-7 48,1 1 8,-5 1 0,3 0 0,-106 5-56,106-8 48,0 1 16,2 0 33,-2 0-17,-106 7-80,108-7 80,1-1-24,-1 1-24,4-7 32,-112 14-64,108-4 32,-2-12-8,1 11-32,0-2 96,-107 7-88,106-17 96,0 12 0,-4-2 56,2-9-128,-104 16-24,105-6 24,-5-8 88,-1 8-40,-5-8 72,-94 14-144,91-5 184,-3-12 0,1 10-8,-7-7 96,-82 14-272,81-6 232,-7-1-72,-6 0 16,0 0-80,-68 7-96,60-7 136,-5-8-24,-1 10-8,-3 0-64,-51 5-40,48-6 0,-3 1 80,-2-1 8,-5 5-24,-38 1-64,34-2 136,2 0-88,-5 0-96,3 2 128,-34 0-80,32 0-80,-5 0 112,2 0 16,-6 0-96,-23 0 48,26 0 48,-5 0-80,1 0-8,-2 0 72,-20 0-32,21-2-8,-3 1 24,-2-1 24,-10 0 0,-6 2-40,19-2 48,-13 0-48,10 1-32,-12-1 0,-4 2 32,5-2-24,0 0 24,1 0 32,-3 1-32,-3 1 0,4-2 0,-4 0-48,0 0 8,0 0-8,0 2 48,0 0-56,-4 0 80,-1 0-96,-9 0 64,14 0 8,-15 0 8,-3 0-8,-3 0 80,-10 0-72,31 0-8,-47 0 40,-14 4-24,-14 0-16,-6 1 8,81-5-8,-85 4-48,-5 1 16,1 0 0,-3 1 16,92-6 16,-90 5 40,0 1-56,-2-1 16,-1 0 40,93-5-40,-97 17-48,2-17 48,-2 5-16,-2-1-24,99-4 40,-103 3-40,-1 1 8,0-1 72,-1 1-24,105-4-16,-102 4 16,-1-4-40,3 3 72,-6 1-56,106-4 8,-105 3 24,3-3 64,-4 4-120,0-4 40,106 0-8,-104 0 16,-8 0-16,4 0-24,2 0 24,106 0 0,-106 0-8,2 0 24,-4 0-32,0-2 64,108 2-48,-115-4 8,0 1-16,2-1 56,-8 1-64,121 3 16,-118-6 8,-4-1 32,1 2-32,1-2 48,120 7-56,-121-8 56,3 1-64,-6 2 32,3-2-48,121 7 24,-120-6-32,-3 1 72,3-1-48,-2 1 48,122 5-40,-123-4 48,3-1-32,-2 3 64,1 0-104,121 2 24,-118-1-16,-5-1-8,1 0-32,-2 2 72,124 0-16,-122 0-32,3 0 32,4 0-40,6 4-32,109-4 72,-114 0 16,5 3-56,3 1 40,3-1 16,103-3-16,-101 0-8,1 4 16,5-4 16,-3 0-24,98 0 0,-89 0 32,-3 0 24,2 0-48,-3-2 24,93 2-32,-92-5 8,-3-1-24,1-1 32,2-7 0,92 14-16,-93-6-16,1-10 48,4 11-24,-2-9 16,90 14-24,-86-6 0,7-8-8,-6 8-8,6-8-72,79 14 88,-77-4-72,5-1 32,6-2 40,6 1 56,60 6-56,-57-5 88,6 0 0,6-1-64,6 3 104,39 3-128,-31-4 64,6 2-16,4 0 40,4 1 0,17 1-88,-5-2 144,-11 2-16,14-2 17,0 0-25,2 2-120,0 0 48,0 0 16,0 0 24,0 0-80,0 0-216,0 0 440,0-2-200,0 1-56,0-1 8,0 2 16,6-2 0,10 2-32,2 0-16,3 0-24,-21 0 72,27 0-64,18 0-16,27 0 16,23 0-9,-95 0 73,108 5 0,7-1-16,2 0 64,-2-1 25,-115-3-73,117 4 0,2-4-32,5 0 15,-2 0 1,-122 0 16,126 3-24,-2-3 24,4 0 24,5 4 17,-133-4-41,138 4 8,4-4 24,5 3-32,-1 1-16,-146-4 16,147 3-16,4-3-25,4 4 66,3 0-25,-158-4 0,160 5 16,4 0 16,1-1-48,4 10 24,-169-14-8,175 0-8,4 15 24,6-10-64,-185-5 48,186 18-105,6-13 73,0 12-64,2-12 48,4 0-24,-198-5 72,191 15-128,3-15 48,-2 3 0,-1 1 24,-191-4 56,192 0-40,2 0 16,-7 0 16,2-2 16,-189 2-8,189-2 32,-4-1-32,-2-3 32,-183 6-32,182-5 0,-10 0-32,1-3 56,-6 1 8,-167 7-32,169-7-16,-5 0 152,-2 0-176,-6 1 0,-156 6 40,153-5-32,-11 1-48,-4 1 184,-5 1-80,-133 2-24,124-2 64,-3 2-16,-10 0-88,-7 0 8,-104 0 32,92 4 0,-2 10-80,-13-14 8,-3 6 24,-74-6 48,63 16-48,-11-13-24,-9 3 8,-7 8-24,-36-14 88,31 4-176,-4 1-24,-13 0-56,-9 10-24,-5-15 280,18 0-344,-18 5-40,4 1 48,0-1-8,-4-5 344,3 5-264,-3 1 56,0-1 16,0 1 40,0-6 152,0 5-112,0 0 48,-2 1 8,1-3 16,1-3 40,-4 4-8,-1 0-24,-10-1 32,8 1 0,7-4 0,-22 3 8,3 1 48,-5-1-32,-8-3 64,32 0-88,-52 0 152,-22 0 24,-9-5 64,-8-9-32,91 14-208,-101-16 160,-1-1 32,-6-1-24,-2 2 96,110 16-264,-119-14 216,4-2-56,-7 8-8,0-10-112,122 18-40,-130-5 96,-3-9 16,-3 8-24,-4 1 16,140 5-104,-144-5 64,4-1 8,-2 3-40,5 3-24,137 0-8,-135 0 0,-1 0-32,1 0 40,-4 3-16,139-3 8,-140 6 24,-4-3-8,-1 1-24,-3-1 32,148-3-24,-149 4-8,0 0 40,-2-1 0,-4 1-24,155-4-8,-154 3 32,-3 3-8,4 8-8,1-10 16,152-4-32,-151 5 40,3 11 0,3-12-40,1 10-16,144-14 16,-144 4-32,4 10-16,1-10 16,6 1-24,133-5 56,-129 4-72,3-1-8,-2 1-32,4-4-24,124 0 136,-124 0-168,4 0-64,-2-5-24,7-10-72,115 15 328,-114-5-376,8-13-24,11 11-64,3-11-97,92 18 561,-86-6-576,7-1-88,3 2-144,10-1-72,66 6 880,-61-2-904,5 2-177,8 0-1951,48 0 3032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3:15.8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 54 1832,'0'0'0,"0"-1"1576,0 1-1576,0 0 392,-2-2-168,0 0-56,1 0-24,1 2-144,0-2 136,0 1-48,0-1 0,0 0-15,0 2-73,0-2 64,0 0-32,0 1-16,3-1-16,-3 2 0,6-2 24,-1 0 8,13 0 8,-13 1 8,-5 1-48,22-2 40,-6-2 0,4 1-24,5-1 8,-25 4-24,32-4 24,1 1 0,-1 1-8,-1 0 8,-31 2-24,34-2 32,2 2-8,2 0-16,1 0-8,-39 0 0,40 0-32,-1 4 56,4-4 16,1 4 8,-44-4-48,41 3 48,2 1-8,2-1 64,4 1 8,-49-4-112,48 4 120,2-4 8,1 3-8,-1 1 24,-50-4-144,54 0 144,5 3 0,4 1 8,2-4-8,-65 0-144,66 4 152,-1-1 32,5 1-24,-3-1 0,-67-3-160,70 0 184,5 0-56,3 4 0,3-4 48,-81 0-176,80 0 168,1 0 8,0 0 8,-2 0 0,-79 0-184,81 0 192,-3 0 40,1-2-16,0 0-23,-79 2-193,73-3 152,-4 1-72,1 0 32,-7 2-56,-63 0-56,68 0 56,-1 0 16,-1 0-80,2 4 24,-68-4-16,67 5 24,-1 1-24,-1 8 24,-2-14 0,-63 0-24,63 5 16,0 10 16,2-12-16,1 3-8,-66-6-8,65 5 0,0 1-8,-2-1 40,1 9-16,-64-14-16,63 0 16,-5 6-8,5-1-16,-8 0 16,-55-5-8,54 4-24,4 0 8,-6-1 24,-7-3 24,-45 0-32,47 0 64,-10 0 64,3 0-16,-8 0 8,-32 0-120,34 0 120,-5 0 0,-5 0 0,-3 0-8,-21 0-112,18 0 104,-4-2 8,1 1 16,-10-1 40,-5 2-168,22-2 168,-17 0 8,10 0-40,-12 1 0,-3 1-136,6-2 160,-1 0-24,0 0 48,1 2-24,-6 0-160,5-2 168,-1 2-16,-1 0-16,1 0-24,-4 0-112,4 0 112,-1 0-8,-3 0 0,4-1-8,-4 1-96,3-2 32,-3 2 24,0-2 25,0 2 23,0 0-104,4-2 96,-4 2-16,0-2-16,0 2-16,0 0-48,0 0 8,0 0 16,4-1-48,-4 1 24,0 0 24,0 0-40,0 0 0,0 0-16,0 0 72,0 0-128,0 0 24,0 0 16,0 0-8,0 0 312,0 0-576,0 0 280,0 0 16,0 0 408,0-2-784,0 2 408,0 0 0,0 0-8,0 0-16,0 0-89,0 0-183,0 0-352,0 0 1689,0 0-3122,0 0 777,0 0-145,0 0 57,0 0 7578,0 0-13508,0 0 6218,0 0-2521,0 0 3617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9.47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45 101 4440,'0'0'0,"0"0"0,0 0 321,-1 0-129,-1-2-96,-2 0-64,4 2-32,-3-2-48,1 1 48,0-1-16,0 0 16,2 2 0,-3 0-16,-1 0 0,1 0 16,-1 0-8,4 0 8,-4 0-16,3 0 0,-1 0-8,0 0-8,2 0 32,-2 0-24,0 0-8,1 0 0,1 4 0,0-4 32,0 0-32,0 5 32,3 0-32,3 1 40,-6-6-8,18 5-8,-4 1 8,4-1 32,3 0-32,-21-5 0,35 17 48,13-3-8,11 0-8,8-8 16,-67-6-48,66 19 40,3-13 0,-3 8 48,4-10-24,-70-4-64,74 5 56,-4 1 8,6-1-40,-1 0 8,-75-5-32,79 15 24,0-15 16,10 5-16,2 1 0,-91-6-24,94 3 40,1 3-24,4-1 16,-2 9 8,-97-14-40,102 0 72,3 6-32,-3-1-32,4-1 32,-106-4-40,103 3-8,4 1 56,-2-1 40,4-3-48,-109 0-40,105 0 72,-3 0 0,1 0 16,-3-1 24,-100 1-112,103-4 152,-3-3 0,-3 0-24,-3-8 16,-94 15-144,90-5 112,0-13 40,-2 13 0,-4-12-8,-84 17-144,81-14 160,-7 7 8,-2-17 8,-7 10 0,-65 14-176,66-7 152,-12-13-24,-2 15-48,-7-13-40,-45 18-40,38-6 40,-6-1 8,-7 0-32,-1 2 16,-24 5-32,19-4 8,-13 2-16,10 0 0,-12 1-56,-4 1 64,3 0-128,-3 0-56,0 0-8,0 0 16,0 0 176,0 3-112,0 3 64,-2-1 24,-1 0 16,3-5 8,-16 15 8,-2-12 8,-8 3-8,-4-1 24,30-5-32,-58 18 32,-30-13-56,-23 13 32,-13-14 8,124-4-16,-130 4-8,3-1 24,6-3-8,4 0-40,117 0 32,-113 0-32,-2 0 0,0 0-8,-2 0 24,117 0 16,-117-2 0,-1-1-16,-1-1 8,-1 1 0,120 3 8,-119-2-16,-1-2 16,-1 2-24,3 1-32,118 1 56,-114-2 0,1 2-16,2 0 16,4 3 40,107-3-40,-104 6-16,0 12 56,5-15 8,-2 1 32,101-4-80,-89 5 80,4-1-32,10 0-8,-3-1 64,78-3-104,-72 4 40,4-1-8,7 3-24,7-3-40,54-3 32,-45 4 32,0 0 16,7-1 64,10-3 16,28 0-128,-26 0 136,10 4 0,11-4-24,-10 0-16,15 0-96,-1 0 72,-1 0 64,0 0-8,0 0-8,2 0-120,-2 0 88,2 3-31,0-3-66,4 0-127,-4 0 136,4 4-104,-1-4-56,13 4 112,2-4 72,-18 0-24,24 3 40,6-3 16,35 0-8,27 0-24,-92 0-24,117 0-8,10 0 24,4 0-48,1 0 40,-132 0-8,126 0-16,-4 0-8,0 4-16,4-1-8,-126-3 48,127 4-16,6-4-96,8 4 48,1-1-16,-142-3 80,153 4-144,1-4 64,8 3 0,3 1-32,-165-4 112,171 4-32,2 1-16,5-2-16,3 1 40,-181-4 24,185 4-40,2 1 8,7-1 32,-3 1-8,-191-5 8,189 5-8,7 10 8,-8-15-16,-188 0 16,193 0-40,-3 3-16,-3-3 48,-2 0 16,-185 0-8,186 0 48,-1-3 0,-5-3-16,1-12-8,-3 13 32,-178 5-56,174-7 40,3-7 48,-3 8 24,-174 6-112,174-16 80,-3 11 8,-4-10-104,-3 10-48,-164 5 64,160-7-8,-2-8 32,-5 12 32,0-5-32,-153 8-24,144-14-24,-8 9-8,-8-3 8,-8 1 0,-120 7 24,115-5 0,-12-1-40,-10 1 24,-10 0 32,-83 5-16,72-6 8,-9 1 32,-9 1-56,-9 1-16,-45 3 32,34-2-40,-11 0-96,-7 0 64,-16 2-80,0 0 152,0 0-288,0 0 8,-2 0-16,-3 4 72,5-4 224,-18 5-120,2-1 88,0 1-24,1-1 72,15-4-16,-18 3 8,-7 1-40,-9 0 32,-34 1-64,68-5 64,-103 5 0,-26-1-40,-11 0 96,-1-1 16,141-3-72,-136 0 24,5 4 0,8-1-16,-1 1-8,124-4 0,-126 4 16,1 1 8,-7 0-56,3 1-16,129-6 48,-133 5-8,-2-1 40,-3 1-24,1-1 56,137-4-64,-138 3 24,-3 1-24,3 0-8,0-1 40,138-3-32,-137 4 0,0-4 24,3 0 24,1 0-8,133 0-40,-132 0 56,3 0 24,7 0 24,7 0-24,115 0-80,-108 0 112,9 0-8,2-2 8,7 0 48,90 2-160,-81 0 160,5 0 16,8 0 8,11 0-48,57 0-136,-56 0 136,11 0 8,7 0-48,6 0 24,32 0-120,-25 0 112,7 0-8,3 4 8,10-4-15,5 0-97,-4 0 128,3 0 88,1 0 48,0 0 8,0 0-272,3 0 256,12 0-128,-10 0-88,13 0-16,-18 0-24,14 0-16,10 0 16,8 0 0,36 0-8,-68 0 8,114 0-64,37 3 40,16-3-16,0 4 0,-167-4 40,156 5 8,-5-1-8,-1 0-24,8-4 24,-158 0 0,162 0-8,5 0-24,5 0 24,6 0 16,-178 0-8,185-2-16,6 0 24,5 0-56,9-1 56,-205 3-8,207-2-56,1-2 16,6 1 40,2-1-48,-216 4 48,224-4 16,-1 3-16,6-1-40,3 0 64,-232 2-24,228-2-24,4 0 24,-2 1 40,-7-1-48,-223 2 8,219-2 48,-1 0-40,-3 0 32,-3 1-16,-212 1-24,204-6 24,-12 1 40,-5-10-48,-11 10 24,-176 5-40,165-18 0,-10 11-16,-9-17 80,-12 10-72,-134 14 8,123-18 64,-12 2-24,-12-4-64,-14 6 48,-85 14-24,79-15 40,-16 1-32,-13 7 8,-11-11 16,-39 18-32,26-6-48,-8-8 40,-15 10 0,1 3-160,-4 1 168,0-2-312,-2 0-160,-3 2-41,-10 0 121,15 0 392,-16 4-192,-6 1 64,-1 0 104,3 1-88,20-6 112,-18 5-168,-9 1 24,-9-1-40,-35 0 104,71-5 80,-107 22-56,-20-6 24,-4 0 16,7 4-64,124-20 80,-116 18-88,9 0 64,6-4 32,4 4 40,97-18-48,-94 17 0,1 2-16,-1-2-32,3 1-40,91-18 88,-90 18-16,4-2-8,5 0-8,0 2 56,81-18-24,-76 16 8,-1-2-16,3 1 24,4-12-8,70-3-8,-66 4 24,-1 1 64,10-1-8,3-4 48,54 0-128,-49 0 176,6 0 0,7 0 8,0-2-8,36 2-176,-29-3 184,8-1 16,3 2 24,11-1 8,7 3-232,-8-2 297,3 0 47,1 0 0,4 0-32,0 2-312,0-1 216,4-1-144,1-2-72,10 1-64,-15 3 64,3-4-80,21 0-24,1 1 8,11 1-56,-36 2 152,83-4-184,42 4 24,34 4 0,11 16 104,-170-20 56,169 16-72,-14 4 16,1-4 32,3-2-56,-159-14 80,163 15-40,4-1-16,4-9 32,2 15 72,-173-20-48,176 6 32,5-1 72,-4 9-72,2-14-8,-179 0-24,178 4 8,-3 0-16,-3-4 48,3 0-8,-175 0-32,169-4 72,0 0-16,-2-1 8,-7 0-72,-160 5 8,158-8 8,-11 1 32,-5-9-40,-9 2 64,-133 14-64,126-15 48,-2-1-8,-9 2-24,-10-1 32,-105 15-48,100-16-24,-15 0 8,-6 0 32,-11 0-32,-68 16 16,60-8 24,-8-10 0,-7 13 0,-9 0-32,-36 5 8,28-7 8,-4 1-24,-10 3 0,-9 1-64,-5 2 80,6-2-160,-6 2-152,0-2-121,0 2-31,0 0 464,0 0-392,-4 0 152,-1 0 112,-2 0 72,7 0 56,-8 4-24,-6-4-16,7 3 24,-15-3-8,22 0 24,-19 4-24,-5 0 8,-3-1-16,-5 1 16,32-4 16,-41 5-8,-10 10-24,-3-12 16,2 11 8,52-14 8,-47 4 16,8 1 16,5 1 8,5-1-16,29-5-24,-23 6 24,5-1 0,3-1 0,10-1 160,5-3-184,-6 0 328,1 4 112,1-4 40,3 0-127,1 0-353,0 0 200,3 0-144,15-6-48,-2 1-8,-16 5 0,24-16-16,12 9 24,25-17 8,21 5 8,-82 19-24,103-18 32,14 3 0,12 10 0,8-1 0,-137 6-32,138-1 48,-5 1-8,-3 0-48,-3 0 0,-127 0 8,128 0-16,0 0-8,-1 3 48,6 12-8,-133-15-16,137 5 24,0 17-24,-1-4-24,1 3-64,-137-21 88,133 25-120,-4-1 0,-1 3 8,-9-2 48,-119-25 64,115 28-88,-8 1 8,-6 4-24,-11-3-9,-90-30 113,75 31-112,-15-2-40,-12-3 8,-13-2-24,-35-24 168,25 20-208,-11-4 8,-14-11-32,0 11 8,0-16 224,-5 4-168,-19 12 64,3-10 72,-4 10-8,25-16 40,-29 3-40,-2 13-8,-3-12-24,-5 1 8,39-5 64,-62 4-48,-29 0 8,-23-4-8,-11-4 24,125 4 24,-130-16-16,3 1-48,6-1 64,2 0-8,119 16 8,-116-20-24,1 6 40,1-4-40,1 4 8,113 14 16,-111-17 0,-1 1 0,4-3 0,6-1-16,102 20 16,-101-18 8,2 2 56,4-1 8,3 1 32,92 16-104,-88-16 112,7 2-32,6 6 16,5-8-24,70 16-72,-63-5 64,4-2-8,8 0 16,8 1-16,43 6-56,-38-3 72,11-1 16,8 0 8,2 3 56,17 1-152,-3-2 248,-1 0 120,2 2 96,2 0 9,0 0-473,0-2 376,4 0-152,10 1-152,-14 1-72,4-4-32,12 0-32,-1 3-8,8-1-16,9 0 8,-32 2 80,67-2-104,35 2 8,29 6-32,17 10 0,-148-16 128,149 16-112,-3 4 16,-1-1 40,-145-19 56,137 18-41,3 4 33,2-4-16,4 2 24,-146-20 0,145 18 16,-3 5-32,0 0 0,-1-1-8,-141-22 24,136 20-8,-3 0 16,2-4 16,-7-2 0,-128-14-24,126 15-8,-6-12 0,-7 13-32,-3-16-24,-110 0 64,101 6-32,-6 8 0,-11-14 32,-5 14 0,-79-14 0,74 4 8,-4 0 0,-5 1 0,-9 0-8,-56-5 0,45 4 0,-9 1 16,-8-1-24,-10-4 16,-18 0-8,4 0-8,0 0-72,-4 0-64,0 0-24,0 0 168,-4 0-200,-10 0 72,-3 4 64,3-4 0,14 0 64,-14 3-80,-4-3-64,-9 0-48,-11 0-64,38 0 256,-70 0-328,-25-5-120,-22-10-184,-11 10-144,128 5 776,-129-5-752,1 1-105,0 2-1887,128 2 2744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21.08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1396 641 2944,'0'0'0,"0"0"1200,0-4-984,0-1-32,0 5-184,0-8 201,0 1-25,5-7 32,1 8 40,-6 6-248,16-14 192,-11 9 8,15-11-40,-4 10-32,-16 6-128,23-20 136,6 4-32,11-2 40,8-3 0,-48 21-144,54-22 200,7 0 48,6 3 16,3-5-24,-70 24-240,74-21 216,-1-1-72,6 2-56,4 2-24,-83 18-64,92-14 40,14 9-16,9-10-48,4 13 8,-119 2 16,124 0-88,5 0-24,8 4-64,5 12-88,-142-16 264,145 6-288,12 17-72,3-7 0,1 2-40,-161-18 400,169 22-400,-1-2 16,4-1 72,1 1 88,-173-20 224,180 16-193,1 4 73,4 2 24,6 3 8,-191-25 88,192 23-64,1 0 16,2 4-24,3-1 16,-198-26 56,198 25-32,5 0-16,0 0 16,0 0 8,-203-25 24,209 24-40,-2-3 24,5 1 8,0-2 24,-212-20-16,212 19 72,0-1 0,-2-1 32,-6-14 16,-204-3-120,203 5 144,-6-1 64,-2-4 17,-8-2 103,-187 2-328,179-5 328,-4-17 40,-1 4-72,-7-3-48,-167 21-248,166-22 208,-8-3-88,-2 0 64,-5-2-112,-151 27-72,149-27 88,-5-2-40,-11 0-24,-7 1 32,-126 28-56,117-26 32,-9 0 24,-8 4 48,-4 0 0,-96 22-104,84-19 128,-6 1-8,-1 1-16,-14 3-8,-63 14-96,57-7 72,-12-11-16,-12 14-40,-6-1-32,-27 5 16,18-2-16,-13 0-136,-5 2-112,0 0-40,0 0 304,-4 4-336,-14 1 104,2 10 120,-4-10 56,20-5 56,-19 16-32,2-12-8,-4 10 16,-10-8 8,31-6 16,-66 27-24,-38 1 32,-28 5-40,-10-3 32,142-30 0,-147 27-24,3-3-8,4-5 48,3-1-32,137-18 16,-138 18 16,-6-3 32,-5-1-16,-4-9 56,153-5-88,-156 17 72,-1-14-8,-3 3 8,-3-1 0,163-5-72,-166 5 80,-3 1-48,2-3-8,-2-3 0,169 0-24,-167 4 16,-4-4 80,8 0-16,-6 0-48,169 0-32,-162 0 48,4-2-64,-1 0 40,3 1-16,156 1-8,-153-2 8,4 0 40,3 0-8,4-1 8,142 3-48,-136-2 32,4-2 16,7 1 24,10-1 24,115 4-96,-112-2 112,8 0-32,7-1 32,9-1 0,88 4-112,-83-3 120,9-1 16,6 0-8,5 1 16,63 3-144,-61-6 160,9 3-24,5-4 48,9 1-40,38 6-144,-32-5 160,7 0-31,5 1-25,15-1 8,5 5-112,-8-2 104,3 0 72,3 0 88,2 0-24,0 2-240,0-1 200,0-1-56,6-2-160,10-1-64,-16 5 80,5-4-144,10 1-32,3-1-16,10 0 24,-28 4 168,47-5-168,48 0 56,46-3-24,22 3-32,-163 5 168,171-4-113,-7 3-39,-10 1 56,-3 0 24,-151 0 72,160 3-80,-2-3 40,6 0 8,5 0 24,-169 0 8,174 0-16,4 0 8,4-2 16,7-1 0,-189 3-8,190-2 24,6 0-32,4 0 16,3 1-56,-203 1 48,203-2 8,7 0 32,1 0 8,-211 2-48,213 0 8,1-2-48,0 2 48,0 0-24,-214 0 16,212 0 48,0 0-24,-3 0-32,-6 0 16,-203 0-8,194 0 16,-3 0 32,-4 0-16,-9 0-48,-178 0 16,176 0 40,-12-1-56,-8-3 64,-12 0-8,-144 4-40,138-5-40,-10 0 112,-6-1-112,-7-1 32,-115 7 8,106-5 72,-9-1-96,-11 1 56,-10 1 8,-76 4-40,68-1-48,-10-1 72,-8 2-64,-5 0-112,-45 0 152,38 14-160,-8-10-96,-6 10-88,-8-9-56,-16-5 400,5 18-488,1-12 0,-3 10-16,-3-2 128,0-14 376,-3 15-248,-13-1 56,-1-8 120,-1 12 40,18-18 32,-19 3 0,-1 12 24,-7-12 80,-20 2 32,47-5-136,-81 6 128,-32-3 80,-27-3-8,-13-5-8,153 5-192,-156-16 240,3 0-72,4 0 16,3-4 32,146 20-216,-151-16 152,-4-4 16,-3 4-56,-7 1-24,165 15-88,-169-14 96,0 7-32,0-9 8,0 10-48,169 6-24,-169-14 48,0 8-16,-4-1-24,-1 0 24,174 7-32,-174-7 0,-1 0 0,-6-8 64,6 10-16,175 5-48,-179-7 24,1-1 64,-4-6-88,0 10 40,182 4-40,-183-7 56,-4-9-24,2 11 24,0-10-56,185 15 0,-187-5 24,2-13-16,-8 13 104,5-12-24,188 17-88,-195-3 80,5-4 8,-2-1-56,1 1 16,191 7-48,-189-14 56,-3 8-24,5-1 0,2 0 0,185 7-32,-185-7 8,5 0 24,2 1-8,3 1-48,175 5 24,-168-2 0,4 2-32,6 0 8,5 0 48,153 0-24,-149 4 24,7-1-48,5 1 0,8 1 8,129-5 16,-126 15-24,4-12 48,1 3 40,2 8-48,119-14-16,-116 0 8,1 4 0,1-1-56,8 1 48,106-4 0,-99 3 32,2-3-16,4 4-48,1 0 0,92-4 32,-86 0-40,5 0 0,4 0 56,5 0 0,72 0-16,-69 0 16,3 0-16,1 0 32,2 0-32,63 0 0,-61 0-8,2 0-32,5 0-32,2 0-64,52 0 136,-47 0-200,-1 0-48,-1 3-40,4-3 16,45 0 272,-39 4-272,-1-1-24,9 1 16,3 0 16,28-4 264,-27 3-216,7 1 128,6-4 32,8 3 32,6-3 24,-5 0 8,-1 0 0,3 4 56,1-4 8,2 0-72,-2 0 72,2 0-24,0 0-72,0 0-40,0 0 64,15-2-72,-1-1 48,7-1 8,8 0-16,-29 4 32,52-5-72,36-11-96,33 10-24,19-8 0,-140 14 192,155-2-216,5-1 8,0 1 8,-9 0-24,-151 2 224,160 0-184,5 0 56,8 0 47,6 0 41,-179 0 40,187 4-48,4-1 8,5-3-16,-2 0 16,-194 0 40,192 0 0,6 0-32,-2 0 56,0 0-24,-196 0 0,196 0 56,-9 0 32,-6 0 56,-3 0 65,-178 0-209,171 0 232,-7 0 40,-8 0-8,-5 0-16,-151 0-248,140 0 208,-5 0-32,-5 4-40,-8-1-8,-122-3-128,117 4 72,-4 10-8,-5-10-24,-7 1-32,-101-5-8,95 20 24,-5-14-8,-8 10 40,-6-11 24,-76-5-80,68 14 104,-10-10 32,-10 1 0,-10 12 8,-38-17-144,31 0 96,-10 3 0,-6 3-24,-12-3-40,-3-3-32,6 4 24,-3-1-72,-3 1 0,-2 1 8,2-5 40,-3 6-24,-12-1 40,10 10-16,-11-12 24,16-3-24,-6 6 40,-13-1 40,-1 9 16,-5-10 56,25-4-152,-36 5 144,-25 12 8,-22-12-24,-18 9-8,101-14-120,-108 4 128,-5-1-16,0-3 32,1 0 0,112 0-144,-111 0 192,-6 0 9,4-1 47,-4-5 24,117 6-272,-117-5 296,-12-2 16,-2-8 16,-10-1 16,141 16-344,-144-14 280,-8-4 16,-3 0-56,-7-2 0,162 20-240,-163-18 216,-6-2-32,0-3-48,-6 1-48,175 22-88,-176-19 72,4-3-16,-5 4 16,1 0 8,176 18-80,-174-16 136,1 1-56,-1 1-32,3 0-48,171 14 0,-171-15-8,1 1 0,-1 7 8,-4-11 8,175 18-8,-172-7-40,1-11 40,6 10 0,-1-10 0,166 18 0,-151-5 24,-5 0-56,10-1-8,3 4-48,143 2 88,-144-3-200,13-1 0,5 3-64,11-3 24,115 4 240,-117-2-280,11 0-48,0-3-96,10 1-40,96 4 464,-37-1-128,-12-1 16,2-2-24,-7 2-72,54 2 208,-46-3-472,-12-1-81,4 1 65,-3-3-192,57 6 680,-47-5-856,6-1-48,6-1-104,3-7 103,32 14 905,-23-6-864,5-13-1648,18 19 2512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37.7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3026 108 1200,'0'0'0,"-6"0"1408,6 0-1408,-25 0 1080,-14 0-448,-24 0-271,-20 0-97,83 0-264,-90 0 192,2 0-56,0-2-32,5 2 0,83 0-104,-77 0 72,3 0 24,1 0-72,-3 0 16,76 0-40,-72 0 64,2 0-32,-2 0 72,0 0-88,72 0-16,-73 0 0,4 0 40,-3 0-80,4-2 120,68 2-80,-68 0 16,1-1 16,-1 1 40,1-2-80,67 2 8,-66 0 40,-2 0-16,-3-2-16,5 2 8,66 0-16,-67-2 40,6 2-24,0 0 8,4 0 16,57 0-40,-54 0 16,2 0 32,5 0-32,6 0 40,41 0-56,-44 0 0,7 0 0,1 0 24,5 0-48,31 0 24,-30 0 0,4 0 24,5 4-8,-1-4 32,22 0-48,-14 0 40,7 3 0,-8-3-8,12 0-8,3 0-24,-6 0 24,3 0 0,1 0 16,0 0-16,2 0-24,-2 0 40,2 0 16,-1 0-40,1 0 16,0 0-32,0 0 32,5 0 0,13 4 32,-18-4-64,16 0-16,4 4 48,5-4-48,4 5 8,-29-5 8,45 5 48,19 10-24,14-12 16,6 12-48,-84-15 8,88 3 0,-1 12 0,1-12-8,-2 3-16,-86-6 24,84 14-16,3-14-24,-3 4 16,1-1-8,-85-3 32,81 4-32,0 0 24,1-4-48,4 3 112,-86-3-56,85 0 16,-1 0-8,-3 4 40,2-4-80,-83 0 32,79 0-16,-3 0 64,3 3-32,-6-3-32,-73 0 16,76 0 40,-6 0-48,-9 0 32,0 0 8,-61 0-32,52 0-16,1 0-8,-3 0-24,-3 0 0,-47 0 48,45 0-24,-6 0 8,-7 0-32,-1 4 40,-31-4 8,29 0-16,-6 0-8,-3 0-8,-6 0-8,-14 0 40,15 4-16,-10-4-24,13 3 16,-14-3-24,-4 0 48,3 4-80,-3-4 8,0 3 8,4-3-16,-4 0 80,0 4-40,0-4 32,-2 3 16,-3-3 32,5 0-40,-20 4 24,2-4 40,-5 4-8,-10-4-40,33 0-16,-57 0 72,-24 0-16,-15 0-24,-6-4 48,102 4-80,-101-5 48,-1-1-40,5 1 56,0 0-64,97 5 0,-96-6-64,1 1 80,2 3-72,3-2 24,90 4 32,-95-3 64,3-3-64,-3 3 0,1-1 48,94 4-48,-93-5-32,3 1 48,-4 1 0,4-3-16,90 6 0,-91-3 48,4-3-32,3 1 64,3 1-56,81 4-24,-77-3 40,-1-3-32,7 3-8,-1-3 24,72 6-24,-65-5 0,4 1 24,5 2-8,6-1 24,50 3-40,-45-4 32,5 1 0,3 1 0,4 0-16,33 2-16,-30-4 0,4 3 8,7-1-8,1 0 24,18 2-24,-8-2 16,-6 0-8,11 2 0,-1 0 0,4 0-8,-2 0-8,0 0 16,2 0 8,0 0-8,0 0-8,0 0 24,6 0-16,8 0-24,0 0 8,-14 0 8,22 0-24,5 0 24,14 0 16,26 0-16,-67 0 0,92 0 16,14 0-8,7 4 32,0-4-48,-113 0 8,113 4-32,-3-4 8,0 0 0,-2 3-8,-108-3 32,106 0 0,-2 0-24,4 0-24,-2 4 8,-106-4 40,106 0-32,4 0 0,-1 0-48,-1 3 48,-108-3 32,110 0-48,-4 4-24,3 0 64,-3-1-48,-106-3 56,105 4-32,-1-1 16,-7 1-72,2 1 32,-99-5 56,92 4-112,1 1 8,-1 1 48,-10 8 0,-82-14 56,83 0-16,-7 6-32,-4 8-24,-8-10 24,-64-4 48,63 5-80,-7 0 40,-2 1 24,-9-1-8,-45-5 24,41 4-32,-16-1-16,-3 1-16,-17-1 24,-5-3 40,6 0-80,-1 0-72,-1 0-40,-4 0-48,0 0 240,-2 4-184,-5-4 80,-10 0 72,10 0 72,7 0-40,-21 0 40,-3 0 40,-8 0 24,-26 0 8,58 0-112,-93-5 96,-20-11 0,-15 1 8,-3 8 0,131 7-104,-122-16 128,8 10-16,1-8 8,11 9-72,102 5-48,-103-6 72,1 1-16,1-2 8,-3 1 48,104 6-112,-104-7 16,3 0 56,0 1-40,4 1 8,97 5-40,-99-7 88,6 1-48,1-1 16,2-7-64,90 14 8,-86-4 40,1-3 0,1 2-24,-1-1 32,85 6-48,-77-5-8,0-2-8,10 1 8,1 1-24,66 5 32,-61-5 8,-2-1-32,3 3 8,1-1 0,59 4 16,-56-4-8,1 3-40,6-1 16,4 0 48,45 2-16,-41-2-32,5 2 32,2 0 0,5 0 0,29 0 0,-25 0 0,5 0 0,4 0-16,9 0-16,7 0 32,-15 0-40,14 4-16,-1-4 0,0 3-16,2-3 72,0 0-40,0 4 24,4-4 8,-1 4 0,-3-4 8,16 0 0,2 3-16,6-3 32,8 6-32,-32-6 16,63 5 8,34 13 40,18-13 0,7 15 8,-122-20-56,121 5 64,-6 12-64,-6-14 8,1 1 0,-110-4-8,104 3 8,-1 1 16,-3 0-24,1-4-56,-101 0 56,101 3-48,3-3 32,-1 4 16,-1-4-24,-102 0 24,99 0-40,0 0-24,-6 3-64,1-3-8,-94 0 136,88 0-192,-13 0-80,-1 0-240,-15-1-641,-59 1 1153,52-2-2152,-52 2 2152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38.14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2003 138 1512,'0'0'0,"-14"3"1776,-15 1-23,-50 1-969,79-5-784,-122 15 328,-8-12-72,10 1-88,15-1-72,105-3-96,-91 0 144,-1 0-120,6 0 40,1 0 40,85 0-104,-81-1 16,4-1 40,3-4-16,1 1-8,73 5-32,-74-7-8,6-8 40,-1 10-80,3-2 0,66 7 48,-59-18-24,3 12-56,0-10 24,8 11-48,48 5 104,-47-15-104,7 10-40,3-2-24,4 0-8,33 7 176,-27-7-264,6-8-8,1 10-136,20 5 408,-7-6-625,-1 3-551,3-1-672,3 2 712,2 2 1136,-2-1-464,2-1 440,0 0 24,0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40.94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251 178 4032,'0'0'0,"0"0"576,0-3-295,3-4-89,-3 7-192,6-17 144,-1 12-16,1-13 24,-1 13-8,-5 5-144,5-17 184,1 12-8,-1-11 56,1 11-48,-6 5-184,5-17 208,-1 12-48,-1-9-40,1 8-16,-4 6-104,3-7 64,1 2 8,0-1-80,-1 3 56,-3 3-48,0-4 0,4 0-32,-4 1 40,3 1-48,-3 2 40,0-2-16,0 0-8,0 2 32,-3 0-16,3 0 8,-6 0-16,1 6 48,0-1 8,-3 1-8,8-6-32,-14 16 40,9-11-16,-3 13 16,-8-2 40,16-16-80,-7 20 152,-11 7 16,4 5-8,-1 6 8,15-38-168,-7 42 152,-11 1-48,13 2-8,-10 1 24,15-46-120,-5 47 112,0 2 0,-1-3 8,3-4 24,3-42-144,-2 39 112,-2-3 32,2 0-48,1-2-31,1-34-65,-2 33 64,0-1-24,2 0 0,-2-1 24,2-31-64,-2 29 64,2-2 32,0 0-8,0-2-24,0-25-64,0 23 72,0 1-40,0-5 24,0 1 0,0-20-56,0 16 56,0 0 24,4-10 24,-4 14 96,0-20-200,4 5 144,-4 11 16,0-12-16,0 1-64,0-5-80,0 15 120,0-12 24,0 1-32,0-1-8,0-3-104,0 4 176,0 0-32,0-1 80,0-3 112,0 0-336,0 4 360,0-4 56,0 0 0,0 0 33,0 0-449,0 0 392,0 0-80,0 0-160,0-2-64,0 2-88,0-5 72,0-3-24,0-8 0,-2 9-96,2 7 48,-2-20-72,0 2 32,0-2 40,1-3 64,1 23-64,0-30 0,0-8 96,0-5-48,0-6 8,0 49-56,3-50 72,1-1-88,-1 3 16,1-2 32,-4 50-32,5-49 32,1-1 8,-1-1-24,1 1-72,-6 50 56,3-47-24,3 2 56,-3 4 24,1 7-48,-4 34-8,0-33 88,3 8-104,1 0 48,1 5 8,-5 20-40,6-18 0,-3 11 24,1-11 0,0 15-80,-4 3 56,0-4-104,3 0 32,-3 3-104,0-1 152,0 2 24,0 0-8,0 3 16,0 12 16,0-1-80,0-14 56,0 20-32,0 7 8,-2 11 24,1 19 32,1-57-32,-6 72 0,-8 9 16,8-2-16,-1-5-64,7-74 64,-16 66-48,2-3 8,-1-5-8,-3-4 80,18-54-32,-16 48 56,-2-3-80,2-5 40,2-8-72,14-32 56,-6 31-24,-8-10 72,10 1-16,-1-8 32,5-14-64,-7 15-8,1-10 24,4 0 0,2 1 0,0-6-16,0 3 56,0-3-24,-1 4 40,-1-4-8,2 0-64,-2 0 64,2 0 24,0 0-32,0 0 0,0 0-56,0-5-32,0-3 48,4-8 0,-4 16-16,5-14 8,0-2-32,1-4-24,-1-4 32,-5 24 16,6-25 16,-1-7 0,11-11 0,-10-11 56,-6 54-72,16-58 24,-11-3 40,9 2-16,-10 1-96,-4 58 48,5-57 56,1-1-88,-1 3 24,1-3 72,-6 58-64,3-54-8,1 6 8,-1 4 64,-3 9-144,0 35 80,0-26-32,4 7 32,-4 11-120,0 1-144,0 7 264,0-5-696,0 3-337,0 0-223,0 2-48,0 0 1304,0 0-1144,-2 6 23,-3 12-39,-10 0 136,15-18 1024,-7 23-880,-18 20-200,-5 22-2065,30-65 3145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42.67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1 180 2856,'0'0'0,"4"0"720,-4 0-720,0 0 424,0-2-152,0 0-64,0-1-16,0 3-192,0-4 153,0 0-33,0 1 8,0-1-48,0 4-80,0-3 72,0-1-8,0 1-16,0-1-8,0 4-40,0-2 16,0 0 8,0 1-8,0-1 0,0 2-16,0-2 0,0 0 24,0 2-16,0 0-8,0 6 24,0 8-32,0-9 24,0 13 8,0-18-24,0 16 16,0 2 16,0 9 0,0 6-16,0-33-16,0 41 16,3 4 16,-3 4-8,4-1-8,-4-48-16,5 49 32,1-4-8,-1 0-8,0-4 0,-5-41-16,15 39 8,-12-1 8,3-2-16,-1-2 48,-5-34-48,14 33 0,-10-3 0,0-1 16,1-4-40,-5-25 24,5 25 40,1-3 8,-1-1-24,1-1 16,-6-20-40,3 16 32,1 1 8,-1-12 32,-3 15 24,0-20-96,4 5 88,0 13 56,-1-12-48,1 8 16,-4-14-112,0 3 120,3 3-48,-3-1 80,0 1-16,0-6-136,4 3 176,-4 1 48,0-4 64,0 3 88,0-3-376,0 0 416,0 0-40,4 0-55,-4 0-73,0 0-248,0 0 168,3 0-16,-3 0-72,4-3 16,-4 3-96,0-6 64,3-1-72,1-7 48,0 7-56,-4 7 16,3-18 32,1 2-24,-1-1 48,1-2-48,-4 19-8,4-27 16,-1-8 64,3-4-56,-1-6 16,-5 45-40,5-45 32,-1-2-16,-4 1 0,0-3-8,0 49-8,0-47-8,0 1 8,0 1 16,-2 0 0,2 45-16,-3-47 32,-3 0 0,3 0 0,-1 1-24,4 46-8,-4-45 8,1 3-24,-1 3 32,4 39-16,-2-38 16,1 4 0,-1 3 24,2 8-16,0 3 0,0 20-24,0-7 40,0 0-24,0 1 0,0 1-40,0 5 24,0-2-48,0 1-32,0-1-32,0 0 32,0 2 80,0-2-72,0 2 40,0 0 8,0 14 8,0-14 16,0 6-8,0 17-32,0-3 24,0 3 8,0-23 8,0 29-24,5 16 24,1 13-8,-1 6 0,-5-64 8,14 63 0,-14-2-16,4-5 32,0-7-32,-4-49 16,3 43 0,1-2-8,-4-3-8,0-38 16,3 38-32,-3-2 16,4-4 8,-1 0 8,-3-32 0,0 31 0,4-2 0,0-2-16,-1-4-16,-3-23 32,4 22-8,-4-3-24,3 1 32,1-4 0,-4-16 0,4 18-40,-4 0 8,3-2 16,1-1 8,-4-15 8,3 5 8,-3 13 8,4-12 16,-4 8 0,0-14-32,4 4 16,-4 1 16,3 0-16,-3 1 0,0-6-16,0 5 24,4 0 24,-4 1 24,0-3 128,0-3-200,0 0 336,0 4 88,0-4 40,0 0-72,0 0-392,0 0 264,0 0-80,0-2-72,0-1-32,0 3-80,0-6 72,0-8 0,0 9-16,0-13 0,0 18-56,0-15 56,0-3-32,0-2-8,0-3 24,0 23-40,0-31 32,0-8-32,0-6 40,0-7-24,0 52-16,0-52 24,0-2 16,0 0-8,0 0-16,0 54-16,0-50 16,3-1 8,1 1-8,0-2 8,-4 52-24,5-47 32,0 2-32,1 4 0,-1 5 8,-5 36-8,6-33-8,-3 6 8,3 4 8,-3 5 8,-3 18-16,4-14-16,-1 8 8,1-1-56,-4 2-40,0 5 104,0-4-128,0 2-48,0 2-16,0 0 56,0 0 136,0 0-80,0 15 0,0-1 112,4 4-96,-4-18 64,0 23-56,3 4 40,1 22-64,-1 21 40,-3-70 40,6 81 8,-3 2-40,1-6 32,-4-9 0,0-68 0,0 65-24,-5-6-16,-10-1-8,10-4 24,5-54 24,-16 50-40,1-5 16,8-4-8,-13-3 8,20-38 24,-14 33-32,7-5 32,-11-1 40,12-5 0,6-22-40,-5 21 32,-1-4 8,1-3-40,2-9 16,3-5-16,-2 15 16,2-12-16,0 1 32,0 0-24,0-4-8,0 5 0,0-2 40,0 1 48,0 0 56,0-4-144,0 3 176,0-3 48,0 4-96,0-4-32,0 0-96,0 0 80,3 0-56,-3 0 24,4 0-8,-4 0-40,0 0 40,3 0 16,1 0-32,0 0 16,-4 0-40,3-2 48,1 0-16,-1-3 0,-3-1-24,0 6-8,4-7-16,0-7 16,-1 7-40,-3-11-24,0 18 64,4-16-48,-4-1-40,3-2 72,-3-7 8,0 26 8,4-32 8,-4-4-8,4-5 8,-4-2 32,0 43-40,0-47 32,0 0-8,0-1-8,0 1-16,0 47 0,0-49 24,-2 4-8,0 2 16,0 2-24,2 41-8,-2-41 0,1 1 32,1 0-16,0 1 8,0 39-24,0-40 32,0-1-16,0 2-8,0 1 32,0 38-40,0-36 56,0 2-8,0 3 16,0 2 16,0 29-80,0-27 40,0 6 40,0 1-7,3 4-33,-3 16-40,0-15 64,4 10-32,-4-2 0,0 1 0,0 6-32,0-5 8,0 0 0,0 1-16,0 2-24,0 2 32,0-1-32,0-1-40,0 2 16,0 0 8,0 0 48,0 0-73,0 5 49,0 11-8,0-1 32,0-15 0,3 18-8,1 3-8,1 8 8,10 16 8,-15-45 0,5 56 24,11 8-16,-10-1 16,8-2-40,-14-61 16,4 56 16,-1-9-16,3-6-16,-3-5 16,-3-36 0,4 33-8,0-3-24,-4-3 0,3-2 24,-3-25 8,0 22-24,4-2 48,-4-4 8,3-2-56,-3-14 24,0 5 16,0 15-40,4-16 0,-4 10 48,0-14-24,3 4-24,-3 1 16,4 1 8,-4 8-24,0-14 24,4 4-72,-4 1-152,3 0-176,-3 10-224,0-15 624,4 3-856,1 3-176,1 10-160,8-12-97,-14-4 1289,5 16-1120,13-11 184,2 18 88,4-5-625,-24-18 1473,30 18-2696,-30-18 2696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05:20:01.967"/>
    </inkml:context>
    <inkml:brush xml:id="br0">
      <inkml:brushProperty name="width" value="0.5" units="cm"/>
      <inkml:brushProperty name="height" value="0.5" units="cm"/>
      <inkml:brushProperty name="color" value="#EA15C9"/>
    </inkml:brush>
  </inkml:definitions>
  <inkml:trace contextRef="#ctx0" brushRef="#br0">0 0,'0'0,"0"0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07.791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104 692 3624,'0'0'0,"-1"0"584,1 0-584,-2-1 304,-2-3-47,1-1 31,-1-1 24,4 6-312,-2-5 288,0-2 8,1-1 16,-1-6 16,2 14-328,-2-5 368,0-3 40,2-6 40,0 9 8,0 5-456,4-8 456,1-8 0,1 11 1,8-10-33,-14 15-424,4-5 384,12-2-120,-11-7-88,13 8-64,-18 6-112,15-7 32,-1-7 16,2 8-8,0-1 16,-16 7-56,18-7 72,0 0-32,0-1 40,0 3-32,-18 5-48,18-5 40,0-1 32,0 1-40,-2 1 16,-16 4-48,17-2 16,-1 1-16,-2 1 24,0 0-8,-14 0-16,15 0 24,1 3-8,-2 3 32,3-1-48,-17-5 0,16 16 8,2-10 40,0 15-64,0-1 56,-18-20-40,18 23 32,0 4 0,-4 2 48,-9 2-32,-5-31-48,6 28 56,-1 1-24,-5-2-48,0 4 16,0-31 0,-5 30-8,-13 1 8,0-2 24,-6 1-48,24-30 24,-26 31-32,-7-1-120,1-1-104,-4-2-40,36-27 296,-36 23-336,-2-1 80,2-2 120,2-6 56,34-14 80,-32 5-24,1 13 64,4-14-16,4 1 40,23-5-64,-24 6 112,3-1 16,-1-1 16,2-1 32,20-3-176,-17 4 152,9 0-24,-10-1 0,13 1-32,5-4-96,-7 3 56,1 1 16,1 0-16,0-1 0,5-3-56,-4 4 128,2-1 16,2 1 72,0-4 40,0 0-256,0 4 256,0-4-24,4 3-48,1-3-40,-5 0-144,16 0 112,-10 0 8,12 0 16,-4 0-48,-14 0-88,16 0 40,2 0 9,0 0-33,6 0-16,-24 0 0,23 0 48,0-2-24,1-1 8,-3-1-32,-21 4 0,20-3-120,0-1-193,0 0-359,-2 1-472,-18 3 1144,16-4-1680,0 1-297,-2-1 113,1 0 456,-15 4 1408,5-1-1129,11-1-1711,-16 2 2840</inkml:trace>
  <inkml:trace contextRef="#ctx0" brushRef="#br0" timeOffset="1871">735 1259 5385,'0'0'0,"0"0"824,0 0-216,0 0-120,0 0-488,0 0 424,0-2 48,0-2-104,0 1-8,0 3-360,0-6 328,0 1-23,0-1 47,4 1 0,-4 5-352,0-7 360,4-8 0,-1 10-48,1-2 8,-4 7-320,5-14 320,1 8-24,-1-1-8,0-7-40,-5 14-248,6-6 208,8 1-32,-10-10-24,10 12-32,-14 3-120,4-7 96,10-8-48,-8 10-24,10-2-8,-16 7-16,5-15 24,15 10 32,-6-2-40,1-8 8,-15 15-24,14-5 48,0-2-40,1-8 40,-10 10-40,-5 5-8,20-7 40,-15-9 24,15 10 16,-15-10 9,-5 16-89,17-5 72,-14-13-32,1 10 24,1-10 16,-5 18-80,6-7 40,-3-11-16,1 4-8,-4 7 8,0 7-24,0-18 32,0 11 24,-2-11-16,-5 10-32,7 8-8,-15-16 56,8 11-64,-11-10 16,11 10-8,7 5 0,-18-5-40,11-1 48,-11 4-48,13 1 40,5 1 0,-17 0 48,12 0-80,-9 0 24,8 3-32,6-3 40,-5 4-112,-1-1 136,3 1-32,-1 0 8,4-4 0,-2 5 16,2 0-48,0 1 24,0-1-32,0-5 40,0 6-32,6-1 32,8 0-16,-14-5 16,6 6 24,10-1 40,-11-1-72,13-1-8,-18-3 16,6 4 24,13 0-56,-13-1 32,13-3 24,-19 0-24,15 0 0,-10 0-64,17 0 96,-8 0-16,-14 0-16,15 0-32,-1 0 88,2-2-88,0-3 0,-16 5 32,17-5 8,-1-1 16,0 1-32,0-2 24,-16 7-16,16-15 24,0 10-56,1-2 40,-1-8-24,-16 15 16,14-5-32,1-2 16,-10-1 40,11 1-56,-16 7 32,4-7-32,1 2 24,0-1-80,-1 1 24,-4 5 64,4-4-72,-4 1-57,0 1 89,0 2 8,0 0 32,0 0-16,0 3 32,0 3-24,-2 8 0,2-14 8,-6 6 0,1 12 16,0-4-24,1 2 16,4-16-8,-5 22-8,1 1 0,1 0 8,-1 1 24,4-24-24,-2 21 48,0 1 0,2-2 49,0 0-1,0-20-96,6 18 104,-1 0 0,10-2-40,-10 0 32,-5-16-96,20 14 88,-4 1-24,-2-10 32,1 11 0,-15-16-96,5 4 40,15 1 40,-4 1-8,-2-1-24,-14-5-48,15 4 40,-10-4 48,15 3-112,-15-3 64,-5 0-40,18 0 40,-12 0-160,10 0-104,-11 0-344,-5 0 568,16 0-1105,-10-3-727,8-3-433,-10 1-7,-4 5 2272,5-6-1760,1 1 295,-1-2-1343,-5 7 2808</inkml:trace>
  <inkml:trace contextRef="#ctx0" brushRef="#br0" timeOffset="1872">1852 969 4448,'0'0'0,"0"0"457,0 0-457,0 0 288,0 0-96,0 0-32,0 0-80,0 0-800,0 0 1480,0 0-720,3 0-32,-3 0-8,4 0 24,-4 0-16,4 0 0,1 0 32,-5 0-40,5 0-8,12 0 16,-12 0-8,15 0 0,-20 0 0,14 0 16,4 4-16,4-4 24,6 3-24,-28-3 0,35 4 24,4 0 0,1-1 32,3 1 32,-43-4-88,41 3 104,2 1-8,-1 0 0,-3-1-16,-39-3-80,40 4 72,-3-1-16,1 1 40,0-4-32,-38 0-64,36 4 56,0-4 8,0 3-24,-2-3-32,-34 0-8,34 0 40,0 0-16,-3 0-32,1 0 8,-32 0 0,31 0-8,-1 0 32,1 0-8,-6-2 64,-25 2-80,25-3 0,0-3-16,-3 1 16,-2 1 0,-20 4 0,16-3 16,0-1 8,-11 1-16,13-1-16,-18 4 8,4-4 0,1 1-40,1 1 40,-1 0-56,-5 2 56,4-2-72,-4 1-16,0-3-16,0 0-16,0 4 120,-2-3-80,-2-1 40,-1 1 16,-9-1 0,14 4 24,-6-5 0,-8-1-8,9 1 8,-12-1 32,17 6-32,-5-5 8,-9 0 24,8-1 32,-1 1 32,7 5-96,-7-6 120,0 1-40,1 0 16,3-1-32,3 6-64,-2-5 88,0 1 0,0 1-72,2-1-8,0 4-8,0-4-72,0 1 72,6 1-16,10 0 32,-16 2-16,5-1 80,13 1-88,-3 0 32,1 3 16,-16-3-40,21 5 0,3 12 112,3-12-56,0 17 8,-27-22-64,25 14 104,-2 0-32,-1 1 88,-3-1-40,-19-14-120,15 6 144,-10 13 32,10-13 48,-15 10 64,0-16-288,3 5 336,-3 11 49,0-10-49,0 10-24,0-16-312,0 5 224,-5 12-64,-2-12-32,-10 11-8,17-16-120,-7 6 24,-13 10 40,6-13-136,-2 12-128,16-15 200,-20 3-440,0 12-377,1-12-199,-1 3-288,20-6 1304,-18 3-1216,0 1 184,2 0 71,1-4-1823,15 0 2784,0 0 0</inkml:trace>
  <inkml:trace contextRef="#ctx0" brushRef="#br0" timeOffset="1873">3905 667 4208,'0'0'0,"0"0"793,0 0-561,5 0-120,-5 0-112,16-3 104,-10-3-64,13 1 40,-4-2-16,-15 7-64,14-8 8,6 1 8,3-7-80,8 8 64,-31 6 0,36-18 40,7 11 32,4-13 40,3 6-16,-50 14-96,49-14 72,-1-1 0,-1-1 0,1-2-56,-48 18-16,47-18 64,-4 2-24,-1-4 56,-3 0 88,-39 20-184,38-19 208,-2-5 96,-4 1 24,-3 1 40,-29 22-368,22-25 360,-3-2-88,-4 0-32,-10-1-16,-5 28-224,6-29 240,-1 4-48,-5 1 9,0 24-201,0-21 96,-2 1-40,-5 0 16,-13 0-16,2 2 8,18 18-64,-21-14 152,-3 7-96,-1 0 0,4-1-24,21 8-32,-24-5-24,-1 3 96,-2 2-40,27 0-32,-27 0 0,2 4 56,3 10-96,3-8 8,19-6 32,-20 21 16,2-5-48,0 4 40,2 3-8,16-23 0,-15 27 40,8 0-16,-7 0-8,8 4-24,6-31 8,-7 31-8,-7 1 32,8 2 48,-8-2-24,14-32-48,-5 36 152,-12 0 48,12 2 56,-9-2 72,14-36-328,-6 36 288,-10-2-112,11 4 56,-15 0-8,20-38-224,-6 39 216,-10-1-88,9 0-56,-9-1 48,16-37-120,-7 36 96,-9 0-32,14-2 48,-2 1-120,4-35 8,-3 32 16,3-1 72,0-3-48,0-1 32,0-27-72,0 27-16,0-2 64,0-1-64,0-4 96,0-20-80,5 19 80,-1-2-88,-1-1-24,1 0-160,-4-16 192,3 5-464,1 15-208,0-16-496,-1 12-481,-3-16 1649,4 3-1824,1 12 168,0-12 431,10 12 313,-15-15 912,3 3-2408,-3-3 2408</inkml:trace>
  <inkml:trace contextRef="#ctx0" brushRef="#br0" timeOffset="1874">4334 1117 7017,'0'0'0,"-1"0"1792,1 0-1792,-2 0 705,-4-2-329,1 0-16,0 0-16,5 2-344,-15-2 472,10 1 112,-13-1-32,11 0-56,7 2-496,-18-2 416,3 0 56,1-1-112,0-1-79,14 4-281,-15-3 160,1 1-80,-1 0-80,1 0 40,14 2-40,-14-2 56,-1 1-88,1-1-192,-1 0-273,15 2 497,-14-2-1000,0 2-736,-1 0-377,-1 0-103,16 0 2216,-18 0-1736,-3 4 183,-3 1-1151,24-5 2704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09.913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342 2 6145,'0'0'0,"0"0"0,-2-2 824,0 2-544,-1 0-168,-1 0-24,4 0-88,-3 4 144,1 12 32,0-2 8,0 6-16,2-20-168,-1 31 120,1 12 16,0 11-16,0 5 32,0-59-152,0 58 144,0-1 16,0-3 32,-2 0-32,2-54-160,-2 49 193,-3-3-89,1-4-24,-1-3-16,5-39-64,-4 34 64,0 1 0,1-5-16,-1 1 8,4-31-56,-2 27 24,1-4 16,-1-1 8,0-4 0,2-18-48,-2 16 40,-1-2 16,1-8-48,0 12-80,2-18 72,-2 3-288,0 3-313,1 10-255,-1-16-216,2 0 1072,-2 5-1112,0 1 216,-1-1 199,-1-2 121,4-3 576,-4 4-560,1-4-32,-1 0-1616,4 0 2208</inkml:trace>
  <inkml:trace contextRef="#ctx0" brushRef="#br0" timeOffset="763">790 245 6489,'0'0'0,"-4"0"1392,1 0-784,-1 0-144,-1 0-112,5 0-352,-8 0 313,-8 0-25,9 0-88,-15 0 8,22 0-208,-16 0 168,-7 0 56,-6 0-8,-5 0-48,34 0-168,-36 0 160,-2 0-48,0-2-32,-1 0-24,39 2-56,-40 0 96,-1-2-24,3 2 8,1-1-16,37 1-64,-36-2 24,1 2-16,3 0-16,0 0 8,32 0 0,-29 0 16,4 0-48,3 0 64,1 0-32,21 0 0,-17 0-40,1 0-72,9 3-168,-9-3-232,16 0 512,-5 4-848,-1 0-249,1-4-167,1 3 56,4-3 1208,-2 0-968,1 4 288,1 1 191,3 1 41,-3-6 448,16 5-984,-1 0-1264,-15-5 2248</inkml:trace>
  <inkml:trace contextRef="#ctx0" brushRef="#br0" timeOffset="764">1128 878 7681,'0'0'0,"-2"0"1192,-13-2-591,-1 0-169,16 2-432,-19-2 352,-12 0-24,-10 1-128,-4-1-104,45 2-96,-49 0 72,2 0-80,4 0-168,6 0-304,37 0 480,-33 0-864,6 0-273,2 0-183,3 0 192,22 0 1128,-16 0-864,2 0 175,8 0-71,-8 0-1800,14 0 2560</inkml:trace>
  <inkml:trace contextRef="#ctx0" brushRef="#br0" timeOffset="765">1101 1090 5449,'0'0'0,"0"0"0,0 0 1208,-2 0-104,-3 0-24,-3 0-79,8 0-1001,-18 0 936,11 0-168,-14 0-128,3 0-56,18 0-584,-26 0 488,-4 0-72,-6-2-80,0-2-135,36 4-201,-32-3 112,1-1-96,4-1-248,4 1-433,23 4 665,-22-3-1408,4-3-720,4 3-209,7-1 425,7 4 1912,-15-4-1689,12 3-1287,3 1 2976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12.080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1 491 4360,'0'0'0,"0"0"377,0 0-209,0 0-88,0 0-80,0 0 104,0 0 32,3 0 16,-3 0 48,0 0-200,4 0 216,-1 4-24,3-4 8,-1 3 32,-5-3-232,18 0 136,-13 4 40,17-4-32,-6 0-72,-16 0-72,20 0 96,5 0-80,9 0 16,6 0-56,-40 0 24,45 0 24,2-2 32,-1-3-16,-1-1 0,-45 6-40,42-14 24,-5 9 72,-4-12 112,-3 12 80,-30 5-288,27-16 384,-5 9 16,-4-13-72,0 4 24,-18 16-352,16-15 281,-11 1-65,13 0-32,-14 6-104,-4 8-80,5-18 176,1 4-40,-3 0-32,1-1 24,-4 15-128,0-14 112,0-4-16,0-4 8,-2-3-24,2 25-80,-5-25 16,-12-2 96,12 2 96,-13 0 104,18 25-312,-7-24 344,-11 3-16,13 5 0,-10 8-128,15 8-200,-3-14 160,-3 10-88,1 1-88,-2-1 16,7 4 0,-8-2-40,1 2 80,0 0 64,0 4-48,7-4-56,-7 5 120,1 13-56,-1-3-32,0 3 80,7-18-112,-6 21 104,-1 13-32,-7 10 40,9 2-48,5-46-64,-6 49 40,-8-2 40,10-1-31,-1-4 15,5-42-64,-7 37 0,-1-1 40,1-1 24,2 0-24,5-35-40,-6 35 88,3-1-248,1 0-321,2-2-359,0-32 840,0 38-1480,4-2-392,1 0-161,0-2 201,-5-34 1832,15 34-1305,-12-1 393,1-1-136,1 0-904,-5-32 1952,0 0 0</inkml:trace>
  <inkml:trace contextRef="#ctx0" brushRef="#br0" timeOffset="449">1446 1147 2704,'0'0'0,"0"0"2641,0 0-2641,0-2 512,0 1-184,-2-1-160,0 0-64,2 2-104,-7-2 120,-11 2 48,0 0 168,-5 0 200,23 0-536,-40 0 608,-17 0 88,-17 0-15,-7 0-137,81 0-544,-84 0 424,1 0-200,4 4-120,2-1-64,77-3-40,-71 4-24,5 0 24,3 1 24,7-1-160,56-4 136,-52 3-256,2 1-368,1-1-337,49-3 961,-47 4-1160,1 0-176,3-1 160,3 1 247,40-4 929,-39 3-816,3 1-176,0 0-1080,36-4 2072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3:17.57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4570 444 2368,'0'0'0,"0"0"632,0 0-632,0 0 376,0 0-120,0-2-72,4 0-32,-4 2-152,4-1 112,-1-1-24,-3 0 0,4-1-24,-4 3-64,3-4 56,-3 0-8,4 3 8,-4-1-24,0 2-32,4-2 56,-4 0 0,3 0-16,-3 1 25,0 1-65,4-2 32,-4 0-16,3 0 0,-3 0-8,0 2-8,0-1 8,0-1 16,0 0 0,0 2 8,0 0-32,0 0 48,0 0 48,-1 0 40,-3 0 8,4 0-144,-5 0 168,-3-2-16,-6 0-16,9 1 24,5 1-160,-18-2 144,1 0 8,1 0-16,-7-3-8,23 5-128,-29-6 120,-7-1 0,-3-7-16,-4 8-8,43 6-96,-44-18 112,-2 11-8,-1-11 0,0 11-8,47 7-96,-48-18 96,-3 13-16,3-10-16,-4 10-8,52 5-56,-51-5 48,-1-1 8,2 3 8,-1 1 0,51 2-64,-48 0 40,-1 0 0,1 0-8,-1 3 8,49-3-40,-52 4 56,2 1-16,0 1-24,1 8-8,49-14-8,-52 4 8,-6 1 0,3 1 0,1-1-8,54-5 0,-54 5 16,2 1 0,-2-6 0,0 0 16,54 0-32,-56 0 24,-5 0 16,-2 0 16,0-2 48,63 2-104,-66-4 104,-3-3 32,1-9-16,-6 11-40,74 5-80,-70-8 80,-5-6-8,-3 0-8,-3 8-8,81 6-56,-77-16 64,-4 11-16,8-1-16,1-1 33,72 7-65,-70-5 40,3 1 8,4 2-32,-2 0 0,65 2-16,-61-1 16,4 1 0,1 0 24,4 0-16,52 0-24,-52 0 24,3 5 24,1-1-24,3-1 16,45-3-40,-45 0 48,2 4-16,0-1 40,-2-3 16,45 0-88,-45 0 104,0 0 32,3 0 32,1-1 16,41 1-184,-41-2 224,-4 0 16,2-3-32,-2-3-8,45 8-200,-45-14 160,0 9-56,0-10 16,-4 10-40,49 5-80,-46-16 72,1 10 16,1-12-48,8 13 24,36 5-64,-35-14 88,2 8-48,1-8 48,5 8-32,27 6-56,-25-7 40,5 2 56,2-1-40,4 1 24,14 5-80,-6-4 128,-1 3-16,2-1 56,-1 0 56,6 2-224,-3-2 240,1 0 40,-2 1 17,2-1-49,2 2-248,-1-2 224,1 0-16,-2 0-48,2 1-40,0 1-120,0-2 104,0 0-24,0 0-48,3 0 0,-3 2-32,4-1-64,0-1 24,-1 0-160,1 2-216,-4 0 416,5 0-633,10 0-391,-10 4-216,13-1-208,-18-3 1448,16 15-1553,4-10 25,7 17 264,18 5-217,-45-27 1481,59 36-3152,-59-36 3152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11.310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529 1 3712,'0'0'0,"-2"0"264,-5 0-104,-13 0-24,0 0-16,20 0-120,-25 0 88,-5 0-32,-10 3-56,-1-3-88,41 0 88,-38 4-152,2 0-72,5-1-16,3-3-128,28 0 368,-26 4-2056,26-4 2056</inkml:trace>
  <inkml:trace contextRef="#ctx0" brushRef="#br0" timeOffset="390">408 245 4913,'0'0'0,"-1"0"664,-7 0-56,8 0-608,-18 0 624,0 0 32,0 0 64,-7 4-136,25-4-584,-30 3 432,-6 1-119,-2 1-121,-2 1-80,40-6-112,-36 3 72,6 1-72,3 0-48,9-1-248,18-3 296,-16 4-681,9-4-343,-10 3-368,12-3 136,5 0 1256,-7 4-993,0-4-23,1 4-1416,6-4 2432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13.57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389 253 5521,'0'0'0,"-2"0"672,1 0-336,-5-2-200,-1 0-16,0-2 16,0 1 0,7 3-136,-15-4 232,10 1 88,-2-3 72,0 1 48,7 5-440,-8-7 472,3 0 1,0-8-41,1 10-120,4 5-312,-2-7 232,0-8-64,2 10-72,0-10 0,0 15-96,6-5 136,10-11-32,-12 10 32,14-8 48,-18 14-184,5-5 144,18-3 56,-7-6-80,2 9-64,-18 5-56,24-16 104,3 8-56,5-10 0,6 11-16,-38 7-32,36-14-40,2 10 8,-2-1 32,-2 3-8,-34 2 8,34 0 32,-2 0-32,-1 0-8,-1 5 56,-30-5-48,27 6 16,-3 8 40,-6-8 8,-4 8-80,-14-14 16,5 5-72,12 15 72,-12-6-40,0 6 8,-5-20 32,6 20 40,-3 3-96,-3 3-24,-1 2-32,1-28 112,-15 31-176,-1-2-40,-6-1 40,-5 1-24,27-29 200,-30 31-208,-6-3 24,-5 1-80,-1-2 144,42-27 120,-41 25-72,-2 1-40,1-3 96,-1 0-64,43-23 80,-41 24-72,1-3 56,-3-1 24,4 2 112,39-22-120,-38 18 160,4 0 64,-2 0 88,3-1-80,33-17-232,-32 17 232,2-3-40,6-9-8,-1 17-16,25-22-168,-25 5 176,3 12-8,4-12-64,2 11 0,16-16-104,-5 4 112,-1 1-24,1 10 8,0-15-24,5 0-72,-2 3 128,0 1 32,2-1 40,0 1 96,0-4-296,4 4 192,1-1-24,9-3 0,-8 4-104,-6-4-64,20 0 49,-4 0 7,2 0-56,0 0 8,-18 0-8,21 0 56,1 0-16,-1-2-16,1 0-8,-22 2-16,20-3-16,-2-1-120,0 0-225,0 3-351,-18 1 712,18-2-1120,-2 0-480,0 0-161,-2 0 49,-14 2 1712,15-1-1464,-1-1 479,0 0 313,1 2 112,-15 0 560,5 0-1424,15 0-120,-20 0 1544</inkml:trace>
  <inkml:trace contextRef="#ctx0" brushRef="#br0" timeOffset="1">729 878 4232,'0'0'0,"0"0"545,0 0-545,0 0 480,0 0-24,0 0 0,0 0 40,0 0-2384,0 0 4296,4 0-1944,-1 0-16,3-2 0,-6 2-448,14-1 472,-10-1 41,1 0-41,13 0-16,-18 2-456,5-2 432,13 1 0,-12-3 16,15 0-88,-21 4-360,15-5 400,-1 0-112,2-1 64,0-8-24,-16 14-328,17-5 320,1-10 9,0 10-73,0-11 8,-18 16-264,18-15 224,1 1 0,1-2-80,-2-1 64,-18 17-208,18-19 168,2-3-136,0-3 88,-1-2-40,-19 27-80,18-31-8,-3 1 152,-10-1 0,11 3-192,-16 28 48,0-29 96,6 2-96,-3 0-40,-3 2 88,0 25-48,0-24 24,0 3 0,0 1-16,0 0 24,0 20-32,-2-16 0,-3 9 16,0-9 48,-1 12-8,6 4-56,-7-5-104,-7-1 88,8 3-112,-12 1 40,18 2 88,-7 0 56,-11 0-32,11 3-56,-15 12-16,22-15 48,-14 3 56,-2 15-120,0-3 96,-1 3 24,17-18-56,-16 20-88,0 3 88,2-2 0,8-1-40,6-20 40,-5 18 16,0-2 40,1-1-136,2-1 56,2-14 24,-2 6-112,2 13 24,0-13 64,0 10 40,0-16-16,4 5 72,10 10-32,-10-12 16,14 3-136,-18-6 80,5 5 0,19 0 8,-6-1 40,0-4 48,-18 0-96,21 0-16,1 0 24,-1 0-16,-1-2-88,-20 2 96,22-5 0,1-1 24,6-8 32,3 9 56,-32 5-112,36-18 16,2 3 56,0 1-112,1 0-48,-39 14 88,38-15 40,-2-1-120,0 0 8,-2 0 48,-34 16 24,32-17-24,1 1-64,-1 2 120,-1-2-8,-31 16-24,27-15-56,-4 1 112,-7 7-80,-1-8 24,-15 15 0,3-5-8,3 0 24,-1 1-112,0 2-72,-5 2 168,4 0-120,-4 0 8,0 0 56,0 6 160,0-6-104,0 16 64,0-11-120,-4 19 48,-1-6-8,5-18 16,-14 21-96,8 2 104,-1 8-56,-9 7-40,16-38 88,-6 43-80,-8 2 72,10 2 16,1-6-64,3-41 56,-2 36 112,0-4-192,2-3 168,6-2-32,-6-27-56,18 23 24,-4 1 152,4-3-176,2 1 64,-20-22-64,23 20 24,2-1-72,2-4 80,2 1-16,-29-16-16,31 16 0,-1-1-136,2-10-240,-32-5 376,35 16-920,2-10-977,3 13-855,3-4 23,-43-15 2729,45 14-2169,4 0 153,-1 1-144,-48-15 2160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20.955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1034 80 3576,'0'0'0,"0"0"0,0-2 296,0 0-104,15 0 0,-10-1 24,-5 3-216,16-4 225,-10 2 23,8 0 40,-10 1-40,-4 1-248,3-2 200,3 0-40,-3 0-64,-3 0 64,0 2-160,0-1 168,0 1 40,-2 0 8,-3 0-24,5 0-192,-14 0 208,6-2-8,-10 0 32,2 0 24,16 2-256,-16-2 296,-6 1 0,-1-1 8,-2 0-8,25 2-296,-31-4 280,1-1 17,-1 1-9,-3-1-24,34 5-264,-34-5 200,-2 1-56,0 0-64,2 1-24,34 3-56,-36-2 64,2 0 16,1 0 16,3 2-16,30 0-80,-29 0 88,0 0 24,1 0-32,1 0 32,27 0-112,-26 0 120,3 0-40,1 0 72,6 4-8,16-4-144,-16 0 152,9 4 32,-13-4-32,13 3-48,7-3-104,-16 0 104,10 4-40,-8-1 8,12-3 48,2 0-120,-5 4 120,1-4-8,1 4-16,-1-4-32,4 0-64,-4 3 24,3-3 40,-1 4-8,0-4 24,2 0-80,0 3 72,-2-3 0,2 4-32,0-4-8,0 0-32,0 5 24,0 1-24,0 8 48,0-8 0,0-6-48,0 18 88,0-4 0,0 4-40,0 3 16,0-21-64,0 33 48,0 12 1,4 5-17,-1 2 8,-3-52-40,0 54 24,4 0 16,-4 2 8,0-2-32,0-54-16,0 54 32,0-4 16,-2-5 0,-1-2 48,3-43-96,-6 41 104,1-1-8,-1 0 32,-1-1-32,7-39-96,-7 38 88,-7-2 8,8 0-8,-10-2 56,16-34-144,-5 34 104,-11-3 24,8-3-32,-6 1 24,14-29-120,-5 24 136,-10 1-24,10-2 48,-2-3-88,7-20-72,-15 21 96,10-1-8,-1-4-16,-1 1 24,7-17-96,-7 5 96,0 15-16,0-17 0,1 12-48,6-15-32,-5 3 32,0 3 40,-1-1-16,3-1 24,3-4-80,-4 3 120,0 1 8,1-1-24,1-3 16,2 0-120,-2 4 80,0-4-32,1 0 8,-1 0 8,2 0-64,-2 0 0,0-4-96,0-1-176,1-9-216,1 14 488,0-6-720,0-10-248,0 9-280,0-11-481,0 18 1729,0-7-2048,3-9-169,1 10 169,-1-10 591,-3 16 1457,4-5-1128,0-10-1496,-4 15 2624</inkml:trace>
  <inkml:trace contextRef="#ctx0" brushRef="#br0" timeOffset="1845">394 978 5785,'0'0'0,"0"0"888,0 0-224,0-1-88,0-1-96,0 2-480,0-2 416,0 0 40,0 0 41,0 1-1,0 1-496,0-2 472,0 2-16,0 0-40,0 0-16,0 0-400,-3 0 400,-3 0-72,-1 0-48,-9 0-24,16 0-256,-7 0 216,-13 0-8,6 0-56,14 0-152,-17 0 136,1 0-7,0 0-49,0 0 40,16 0-120,-16 0 128,-1 0-56,1 0 32,0 0-16,16 0-88,-16 3 104,2-3 16,-1 4-56,1-4 24,14 0-88,-7 4-8,-11-4 48,10 3-16,-8-3-40,16 0 16,-5 4 24,-2-4-24,0 3-8,-1-3 8,8 0 0,-5 4-128,0-4-120,-1 4-192,1-4-209,5 0 649,-4 3-824,2-3-328,1 4-256,-1-4-201,2 0 1609,-2 3-1728,0-3 304,0 4 327,2-4 209,0 0 888,0 4-2432,0-4 2432</inkml:trace>
  <inkml:trace contextRef="#ctx0" brushRef="#br0" timeOffset="1846">905 1083 4905,'0'0'0,"-4"-4"528,4 4-528,-5-2 240,-2-3-72,-8-1-48,8 1-32,7 5-88,-18-5 96,2 1-24,-2 0-16,-2 1 8,20 3-64,-20-4 104,1 1 24,1 1 16,0 2 16,18 0-160,-18 0 136,0 0-16,2 0 0,-1 4-40,17-4-80,-16 3 56,0 2 8,2 1-32,6 10 24,8-16-56,-18 4 48,13 10-16,-2-10 24,0 10-8,7-14-48,-6 4 72,1 10 0,3-10 16,0 12-8,2-16-80,0 5 72,0 11 32,4-10-16,1 10-8,-5-16-80,15 5 104,-10 10 8,11-10 0,-10 11-8,-6-16-104,16 4 96,-11 12 8,13-11-16,-3 12-16,-15-17-72,16 5 80,5 13-48,3-13 40,-1 15 1,-23-20-73,27 15 72,0-1-40,0 0 56,-2-8 56,0 13 64,-3-4 8,-2-10 32,-4 13-24,-16-18-224,5 6 232,11 15 16,-12-5-16,0 1 0,-4-17-232,3 14 216,-3 0 56,0 1 40,0-1 8,0-14-320,-5 14 352,-2 1-24,-11 1 16,3 0-31,15-16-313,-20 16 296,-3 1-8,-6-1-64,-3-2 16,32-14-240,-36 5 256,2 10-48,-4-15 8,2 0-24,36 0-192,-38 0 136,4-2 8,2-5-64,1-9 0,31 16-80,-28-7 24,1-10 16,1 12 0,5-11-88,21 16 48,-18-7-152,3-10-184,8 12-304,-9-9-272,16 14 912,-3-6-1329,-3 1-423,3-2-281,-1 1-119,4 6 2152,-2-7-1728,2 0 463,0 0 201,16-8-1320,-16 15 2384,0 0 0</inkml:trace>
  <inkml:trace contextRef="#ctx0" brushRef="#br0" timeOffset="1847">1620 640 5001,'0'0'0,"-2"0"696,1 0-96,-5-1 8,6 1-608,-7-4 608,0 0 48,0 1-24,1-1-39,6 4-593,-5-2 520,0 1-56,-1-1-8,3 0-56,3 2-400,-2-2 368,0 0-80,0 1-48,2-1-48,0 2-192,0 0 128,4 0 8,-1 0-48,3 0 8,-6 0-96,16 0 88,-11 0-8,11 0-48,-1 3 0,-15-3-32,14 6 48,2-1-24,4 10 56,2-12-40,-22-3-40,23 15 48,1-10 24,1 11-32,0-10-8,-25-6-32,25 16 72,0-13-64,-1 12 16,-1-12 40,-23-3-64,23 15 8,1-12 24,-1 3 32,-1-1-16,-22-5-48,23 14 32,4-10 16,0 1-56,-2 1-24,-25-6 32,25 14 0,0-10 0,-1 1 24,-1 10 40,-23-15-64,24 3 0,-3 3 32,1-1-16,-1 9-48,-21-14 32,20 0 40,0 6-24,0-1 48,-2 1-8,-18-6-56,18 3 33,-2 1 23,0-1-48,-2 1 40,-14-4-48,6 0 104,10 4-8,-11-4 48,1 3 32,-6-3-176,14 0 168,-10 4-8,-1-4-8,1 3-64,-4-3-88,3 0 80,1 0-72,0 0 72,-4 0-16,0 0-64,0 0 64,0 0 72,0 0-112,0 0-248,-2 0 512,2 0-288,-2 0 32,-3 4 16,-1-4 24,-1 4-56,7-4-16,-16 3 56,9 1-16,-11-1 8,3 3 88,15-6-136,-18 16 40,-1-11 40,-5 20-8,-1-3-48,25-22-24,-25 25 112,-2 0-112,2 0 88,1 1-40,24-26-48,-23 25 24,1-2 80,1 1-40,-1 3 16,22-27-80,-21 26 96,-1 0-8,2-1 0,-1-2 0,21-23-88,-22 24 80,1-1 16,1-1 8,0-1 48,20-21-152,-20 20 120,2 0 24,2-2-40,0 0-8,16-18-96,-14 16 64,-1-11-16,8 13 0,-9-12 0,16-6-48,-6 14 80,-10-11-40,11 3 40,-11-3-8,16-3-72,-6 4 49,1 0-1,-1-1-32,1 1 8,5-4-24,-7 3 32,1 1 48,1 0-56,2-1 0,3-3-24,-4 0 32,2 4-8,0-4 24,1 3-32,1-3-16,-2 0 88,0 0-168,0 0-72,2 0-121,0 0 273,0 0-600,0 0-208,0 0-328,4 0-392,-4 0 1528,3-1-2041,1-3-247,0 0-65,-4 4 2353,5-3-2024,0-1 671,1 1 377,-1-1-112,-5 4 1088,5-4-2000,-5 4 2000</inkml:trace>
  <inkml:trace contextRef="#ctx0" brushRef="#br0" timeOffset="1848">2690 1226 3392,'0'0'0,"3"0"720,-3 0-248,0 0-472,0-1 505,0-1 47,0 0 0,0 0-8,0 2-544,0-2 520,-1 1 48,-5-1 32,-1 2 56,7 0-656,-14 0 641,7 0-9,-13 0-24,4 5-16,16-5-592,-22 16 568,-9-1-32,-6 5 24,-10 7-40,47-27-520,-50 32 505,1 6-25,1-1-48,3 5-56,45-42-376,-45 38 424,2 1-120,-2 2-64,3 1 64,42-42-304,-38 41 280,3-1 8,2-6 32,1-2-160,32-32-160,-33 31 168,5-2-24,-1 1-40,2-3 56,27-27-160,-22 22 120,3-3 24,2-4-23,3-10-17,14-5-104,-5 16 104,-12-12-32,14 1 48,-3 1-48,6-6-72,-5 3 112,0 1 0,3-4-64,0 3 56,2-3-104,-2 0 56,1 0 0,1 4 16,0-4-64,0 0-8,0 0-8,0 0-128,0-2-128,3-3-152,-3 5 416,6-5-593,8-10-191,-11 10-184,15-13-272,-18 18 1240,6-7-1529,17-15-375,-5 4-192,2-2-9,-20 20 2105,25-21-1880,0-1 583,0-1 401,-1-1 208,-24 24 688,21-27-2232,-21 27 2232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23.79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103 666 3256,'0'0'0,"0"0"480,0 0-480,0 0 320,0 0 0,0 0 105,0 0 23,0 0-1961,0 0 3530,0 0-1497,4 0-72,-4 3 24,0-3-472,4 0 376,1 4-32,0-4-48,12 3-16,-17-3-280,5 0 336,11 4-16,-1-4 65,-1 4-57,-14-4-328,16 0 328,0 3 120,0-3-56,1 4 48,-17-4-440,16 0 392,5 0-72,1 0-24,0 0 8,-22 0-304,21-2 304,1-3-16,-1-12-32,-1 12-32,-20 5-224,22-18 209,-1 0-81,1-2 56,-1-3-56,-21 23-128,20-25 72,0 0 0,0 1-72,-2 3 16,-18 21-16,19-22 32,1-3 0,-2-2 96,2 0-128,-20 27 0,18-31 64,2 1 88,-2 1-168,-2 0 40,-16 29-24,16-27-32,0 2-112,0 0 200,1 0-8,-17 25-48,16-25 200,0 0 56,-2-1-24,-8 3 8,-6 23-240,16-20 104,-13 6 32,1 7-112,-4-1 88,0 8-112,4-7 88,-1 2-8,-3 1-56,0 2-24,0 2 0,0 0-24,0 0-80,0 0 136,0 6 8,0-6-40,-2 14 32,-1-8-48,-1 13 40,-1-1 16,5-18-40,-6 20-40,-1 4 80,0 1 0,-7 7-96,14-32 56,-6 40-32,-14 6 8,6 3 72,7 3 32,7-52-80,-18 49 40,11 3 80,-11-2-96,11-1-88,7-49 64,-17 44 80,12-2 0,-9-4-136,8-4 152,6-34-96,-7 32 56,0-1-56,0-3 88,-1 1-88,8-29 0,-5 29-8,-2-2 8,2-4 0,-1-1 24,6-22-24,-5 21 32,1 1-96,1 0-32,-1-1-64,4-21 160,-2 20-288,0-4-112,1 2-408,1 0-160,0-18 968,-2 16-1377,0-10-319,0 13-72,2-13-137,0-6 1905,0 18-1720,0-13 431,0 11 297,0-10-392,0-6 1384,0 16-1816,0-16 1816</inkml:trace>
  <inkml:trace contextRef="#ctx0" brushRef="#br0" timeOffset="1227">1637 1419 5929,'0'0'0,"-2"0"1320,-3-2-432,-12-3-168,17 5-720,-16-6 649,-5 1 23,-15-10-96,-13 10 24,49 5-600,-59-5 544,-11-1-104,-4 3-88,-1 1-104,75 2-248,-76 0 256,4 0-96,7 5-48,1 1 96,64-6-208,-61 5 32,-2 0 64,3 1 24,3 8-40,57-14-80,-54 0 105,0 6-89,5-1-48,1 0-16,48-5 48,-47 4 0,4 0 16,3-1 104,5 1-56,35-4-64,-33 0 64,3 0-64,-1 0 8,6 3 16,25-3-24,-23 0 80,1 0-56,0 4-88,3-4 56,19 0 8,-20 0-120,2 4-48,0-4-169,3 3-383,15-3 720,-7 0-1160,-7 0-344,9 4-217,-1-4-79,6 0 1800,-5 3-1496,-1-3 415,3 4 129,1-4-1536,2 0 2488,0 0 0</inkml:trace>
  <inkml:trace contextRef="#ctx0" brushRef="#br0" timeOffset="1228">236 2470 4656,'0'0'0,"0"-1"825,0 1-169,0 0-48,0 0 48,0 0-656,0 0 712,0 0 16,0 0 49,0 0-137,0 0-3497,4 0 6234,-4 0-2961,4 0-104,-1 0 24,-3 0-336,6 0 280,8 0-40,-9-2 32,-5 2-272,17-2 200,-12 0 112,13 0-40,-13-3-16,-5 5-256,22-5 248,-6-3 1,0-8-9,4 2-24,-20 14-216,22-18 168,-1-2-64,3 0-24,-1-1 56,-23 21-136,27-25 168,-2 0-176,0-2 136,-1 1-48,-24 26-80,23-28-40,0-1 144,-1 0-80,-2-3-24,-20 32 0,18-31 72,0 1-40,-2-1 24,-2 2-32,-14 29-24,6-28 136,12 2 8,-18 3 16,5 0-40,-5 23-120,4-22-32,-4 2 0,0 6-48,0 0 104,0 14-24,-4-8 96,-1-8-40,-1 11 0,-1-10-136,7 15 80,-14-3 24,8-3-56,-1-1 160,-7 2 8,14 5-136,-6-4-16,-1 1 16,-7 1-120,8 0 120,6 2 0,-7 0-16,-9 0 32,11 0 16,-10 0-80,15 0 48,-5 4 32,-2-1 64,-8 1-96,10-1-16,5-3 16,-7 4-88,-1 0 32,1-1 64,0 1-16,7-4 8,-5 3 104,-1 1-120,1 0 8,-1-1-16,6-3 24,-3 4 24,1-1 80,2 1 32,0 0 24,0-4-160,0 3 32,0-3 64,4 4-136,1-4-24,-5 0 64,5 3 88,10-3-48,-12 0 104,12 0-72,-15 0-72,5 0 48,13 0-72,-12 0-80,15 0 160,-21 0-56,16 0 32,2-1 8,2-1 8,3-2-72,-23 4 24,26-5 24,4-1-112,-1 1 176,0-2-80,-29 7-8,28-7-32,3-8 168,3 10-208,-1-13 168,-33 18-96,32-7-56,0-11 104,-1 12 0,1-12-48,-32 18 0,32-5 80,-1-11-128,1 10 48,1-8 8,-33 14-8,32-4-32,-1-1 64,-4 0-40,-6 1-72,-21 4 80,18-4 8,-12 3-88,12-1 184,-15 2-104,-3 0 0,6 0 80,-1 0-80,0 0-64,1 0 64,-6 0 0,3 0-24,-3 3 32,0 3 40,0 8 32,0-14-80,-1 6-8,-3 12 64,-1-4-112,-1 2-8,6-16 64,-7 20 16,-11 7-32,11 3 80,-13 5-80,20-35 16,-18 34-56,2-2 56,0-1-56,8-4 56,8-27 0,-17 27-40,11-2 144,-8-2-32,8-1-80,6-22 8,-5 21 8,0-1-120,1-2 152,2 0 104,2-18-144,-2 16 168,1 0 88,1-1-216,0-10 40,0-5-80,0 16 184,0-12-160,5 10 216,0-10-95,-5-4-145,18 14 184,-12-10-32,14 10-16,-4-10-48,-16-4-88,16 16 88,-2-12-40,1 1-32,-1 9 120,-14-14-136,5 4 32,19 1-64,-6 1 240,0 8-168,-18-14-40,19 4 64,-1-1 104,0 3-152,0-1 56,-18-5-72,17 4-8,-1-1 136,-11 1-144,13-1 152,-18-3-136,4 4 152,10 0-184,-10-1 96,1-3-192,-5 0 128,15 0-88,-15 0 24,3 0-304,2 0-384,-5 0 752,4 0-1409,0 0-959,1 0-1217,0 0-232,-5 0 3817,6 0-2944,-1 4 759,1-4-327,-6 0 2512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30.617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2480 71 2376,'0'0'0,"0"0"1312,0 0-808,0-2-240,0 2-264,0-2 152,3-1-79,1-1-41,-1 0 0,-3 4-32,4-1 16,0-1 8,-4 0-40,3 0 8,-3 2 8,4-2-24,-1 1-16,1 1-1,0 0-39,-4 0 80,3 0-64,1 0 0,-1 3-8,-3 3 8,0-6 64,4 5-80,-4 9 40,0-10 0,-4 10 72,4-14-32,-7 4 112,-11 10 56,-2-8 65,-12 12 15,32-18-248,-52 14 224,-18 0-32,-18-8-56,-11-1-16,99-5-120,-112 4 56,-1-4-8,3-2-8,-1-3 8,111 5-48,-108-18 40,2 12-8,-2-1 24,6-11-32,102 18-24,-103-5 16,1-11 0,-2 8-32,-4-8-8,108 16 24,-106-7-40,1-9-48,1 10-24,-2-10-72,106 16 184,-104-5-240,-4-10-128,2 10-425,-7 0-1535,113 5 2328,0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31.032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943 142 992,'0'0'0,"-14"0"1232,-15 0-40,-47-2-488,-35 0-344,111 2-360,-110-1 176,13-5-31,18-1-65,14 0-16,65 7-64,-55-15 32,6 12-16,2-3-32,2-1 16,45 7 0,-34-7 32,2 0-8,5 0 16,7 0-16,20 7-24,-16-8 16,9 3 8,-8 0-8,14 1-8,1 4-8,-6-4 24,4 1-16,1-1-8,-1 2 0,2 2 0,0-1 0,-2-1-72,2 0-16,0 0 8,0 2 80,0-2-120,0 1-16,5-1-25,10 0-31,-15 2 192,5-2-256,11 0 16,-1 1-32,3-1-24,-18 2 296,18-2-360,1 2-328,1 0-248,0 0 200,-20 0 736,25 5-296,4 12 456,0-14 504,-2 13 552,-27-16-1216,27 15 1288,0-1-816,-2 1-696,3 1-2088,-28-16 2312,0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45.909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1251 1344 792,'0'0'0,"-1"-2"920,1 2-920,-2 0 504,0 0-192,0 0-72,0 0-48,2 0-192,-1 0 168,-3-2-32,-1 0-24,-3 0-8,8 2-104,-14-2 104,9 1-8,-11-1-24,8 0 8,8 2-80,-19-3 56,4-1 0,-1 0-8,-6-1-8,22 5-40,-21-5 40,-3-3 8,1 1 0,-2-7-24,25 14-24,-29-6 40,0-8-8,1 9 0,-1-3 16,29 8-48,-29-14 80,0 9-16,1-3 16,1-6 8,27 14-88,-27-7 73,0-11 7,0 4 0,2-1 32,25 15-112,-26-14 112,1-1 8,0 8 8,0-13-8,25 20-120,-25-14 112,1 7 0,1-13-16,0 13 0,23 7-96,-22-18 104,2 11 8,0-11 0,1 12 24,19 6-136,-18-18 144,0 13 0,0-11 8,0 9-8,18 7-144,-18-18 136,0 10 0,0-10-16,0 11 8,18 7-128,-16-18 128,0 11 32,1-11-8,1 13-16,14 5-136,-7-16 144,-11 10-32,12-10-8,-10 11 8,16 5-112,-5-18 96,-13 3-8,10-3-16,-9 0-16,17 18-56,-8-19 48,-8-3 16,11-1 16,-11-3-24,16 26-56,-6-27 72,-1 0 0,-7 0-40,8 1 24,6 26-56,-5-26 16,-1 3 25,1 0-1,1 1-16,4 22-24,-3-20 56,1 1 0,0 1-16,2 0 8,0 18-48,0-18 56,0 0-24,0 1 40,0 3-16,0 14-56,0-16 48,4 1 0,-1 1-24,1 0 24,-4 14-48,4-6 56,-1-8-32,-3 9 24,6-3-32,-6 8-16,5-14 8,0 9 16,1-1 16,-1-1-40,-5 7 0,4-5-8,1-1-8,1 1-8,-1-2 24,-5 7 0,14-6 24,-10-1 8,10 0-24,-10 0 16,-4 7-24,14-8-16,-10 1 8,10 0 8,-10 0 16,-4 7-16,14-7-48,-8 0-16,8-1 0,-10 1-24,-4 7 88,14-5 16,-10-1-32,10 1 40,-9 0 8,-5 5-32,20-4 24,-14 0 0,15-1-24,-7 1 0,-14 4 0,17-3-8,-1-1 16,0 1 0,0-1 16,-16 4-24,16-4 16,1 1-8,-1-1 0,0 1 8,-16 3-16,14-4 8,1 2-8,-1 0 16,0 1-32,-14 1 16,17 0-16,-3 0 16,2 0-16,0 0 0,-16 0 16,15 0 16,-1 0-8,2 0 16,0 0 0,-16 0-24,17 0-8,-1 0 8,0 0-16,0 3 16,-16-3 0,16 4 0,1-1-16,-1 1 24,0 0-16,-16-4 8,16 3 8,0 1-8,0-1-32,4 1 24,-20-4 8,22 4-8,-1-1 0,-1 1 32,0-1 16,-20-3-40,20 4 48,-1 0-16,-1-1 0,0 1-40,-18-4 8,18 3 0,0 1 8,0 0 8,-1-1 0,-17-3-16,16 4-8,0-1 8,0 3 0,0-3 8,-16-3-8,16 6 8,1-3-16,-1 1 0,-2 0-8,-14-4 16,15 5 8,-1-2 16,0 1 0,1 0 40,-15-4-64,14 3 8,0 1-8,3-1 0,-1 1-32,-16-4 32,16 4-8,0-1 0,0 3 0,1 8-56,-17-14 64,16 4-48,0 10-8,2-9-16,2 15 40,-20-20 32,21 16-32,1 1 32,-1 1 16,-1-2-16,-20-16 0,20 16 40,0 0-32,-2-2-8,0 1 16,-18-15-16,18 14-8,-2 1 16,0-1-8,0-9-16,-16-5 16,15 20 16,-1-14-16,0 10-8,-8-11 24,-6-5-16,19 16-8,-13-10 8,14 10 16,-15-11-16,-5-5 0,14 16 8,-10-10-8,1 10-16,10-12 24,-15-4-8,3 14-16,3-10 32,-1 12-8,10-11-8,-15-5 0,3 16 24,3-1-40,-1 3 56,9 0-40,-14-18 0,4 19 8,1 1 0,1 0-24,10 2 8,-16-22 8,3 23-16,1-2-8,0-1 24,-1 0-16,-3-20 16,0 18-8,0-2 24,0-1-8,0-1 24,0-14-32,-2 14 8,-3 1 8,-2-10-24,7-5 8,-16 22 8,10-8 16,-14 0 8,6 1-16,0-1 16,14-14-32,-15 15 0,-4-1 16,1 0 0,-2 3-16,20-17 0,-20 16-8,0-2 16,1 0-8,-1 1 24,20-15-24,-20 5 48,-2 15 8,1-15 32,-3 12 24,24-17-112,-27 3 128,2 12 48,-2-12-8,-3 3 16,30-6-184,-29 5 256,-2-1-24,3-4-24,28 0-208,-33 3 200,1-3-48,0 0-40,1 0-8,31 0-104,-30 0 112,1 0-32,0 4-8,0-4 8,29 0-80,-29 3 72,1-3-40,1 4 16,2-4 8,25 0-56,-26 0 48,1 0 32,0 0-24,0 0-8,25 0-48,-25 0 40,1 0 16,3 0-16,3 0-8,18 0-32,-16-2 56,8 0-48,-10 1 32,11-1 16,7 2-56,-16-2 48,11 0 16,-2 0-32,-1 1-24,8 1-8,-7-2-32,0-2-32,0 2-128,0 1-232,7 1 424,-8-2-648,1-2-304,0 1-184,0-1-129,7 4 1265,-7-4-1376,-1-1 120,-6 0 192,9-1 71,5 6 993,-18-5-3064,18 5 3064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49.49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7146 1016 1744,'0'0'0,"0"-1"1032,0 1-1032,0 0 408,0 0-120,0-2-96,4 2 0,-4 0-192,4-2 120,-4 0 8,3 0-8,1 1-24,-4 1-96,3-2 104,1 0-8,0 0-16,-1 0 1,-3 2-81,4-1 48,-1-1 0,1 0-16,0 0-24,-4 2-8,3-2 24,1 1-24,-1-1 16,1 0-8,-4 2-8,4-2 0,-1 0 8,1 1-16,-1 1 0,-3 0 8,4 0-16,-4 0-8,4 0 24,-4 0-8,0 0 8,3 0 0,-3 0 24,0 0-32,0 0 24,0 0-16,0 0 16,0 3 16,0-3 0,-5 4 24,5-4-56,-7 3 80,-10-3 0,10 4 32,-11 0-8,18-4-104,-14 0 128,-2 3-40,-4-3 8,-2 4-8,22-4-88,-25 3 64,0-3 0,2 4-8,-1-4 0,24 0-56,-23 4 40,1-4 16,1 0-24,-1 0 8,22 0-40,-21 3 24,1-3-24,0 0 24,-2 0-24,22 0 0,-19 0 16,-3 0 0,1 0-8,-1 0 24,22 0-32,-22 4 40,-5-4-16,0 0 24,-1 0-40,28 0-8,-33 0 32,1 0 16,-4 0-8,-2 0 32,38 0-72,-37 0 56,-3 0 24,0 0 0,-3 0-24,43 0-56,-41 0 80,0 0-32,-6 0-16,2 0 0,45 0-32,-47 0 40,-5 0 8,2 0-8,-1-2 0,51 2-40,-46-2 40,1 0-48,2 1 48,-1-3 0,44 4-40,-41-4 24,-2 3 88,2-3-48,-1-1 0,42 5-64,-41-4 56,3-1 0,-3 1 40,-1 0 0,42 4-96,-41-5 112,-4 0-24,0 1-8,2-1 16,43 5-96,-45-2 80,2-2-24,-2 1 8,2-1-24,43 4-40,-45-2 56,2 1 8,-2-1-24,-2 0-8,47 2-32,-47-2 16,-1 0-24,1 1 8,2-1 8,45 2-8,-41-2 0,-2 0 24,1 0-16,1 1-16,41 1 8,-41-2 8,-1 0 16,1 0-16,0 0 24,41 2-32,-42-1 24,3-5 24,-3 3-8,3-3 16,39 6-56,-42-5 56,-1-1 40,2 1 0,3 0-16,38 5-80,-38-6 89,4 1-17,0-1 32,34 6-104,-30-5 80,-3 0 16,1-1 0,0 1-24,-1-1-8,33 6-64,-36-5 64,-2 1-40,1 1 16,-3 1-16,40 2-24,-38-2 8,1 0 56,1 1-64,-2-1 16,38 2-16,-36-2 16,0 0-48,0 0 72,0 2-16,36 0-24,-38-1 0,2 1 24,0-2-24,2 0-8,34 2 8,-32-2 16,0 2 24,-3-1-16,35 1-24,-35-2 24,0 0 32,-1-2-16,0 1-24,36 3-16,-37-4 32,-1-1-32,-2-1 0,-1-1 24,41 7-24,-41-7 8,1 2 16,-1-1 0,-2 1 0,43 5-24,-47-6 8,-2 3 8,-1 1 0,-2 0-8,52 2-8,-52-2-8,0 2 8,0 0 0,-2 0-16,54 0 16,-53 0 0,1 4-32,-3 0-32,2-1 0,53-3 64,-50 6-64,0-3 0,3 1 72,2-1-8,45-3 0,-47 4-24,4 0 32,0-4-48,5 3 56,38-3-16,-39 0 24,1 0-24,6 0 24,-2 0-40,34 0 16,-35 0-8,-1 0 32,-3-2-24,-2 1 32,41 1-32,-40-2 40,0 0 32,1-3 32,-1 1 40,40 4-144,-39-5 144,-1-1-24,-3 1 24,4-1-40,39 6-104,-45-7 112,-2-7-88,-2 10-40,-6-3 40,55 7-24,-49-7-32,-3 0 80,0 1-8,-4 1-40,56 5 0,-59-6 8,5 1 0,3 1-8,1 1-8,50 3 8,-48-2 0,-1 0-16,4 0 24,-2 1 32,47 1-40,-43-2 24,4 0-16,5 0-40,3 1 0,31 1 32,-23-2 8,-1 2-8,6-2 24,4 2 32,14 0-56,-5 0 16,-1 0 8,-1 0 0,2 0 0,5 0-24,-6 0 24,4-2 8,1 2 16,-1 0-8,2 0-40,-2 0 32,-2 0 0,3 0 8,-1 0-80,2 0 40,0-2-144,0 1-48,5-1-240,15 0-112,-20 2 544,18-2-608,3 0-97,6 1 33,20-1-32,-47 2 704,65-6-712,10 3 56,1-1 0,-1 1 160,-75 3 496,69-2-368,-5 0 136,-6 0 111,-8 0-15,-50 2 136,43-1-160,-1 1-88,-4 0-112,-4 0-464,-34 0 824,34 0-2136,-34 0 2136</inkml:trace>
  <inkml:trace contextRef="#ctx0" brushRef="#br0" timeOffset="1473">10413 1076 3576,'0'0'0,"0"0"328,0 0-184,0 0-144,3 0 104,-3 0-40,4 0-32,-4 0-8,0 0-24,0 0 32,0 0-24,0 0 40,-2 0 40,2 0-88,-5 0 64,-2 3 56,-8 1 1,10 0-25,5-4-96,-18 3 152,2 1 16,-2-1-24,-6 3 24,24-6-168,-28 5 152,-8 0-32,-2 1 24,-3-1-16,41-5-128,-42 6 144,1-1-16,-1 9 40,3-10-40,39-4-128,-36 4 160,2 1-8,1 0 8,5-1 32,28-4-192,-31 4 192,1-1-8,-1-3 24,-5 4 40,36-4-248,-38 0 208,2 0 88,-5 0-72,-2 0 24,43 0-248,-43 0 280,-6-2-95,1-2 79,-3 1-8,51 3-256,-48-4 136,-3-1 104,-4-1-152,-1 1 8,56 5-96,-61-5 88,0-1-80,0 1 176,0-1-176,61 6-8,-60-7 88,-3 0 24,4 0-72,1-7 136,58 14-176,-57-6 144,7-1-48,-3-11 8,8 13-24,45 5-80,-48-17 56,-1 10 56,4-9 64,1 0 40,44 16-216,-40-15 272,0 1-24,4-6-64,2 2 8,34 18-192,-32-18 144,5-1 56,-2 1-72,-1 0-8,30 18-120,-25-18 136,-2-2-104,1-2 121,3 1-49,23 21-104,-22-22 80,3 1 80,1-1-80,3 2 16,15 20-96,-16-20 80,11 1-32,-11-1-48,10 0-48,6 20 48,-5-20 48,-1 1-8,3 1 0,1-2 24,2 20-64,0-18 32,0 0-40,0-2 40,5 2 0,-5 18-32,17-18-8,-12-2 16,13 1-8,0-1 16,-18 20-16,20-20-16,5-2 40,5 1-48,3-1-32,-33 22 56,39-21-8,3 1 0,-1 2-48,-41 18 56,45-18-24,-2 2-48,4 0-64,1 0 88,-48 16 48,52-15-64,2 1 64,0 7-40,-2-13 16,-52 20 24,53-15-80,-1-1-48,3 2 72,-1-1 40,-54 15 16,56-7 0,0-7 16,-4 8-8,6-1-128,-58 7 120,52-14-32,2 10-89,3-1 73,4 0-48,-61 5 96,58-2-88,-3 2 128,1 0-104,0 0 104,-56 0-40,57 5 0,8 10-96,3-10 96,3 9-16,-71-14 16,64 6-80,5 13 24,-3-4-104,6 3 32,-72-18 128,77 18-104,-5 2-24,7 1 32,-7-1-32,-72-20 128,74 20-128,0 3 8,-4-3 48,2 0-16,-72-20 88,68 19-56,0 3 8,-1 0-8,1-1 40,-68-21 16,67 22-48,-4-3 24,-1 3 0,-2 1-24,-60-23 48,56 22 16,-3 0-72,5-1 40,-2-1-56,-56-20 72,52 21-40,-4-1 56,-3-2-48,0 0 40,-45-18-8,42 20-8,-1-2 16,-5 0-24,-2 0-16,-34-18 32,27 16-56,-5 0 16,-4 0 16,-4 1 0,-14-17 24,5 16-16,12 0-32,-14 0-32,1 2 24,-4-18 56,0 18-80,0 0 40,-2 0 8,-3 0 8,5-18 24,-15 20-40,-1 3 24,-6 1 16,-5 1 40,27-25-40,-36 23 72,-10 2-80,-12-1 80,-10-1 24,68-23-96,-76 23 104,-5-1 8,-3-2-16,1-2-56,83-18-40,-84 14 56,-1 0 8,-1-8-48,-4 10-8,90-16-8,-88 4 8,5-1 40,1 1-16,6-4 16,76 0-48,-81 3 0,2-3-16,-2 0 32,4 0-16,77 0 0,-77 0 80,5 0-48,-2 0 16,2 0 88,72 0-136,-72 0 64,-1-3 72,-3-1 8,4-1-80,72 5-64,-72-7 96,9-1 56,0 1-40,4-7-24,59 14-88,-57-4 88,-3-3-40,6-7 56,0 8 48,54 6-152,-50-16 152,3 9-120,2-11 56,0 13-56,45 5-32,-39-18 88,-2 10-23,5-8-1,0 9-48,36 7-16,-33-16 16,3 0 72,-3 1-72,3-5 72,30 20-88,-29-17 32,0-3 8,4-2 56,-2 1-32,27 21-64,-27-22 80,6 0 16,-3 1-160,3-1 104,21 22-40,-17-25-8,1 0-16,11 2 184,-11-3-72,16 26-88,-4-23 88,-1 1 0,3-1-168,0 0 56,2 23 24,0-25 24,0-1-16,4 3 96,1-2-128,-5 25 24,16-25 56,-10-4-56,13 2-80,-1 0 96,-18 27-16,20-27-80,4 2 160,1 2-40,0-1-40,-25 24 0,29-21-40,-1-1 0,7 2-24,-1 4 96,-34 16-32,38-16 88,1 0-176,2 1 112,8 1-144,-49 14 120,52-5-192,6-12 0,3 12-40,3 0 40,-64 5 192,71-6-273,2 4 137,3 1-8,3-1-56,-79 2 200,79 0 0,7 0-96,4 0-32,-2 3 160,-88-3-32,85 4-72,1-4 24,-9 4 64,6-1-112,-83-3 96,77 6-8,-1-3-16,-3 1-40,-1 1 56,-72-5 8,71 6-40,-1-1 32,2 11 48,-4-12-32,-68-4-8,70 14 32,-2-9-32,-5 13-40,5-3 8,-68-15 32,65 16-32,-4 0-8,-1 4 40,-6 0-48,-54-20 48,59 20-32,-3 3 8,-2 2-16,5 2 24,-59-27 16,52 31-48,0 1 8,-5-2 0,-2-1 24,-45-29 16,45 29-24,0 0 16,-4 0-40,-3-2 56,-38-27-8,34 26 8,-3 3-8,-8-4-24,0 1-80,-23-26 104,16 23-72,-1-1-32,-10-1 72,1-3 0,-6-18 32,3 18-48,-3 0 64,0-2-16,-2 2 80,2-18-80,-14 18 72,-2 0 104,-4-2 64,-5 2 56,25-18-296,-31 16 288,-6 1-112,-10-3-16,-3 0 8,50-14-168,-56 6 168,-11 14-88,-3-6 49,-4 0-153,74-14 24,-71 15 32,4-1 48,4 0-136,6-8 96,57-6-40,-60 18 64,6-13 32,2 10 32,-5-10-56,57-5-72,-51 14 64,-1-14-48,0 6 32,-4-1-32,56-5-16,-52 4-16,2-1 0,-6-3-112,8 0-80,48 0 208,-60 0-473,-1 0-263,2 0-264,0 0-312,59 0 1312,-60 0-1521,3 0-207,-3 4 296,1 0 80,59-4 1352,-63 3-3297,63-3 3297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59.838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 1245 2672,'0'0'0,"-2"-2"696,2 0-328,0 2-112,0 0-256,0 0 176,0 0-48,0 0-40,0 0-24,0 0-520,0 0 952,0 0-472,0 0 8,0 0-8,0 0-600,0 0 1168,0 0-568,4 0-24,-4 0 0,3 0 0,-3 0 8,4 0 0,-4 0-8,3 0 8,1 0-16,0 0 16,-1 0 8,-3 0-16,6 0 8,8 0 33,-10 0 7,1 0-32,-5 0-16,5 0 64,10 0-24,-12 0-16,12 0 48,-15 0-72,3 0 40,13 0 32,-10 0-24,12 0 8,-18 0-56,5 0 16,15 0 8,-15-2 8,15 0 0,-20 2-32,15 0 48,1 0-64,0 0 16,4-1 48,-20 1-48,21 0-8,1-2 56,1 0-16,6 2-24,-29 0-8,34-2 32,0 2-16,2 0-8,0 0 8,-36 0-16,34 0 32,0 0-40,-1 0 24,-1 0-16,-32 0 0,36 0-8,0 0 24,4 0 32,-1-2-24,-39 2-24,38 0-16,-2 0 32,0-1 0,-2 1 0,-34 0-16,34-2 24,-2 0 32,3 2-40,-1-2-24,-34 2 8,34 0 40,2 0-40,2 0 0,5 0 40,-43 0-40,43 0 0,0 0 24,-2 0-8,4 4-40,-45-4 24,47 3 32,3 1-40,1 0-8,-1-1 16,-50-3 0,50 6 0,-3-3-8,2 3 40,-1-1 8,-48-5-40,47 5 0,2 1-16,4-1 32,1 0-16,-54-5 0,53 4 24,-1 0 8,-4-1-40,1 1 16,-49-4-8,48 3 0,1 1 0,-1 0 32,1-1-16,-49-3-16,48 4 0,-1-1 48,-2-3-64,0 4 16,-45-4 0,47 0-32,0 4 32,-3-4 40,1 0 0,-45 0-40,45 0 48,-3 0 8,-1 0-32,0 0 0,-41 0-24,42 0 16,-3 0 16,3 0 0,3 0 16,-45 0-48,43 0 64,2 0-40,0 0 24,-6 0-24,-39 0-24,41-2-8,1 2 56,-3 0-32,3-2 8,-42 2-24,41 0 24,2-2-48,-1 2 48,-1-2-24,-41 2 0,43 0 24,-2 0 8,1 0-8,-1 0-8,-41 0-16,40 0 32,-1 4-8,1-4-32,-1 4 16,-39-4-8,38 0 8,0 3 8,-4-3-8,0 4 8,-34-4-16,32 3-8,3-3 8,-1 4 0,2 0 0,-36-4 0,34 3 8,2 1 0,0-4 8,0 3 0,-36-3-16,36 4 16,0-4 16,-4 4-24,0-4 0,-32 0-8,33 3 8,-1-3-48,2 4 48,0-4 8,-34 0-16,31 0-8,1 0 32,-3 0-24,0 0-8,-29 0 8,30 0 0,-1 0 8,0 0 8,0 0-8,-29 0-8,28 0 16,1 0-8,0 0-8,0 0 16,-29 0-16,27 0 0,0 0 8,-4 0 8,0 0-16,-23 0 0,24 0 8,1 0 0,-2 0-24,-23 0 16,24 0 8,-1 0-8,-1 0 0,-3 3 16,-19-3-16,17 0-8,1 0 40,0 0-32,-1 0 16,-17 0-16,18 0 8,-3 0-8,-1 0 8,1 0 0,-15 0-8,5 0 16,15 0-24,-15 0 32,11 0-8,-16 0-16,4 0 0,12 0 24,-12 0-16,10 0-32,-14 0 24,4 0 8,1 0-16,0 0-8,10 0 40,-15 0-24,3 0 0,3 0 0,-3 4-8,3-4-8,-6 0 16,5 0-16,1 4 24,-1-4-8,0 0 0,-5 0 0,4 0 8,0 0-8,-1 0 8,1 0 0,-4 0-8,3 0 8,1 3 0,0-3-24,-1 0 8,-3 0 8,0 0-8,4 0 16,-4 0 8,0 0 8,0 0-24,0 0-8,0 0-24,0 0 24,0 0-16,0 0 96,0 0-136,3 0 48,-3 0 8,0 0 8,0 0-8,0 4 16,4-4 8,-4 0-16,0 0 8,0 0 0,4 0 0,-4 0 8,0 0-16,3 0 0,-3 0 8,4 0 8,-4 0 0,0 0-16,3 0 8,-3 0 8,4 0-16,-4 0 16,0 0-16,4 0 24,-4 0-8,0 0 0,0 0-48,0 0 32,0 0-64,0 0-96,0 0-88,0 0-48,0 0 1064,0 0-1896,0 0 688,0 3-296,0-3-2289,0 0 3025</inkml:trace>
  <inkml:trace contextRef="#ctx0" brushRef="#br0" timeOffset="461">5656 1383 4544,'0'0'0,"0"0"0,0 0 329,0 0-145,0-2-24,0 0-8,0 2-152,-1-3 136,-3-1 8,-1 1-8,-1-1-32,6 4-104,-5-4 88,-1-1-40,-8 0-8,9-1 0,5 6-40,-17-5 40,3-1-16,-2 1 32,-6-9 0,22 14-56,-27-15 56,-5-1 48,-4-4 16,-5-1 16,41 21-136,-40-24 152,-1 1-16,1 1-8,1-3-8,39 25-120,-38-23 112,4 1-24,0 1 0,0-1-40,34 22-48,-33-21 32,1-1 8,1 0-32,1 1 24,30 21-32,-31-22 48,1 1-8,1-3 8,2-1-8,27 25-40,-24-25 56,3 0-16,5 1 8,-2-1 0,18 25-48,-16-23 64,-1 0-32,10-1-48,-9 1 0,16 23 16,-5-24-88,-3 1 64,3 0 8,0-1-16,5 24 32,-6-23-40,3-2-16,-1 0 0,2-1-32,2 26 88,-2-25-96,1 0-8,1 2-40,0-1 40,0 24 104,0-23-128,0 1 0,3 1 40,1-1-16,-4 22 104,0-21-64,3 1 16,1 0-16,0 2 24,-4 18 40,5-18-48,0 0 16,1 0-24,-1 0-16,-5 18 72,15-18-80,-10 2-8,11 0-8,-10 2-8,-6 14 104,19-15-144,-4 1 0,3 8-48,0-12-40,-18 18 232,19-5-280,5-13-177,-1 13-535,4-11-1272,-27 16 2264,0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01.415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1779 831 928,'0'0'0,"-2"4"1400,0 10-24,2-14-1376,-5 15 712,-10 4-255,-1 10-65,-3 4-88,19-33-304,-24 37 288,-1 1 0,-4 2 8,0-3 32,29-37-328,-30 38 336,1 0-24,0-4-16,-1 0-72,30-34-224,-31 31 168,1-4-48,1-2-40,0 0-8,29-25-72,-29 23 80,1 1-16,-1-4-16,-2-2-8,31-18-40,-27 16 8,2-2 64,0-9 0,0 12-24,25-17-48,-25 3 112,-1 3-32,1-1 64,0-1 32,25-4-176,-25 3 217,0-3 23,0 0-16,-2-5 16,27 5-240,-31-15 224,-3 1 0,-4-2 0,0-6-8,38 22-216,-37-21 192,-1-6-40,2 0 16,0-6-24,36 33-144,-34-30 128,2-6 0,-1-4-8,1-3-24,32 43-96,-34-43 96,0-4-8,1 4-8,1-2 0,32 45-80,-33-45 56,-1-1-32,2 1-64,1-2-40,31 47 80,-28-43-144,2 3-40,3 2-8,2 3 8,21 35 184,-20-38-144,4 4-16,-1-1 16,1 1-8,16 34 152,-7-30-168,-13-1-8,13 4 16,0 0 8,7 27 152,-7-27-120,1 4 32,1 0 8,-2 3-8,7 20 88,-6-20-88,4 2 0,1 2 8,1-2 24,0 18 56,0-16-72,0 0 24,0 1-40,0 15 88,3-14-96,1-1 8,1 1-24,10 0-9,-15 14 121,3-8-136,12-10-40,-10 13-8,11-11 8,-16 16 176,6-6-192,15-10 16,-3 11-24,0-13-16,-18 18 216,20-5-192,1-12-16,1 14 24,0-3 24,-22 6 160,27-5-128,0 1 16,3 3 16,2-1 32,-32 2 64,36 0-88,2 3 24,4 3 16,-1 12-16,-41-18 64,45 14-24,0 4 0,3 0-8,1 4 16,-49-22 16,54 21-56,0 4 8,3 2-8,-1 2 0,-56-29 56,52 29-32,0 1 16,0 1 8,-1 3 8,-51-34 0,52 34 0,0 2 0,0 0 0,0 2 0,-52-38 0,58 38 8,-6-1-8,-2 5 16,-3-4-16,-47-38 0,45 36 16,-4-1 8,-7-2 24,-3-3 40,-31-30-88,27 31 80,-7-4 0,-2-4-32,-4 2 0,-14-25-48,4 26 24,-1-1 8,-3-2 8,0 1 40,0-24-80,0 21 112,-5-1 32,-2 1 24,-11 3 24,18-24-192,-6 25 240,-15 0 24,5 2 40,-6 0 16,22-27-320,-23 29 272,-4 1-8,-2 1-48,0 0-112,29-31-104,-30 28 105,-3-1-81,1 0-8,-2 0 24,34-27-40,-35 27 40,0-2 0,-1-1 16,0-3 0,36-21-56,-36 16 40,3 1 0,-1-1 40,0-11-24,34-5-56,-34 18 104,-4-14 0,2-1 8,-2 1 24,38-4-136,-39 4 128,-1-4 16,-1 0 16,-6-6 16,47 6-176,-45-7 208,0-13 0,2 6 0,0-2 8,43 16-216,-41-17 168,1-1 24,2 1-24,1-5-32,37 22-136,-36-20 184,0-3-48,2-1 8,1-1-8,33 25-136,-29-21 104,1-3 16,-1 1-24,0-4-24,29 27-72,-25-27 88,2-4-24,3 1 0,2-1 24,18 31-88,-20-28 56,-1-1-16,-1 0 0,2 0-40,20 29 0,-20-28 40,2-1 8,2 0 25,9 0-9,7 29-64,-16-29 48,11 1 24,-3-1-16,3 4-24,5 25-32,-5-25-40,3-1-56,0 1-32,2 2-41,0 23 169,0-22-168,0 1-56,0-1 8,4 1-56,-4 21 272,5-22-280,0 2 8,11 0 0,-10 3 8,-6 17 264,20-18-248,-4 3-16,2 1-8,3-1 24,-21 15 248,24-14-272,1 9 24,2-10-8,3 10 32,-30 5 224,33-6-240,5 1 0,1 0-9,4 1 1,-43 4 248,45-2-232,4 2 8,-1 0 24,4 6 16,-52-6 184,53 14-152,0-10 0,0 10 48,1-9 8,-54-5 96,53 22-96,-2-17 32,-3 19 8,-5-8-8,-43-16 64,44 16-48,-3 4-8,0 0-8,1-1 0,-42-19 64,41 26-80,-3-3-16,0-3 24,-1 1 8,-37-21 64,38 22-72,-6-2 80,-5 1 0,-2-3 8,-25-18-16,20 16 32,-2 1-24,-3-12-8,-10 15-16,-5-20 16,14 5-8,-14 11-8,6-12 16,-3 12 8,-3-16-8,4 5-16,-4 12 0,0-12 8,0 15-16,0-20 24,0 5 0,-2 15 24,-3-15 16,-1 17 40,6-22-80,-14 14 112,9 1 0,-13 1 0,1 2-40,17-18-72,-19 25-56,-5 2-192,-1 7-192,-2 2-392,27-36 832,-29 41-3449,29-41 3449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3:18.86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6148 265 3928,'0'0'0,"0"0"408,0 0-96,0 0-312,6-2 297,-1 1-57,0-1-16,1 0 0,-6 2-224,5-2 208,1 0-8,-3 1-80,1-1-56,-4 2-64,3-2 32,-3 0-32,0 0 32,0 1-16,0 1-16,-5-2 32,0-2 24,-12 1-40,10-1 24,7 4-40,-20-4 16,4-1 8,-5 0-24,-5-10 8,26 15-8,-26-5 8,-1-2 8,1-1-8,1 1 0,25 7-8,-23-7 24,-1 2-8,1-1 0,2 1 16,21 5-32,-20-6 32,2 3 0,0 1 24,2 0 8,16 2-64,-17-1 80,10-1 16,-11 0 24,11 0-16,7 2-104,-16 0 144,11-2 0,-10 2-8,10-1 32,5 1-168,-7 0 232,-8 0 16,10-2 8,-2 0-8,7 2-248,-15-2 184,10 0-24,-10 1-16,10-1 1,5 2-145,-16-2 96,10 0-8,-12 0-8,11 1-24,7 1-56,-19-2 64,4 0-32,-1 0-16,0-1 16,16 3-32,-20-4 16,-2 0 16,-1 1 16,0-1 16,23 4-64,-24-2 32,1 1 24,0-1-32,-1 0-32,24 2 8,-29-2 16,3 0-24,-1 1 0,0-1 24,27 2-16,-26-2 0,1 0 8,0 2-8,2 0 8,23 0-8,-22 0 0,1 0 24,1 0-24,0 0 8,20 0-8,-20 4 8,0-4 0,1 3-8,1-3-8,18 0 8,-20 4 0,0-4-8,0 4 24,-1-4-8,21 0-8,-22 3 16,-1 1-8,0-4 0,-3 3 8,26-3-16,-27 0 16,-1 4-16,-3-4 16,-3 4-16,34-4 0,-34 0 8,-2 0 8,0 0 40,0 0 24,36 0-80,-34 0 96,1 0-16,1 0-24,1 0-8,31 0-48,-30 0 64,-1 0 32,3 0-8,-1 0-16,29 0-72,-29 0 40,4-2-16,0 0 24,1 0-8,24 2-40,-21-2 56,-3 2 0,3 0-8,-3-1 24,24 1-72,-21 0 40,-2 0-16,-1 0 8,3 0-24,21 0-8,-24 0 32,1 0-8,1 0 8,1 0-8,21 0-24,-22 0 24,2 0-8,-1 0 8,-1 0-16,22 0-8,-20 0 16,-1 0-8,-1 0 8,4 0 0,18 0-16,-19 0 0,-1 0 32,0 0-32,0 0 16,20 0-16,-20 0 16,1 0 24,1 0 8,0 0 0,18 0-48,-20 0 48,2 0 16,0 0-16,0 0 8,18 0-56,-18 0 48,0 0 24,0 0-8,11 0-32,7 0-32,-20 0 72,6 0-24,7 0 8,-13 0 64,20 0-120,-7 0 80,-11 0 24,10 0-48,-11 0-24,19 0-32,-15 0 24,1 0-24,-1 0 16,-1 0-16,16 0 0,-16 0 32,-2 0 8,0 0 0,0 0 8,18 0-48,-18 0 40,-2-2-24,1 0 8,-3 0-8,22 2-16,-21-2 32,-3 1 16,1-1-24,1 0-8,22 2-16,-23-2 8,-1 0-16,1 2 40,0 0-24,23 0-8,-24 0 32,1-1-8,0 1-16,-1-2 8,24 2-16,-23 0 16,0 0-8,1 0 24,2 0-24,20 0-8,-20 0 8,2 0-8,0 0 0,0 0 0,18 0 0,-18 0 0,1 3 24,-1-3 0,0 0-16,18 0-8,-18 0 32,0 0-24,0 0 32,-2 4 0,20-4-40,-20 0 16,0 0 24,-1 0-16,-1 0 0,22 0-24,-23 0 80,-2 0-32,-4 0-7,0-2 39,29 2-80,-30-3 40,-1-1 8,-3-1 32,0-1-32,34 6-48,-33-5 56,1 1-16,0 1-8,1-3-8,31 6-24,-29-3 24,2-1-16,-1 0 0,1 1 8,27 3-16,-27-2 16,3 0 32,1 0-64,1 2 40,22 0-24,-21-1 0,1 1-8,0 0 40,0 0-32,20 0 0,-19 0-24,-3 0 16,0-2 40,1 2-32,21 0 0,-22 0 48,-1-2-16,0 0 0,-1 0-32,24 2 0,-23 0-8,-1 0 32,1 0-16,0-1 48,23 1-56,-24 0 40,1 0-8,0 0-40,-1 0-8,24 0 16,-23 0 24,0-2-24,-3 2 32,1 0-16,25 0-16,-27 0 8,2 0 0,0 0 16,0 0 8,25 0-32,-25 0 0,-1 0 8,1 0-8,2 0-16,23 0 16,-24 0-16,1 3 32,0-3-16,1 0 8,22 0-8,-21 4 0,-3-4 24,3 0-24,-1 0 32,22 0-32,-21 4 8,-1-4-16,0 3 24,1-3 32,21 0-48,-24 0 56,1 0 8,0 0 16,-2 0-40,25 0-40,-27 0 80,0 0-16,-4 0-24,0 0 48,31 0-88,-30 0 56,-1 0 32,-1 0 8,0-2-32,32 2-64,-34-1 56,1-1-48,3 0 16,1 2-56,29 0 32,-29 0 24,4 0 8,2-2 0,-1 2-8,24 0-24,-21 0-8,4 0-8,-1-2 16,2 2 24,16 0-24,-7 0 32,-11 0 0,13 0-48,-10 0 72,15 0-56,-3 0 0,-3 0 8,-8 0 24,10 0-32,4 0 0,-5-1 48,0 1-40,-1 0 40,1 0 0,5 0-48,-6 0 16,1-2 56,1 2-24,3-2-16,1 2-32,-2-2 24,0 0-24,0 1 0,0 1 0,2 0 0,-3-2 8,-1 2-16,1 0-176,-3 0-256,6 0 440,-14 0-912,7 0-657,-11 0-535,-2 5-417,20-5 2521,-23 22-2344,-3-1-505,1 5-135,25-26 2984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02.07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5708 397 2592,'0'0'0,"0"0"736,0 0-336,0 0-400,0 0 288,0-1-56,0-1-88,0 0 24,0 2-168,0-2 201,0 0-25,0 1 24,0-1-24,0 2-176,4-2 112,-4 0 8,0 0-16,0 1 16,0 1-120,0-2 104,0 0-8,0 0-8,0 2-24,0 0-64,0 0 80,0 0 8,0 0-16,0 0-16,0 0-352,0 0 632,0 0-320,0 0 32,0 0-16,0 0-464,0 0 888,0 0-424,0 0-8,0 0-536,0 0 1048,0 0-504,0 0 8,0 0 8,0 0-704,-2 0 1400,-2 0-648,-1 0 40,-2 0-8,7 0-128,-15 0 136,10 0-8,-13 0 16,4 0 0,14 0-144,-17 0 160,-4 0-8,-4 0-16,-6 0-24,31 0-112,-34 0 88,-4 0 8,1 0-16,1 0 8,36 0-88,-35 0 56,3-2-24,-4 1 8,-2-1-8,38 2-32,-39-2 56,-3 0-8,3 0-24,-1 1 8,40 1-32,-37-2 32,-1 0 0,-3-2 8,1 3 0,40 1-40,-40-2 48,1 0 16,-1 0-16,-3 0 1,43 2-49,-41-1 48,-6-1-8,0 0 0,2 0-8,45 2-32,-43-2 24,0 1 16,2-1-16,1 2 0,40 0-24,-41 0 8,-2 0 16,-4 0 16,-3 0 32,50 0-72,-54 0 64,-2-2 8,-5 0 8,0 0-16,61 2-64,-67-3 64,1-3 16,1 1-48,0 0-8,65 5-24,-68-4 32,3 0-8,-1-1 16,-8 0-8,74 5-32,-70-4 24,0-1 0,0-1-8,-4 1 16,74 5-32,-70-6 40,0 1-16,-2 0 8,-2-1 16,74 6-48,-77-3 24,-4-3-16,4 3 8,-1-1 0,78 4-16,-80-3-32,4-3 32,-7 3 8,4-3 32,79 6-40,-79-3 72,-5-1-32,6 0-8,-1 1 24,79 3-56,-75-2 0,-3-2 32,-1 1 40,0-1-112,79 4 40,-79-2 48,5-1 0,3 1-32,-1 0 144,72 2-160,-72-3 56,0 1 96,0-2-72,2-1-96,70 5 16,-70-4 112,3-1-80,1-1 56,6 1 8,60 5-96,-59-5 72,3-1 0,-1 1-16,3-1 88,54 6-144,-56-7 64,4 0-8,5 0 40,2 2-80,45 5-16,-43-8 64,5 3 40,-1 0-96,7-1 56,32 6-64,-31-5 104,4-1-72,0 1 8,2 0 24,25 5-64,-24-6-16,3 1 64,5-1 24,9 1-24,7 5-48,-15-4 64,10 1-56,-2-1 112,1 1-160,6 3 40,-5-4-120,1 2-160,1 0-392,1 1-208,2 1 880,-4-2-1208,2 0-217,1 2-55,1 0 176,0 0 1304,3 0-1273,13 0-1895,-16 0 3168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02.406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3973 189 4104,'0'0'0,"0"0"0,-1 0 416,-14 0-95,-3-2 55,-10 1 48,28 1-424,-53-6 408,-20 1-40,-19-2 0,-10 0 16,102 7-384,-116-8 344,-4-6-72,-4 9-56,-4-3-96,128 8-120,-129-5 96,-1-2-32,-3 0-24,-3 1 16,136 6-56,-135-7 32,-9 2 16,2-3 0,-2 3-40,144 5-8,-145-5-16,1-1-64,2 3-88,4-1-64,138 4 232,-134-2-280,0 0 32,4-1-48,4-3-112,126 6 408,-122-3-520,-2-1-96,9 2 88,0-1 104,115 3 424,-110-4-385,1-1-31,-1-1-320,-1-11-1568,111 17 2304,0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40.198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 15 2696,'0'0'0,"0"0"408,0 0-408,0 0 128,0 0-80,0 0-32,0 0 0,0 0-224,0 0 408,0 0-208,0 0-184,0 4 392,0-4-184,0 3 40,4-3 16,-4 0-72,0 4 112,3-4 40,1 4 0,-1-4 0,-3 0-152,6 3 136,-1-3 8,1 4 8,10-4-8,-16 0-144,5 3 153,13-3-33,-4 4 8,1-4-32,-15 0-96,18 0 80,2 0 8,3 4-8,2-4 0,-25 0-80,25 0 104,4 0-40,3 0 8,1 0 16,-33 0-88,30 0 48,-1 0 40,0 0-16,0 0-8,-29 0-64,32 0 56,0 0-8,4 0-16,2 0 0,-38 0-32,40 0 40,1 0-16,2 0 24,2 0-24,-45 0-24,43-2 16,0 0 8,2 0-16,2 0-8,-47 2 0,49-1-8,3-1 24,2 0 0,0 0 0,-54 2-16,59-2 8,-3 1-16,1-1 32,4-2 24,-61 4-48,58-3 88,1 1 8,-1-2-8,-1 2 16,-57 2-104,58-1 104,1-1 48,7 0-16,1 0-24,-67 2-112,68 0 96,-5 0-32,0 0 32,-2 0 8,-61 0-104,63 0 120,0 0 8,0 0 0,2 0-16,-65 0-112,63 0 88,1 0-8,-3 0-48,4 0 16,-65 0-48,61 0 24,0 0 64,2 0-32,-2 0 8,-61 0-64,65 0 80,2 0-88,-1 0-24,1 0 0,-67 0 32,66 0 16,1-1-8,5-1 48,5 2-72,-77 0 16,75-2-40,6 2 0,0 0 56,-2 0 16,-79 0-32,81 0 24,-2 0-32,0 0 40,4 0 80,-83 0-112,85 5 48,-3 1 112,-3-1-88,1 0-24,-80-5-48,77 6 136,4-1 9,-2 11-57,0-12 32,-79-4-120,79 5 80,-9 10-48,-7-15 72,4 5-8,-67-5-96,57 6 64,8-3 40,-1 1-32,-4-1-16,-60-3-56,59 4 88,2 0-56,-5-1 0,0-3 16,-56 0-48,50 4 24,-3-4 24,0 3 8,5 1-24,-52-4-32,43 4 48,0-1-8,-2 1 48,-5-1-96,-36-3 8,40 0 72,-2 4 0,-4-4-104,2 4 48,-36-4-16,28 0 16,3 3-24,-2-3 72,-2 4 16,-27-4-80,25 0 24,0 0-40,-3 0 56,-3 0-40,-19 0 0,17 0 0,-3 0 56,-10 0-56,10 0 88,-14 0-88,0-2-24,5 0-176,-1 0-232,0 1-296,-4 1 728,3 0-1001,-3 0-231,0 0 88,0 0 144,0 0 1000,0 0-897,-2 0-2175,2 0 3072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8:26:27.167"/>
    </inkml:context>
    <inkml:brush xml:id="br0">
      <inkml:brushProperty name="width" value="0.05" units="cm"/>
      <inkml:brushProperty name="height" value="0.05" units="cm"/>
      <inkml:brushProperty name="color" value="#933DC1"/>
    </inkml:brush>
  </inkml:definitions>
  <inkml:trace contextRef="#ctx0" brushRef="#br0">0 113 6401,'0'0'0,"0"-6"424,6-9-112,15 0-32,1-3-80,-22 18-200,23-21 72,-4 4-96,-14 11-232,12 1-96,-17 5 352,0-6-432,4 2-208,-4 4-1337,0 0-767,0 0 2744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8:27:43.42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550 1 528,'0'0'0,"-6"0"784,6 0-784,-24 2 720,-16 1-168,-20 3-136,-6 0-136,66-6-280,-64 7 240,2 1-64,11-1-40,6 1-64,45-8-72,-39 7-16,5 1-216,2-3-1040,6 3-520,26-8 1792,0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8:29:05.465"/>
    </inkml:context>
    <inkml:brush xml:id="br0">
      <inkml:brushProperty name="width" value="0.1" units="cm"/>
      <inkml:brushProperty name="height" value="0.1" units="cm"/>
      <inkml:brushProperty name="color" value="#933DC1"/>
    </inkml:brush>
  </inkml:definitions>
  <inkml:trace contextRef="#ctx0" brushRef="#br0">0 1,'0'0,"0"0,0 0,0 0,0 0,0 0,0 0,0 0,0 0,0 0,0 0,0 0,0 0,0 0,0 0,0 0,0 0,0 0,0 0,0 0,0 0,0 0,0 0,0 0,0 0,0 0,0 0,0 0,0 0,0 0,0 0,0 0,0 0,0 0,0 0,0 0,0 0,0 0,0 0,0 0,0 0,0 0,0 0,0 0,0 0,0 0,0 0,0 0,0 0,0 0,0 0,0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8:29:13.582"/>
    </inkml:context>
    <inkml:brush xml:id="br0">
      <inkml:brushProperty name="width" value="0.1" units="cm"/>
      <inkml:brushProperty name="height" value="0.1" units="cm"/>
      <inkml:brushProperty name="color" value="#933DC1"/>
    </inkml:brush>
  </inkml:definitions>
  <inkml:trace contextRef="#ctx0" brushRef="#br0">556 19 2184,'0'0'0,"0"0"896,0 0-496,0 0-144,0 0-48,0 0-208,4 0 160,-4-3-32,3 3-48,-3-4 8,0 4-88,0 0 48,0-4 16,0 4 16,0-4-40,0 4-40,4 0 49,-4 0-25,0 0 16,0 0 16,0 0-56,0 0 72,0-3 8,0 3-8,0 0 0,0 0-72,0 0 80,0 0-32,0 0 48,0 0-32,0 0-352,0 0 584,0 0-312,0 0-8,0 0-232,0 0 528,0 0-240,0 0-48,0 0 40,0 0-336,0 0 640,0 0-336,0 0 16,0 0 16,0 0-376,0 0 728,0 0-352,0 0-8,0 0-8,0 0-432,0 0 816,0 0-360,0 0 40,0 0-568,0 0 1088,0 0-456,0 0 16,0 0 24,0 0-1232,0 0 2312,0 0-1080,0 0-8,0 0-24,0 0-1888,0 0 3624,0 0-1760,0 0-56,0 0-16,0 0-2160,0 0 4248,0 0-2112,0 0 0,0 0-48,0 0-2136,0 0 4344,0 0-2176,0 0 40,0 0-2288,0 0 4448,0 0-2224,0 0 24,0 0 0,0 0-2216,0 0 4440,0 0-2192,0 0-24,0 0 0,0 0-2320,-2 0 4584,0 0-2304,1 0 24,1 0 0,-2 0-16,0 0 56,0 0 8,0 0-8,2 0-40,-2 0 40,0 0 0,0 0-8,1 0-24,1 0-8,-2 0 56,0 0-32,0 0 24,0 0 16,2 0-64,-2 0 64,0 0-16,0 0 24,0 0-24,2 0-48,-3 0 8,1 0 56,0 0-32,0 0 8,2 0-40,-2 0 56,-2 0-64,3 0 8,-1 0 16,2 0-16,-4 0 16,0 0 16,2 0-8,-2 0-32,4 0 8,-3 0-16,-1 0 24,0 0 0,0 0 16,4 0-24,-3 0 56,-1 0-72,0 0 16,0 1-8,4-1 8,-3 0-64,-1 2 56,0 0 16,0-2 40,4 0-48,-3 2 64,-1-2-48,0 0-16,0 0-8,4 0 8,-3 0-32,-1 2 48,-2-2 8,6 0-24,-6 0-8,1 0 32,-1 2-32,2-2 24,-1 0 0,5 0-16,-4 0 40,0 0 16,1 2-8,3-2-48,-4 0 40,0 0-8,0 2 40,0-1-48,4-1-24,-3 0 64,-1 2 16,0 0-40,0 0 40,4-2-80,-3 2 24,-1-2 0,0 2 0,2 0-16,2-2-8,-4 2 40,1 0-16,-1-1 8,0 1 16,4-2-48,-4 2 0,1 0 8,-1 0-64,0 0 24,4-2 32,-4 4 0,1-1 0,-3 1 72,0 0-40,6-4-32,-5 4 32,-1-1-24,0 1-8,1 0-8,5-4 8,-6 4-8,0-1 48,1 1-16,-1 0-15,6-4-9,-5 4 40,-1-2-64,0-1 32,2 1 16,4-2-24,-3 2-8,-1 0 24,0 0-32,0 0-24,4-2 40,-3 2-17,-1 0 34,0 0 15,0-1 48,4-1-80,-2 2 64,1 0-24,-1 0-16,0 0-32,2-2 8,-2 2 8,0 0 24,0 0 0,0-1 16,2-1-48,-2 2 24,1 0-40,-1 0 8,0 0 24,2-2-16,-2 4-8,0 0 8,0-1 24,0 1-24,2-4 0,-2 4 40,1 0-40,-1-1-8,2 1-8,0-4 16,-2 4-24,0 0 32,0-1 8,2 1-16,0-4 0,0 4-8,0 0 8,0-1 24,0 1 8,0-4-32,0 4 48,-2 0 0,2-1-64,0 1 24,0-4-8,0 4 0,0 0 8,0 0 32,0-1-40,0-3 0,0 4-16,0 0 32,-2 0-40,2-1 8,0-3 16,0 2 56,0 0-112,0 0 32,0 0 40,0-2-16,0 2-56,0 0 104,-2 1-16,2 1-8,0-4-24,0 4-24,0-2 16,0 0-16,0 0-8,0-2 32,0 1 64,0 3-96,0 0 56,0-2 32,0-2-56,0 4-32,0-1 64,0-1-24,0 2-8,0-4 0,0 4 0,0 0-16,0-3 32,0 3-24,0-4 8,0 4 16,0 0 16,0-1-8,0 1-48,0-4 24,0 4-8,0 0 0,0 0-16,0-1 16,0-3 8,0 4-8,0 0 16,0 0-16,0-1 24,0-3-16,0 4 64,4 0-56,-4 0 24,0-1-40,0-3 8,0 4-56,4 0 0,-4 0 32,4-1 24,-4-3 0,0 4 32,0-2 64,0 0-112,0 0 24,0-2-8,3 2 40,-3 0-32,0-1 24,4 1-24,-4-2-8,0 2-40,0 0 32,0 2 40,4-2-56,-4-2 24,0 2 0,0 0 16,4-1-16,-4 1 16,0-2-16,0 2 32,0 0-64,0 0 24,0 2 0,0-4 8,0 2-24,3 1 48,-3-1 8,0 2-32,0-4 0,0 2 16,0 2-24,0-2-32,0 1 56,0-3-16,0 4-8,0-2 32,0 2-40,0-1 0,0-3 16,0 4-16,0-2 32,0 0-8,0 0 0,0-2-8,0 2 0,0 0-8,0 0 32,0-1-8,0-1-16,0 2 16,0 0-16,-1 0-16,1 0 16,0-2 0,0 2-8,0 0 24,0 0 16,-2-1-16,2-1-16,-2 2 0,0 0-8,0 0 0,0 0-32,2-2 40,-2 2-8,0 0 16,1 1-32,-1-1 16,2-2 8,-2 2 32,0 2-32,0-2 32,0 2-16,2-4-16,-2 3-16,-2-1 16,1 2-32,-1 0 8,4-4 24,-4 4-16,0-3 40,1 1 0,-1 0 40,4-2-64,-4 2 16,0 2-16,1-2 8,-1 0-16,4-2 8,-4 2-8,0-1-16,1 1 0,-1 0-16,4-2 40,-4 2 24,0 0-32,2 0 40,-1 0 16,3-2-48,-2 2 0,-2-1 56,2 1-48,0 0-16,2-2 8,-2 0 8,0 0-16,1 0 16,-3 0-8,4 0 0,-2 0-16,0 2 16,0-2-24,0 2 32,2-2-8,-2 0 32,-1 0-96,-1 0 88,2 0-16,2 0-8,-2 0 8,-2 0 88,2 0-40,1 0-64,1 0 8,-4 0 0,2 0-48,-2 0 32,2 0 40,2 0-24,-2 0-8,1 0 24,-1 0 0,0 0-32,2 0 16,-2 0 72,0 0-32,0 0-32,0 0-32,2 0 24,-2 0-56,0 0 64,1 0 48,-1 0 8,2 0-64,-2 0 24,2 0 8,0 0-80,0 0 24,0 0 24,-2 0-16,2 0-32,0 0 24,0 0 8,0 0 16,0 0-16,0 0 24,0 0 40,0 0-88,0 0 96,0 0-24,0 0 24,0 0 8,0 0-272,0 0 448,0 0-216,0 0-16,0 0-280,0 0 552,0 0-232,0 0-32,0 0 0,0 0-376,0 0 760,0 0-408,0 0 16,0 0-408,0 0 824,0 0-408,0 0 32,0 0-72,0 0-440,0 0 952,0 0-512,0 0-8,0 0 64,0 0-496,0 0 960,0 0-440,0 0-96,0 0-472,0 0 1032,0 0-496,0 0-64,0 0 64,0 0-552,0 0 1024,0 0-488,4 0 0,-4 0-16,0 0 8,3 0 48,-3 0-80,4 0 16,-4 0 64,0 0-48,4 0 0,0 0 48,-4 0-72,0 0 24,4 0 0,-1 0 32,1 0-24,0 0-8,-4 0 0,4 0-8,-1 0 8,1 0-32,0 0 72,-4 0-40,4 0 8,-1 0-48,1 0 40,0 0-8,-4 0 8,4 0 32,-1 0 32,1 0-56,0 0-8,-4 0 0,4 0 0,-1 0-8,1 0 16,0 0-16,-4 0 8,4 2-64,0-2 64,-1 2 8,1 0-16,-4-2 8,4 1 24,-4 1-48,4 0-32,-1 0 32,-3-2 24,4 2-16,-4-2 48,4 2-16,0-2-32,-4 0 16,0 2 16,3 0-32,-3 0-8,4-2 56,-4 0-32,0 1-24,4 1 48,-4-2 8,4 0-32,-4 0 0,0 0 40,3 0-48,-3 0 24,4 2-40,-4-2 24,0 0-8,4 2 24,-4-2-56,4 2 72,-4-2-32,0 0-24,4 2 24,-4 0 24,3 0-48,-3-2 24,0 1 0,4 1-40,-4 0 8,4 0 16,-4-2 16,0 2-8,0 0 0,0 0 16,4 0-40,-4-2 32,0 2 24,0-1-8,3 1-8,-3 0 0,0-2-8,0 2 8,4 0-24,-4 0-24,0 0 64,0-2-24,0 2-56,0-1 56,4 1 32,-4 0-16,0-2-16,0 4 32,0 0-40,0 0-8,0-1 16,0-3 0,0 4-8,0 0-16,0 0 48,0-1-24,0-3 0,0 4-24,0-2 8,0 0 16,0-2 0,0 2-16,0 0 16,0 1 32,0 1-40,0-4 8,0 4-16,0 0 32,0-1-40,0-1 32,0-2-8,0 4 32,0 0-56,0-2 16,0 1-24,0-3 32,0 4-40,4 0 64,-4-2-16,0 0-24,0-2 16,0 2 8,0 0 0,0 1 24,0-1 8,0-2-40,0 2-24,0 2 16,3-2 0,-3 1-24,0-3 32,0 4 48,0 0-64,0 0 24,0 0 24,0-4-32,0 3 0,0-1 24,0 2-24,0 0-80,0-4 80,0 3-16,0 1 24,0 0-40,0-2 72,0-2-40,0 4-8,0-1 32,0 1-40,0 0-16,0-4 32,0 4 0,0-1 8,0 1 0,0 0 8,0-4-16,0 4 24,0-1-48,0 1 0,0 0 8,0-4 16,0 4 32,0 0 8,0-1 0,0 1 8,0-4-48,0 4-16,0 0-32,0-1 64,0 1-40,0-4 24,0 4-32,0 0 16,0-1 8,0 1 32,0-4-24,-2 4 24,1 0-8,1-1-24,-2 1-8,2-4 16,-2 4-16,2 0 16,0-1 0,0 1 40,0-4-40,0 4 24,-2 0-32,0 0 8,2-1-56,0-3 56,-2 4 0,2 0 8,0 0 16,-2-1-16,2-3-8,-2 4 24,2 0-24,-1-2-24,1 2 8,0-4 16,0 1-24,0 1 40,0 2 0,-2 0 24,2-4-40,0 4 8,0-1-16,-2 1 8,0-2-16,2-2 16,-2 2-16,2 2 0,-2-3 0,2 3 8,0-4 8,0 4 0,-2 0 8,2-2-8,0 0 8,0-2-8,-2 1 0,1 1-8,1 0 16,-2 0 0,2-2-8,0 2 16,0 0-16,0 0 0,0 0-16,0-2 16,-2 1-8,2 1 0,-2 0 8,2 0-8,0-2 8,0 2 0,-2 0 0,2 0 8,-2 0-8,2-2 0,0 2 0,-2-1-8,2 1 8,0 0-16,0-2 16,0 2 0,-2 0 16,2 0-16,0 0 8,0-2-8,0 2 8,0-1 32,0 1-56,-2 0 32,2-2-16,0 2 0,-1 0-56,1 0 64,0 0-32,0-2 24,0 2-16,0 0 48,0-1-32,0 1 0,0-2 0,0 2 24,0 0-16,0 0-8,0 0 32,0-2-32,0 2 8,0 0 24,0-1-16,0 1-8,0-2-8,0 2-8,0 0-8,0 0 32,0 0-8,0-2-8,0 2-8,0 0-16,0-1 8,0-1 16,0 2 0,0 0-24,0 0 24,0 0-16,0-2 16,0 2 0,0 0 16,0 0 8,0 0-24,0-2 0,0 1 8,0 1 0,0 0-16,0 0 16,0-2-8,0 2 8,0 0 16,3 0-24,-3 0 0,0-2 0,0 1 0,4 1-8,-4 0 16,0 0 8,0-2-16,4 2 32,-4 0-24,4 0-16,-4 0 8,0-2 0,3 2-16,-3-1 32,4 3-8,-4-2 0,0-2-8,4 2-16,-4 0 16,4 0 8,-4 0-32,0-2 24,3 1 16,-3 1-16,4 0 16,-4 0 8,0-2-24,4 2 32,-4 0 8,4 0-40,-4 0 0,0-2 0,3 2 24,-3-1-16,4 1 0,-4 0 16,0-2-24,4 0-8,-4 0 16,4 0 48,0 0-40,-4 0-16,3 0 32,1 0-24,0 0-32,0 0 16,-4 0 8,3 0-16,1 0 16,0 0 48,0 0-24,-4 0-24,3 0 32,1 0-8,0 0-48,2 0 16,-6 0 8,5 0 8,-1 0-24,2 0 48,-3 0-24,-3 0-8,4 0 32,0 0-24,0 0-24,-1 0 16,-3 0 0,4 2-24,0-2 16,0 0-16,-1 0 32,-3 0-8,4 0 0,0 0 8,0 0 8,-4 0-24,0 0 8,4 0 32,-1 0-16,-3 0-16,4 0-8,-4 0 24,4 0 0,0 0-8,-4 0-8,3 0 8,-3 0 8,4 0-24,0 0 0,-4 0 8,4 0 0,-1 0 24,-3 0-8,0 0-16,4 0 16,-4 0-24,4 0-24,-4 0 32,4 0 0,-4 0 32,3 0-32,-3 0 8,0 0-8,4 0-8,-4 0-24,4 0 40,-4 0 8,0 0-16,4 0 8,-4 0 0,4 0-16,-4 0 8,3 0 8,-3 0 0,4 0 16,-4 0-24,4 0 8,-4 0 8,4 0-32,-4 0 16,3 0 0,-3 0 8,0 0-8,4 0-32,-4 0 48,0 0-16,0 0 8,0 0-48,0 0 72,0 0-72,0-4 32,0 4 32,0 0-24,0 0 24,0 0-56,0 0 0,0 0 24,0 0 56,0 0-72,0 0 0,0 0 72,0 0-72,0 0 72,0 0-72,0 0 24,0 0-48,0 0-32,0-3-128,0 3 208,0 0-336,0 0-168,0 0-184,0 0-153,0 0 3210,0 0-5826,0 0 2257,0 1-184,-2 1-2153,2-2 3537,0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39.45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15358 315 1416,'0'0'0,"0"0"1576,0 0-1072,0-2-208,0 0-104,0 0-48,0 2-144,4-1 136,-4-1-32,3 0-8,-3 0-24,0 2-72,0-2 48,0 1 0,0-1 1,0 0-1,0 2-48,0 0 72,0 0 8,0 0 0,0 0 32,0 0-456,0 4 808,-2 1-312,-1 0 32,-3 1 16,6-6-200,-14 5 208,7 1 16,-13-1-8,2-1 8,18-4-224,-20 3 208,-8 3-24,-12-1 0,-5 0-16,45-5-168,-50 6 160,-6-3-8,-2 1-56,1-4 8,57 0-104,-58 4 88,-1-1-56,0-3 56,-4 4 8,63-4-96,-63 3 72,2-3 32,0 4-24,1 0-24,60-4-56,-61 3 64,4 1-56,-4-4 0,1 3 0,60-3-8,-61 4 8,-2-4 32,2 4-32,0-1 16,61-3-24,-58 0 16,1 4-32,3-1 32,0 1 8,54-4-24,-54 4 32,0-1 24,0 3-16,2-1 16,52-5-56,-54 5 64,6 1 8,-3-1 32,-1 9-32,52-14-72,-54 0 72,0 4 32,-1 0-7,-1-4 15,56 0-112,-58 0 144,-5 0 0,-5 0-16,3 0 0,65 0-128,-62-2 96,0-4-16,1-1 0,2 2-40,59 5-40,-61-7 72,2 1-8,1 1-16,0 0 24,58 5-72,-55-6 32,3 1 72,-1 1 0,1 1-40,52 3-64,-52-4 104,0 0-72,4 1-16,-6 1 64,54 2-80,-53-2 48,1 0 16,-2 1 0,2-1 8,52 2-72,-54 0 112,0 0-136,2 0 88,-2 0-48,54 0-16,-57 0-8,1 3 112,-3 1-48,1 0-56,58-4 0,-59 3 8,0 1 24,-2-1-48,-1 1 48,62-4-32,-61 4 16,0-1-56,-2 1 112,-3-1-48,66-3-24,-69 0 96,-6 4-88,5 0 32,-6-4 8,76 0-48,-73 0-32,-1 0 80,-5 0-64,0 0-24,79 0 40,-76 0 0,-5 0 0,2-2 40,2 0 0,77 2-40,-81-2 16,7 0 24,-3 1-40,-2-1 40,79 2-40,-79-2 32,-6 0-16,8 0 16,-4 1-56,81 1 24,-81-2 0,0 0 24,-3 0-48,-4 2 56,88 0-32,-85-2 32,-3 1-32,4-1 8,-3-2 0,87 4-8,-91-2-8,1 1 16,-4-1 0,4 0 24,90 2-32,-91-2 72,1 0-88,-2 1 16,2-3 72,90 4-72,-90-4-16,4 3 72,2-3 32,1 2-96,83 2 8,-81-2 0,0-1 72,-1 1-88,-3-2-8,85 4 24,-83-3 64,2-3-104,2 3 32,0-1 48,79 4-40,-81-3-16,4-3 16,-2 1 80,0-1-64,79 6-16,-79-7 64,-4 0-16,0 0-8,-1 0-32,84 7-8,-86-6 0,-2-1 32,-2-7-8,-2 10 40,92 4-64,-95-5 56,3-1 32,-1 1-24,-1-2 16,94 7-80,-92-6 80,2-1-48,1 2 16,2-2 0,87 7-48,-86-6 8,0 1 0,-1-1-24,3 1-32,84 5 48,-81-5 24,0-1-24,4 1 64,-4-1 0,81 6-64,-79-5 0,-2-2 72,2 0-72,0 1-16,79 6 16,-79-7 40,-2 0-48,-6 0 72,1 0 0,86 7-64,-95-8 16,1 3-16,-1 0-88,0-1 24,95 6 64,-101-3-64,-3-1 16,1 2 96,-3-1-24,106 3-24,-100-2 32,1 0 16,-2 2-40,1 0-40,100 0 32,-99 0 24,5 0-64,3 0 48,6 4 16,85-4-24,-81 0-24,-2 3 96,4 1-80,-2-4 80,81 0-72,-80 0 104,4 0-71,1 0 7,1 0-16,74 0-24,-70 0-24,-4 0 56,-1 0 40,4 0 24,71 0-96,-73-2 88,4 0-24,-1 0-24,-2 1 8,72 1-48,-73-4-24,-1 0 56,-2 1 32,1-3-32,75 6-32,-74-3 160,4-3-56,0 1-56,5 0 56,65 5-104,-63-6 32,2 1 16,0-1 48,9 1-40,52 5-56,-50-4 64,8-1 48,8 0-24,2 1 80,32 4-168,-23-4 184,1 1-24,6-1 8,10 2-32,6 2-136,-5-1 112,0-1 0,-1 0 0,4 0-40,2 2-72,-1 0 48,1 0-16,0 0-64,0 0-64,0 0 96,0 0-216,0 0-168,3 0-216,12 0-328,-15 0 928,19 6-1489,14 12-503,44 5-297,54 17 305,-131-40 1984,164 52-1416,8 3-9,-10-6-1375,-162-49 2800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4:40.62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19086 903 3424,'0'0'0,"0"0"0,0-1 384,0-5-128,6 1-24,-1-10 16,-5 15-248,15-5 241,-12-9 7,3 8 0,10-1 8,-16 7-256,3-14 224,12 8 8,-12-1 0,3-7 16,-6 14-248,5-6 264,10 1 16,-12-2 40,1 0 0,-4 7-320,5-8 328,1 3-32,-3 0-72,1-1-104,-4 6-120,3-2 96,-3 1-64,0-1 24,0 0 32,0 2-88,-1-2 136,-5 0 24,-10 1 25,2-1 63,14 2-248,-20-2 224,-13 0 24,-13 0-16,-12 1-56,58 1-176,-68-2 136,-6-2 0,-3-1-24,-2-1 16,79 6-128,-78-5 136,1 0 16,0-3-8,-6 1 0,83 7-144,-81-5 224,-5-1-64,0 1 24,3 1-40,83 4-144,-83-5 80,-1 1-16,1 1-8,-3 1 40,86 2-96,-86-2 48,-1 2-24,3 0 24,1 0-40,83 0-8,-84 4 32,-1-1 0,-3 1 72,4 1 8,84-5-112,-87 4 96,1 10-8,0-14-64,-2 6-24,88-6 0,-94 3 24,1 1 8,-6-4-24,2 0 8,97 0-16,-99 0 16,0-4 8,-4-3 64,-3-7 8,106 14-96,-106-6 120,2-1 16,-2-11-80,2 13 24,104 5-80,-106-7 8,0 0 24,0-1-16,3 1-8,103 7-8,-110-14 40,4 8 33,-1 1 55,-1-2-56,108 7-72,-106-6 112,-4 1-64,0 0 0,1 1 16,109 4-64,-110-2 16,0 0 0,6 1-32,-4-1 16,108 2 0,-108 0 80,0-2 0,-5 2 8,4-2 0,109 2-88,-108 0 32,-6 0 0,3 0-40,0 0 8,111 0 0,-112 0-16,2 0-16,-1 0 40,1 0-24,110 0 16,-111 0 32,-1 0 8,-1 0-48,-9 0 80,122 0-72,-119 0 56,-5-2-64,2-3 8,2 0 0,120 5 0,-130-8 0,3-8 64,-7 11 32,3-13-16,131 18-80,-138-7-16,3-9 32,0 10 56,6-10-112,129 16 40,-128-5 144,2-3-136,2 1 0,4 0 120,120 7-128,-121-7-72,8 0 72,-6-1 16,6 3-32,113 5 16,-109-7-32,-1 1 32,4-1-32,-7 2-64,113 5 96,-108-6 72,2-1-24,-2 0 40,0 2-32,108 5-56,-108-7 32,-3 1 32,-3-1-72,-1 2 104,115 5-96,-117-6-16,-1-1 0,-6 0 152,2 1-56,122 6-80,-121-5 88,-5 0-24,-1-1-48,3-1-16,124 7 0,-128-5 64,-3-3-8,5 1-32,-9 0 8,135 7-32,-128-16-32,1 12 64,-4-3-8,5-9 0,126 16-24,-124-6 80,1-1-80,5-7-24,3 10 56,115 4-32,-119-5 24,8-9-24,-3 10-24,5-1 64,109 5-40,-113-15 24,-3 13 64,1-3 72,0 0-104,115 5-56,-111-6 72,-1 1 8,-1-1-80,0 1 32,113 5-32,-112-4 56,1 3-40,1-1 64,1 0-48,109 2-32,-112-2 0,3 2 16,-1 0-56,6 0 40,104 0 0,-108 0 16,0 0 16,4 0 40,3 0-24,101 0-48,-97 0 32,3 0-16,1 0-56,1 0 40,92 0 0,-86 0 16,3 0 8,8 0 56,3 0-32,72 0-48,-72 0 0,4 0 0,-2 0 72,1 0-32,69 0-40,-68-2 112,3 1-40,-1-3-40,3 0 16,63 4-48,-67-1 56,-3-3 8,-2 2 8,-3 0 56,75 2-128,-78-1 72,-1-1 16,0 0-8,-2 0-8,81 2-72,-80-2 40,-1 1-104,0 1-8,2 0-32,79 0 104,-76 0-16,1 0 40,8 0 24,4 0-56,63 0 8,-61 0 0,4 0 8,-3 0-16,6-2 32,54 2-24,-46-2 0,-3 0 24,9 0-16,5 1-40,35 1 32,-29-6-24,2 3 0,2-1 56,5 0 56,20 4-88,-22-3 24,4-1-16,13 1 8,-9-1 32,14 4-48,-4-2-16,-1 1-16,-1-1-152,4 0-296,2 2 480,-1 0-720,-1 0-312,2 0-176,0 0-225,0 0 1433,0 0-1648,5 4-144,13-1-65,4 3 185,-22-6 1672,27 16-1208,25-2 223,25 6-1359,20 1 624,-97-21 1720,0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7813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62375" y="0"/>
            <a:ext cx="287813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-IVw8OKjvQ" TargetMode="External" /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30250"/>
            <a:ext cx="4808538" cy="36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882650" y="4583112"/>
            <a:ext cx="4875212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5175" rIns="90350" bIns="45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2000 N. AYDIN. All rights reserved.</a:t>
            </a:r>
            <a:endParaRPr/>
          </a:p>
        </p:txBody>
      </p:sp>
      <p:sp>
        <p:nvSpPr>
          <p:cNvPr id="169" name="Google Shape;169;p10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884237" y="4583112"/>
            <a:ext cx="487362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 Part of specification for a PC is in MHz.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does that imply? A </a:t>
            </a:r>
            <a:r>
              <a:rPr lang="en-US" u="sng"/>
              <a:t>clock</a:t>
            </a:r>
            <a:r>
              <a:rPr lang="en-US"/>
              <a:t> which defines the discrete times for update of state for a </a:t>
            </a:r>
            <a:r>
              <a:rPr lang="en-US" u="sng"/>
              <a:t>synchronous</a:t>
            </a:r>
            <a:r>
              <a:rPr lang="en-US"/>
              <a:t> system. Not all of the computer may be synchronous, however.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Transducer -&gt; güç dönüştürücü</a:t>
            </a:r>
            <a:endParaRPr/>
          </a:p>
        </p:txBody>
      </p:sp>
      <p:sp>
        <p:nvSpPr>
          <p:cNvPr id="189" name="Google Shape;189;p12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Örtüşme sadece ses gibi tek boyutlu sinyallerde değil, kamera veya bizim görme sistemlerimizde de oluşmaktadır.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Helikopterin pervanesi kamera ile aynı frekansta pozlarsa: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https://www.youtube.com/watch?v=R-IVw8OKjvQ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Araçların tekerleklerinin geriye doğru dönüyor gibi görünmesi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Stroboskobik etki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sistem, genel olarak tanımlanmış bir amacı gerçekleştiren entegre bir öğeler kümesi olarak tanımlanabilir.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Farklı mühendislik disiplinlerinden insanlar sistemin ne olduğuyla ilgili farklı perspektiflere sahiptir.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Örn…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Sistem tanımı kişinin perspektifine bağlıdır. Tanım bunu içermektedir.</a:t>
            </a:r>
            <a:endParaRPr/>
          </a:p>
        </p:txBody>
      </p:sp>
      <p:sp>
        <p:nvSpPr>
          <p:cNvPr id="94" name="Google Shape;94;p3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48" name="Google Shape;3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sistem, aşağıdakileri içeren bir parça grubudur: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assembly -&gt; birleştirmek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Hangi türde olursa olsun kaynakların işlenmesini, işlenmesini veya manipülasyonunu içeren herhangi bir düzenleme bir sistem olarak temsil edilebilir.</a:t>
            </a:r>
            <a:endParaRPr/>
          </a:p>
        </p:txBody>
      </p:sp>
      <p:sp>
        <p:nvSpPr>
          <p:cNvPr id="103" name="Google Shape;103;p4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2000 N. AYDIN. All rights reserved.</a:t>
            </a:r>
            <a:endParaRPr/>
          </a:p>
        </p:txBody>
      </p:sp>
      <p:sp>
        <p:nvSpPr>
          <p:cNvPr id="402" name="Google Shape;402;p40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403" name="Google Shape;4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0:notes"/>
          <p:cNvSpPr txBox="1">
            <a:spLocks noGrp="1"/>
          </p:cNvSpPr>
          <p:nvPr>
            <p:ph type="body" idx="1"/>
          </p:nvPr>
        </p:nvSpPr>
        <p:spPr>
          <a:xfrm>
            <a:off x="884237" y="4583112"/>
            <a:ext cx="487362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 =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Therefore n = 4 since: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</a:t>
            </a:r>
            <a:r>
              <a:rPr lang="en-US" sz="2400" baseline="30000"/>
              <a:t>4</a:t>
            </a:r>
            <a:r>
              <a:rPr lang="en-US" sz="2400"/>
              <a:t> =16 is ≥ 10 &gt; 2</a:t>
            </a:r>
            <a:r>
              <a:rPr lang="en-US" sz="2400" baseline="30000"/>
              <a:t>3</a:t>
            </a:r>
            <a:r>
              <a:rPr lang="en-US" sz="2400"/>
              <a:t> = 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and the ceiling function for log</a:t>
            </a:r>
            <a:r>
              <a:rPr lang="en-US" sz="2400" baseline="-25000"/>
              <a:t>2</a:t>
            </a:r>
            <a:r>
              <a:rPr lang="en-US" sz="2400"/>
              <a:t> 10 is 4.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2000 N. AYDIN. All rights reserved.</a:t>
            </a:r>
            <a:endParaRPr/>
          </a:p>
        </p:txBody>
      </p:sp>
      <p:sp>
        <p:nvSpPr>
          <p:cNvPr id="411" name="Google Shape;411;p4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412" name="Google Shape;4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41:notes"/>
          <p:cNvSpPr txBox="1">
            <a:spLocks noGrp="1"/>
          </p:cNvSpPr>
          <p:nvPr>
            <p:ph type="body" idx="1"/>
          </p:nvPr>
        </p:nvSpPr>
        <p:spPr>
          <a:xfrm>
            <a:off x="884237" y="4583112"/>
            <a:ext cx="487362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sistem, ortak amacı veya hedefi gerçekleştirmek için birlikte çalışan çoklu bileşenler olarak tanımlanabilir.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Embedded systems -&gt; 4. sınıfta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Sistemlerin girdileri, çıkışları ve giriş çıkış arasında işlemlere sahiptir.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Geri besleme de herhangi bir sistemin çalışıp çalışmadığını göstermek için önemli olmaktadır.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Tüm bunları anlatmak için sistemleri genellikle bir model üzerinden açıklarlar.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model ana elemanları ve bunların birbiriyle ilişkisini göstermek için kullanılmaktadır.</a:t>
            </a:r>
            <a:endParaRPr/>
          </a:p>
        </p:txBody>
      </p:sp>
      <p:sp>
        <p:nvSpPr>
          <p:cNvPr id="121" name="Google Shape;121;p6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 rot="5400000">
            <a:off x="2046287" y="-525463"/>
            <a:ext cx="4978400" cy="8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3"/>
          </p:nvPr>
        </p:nvSpPr>
        <p:spPr>
          <a:xfrm>
            <a:off x="4611688" y="3690938"/>
            <a:ext cx="40640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title"/>
          </p:nvPr>
        </p:nvSpPr>
        <p:spPr>
          <a:xfrm rot="5400000">
            <a:off x="4949031" y="1908969"/>
            <a:ext cx="6103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 rot="5400000">
            <a:off x="300831" y="-300831"/>
            <a:ext cx="61039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karaca@yildiz.edu.tr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hyperlink" Target="mailto:aelbir@yildiz.edu.tr" TargetMode="External" /><Relationship Id="rId4" Type="http://schemas.openxmlformats.org/officeDocument/2006/relationships/hyperlink" Target="mailto:euslu@yildiz.edu.tr" TargetMode="Externa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 /><Relationship Id="rId13" Type="http://schemas.openxmlformats.org/officeDocument/2006/relationships/customXml" Target="../ink/ink8.xml" /><Relationship Id="rId18" Type="http://schemas.openxmlformats.org/officeDocument/2006/relationships/image" Target="../media/image57.png" /><Relationship Id="rId3" Type="http://schemas.openxmlformats.org/officeDocument/2006/relationships/image" Target="../media/image8.png" /><Relationship Id="rId7" Type="http://schemas.openxmlformats.org/officeDocument/2006/relationships/customXml" Target="../ink/ink5.xml" /><Relationship Id="rId12" Type="http://schemas.openxmlformats.org/officeDocument/2006/relationships/image" Target="../media/image54.png" /><Relationship Id="rId17" Type="http://schemas.openxmlformats.org/officeDocument/2006/relationships/customXml" Target="../ink/ink10.xml" /><Relationship Id="rId2" Type="http://schemas.openxmlformats.org/officeDocument/2006/relationships/notesSlide" Target="../notesSlides/notesSlide15.xml" /><Relationship Id="rId16" Type="http://schemas.openxmlformats.org/officeDocument/2006/relationships/image" Target="../media/image5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1.png" /><Relationship Id="rId11" Type="http://schemas.openxmlformats.org/officeDocument/2006/relationships/customXml" Target="../ink/ink7.xml" /><Relationship Id="rId5" Type="http://schemas.openxmlformats.org/officeDocument/2006/relationships/customXml" Target="../ink/ink4.xml" /><Relationship Id="rId15" Type="http://schemas.openxmlformats.org/officeDocument/2006/relationships/customXml" Target="../ink/ink9.xml" /><Relationship Id="rId10" Type="http://schemas.openxmlformats.org/officeDocument/2006/relationships/image" Target="../media/image53.png" /><Relationship Id="rId4" Type="http://schemas.openxmlformats.org/officeDocument/2006/relationships/image" Target="../media/image9.png" /><Relationship Id="rId9" Type="http://schemas.openxmlformats.org/officeDocument/2006/relationships/customXml" Target="../ink/ink6.xml" /><Relationship Id="rId14" Type="http://schemas.openxmlformats.org/officeDocument/2006/relationships/image" Target="../media/image55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59.png" /><Relationship Id="rId4" Type="http://schemas.openxmlformats.org/officeDocument/2006/relationships/customXml" Target="../ink/ink11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 /><Relationship Id="rId13" Type="http://schemas.openxmlformats.org/officeDocument/2006/relationships/customXml" Target="../ink/ink17.xml" /><Relationship Id="rId18" Type="http://schemas.openxmlformats.org/officeDocument/2006/relationships/image" Target="../media/image67.png" /><Relationship Id="rId26" Type="http://schemas.openxmlformats.org/officeDocument/2006/relationships/image" Target="../media/image71.png" /><Relationship Id="rId3" Type="http://schemas.openxmlformats.org/officeDocument/2006/relationships/customXml" Target="../ink/ink12.xml" /><Relationship Id="rId21" Type="http://schemas.openxmlformats.org/officeDocument/2006/relationships/customXml" Target="../ink/ink21.xml" /><Relationship Id="rId34" Type="http://schemas.openxmlformats.org/officeDocument/2006/relationships/image" Target="../media/image75.png" /><Relationship Id="rId7" Type="http://schemas.openxmlformats.org/officeDocument/2006/relationships/customXml" Target="../ink/ink14.xml" /><Relationship Id="rId12" Type="http://schemas.openxmlformats.org/officeDocument/2006/relationships/image" Target="../media/image64.png" /><Relationship Id="rId17" Type="http://schemas.openxmlformats.org/officeDocument/2006/relationships/customXml" Target="../ink/ink19.xml" /><Relationship Id="rId25" Type="http://schemas.openxmlformats.org/officeDocument/2006/relationships/customXml" Target="../ink/ink23.xml" /><Relationship Id="rId33" Type="http://schemas.openxmlformats.org/officeDocument/2006/relationships/customXml" Target="../ink/ink27.xml" /><Relationship Id="rId38" Type="http://schemas.openxmlformats.org/officeDocument/2006/relationships/image" Target="../media/image77.png" /><Relationship Id="rId2" Type="http://schemas.openxmlformats.org/officeDocument/2006/relationships/notesSlide" Target="../notesSlides/notesSlide17.xml" /><Relationship Id="rId16" Type="http://schemas.openxmlformats.org/officeDocument/2006/relationships/image" Target="../media/image66.png" /><Relationship Id="rId20" Type="http://schemas.openxmlformats.org/officeDocument/2006/relationships/image" Target="../media/image68.png" /><Relationship Id="rId29" Type="http://schemas.openxmlformats.org/officeDocument/2006/relationships/customXml" Target="../ink/ink2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1.png" /><Relationship Id="rId11" Type="http://schemas.openxmlformats.org/officeDocument/2006/relationships/customXml" Target="../ink/ink16.xml" /><Relationship Id="rId24" Type="http://schemas.openxmlformats.org/officeDocument/2006/relationships/image" Target="../media/image70.png" /><Relationship Id="rId32" Type="http://schemas.openxmlformats.org/officeDocument/2006/relationships/image" Target="../media/image74.png" /><Relationship Id="rId37" Type="http://schemas.openxmlformats.org/officeDocument/2006/relationships/customXml" Target="../ink/ink29.xml" /><Relationship Id="rId5" Type="http://schemas.openxmlformats.org/officeDocument/2006/relationships/customXml" Target="../ink/ink13.xml" /><Relationship Id="rId15" Type="http://schemas.openxmlformats.org/officeDocument/2006/relationships/customXml" Target="../ink/ink18.xml" /><Relationship Id="rId23" Type="http://schemas.openxmlformats.org/officeDocument/2006/relationships/customXml" Target="../ink/ink22.xml" /><Relationship Id="rId28" Type="http://schemas.openxmlformats.org/officeDocument/2006/relationships/image" Target="../media/image72.png" /><Relationship Id="rId36" Type="http://schemas.openxmlformats.org/officeDocument/2006/relationships/image" Target="../media/image76.png" /><Relationship Id="rId10" Type="http://schemas.openxmlformats.org/officeDocument/2006/relationships/image" Target="../media/image63.png" /><Relationship Id="rId19" Type="http://schemas.openxmlformats.org/officeDocument/2006/relationships/customXml" Target="../ink/ink20.xml" /><Relationship Id="rId31" Type="http://schemas.openxmlformats.org/officeDocument/2006/relationships/customXml" Target="../ink/ink26.xml" /><Relationship Id="rId4" Type="http://schemas.openxmlformats.org/officeDocument/2006/relationships/image" Target="../media/image60.png" /><Relationship Id="rId9" Type="http://schemas.openxmlformats.org/officeDocument/2006/relationships/customXml" Target="../ink/ink15.xml" /><Relationship Id="rId14" Type="http://schemas.openxmlformats.org/officeDocument/2006/relationships/image" Target="../media/image65.png" /><Relationship Id="rId22" Type="http://schemas.openxmlformats.org/officeDocument/2006/relationships/image" Target="../media/image69.png" /><Relationship Id="rId27" Type="http://schemas.openxmlformats.org/officeDocument/2006/relationships/customXml" Target="../ink/ink24.xml" /><Relationship Id="rId30" Type="http://schemas.openxmlformats.org/officeDocument/2006/relationships/image" Target="../media/image73.png" /><Relationship Id="rId35" Type="http://schemas.openxmlformats.org/officeDocument/2006/relationships/customXml" Target="../ink/ink2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 /><Relationship Id="rId3" Type="http://schemas.openxmlformats.org/officeDocument/2006/relationships/customXml" Target="../ink/ink30.xml" /><Relationship Id="rId7" Type="http://schemas.openxmlformats.org/officeDocument/2006/relationships/customXml" Target="../ink/ink32.xml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0.png" /><Relationship Id="rId5" Type="http://schemas.openxmlformats.org/officeDocument/2006/relationships/customXml" Target="../ink/ink31.xml" /><Relationship Id="rId10" Type="http://schemas.openxmlformats.org/officeDocument/2006/relationships/image" Target="../media/image82.png" /><Relationship Id="rId4" Type="http://schemas.openxmlformats.org/officeDocument/2006/relationships/image" Target="../media/image79.png" /><Relationship Id="rId9" Type="http://schemas.openxmlformats.org/officeDocument/2006/relationships/customXml" Target="../ink/ink3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 /><Relationship Id="rId13" Type="http://schemas.openxmlformats.org/officeDocument/2006/relationships/customXml" Target="../ink/ink39.xml" /><Relationship Id="rId3" Type="http://schemas.openxmlformats.org/officeDocument/2006/relationships/customXml" Target="../ink/ink34.xml" /><Relationship Id="rId7" Type="http://schemas.openxmlformats.org/officeDocument/2006/relationships/customXml" Target="../ink/ink36.xml" /><Relationship Id="rId12" Type="http://schemas.openxmlformats.org/officeDocument/2006/relationships/image" Target="../media/image87.png" /><Relationship Id="rId2" Type="http://schemas.openxmlformats.org/officeDocument/2006/relationships/notesSlide" Target="../notesSlides/notesSlide20.xml" /><Relationship Id="rId16" Type="http://schemas.openxmlformats.org/officeDocument/2006/relationships/image" Target="../media/image89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4.png" /><Relationship Id="rId11" Type="http://schemas.openxmlformats.org/officeDocument/2006/relationships/customXml" Target="../ink/ink38.xml" /><Relationship Id="rId5" Type="http://schemas.openxmlformats.org/officeDocument/2006/relationships/customXml" Target="../ink/ink35.xml" /><Relationship Id="rId15" Type="http://schemas.openxmlformats.org/officeDocument/2006/relationships/customXml" Target="../ink/ink40.xml" /><Relationship Id="rId10" Type="http://schemas.openxmlformats.org/officeDocument/2006/relationships/image" Target="../media/image86.png" /><Relationship Id="rId4" Type="http://schemas.openxmlformats.org/officeDocument/2006/relationships/image" Target="../media/image83.png" /><Relationship Id="rId9" Type="http://schemas.openxmlformats.org/officeDocument/2006/relationships/customXml" Target="../ink/ink37.xml" /><Relationship Id="rId14" Type="http://schemas.openxmlformats.org/officeDocument/2006/relationships/image" Target="../media/image88.png" 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 /><Relationship Id="rId3" Type="http://schemas.openxmlformats.org/officeDocument/2006/relationships/image" Target="../media/image12.png" /><Relationship Id="rId7" Type="http://schemas.openxmlformats.org/officeDocument/2006/relationships/image" Target="../media/image92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42.xml" /><Relationship Id="rId5" Type="http://schemas.openxmlformats.org/officeDocument/2006/relationships/image" Target="../media/image91.png" /><Relationship Id="rId4" Type="http://schemas.openxmlformats.org/officeDocument/2006/relationships/customXml" Target="../ink/ink41.xml" /><Relationship Id="rId9" Type="http://schemas.openxmlformats.org/officeDocument/2006/relationships/image" Target="../media/image93.png" 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 /><Relationship Id="rId3" Type="http://schemas.openxmlformats.org/officeDocument/2006/relationships/image" Target="../media/image13.png" /><Relationship Id="rId7" Type="http://schemas.openxmlformats.org/officeDocument/2006/relationships/image" Target="../media/image96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45.xml" /><Relationship Id="rId5" Type="http://schemas.openxmlformats.org/officeDocument/2006/relationships/image" Target="../media/image95.png" /><Relationship Id="rId4" Type="http://schemas.openxmlformats.org/officeDocument/2006/relationships/customXml" Target="../ink/ink44.xml" /><Relationship Id="rId9" Type="http://schemas.openxmlformats.org/officeDocument/2006/relationships/image" Target="../media/image97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8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 /><Relationship Id="rId3" Type="http://schemas.openxmlformats.org/officeDocument/2006/relationships/customXml" Target="../ink/ink47.xml" /><Relationship Id="rId7" Type="http://schemas.openxmlformats.org/officeDocument/2006/relationships/customXml" Target="../ink/ink49.xml" /><Relationship Id="rId12" Type="http://schemas.openxmlformats.org/officeDocument/2006/relationships/image" Target="../media/image106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3.png" /><Relationship Id="rId11" Type="http://schemas.openxmlformats.org/officeDocument/2006/relationships/customXml" Target="../ink/ink51.xml" /><Relationship Id="rId5" Type="http://schemas.openxmlformats.org/officeDocument/2006/relationships/customXml" Target="../ink/ink48.xml" /><Relationship Id="rId10" Type="http://schemas.openxmlformats.org/officeDocument/2006/relationships/image" Target="../media/image105.png" /><Relationship Id="rId4" Type="http://schemas.openxmlformats.org/officeDocument/2006/relationships/image" Target="../media/image102.png" /><Relationship Id="rId9" Type="http://schemas.openxmlformats.org/officeDocument/2006/relationships/customXml" Target="../ink/ink50.xml" 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 /><Relationship Id="rId13" Type="http://schemas.openxmlformats.org/officeDocument/2006/relationships/image" Target="../media/image112.png" /><Relationship Id="rId18" Type="http://schemas.openxmlformats.org/officeDocument/2006/relationships/customXml" Target="../ink/ink59.xml" /><Relationship Id="rId26" Type="http://schemas.openxmlformats.org/officeDocument/2006/relationships/customXml" Target="../ink/ink63.xml" /><Relationship Id="rId3" Type="http://schemas.openxmlformats.org/officeDocument/2006/relationships/image" Target="../media/image18.png" /><Relationship Id="rId21" Type="http://schemas.openxmlformats.org/officeDocument/2006/relationships/image" Target="../media/image116.png" /><Relationship Id="rId7" Type="http://schemas.openxmlformats.org/officeDocument/2006/relationships/image" Target="../media/image109.png" /><Relationship Id="rId12" Type="http://schemas.openxmlformats.org/officeDocument/2006/relationships/customXml" Target="../ink/ink56.xml" /><Relationship Id="rId17" Type="http://schemas.openxmlformats.org/officeDocument/2006/relationships/image" Target="../media/image114.png" /><Relationship Id="rId25" Type="http://schemas.openxmlformats.org/officeDocument/2006/relationships/image" Target="../media/image118.png" /><Relationship Id="rId2" Type="http://schemas.openxmlformats.org/officeDocument/2006/relationships/notesSlide" Target="../notesSlides/notesSlide28.xml" /><Relationship Id="rId16" Type="http://schemas.openxmlformats.org/officeDocument/2006/relationships/customXml" Target="../ink/ink58.xml" /><Relationship Id="rId20" Type="http://schemas.openxmlformats.org/officeDocument/2006/relationships/customXml" Target="../ink/ink60.xml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53.xml" /><Relationship Id="rId11" Type="http://schemas.openxmlformats.org/officeDocument/2006/relationships/image" Target="../media/image111.png" /><Relationship Id="rId24" Type="http://schemas.openxmlformats.org/officeDocument/2006/relationships/customXml" Target="../ink/ink62.xml" /><Relationship Id="rId5" Type="http://schemas.openxmlformats.org/officeDocument/2006/relationships/image" Target="../media/image108.png" /><Relationship Id="rId15" Type="http://schemas.openxmlformats.org/officeDocument/2006/relationships/image" Target="../media/image113.png" /><Relationship Id="rId23" Type="http://schemas.openxmlformats.org/officeDocument/2006/relationships/image" Target="../media/image117.png" /><Relationship Id="rId10" Type="http://schemas.openxmlformats.org/officeDocument/2006/relationships/customXml" Target="../ink/ink55.xml" /><Relationship Id="rId19" Type="http://schemas.openxmlformats.org/officeDocument/2006/relationships/image" Target="../media/image115.png" /><Relationship Id="rId4" Type="http://schemas.openxmlformats.org/officeDocument/2006/relationships/customXml" Target="../ink/ink52.xml" /><Relationship Id="rId9" Type="http://schemas.openxmlformats.org/officeDocument/2006/relationships/image" Target="../media/image110.png" /><Relationship Id="rId14" Type="http://schemas.openxmlformats.org/officeDocument/2006/relationships/customXml" Target="../ink/ink57.xml" /><Relationship Id="rId22" Type="http://schemas.openxmlformats.org/officeDocument/2006/relationships/customXml" Target="../ink/ink61.xml" /><Relationship Id="rId27" Type="http://schemas.openxmlformats.org/officeDocument/2006/relationships/image" Target="../media/image119.png" 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 /><Relationship Id="rId3" Type="http://schemas.openxmlformats.org/officeDocument/2006/relationships/customXml" Target="../ink/ink64.xml" /><Relationship Id="rId7" Type="http://schemas.openxmlformats.org/officeDocument/2006/relationships/customXml" Target="../ink/ink66.xml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21.png" /><Relationship Id="rId5" Type="http://schemas.openxmlformats.org/officeDocument/2006/relationships/customXml" Target="../ink/ink65.xml" /><Relationship Id="rId10" Type="http://schemas.openxmlformats.org/officeDocument/2006/relationships/image" Target="../media/image123.png" /><Relationship Id="rId4" Type="http://schemas.openxmlformats.org/officeDocument/2006/relationships/image" Target="../media/image120.png" /><Relationship Id="rId9" Type="http://schemas.openxmlformats.org/officeDocument/2006/relationships/customXml" Target="../ink/ink6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 /><Relationship Id="rId3" Type="http://schemas.openxmlformats.org/officeDocument/2006/relationships/customXml" Target="../ink/ink68.xml" /><Relationship Id="rId7" Type="http://schemas.openxmlformats.org/officeDocument/2006/relationships/customXml" Target="../ink/ink70.xml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25.png" /><Relationship Id="rId5" Type="http://schemas.openxmlformats.org/officeDocument/2006/relationships/customXml" Target="../ink/ink69.xml" /><Relationship Id="rId10" Type="http://schemas.openxmlformats.org/officeDocument/2006/relationships/image" Target="../media/image127.png" /><Relationship Id="rId4" Type="http://schemas.openxmlformats.org/officeDocument/2006/relationships/image" Target="../media/image124.png" /><Relationship Id="rId9" Type="http://schemas.openxmlformats.org/officeDocument/2006/relationships/customXml" Target="../ink/ink7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.xml" /><Relationship Id="rId2" Type="http://schemas.openxmlformats.org/officeDocument/2006/relationships/notesSlide" Target="../notesSlides/notesSlide32.xml" /><Relationship Id="rId16" Type="http://schemas.openxmlformats.org/officeDocument/2006/relationships/image" Target="../media/image141.pn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7" Type="http://schemas.openxmlformats.org/officeDocument/2006/relationships/image" Target="../media/image147.png" /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8.xml" /><Relationship Id="rId4" Type="http://schemas.openxmlformats.org/officeDocument/2006/relationships/customXml" Target="../ink/ink73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 /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62.png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 /><Relationship Id="rId7" Type="http://schemas.openxmlformats.org/officeDocument/2006/relationships/customXml" Target="../ink/ink76.xml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85.png" /><Relationship Id="rId10" Type="http://schemas.openxmlformats.org/officeDocument/2006/relationships/image" Target="../media/image187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stem" TargetMode="External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Relationship Id="rId5" Type="http://schemas.openxmlformats.org/officeDocument/2006/relationships/hyperlink" Target="http://www.businessdictionary.com/definition/system.html" TargetMode="External" /><Relationship Id="rId4" Type="http://schemas.openxmlformats.org/officeDocument/2006/relationships/hyperlink" Target="http://dictionary.reference.com/browse/systems" TargetMode="Externa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customXml" Target="../ink/ink1.xml" /><Relationship Id="rId7" Type="http://schemas.openxmlformats.org/officeDocument/2006/relationships/customXml" Target="../ink/ink3.xm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customXml" Target="../ink/ink2.xml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Instructors:</a:t>
            </a:r>
            <a:endParaRPr dirty="0"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dirty="0" err="1"/>
              <a:t>Doç</a:t>
            </a:r>
            <a:r>
              <a:rPr lang="en-US" dirty="0"/>
              <a:t>. Dr.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 Can Karaca</a:t>
            </a:r>
            <a:endParaRPr dirty="0"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ackaraca@yildiz.</a:t>
            </a:r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</a:t>
            </a:r>
            <a:r>
              <a:rPr lang="en-US" sz="3200" b="0" i="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.tr</a:t>
            </a:r>
            <a:endParaRPr dirty="0"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3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Öğr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Üyesi</a:t>
            </a:r>
            <a:r>
              <a:rPr lang="en-US" sz="32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Erkan Uslu</a:t>
            </a:r>
            <a:endParaRPr lang="en-US" dirty="0"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euslu@yildiz.edu.tr</a:t>
            </a:r>
            <a:endParaRPr lang="en-US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sng" dirty="0">
              <a:solidFill>
                <a:schemeClr val="dk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BLM2041 Signals and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2851150" y="5313362"/>
            <a:ext cx="280352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or Asynchronous?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214312" y="3856037"/>
            <a:ext cx="25146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Keyboard, mouse, modem, microphone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6461125" y="4022725"/>
            <a:ext cx="23622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CRT, LCD, modem, speakers</a:t>
            </a:r>
            <a:endParaRPr/>
          </a:p>
        </p:txBody>
      </p:sp>
      <p:pic>
        <p:nvPicPr>
          <p:cNvPr id="177" name="Google Shape;177;p10" descr="Fig_1-2_n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986" y="1347938"/>
            <a:ext cx="5608637" cy="40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Computer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685800" y="1385887"/>
            <a:ext cx="7772400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information variable represented by physical quantity.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digital systems, the variable takes on discrete values. 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level, or binary values are the most prevalent values in digital systems.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values are represented abstractly by: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digits 0 and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 (symbols) False (F) and True (T)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 (symbols) Low (L) and High (H)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words On and Off.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values are represented by values or ranges of values of physical quantities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measurement system</a:t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844675"/>
            <a:ext cx="8748712" cy="3960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Transducers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8424862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“transducer” is a device that converts energy from one form to another.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signal processing applications, the purpose of energy conversion is to transfer information, not to transform energy.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physiological measurement systems, transducers may be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transducers (or sensors)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convert a non-electrical energy into an electrical signal.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microphone.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transducers (or actuators)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convert an electrical signal into a non-electrical energy.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speaker.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Analogue signal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analogue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continuous variable defined with infinite precision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converted to a discrete sequence of measured values which are represented digitally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lost in converting from analogue to digital, due to: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inaccuracies in the measurement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 in timing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limits on the duration of the measurement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effects are called quantisation errors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continuous analogue signal has to be held before it can be sampled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the signal would be changing during the measurement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after it has been held can the signal be measured, and the measurement converted to a digital value </a:t>
            </a:r>
            <a:endParaRPr/>
          </a:p>
        </p:txBody>
      </p:sp>
      <p:pic>
        <p:nvPicPr>
          <p:cNvPr id="217" name="Google Shape;217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989137"/>
            <a:ext cx="6553200" cy="163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76375" y="5589587"/>
            <a:ext cx="5832475" cy="647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B5DA2D-2333-A679-9D06-2BD12EF97D7E}"/>
                  </a:ext>
                </a:extLst>
              </p14:cNvPr>
              <p14:cNvContentPartPr/>
              <p14:nvPr/>
            </p14:nvContentPartPr>
            <p14:xfrm>
              <a:off x="1695310" y="1636784"/>
              <a:ext cx="6279840" cy="108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B5DA2D-2333-A679-9D06-2BD12EF97D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0310" y="1546784"/>
                <a:ext cx="63694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3BFB19-0414-CE44-D4DF-B1C9FEB225E8}"/>
                  </a:ext>
                </a:extLst>
              </p14:cNvPr>
              <p14:cNvContentPartPr/>
              <p14:nvPr/>
            </p14:nvContentPartPr>
            <p14:xfrm>
              <a:off x="849310" y="2216024"/>
              <a:ext cx="1648080" cy="5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3BFB19-0414-CE44-D4DF-B1C9FEB225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4310" y="2126024"/>
                <a:ext cx="17377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1A3EC0-9675-FAE8-6681-ADCE6F4759E3}"/>
                  </a:ext>
                </a:extLst>
              </p14:cNvPr>
              <p14:cNvContentPartPr/>
              <p14:nvPr/>
            </p14:nvContentPartPr>
            <p14:xfrm>
              <a:off x="5902270" y="2930624"/>
              <a:ext cx="1658520" cy="16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1A3EC0-9675-FAE8-6681-ADCE6F4759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7260" y="2840624"/>
                <a:ext cx="1748179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A11B4B-EA62-9E64-2A00-22F5081A3519}"/>
                  </a:ext>
                </a:extLst>
              </p14:cNvPr>
              <p14:cNvContentPartPr/>
              <p14:nvPr/>
            </p14:nvContentPartPr>
            <p14:xfrm>
              <a:off x="5626150" y="3481064"/>
              <a:ext cx="2229120" cy="95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A11B4B-EA62-9E64-2A00-22F5081A35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81150" y="3391064"/>
                <a:ext cx="23187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0FD44F-DAE0-8ADF-AC2D-E816E2F3BD78}"/>
                  </a:ext>
                </a:extLst>
              </p14:cNvPr>
              <p14:cNvContentPartPr/>
              <p14:nvPr/>
            </p14:nvContentPartPr>
            <p14:xfrm>
              <a:off x="1150270" y="4916024"/>
              <a:ext cx="5531760" cy="17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0FD44F-DAE0-8ADF-AC2D-E816E2F3BD7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05267" y="4826212"/>
                <a:ext cx="5621406" cy="350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3C6E15-60C9-AFB6-26B2-A45B1047A2E9}"/>
                  </a:ext>
                </a:extLst>
              </p14:cNvPr>
              <p14:cNvContentPartPr/>
              <p14:nvPr/>
            </p14:nvContentPartPr>
            <p14:xfrm>
              <a:off x="1104910" y="5233544"/>
              <a:ext cx="6916680" cy="325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3C6E15-60C9-AFB6-26B2-A45B1047A2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9908" y="5143544"/>
                <a:ext cx="7006325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521FBF-66B0-E48A-2A3A-26315766544E}"/>
                  </a:ext>
                </a:extLst>
              </p14:cNvPr>
              <p14:cNvContentPartPr/>
              <p14:nvPr/>
            </p14:nvContentPartPr>
            <p14:xfrm>
              <a:off x="813670" y="5789744"/>
              <a:ext cx="651960" cy="3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521FBF-66B0-E48A-2A3A-26315766544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8670" y="5699744"/>
                <a:ext cx="741600" cy="21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Encoding: Analog-to Digital Conversion</a:t>
            </a:r>
            <a:endParaRPr/>
          </a:p>
        </p:txBody>
      </p:sp>
      <p:pic>
        <p:nvPicPr>
          <p:cNvPr id="224" name="Google Shape;224;p16" descr="Fig1_1_newf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2212975"/>
            <a:ext cx="6192837" cy="46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685800" y="1143000"/>
            <a:ext cx="81534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(analog) signal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↔  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signal             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 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to digital conversion </a:t>
            </a: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[2]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[3]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C505AF-7632-A6ED-7878-32FB70ED6256}"/>
                  </a:ext>
                </a:extLst>
              </p14:cNvPr>
              <p14:cNvContentPartPr/>
              <p14:nvPr/>
            </p14:nvContentPartPr>
            <p14:xfrm>
              <a:off x="743110" y="2082104"/>
              <a:ext cx="7827120" cy="14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C505AF-7632-A6ED-7878-32FB70ED62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110" y="1992325"/>
                <a:ext cx="7916760" cy="32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ADC consists of four steps to digitize an analog signal: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encoding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we sample, we have to filter the signal to limit the maximum frequency of the signal as it affects the sampling rate.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should ensure that we do not distort the signal, ie remove high frequency components that affect the signal shape. </a:t>
            </a: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 Digital Conversion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17F2E2-27E5-BC0E-6961-A53951F77639}"/>
                  </a:ext>
                </a:extLst>
              </p14:cNvPr>
              <p14:cNvContentPartPr/>
              <p14:nvPr/>
            </p14:nvContentPartPr>
            <p14:xfrm>
              <a:off x="1501630" y="1817864"/>
              <a:ext cx="213840" cy="3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17F2E2-27E5-BC0E-6961-A53951F776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6630" y="1727864"/>
                <a:ext cx="3034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6AF9C3-9C7D-4060-DB4B-5E882F4A495C}"/>
                  </a:ext>
                </a:extLst>
              </p14:cNvPr>
              <p14:cNvContentPartPr/>
              <p14:nvPr/>
            </p14:nvContentPartPr>
            <p14:xfrm>
              <a:off x="1205350" y="149624"/>
              <a:ext cx="4095000" cy="83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6AF9C3-9C7D-4060-DB4B-5E882F4A49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0350" y="59624"/>
                <a:ext cx="418464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CD4F7B-0078-2976-B6E7-0A7807AEDAA0}"/>
                  </a:ext>
                </a:extLst>
              </p14:cNvPr>
              <p14:cNvContentPartPr/>
              <p14:nvPr/>
            </p14:nvContentPartPr>
            <p14:xfrm>
              <a:off x="2882230" y="1889864"/>
              <a:ext cx="5195160" cy="20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CD4F7B-0078-2976-B6E7-0A7807AED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7230" y="1800023"/>
                <a:ext cx="5284800" cy="3827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DA1B1B-7825-FE89-270B-BC37F0D56FE2}"/>
                  </a:ext>
                </a:extLst>
              </p14:cNvPr>
              <p14:cNvContentPartPr/>
              <p14:nvPr/>
            </p14:nvContentPartPr>
            <p14:xfrm>
              <a:off x="1435750" y="2271104"/>
              <a:ext cx="668880" cy="7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DA1B1B-7825-FE89-270B-BC37F0D56F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0750" y="2181104"/>
                <a:ext cx="7585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325097-AD42-A8DA-837A-27DDDD4FD567}"/>
                  </a:ext>
                </a:extLst>
              </p14:cNvPr>
              <p14:cNvContentPartPr/>
              <p14:nvPr/>
            </p14:nvContentPartPr>
            <p14:xfrm>
              <a:off x="1694590" y="2681144"/>
              <a:ext cx="1085760" cy="1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325097-AD42-A8DA-837A-27DDDD4FD5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49590" y="2591144"/>
                <a:ext cx="1175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3D9C47-E72A-E813-DE39-ED26F6BD60DC}"/>
                  </a:ext>
                </a:extLst>
              </p14:cNvPr>
              <p14:cNvContentPartPr/>
              <p14:nvPr/>
            </p14:nvContentPartPr>
            <p14:xfrm>
              <a:off x="1744270" y="3112424"/>
              <a:ext cx="1061640" cy="67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3D9C47-E72A-E813-DE39-ED26F6BD60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99270" y="3022424"/>
                <a:ext cx="11512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6D6B1F-9947-5D80-3CF5-81EC213B66F9}"/>
                  </a:ext>
                </a:extLst>
              </p14:cNvPr>
              <p14:cNvContentPartPr/>
              <p14:nvPr/>
            </p14:nvContentPartPr>
            <p14:xfrm>
              <a:off x="1678390" y="3424904"/>
              <a:ext cx="1542600" cy="122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6D6B1F-9947-5D80-3CF5-81EC213B66F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33390" y="3334904"/>
                <a:ext cx="16322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8732B3-9634-73F9-3C2D-D9F0D5796F97}"/>
                  </a:ext>
                </a:extLst>
              </p14:cNvPr>
              <p14:cNvContentPartPr/>
              <p14:nvPr/>
            </p14:nvContentPartPr>
            <p14:xfrm>
              <a:off x="1908070" y="3685184"/>
              <a:ext cx="1648080" cy="25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8732B3-9634-73F9-3C2D-D9F0D5796F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63060" y="3595184"/>
                <a:ext cx="17377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B4B839A-F29E-6125-585B-9E695574E0A7}"/>
                  </a:ext>
                </a:extLst>
              </p14:cNvPr>
              <p14:cNvContentPartPr/>
              <p14:nvPr/>
            </p14:nvContentPartPr>
            <p14:xfrm>
              <a:off x="4325110" y="4252544"/>
              <a:ext cx="593280" cy="5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B4B839A-F29E-6125-585B-9E695574E0A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16110" y="4243544"/>
                <a:ext cx="6109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3ECB16-7FD2-0544-0A4C-028DB3A5F4CD}"/>
                  </a:ext>
                </a:extLst>
              </p14:cNvPr>
              <p14:cNvContentPartPr/>
              <p14:nvPr/>
            </p14:nvContentPartPr>
            <p14:xfrm>
              <a:off x="3414670" y="4637024"/>
              <a:ext cx="4423680" cy="7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3ECB16-7FD2-0544-0A4C-028DB3A5F4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05670" y="4628024"/>
                <a:ext cx="4441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79CDDF1-A393-5111-6159-12BBA3FE5F2F}"/>
                  </a:ext>
                </a:extLst>
              </p14:cNvPr>
              <p14:cNvContentPartPr/>
              <p14:nvPr/>
            </p14:nvContentPartPr>
            <p14:xfrm>
              <a:off x="2606470" y="4990544"/>
              <a:ext cx="2137320" cy="88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79CDDF1-A393-5111-6159-12BBA3FE5F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597470" y="4981544"/>
                <a:ext cx="21549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45D3E53-12FC-E0DA-0B09-81651EE37523}"/>
                  </a:ext>
                </a:extLst>
              </p14:cNvPr>
              <p14:cNvContentPartPr/>
              <p14:nvPr/>
            </p14:nvContentPartPr>
            <p14:xfrm>
              <a:off x="5717230" y="5974064"/>
              <a:ext cx="2249280" cy="100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45D3E53-12FC-E0DA-0B09-81651EE3752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08230" y="5965064"/>
                <a:ext cx="2266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4FB023-77BD-90AF-3CC0-6B8D0374B01E}"/>
                  </a:ext>
                </a:extLst>
              </p14:cNvPr>
              <p14:cNvContentPartPr/>
              <p14:nvPr/>
            </p14:nvContentPartPr>
            <p14:xfrm>
              <a:off x="2456350" y="5823944"/>
              <a:ext cx="4687200" cy="16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4FB023-77BD-90AF-3CC0-6B8D0374B01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47350" y="5814944"/>
                <a:ext cx="47048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4715158-22BE-D701-AF16-B517F31974FC}"/>
                  </a:ext>
                </a:extLst>
              </p14:cNvPr>
              <p14:cNvContentPartPr/>
              <p14:nvPr/>
            </p14:nvContentPartPr>
            <p14:xfrm>
              <a:off x="1689550" y="6271064"/>
              <a:ext cx="3252240" cy="16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4715158-22BE-D701-AF16-B517F31974F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80550" y="6262044"/>
                <a:ext cx="3269880" cy="1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265D621-4519-F50C-C7C7-58EE78D9AB9E}"/>
                  </a:ext>
                </a:extLst>
              </p14:cNvPr>
              <p14:cNvContentPartPr/>
              <p14:nvPr/>
            </p14:nvContentPartPr>
            <p14:xfrm>
              <a:off x="1680910" y="4264784"/>
              <a:ext cx="5939280" cy="193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265D621-4519-F50C-C7C7-58EE78D9AB9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71910" y="4255784"/>
                <a:ext cx="59569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31E4AF-7A9D-815F-C0B7-0E0D3AA868EC}"/>
                  </a:ext>
                </a:extLst>
              </p14:cNvPr>
              <p14:cNvContentPartPr/>
              <p14:nvPr/>
            </p14:nvContentPartPr>
            <p14:xfrm>
              <a:off x="1798630" y="4835024"/>
              <a:ext cx="2880" cy="11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31E4AF-7A9D-815F-C0B7-0E0D3AA868E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89630" y="4825734"/>
                <a:ext cx="20520" cy="2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382C2A-04A7-CF2C-4AF4-1E9293BF7DD0}"/>
                  </a:ext>
                </a:extLst>
              </p14:cNvPr>
              <p14:cNvContentPartPr/>
              <p14:nvPr/>
            </p14:nvContentPartPr>
            <p14:xfrm>
              <a:off x="1472470" y="4648544"/>
              <a:ext cx="6250680" cy="18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382C2A-04A7-CF2C-4AF4-1E9293BF7DD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463470" y="4639544"/>
                <a:ext cx="6268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C9FAD6E-980A-BE68-FEF2-B25EBF945252}"/>
                  </a:ext>
                </a:extLst>
              </p14:cNvPr>
              <p14:cNvContentPartPr/>
              <p14:nvPr/>
            </p14:nvContentPartPr>
            <p14:xfrm>
              <a:off x="1437550" y="5092784"/>
              <a:ext cx="1749600" cy="7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C9FAD6E-980A-BE68-FEF2-B25EBF94525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428550" y="5083784"/>
                <a:ext cx="1767240" cy="95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079" y="1588608"/>
            <a:ext cx="8821737" cy="398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sampling results in a discrete set of digital numbers that represent measurements of the signal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taken at equal intervals of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takes place after the hold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hold circuit must be fast enough that the signal is not changing during the time the circuit is acquiring the signal value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don't know what we don't measure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process of measuring the signal, some information is lost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417BD2-0CA4-0FFE-9190-BAC53CDDDF9D}"/>
                  </a:ext>
                </a:extLst>
              </p14:cNvPr>
              <p14:cNvContentPartPr/>
              <p14:nvPr/>
            </p14:nvContentPartPr>
            <p14:xfrm>
              <a:off x="1130830" y="2514824"/>
              <a:ext cx="4453920" cy="9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417BD2-0CA4-0FFE-9190-BAC53CDDD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830" y="2424824"/>
                <a:ext cx="4633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9895D3-45D3-B3BE-ADEC-2E0C2902E401}"/>
                  </a:ext>
                </a:extLst>
              </p14:cNvPr>
              <p14:cNvContentPartPr/>
              <p14:nvPr/>
            </p14:nvContentPartPr>
            <p14:xfrm>
              <a:off x="1512070" y="3180104"/>
              <a:ext cx="6637680" cy="11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9895D3-45D3-B3BE-ADEC-2E0C2902E4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7070" y="3090104"/>
                <a:ext cx="6727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D40B56-144E-66D1-5530-A5241DB095F4}"/>
                  </a:ext>
                </a:extLst>
              </p14:cNvPr>
              <p14:cNvContentPartPr/>
              <p14:nvPr/>
            </p14:nvContentPartPr>
            <p14:xfrm>
              <a:off x="1438990" y="3553064"/>
              <a:ext cx="6836760" cy="17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D40B56-144E-66D1-5530-A5241DB09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3992" y="3463064"/>
                <a:ext cx="6926395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CE1516-AEF0-0B07-A02D-E97FAB04A5E7}"/>
                  </a:ext>
                </a:extLst>
              </p14:cNvPr>
              <p14:cNvContentPartPr/>
              <p14:nvPr/>
            </p14:nvContentPartPr>
            <p14:xfrm>
              <a:off x="1347190" y="3958784"/>
              <a:ext cx="416520" cy="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CE1516-AEF0-0B07-A02D-E97FAB04A5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2190" y="3868159"/>
                <a:ext cx="506160" cy="2330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748712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broadly defined as an integrated set of elements that accomplish a defined objective.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from different engineering disciplines have different perspectives of what a "system" is.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 </a:t>
            </a:r>
            <a:r>
              <a:rPr lang="en-US" sz="2400"/>
              <a:t>ennngineers</a:t>
            </a: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often refer to an integrated set of  computer programs as  a "system"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engineers might refer to complex integrated circuits or an integrated set of electrical units as a "system"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can be seen, "system" depends on one’s perspective, and the “integrated set of elements that accomplish a defined objective” is an appropriate definition.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 is sampled every T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referred to as the sampling interval.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1/T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the sampling rate or sampling frequency.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sampling methods: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 - an impulse at each sampling instant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- a pulse of short width with varying amplitude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Flattop - sample and hold, like natural but with single amplitude value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referred to as pulse amplitude modulation PAM and the outcome is a signal with analog (non integer) values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0662D4-708D-05CC-7FA6-7AF0DFD4C13C}"/>
                  </a:ext>
                </a:extLst>
              </p14:cNvPr>
              <p14:cNvContentPartPr/>
              <p14:nvPr/>
            </p14:nvContentPartPr>
            <p14:xfrm>
              <a:off x="1381390" y="3150584"/>
              <a:ext cx="39459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0662D4-708D-05CC-7FA6-7AF0DFD4C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394" y="3060584"/>
                <a:ext cx="4035592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7E3F74-CBF0-AF9D-F4CB-FDCB6AEE6687}"/>
                  </a:ext>
                </a:extLst>
              </p14:cNvPr>
              <p14:cNvContentPartPr/>
              <p14:nvPr/>
            </p14:nvContentPartPr>
            <p14:xfrm>
              <a:off x="1710790" y="3514184"/>
              <a:ext cx="5048280" cy="13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7E3F74-CBF0-AF9D-F4CB-FDCB6AEE66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5790" y="3423939"/>
                <a:ext cx="5137920" cy="312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39B7D-45C5-3266-1226-4EEC9D29A351}"/>
                  </a:ext>
                </a:extLst>
              </p14:cNvPr>
              <p14:cNvContentPartPr/>
              <p14:nvPr/>
            </p14:nvContentPartPr>
            <p14:xfrm>
              <a:off x="1549510" y="3915944"/>
              <a:ext cx="6676560" cy="17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39B7D-45C5-3266-1226-4EEC9D29A3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4508" y="3825944"/>
                <a:ext cx="6766205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C81B84-F7E4-E155-FE3C-514EB55F479F}"/>
                  </a:ext>
                </a:extLst>
              </p14:cNvPr>
              <p14:cNvContentPartPr/>
              <p14:nvPr/>
            </p14:nvContentPartPr>
            <p14:xfrm>
              <a:off x="1594870" y="4299704"/>
              <a:ext cx="6459480" cy="17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C81B84-F7E4-E155-FE3C-514EB55F47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9870" y="4209704"/>
                <a:ext cx="6549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A5DA88-D622-FB34-3882-B665CE64997F}"/>
                  </a:ext>
                </a:extLst>
              </p14:cNvPr>
              <p14:cNvContentPartPr/>
              <p14:nvPr/>
            </p14:nvContentPartPr>
            <p14:xfrm>
              <a:off x="1518550" y="4699664"/>
              <a:ext cx="1777320" cy="9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A5DA88-D622-FB34-3882-B665CE649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3559" y="4609664"/>
                <a:ext cx="1866942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519133-F9CF-AA33-B031-5EAF0628DE85}"/>
                  </a:ext>
                </a:extLst>
              </p14:cNvPr>
              <p14:cNvContentPartPr/>
              <p14:nvPr/>
            </p14:nvContentPartPr>
            <p14:xfrm>
              <a:off x="2648950" y="5297264"/>
              <a:ext cx="1140480" cy="414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519133-F9CF-AA33-B031-5EAF0628DE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03950" y="5207264"/>
                <a:ext cx="12301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B26BB2-9B2A-1068-BDCB-8CFF2C980CFA}"/>
                  </a:ext>
                </a:extLst>
              </p14:cNvPr>
              <p14:cNvContentPartPr/>
              <p14:nvPr/>
            </p14:nvContentPartPr>
            <p14:xfrm>
              <a:off x="1033990" y="6065864"/>
              <a:ext cx="3767400" cy="21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B26BB2-9B2A-1068-BDCB-8CFF2C980C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990" y="5975864"/>
                <a:ext cx="3857040" cy="39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1338262"/>
            <a:ext cx="8848725" cy="4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9A169C-FAF9-E77F-C0E8-539DF96FDFC3}"/>
                  </a:ext>
                </a:extLst>
              </p14:cNvPr>
              <p14:cNvContentPartPr/>
              <p14:nvPr/>
            </p14:nvContentPartPr>
            <p14:xfrm>
              <a:off x="383470" y="3619664"/>
              <a:ext cx="963360" cy="16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9A169C-FAF9-E77F-C0E8-539DF96FDF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70" y="3529466"/>
                <a:ext cx="1053000" cy="344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13F016-A6C8-9207-D62F-222A77FEC414}"/>
                  </a:ext>
                </a:extLst>
              </p14:cNvPr>
              <p14:cNvContentPartPr/>
              <p14:nvPr/>
            </p14:nvContentPartPr>
            <p14:xfrm>
              <a:off x="2481550" y="6084224"/>
              <a:ext cx="1378080" cy="20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13F016-A6C8-9207-D62F-222A77FEC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6562" y="5994224"/>
                <a:ext cx="1467697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4B5C8-9DDA-5BE2-6968-6A16BEC50AAD}"/>
                  </a:ext>
                </a:extLst>
              </p14:cNvPr>
              <p14:cNvContentPartPr/>
              <p14:nvPr/>
            </p14:nvContentPartPr>
            <p14:xfrm>
              <a:off x="4424110" y="3602384"/>
              <a:ext cx="1764360" cy="12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4B5C8-9DDA-5BE2-6968-6A16BEC50A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9110" y="3512384"/>
                <a:ext cx="1854000" cy="30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0" y="0"/>
            <a:ext cx="90963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of a sampled sine wave for different sampling rates</a:t>
            </a:r>
            <a:endParaRPr/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250" y="1066800"/>
            <a:ext cx="640715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E4671-4E85-0AAD-8C12-EB78EBB80FC0}"/>
                  </a:ext>
                </a:extLst>
              </p14:cNvPr>
              <p14:cNvContentPartPr/>
              <p14:nvPr/>
            </p14:nvContentPartPr>
            <p14:xfrm>
              <a:off x="2605030" y="2556584"/>
              <a:ext cx="854640" cy="6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E4671-4E85-0AAD-8C12-EB78EBB80F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030" y="2466584"/>
                <a:ext cx="944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F51A1D-82EE-DF57-8CDF-65FECAFAB3C4}"/>
                  </a:ext>
                </a:extLst>
              </p14:cNvPr>
              <p14:cNvContentPartPr/>
              <p14:nvPr/>
            </p14:nvContentPartPr>
            <p14:xfrm>
              <a:off x="2245390" y="4299344"/>
              <a:ext cx="505080" cy="6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F51A1D-82EE-DF57-8CDF-65FECAFAB3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0390" y="4209344"/>
                <a:ext cx="594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F33F47-9C99-50C5-464B-6E6D3952AA34}"/>
                  </a:ext>
                </a:extLst>
              </p14:cNvPr>
              <p14:cNvContentPartPr/>
              <p14:nvPr/>
            </p14:nvContentPartPr>
            <p14:xfrm>
              <a:off x="2312710" y="6042824"/>
              <a:ext cx="46944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F33F47-9C99-50C5-464B-6E6D3952AA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7710" y="5952824"/>
                <a:ext cx="559080" cy="22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628775"/>
            <a:ext cx="7488237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4" descr="HSWORK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662"/>
          <a:stretch/>
        </p:blipFill>
        <p:spPr>
          <a:xfrm>
            <a:off x="1487487" y="1412875"/>
            <a:ext cx="6096000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5" descr="HSWORK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662"/>
          <a:stretch/>
        </p:blipFill>
        <p:spPr>
          <a:xfrm>
            <a:off x="1487487" y="1412875"/>
            <a:ext cx="6096000" cy="417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26" descr="HSWORK0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662"/>
          <a:stretch/>
        </p:blipFill>
        <p:spPr>
          <a:xfrm>
            <a:off x="1487487" y="1412875"/>
            <a:ext cx="6096000" cy="417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/>
        </p:nvSpPr>
        <p:spPr>
          <a:xfrm>
            <a:off x="611187" y="3068637"/>
            <a:ext cx="8077200" cy="2062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the Nyquist theorem, the sampling rate must 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2 times the highest frequency contained in the signal.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Theorem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0" y="1557337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4000" b="1" i="1" u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2</a:t>
            </a:r>
            <a:r>
              <a:rPr lang="en-US" sz="4000" b="1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4000" b="1" i="1" u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4A8D9A-95A0-70B8-9049-0209758802E5}"/>
                  </a:ext>
                </a:extLst>
              </p14:cNvPr>
              <p14:cNvContentPartPr/>
              <p14:nvPr/>
            </p14:nvContentPartPr>
            <p14:xfrm>
              <a:off x="203470" y="2326184"/>
              <a:ext cx="1325880" cy="17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4A8D9A-95A0-70B8-9049-020975880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58" y="2236184"/>
                <a:ext cx="1415544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68A86B-E079-2FB3-8BF9-681080B78108}"/>
                  </a:ext>
                </a:extLst>
              </p14:cNvPr>
              <p14:cNvContentPartPr/>
              <p14:nvPr/>
            </p14:nvContentPartPr>
            <p14:xfrm>
              <a:off x="3335830" y="3513464"/>
              <a:ext cx="3507120" cy="21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68A86B-E079-2FB3-8BF9-681080B78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0835" y="3423464"/>
                <a:ext cx="3596751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EB492-EFC1-D686-3A87-AD4A246DC754}"/>
                  </a:ext>
                </a:extLst>
              </p14:cNvPr>
              <p14:cNvContentPartPr/>
              <p14:nvPr/>
            </p14:nvContentPartPr>
            <p14:xfrm>
              <a:off x="806830" y="3951584"/>
              <a:ext cx="3713040" cy="23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EB492-EFC1-D686-3A87-AD4A246DC7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830" y="3861584"/>
                <a:ext cx="3802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8A1478-1385-C36D-7FAC-72F8EC11F894}"/>
                  </a:ext>
                </a:extLst>
              </p14:cNvPr>
              <p14:cNvContentPartPr/>
              <p14:nvPr/>
            </p14:nvContentPartPr>
            <p14:xfrm>
              <a:off x="833830" y="4472144"/>
              <a:ext cx="7135920" cy="29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8A1478-1385-C36D-7FAC-72F8EC11F8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830" y="4382144"/>
                <a:ext cx="72255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E1A8C8-1E4D-AFBA-A8C5-8A25697A90FC}"/>
                  </a:ext>
                </a:extLst>
              </p14:cNvPr>
              <p14:cNvContentPartPr/>
              <p14:nvPr/>
            </p14:nvContentPartPr>
            <p14:xfrm>
              <a:off x="388510" y="4876424"/>
              <a:ext cx="4975200" cy="31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E1A8C8-1E4D-AFBA-A8C5-8A25697A90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507" y="4786424"/>
                <a:ext cx="5064846" cy="49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" y="1881187"/>
            <a:ext cx="7331075" cy="3605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0" y="0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Nyquist sampling rate for low-pass and bandpass signals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82CC77-72B1-4535-8B09-1E37329D73BF}"/>
                  </a:ext>
                </a:extLst>
              </p14:cNvPr>
              <p14:cNvContentPartPr/>
              <p14:nvPr/>
            </p14:nvContentPartPr>
            <p14:xfrm>
              <a:off x="3326110" y="2894984"/>
              <a:ext cx="1342440" cy="9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82CC77-72B1-4535-8B09-1E37329D7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1122" y="2805337"/>
                <a:ext cx="1432056" cy="270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E4E490-4C81-938B-CC0F-40B7127C5169}"/>
                  </a:ext>
                </a:extLst>
              </p14:cNvPr>
              <p14:cNvContentPartPr/>
              <p14:nvPr/>
            </p14:nvContentPartPr>
            <p14:xfrm>
              <a:off x="3335110" y="2901824"/>
              <a:ext cx="72144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E4E490-4C81-938B-CC0F-40B7127C5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0110" y="2811824"/>
                <a:ext cx="811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B9DB94-94DF-F866-F207-D09BB20725FC}"/>
                  </a:ext>
                </a:extLst>
              </p14:cNvPr>
              <p14:cNvContentPartPr/>
              <p14:nvPr/>
            </p14:nvContentPartPr>
            <p14:xfrm>
              <a:off x="4910110" y="4985864"/>
              <a:ext cx="120600" cy="41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B9DB94-94DF-F866-F207-D09BB20725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5110" y="4895864"/>
                <a:ext cx="2102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786DCB-EFA7-DC0A-55E4-CA43CBCE5ACC}"/>
                  </a:ext>
                </a:extLst>
              </p14:cNvPr>
              <p14:cNvContentPartPr/>
              <p14:nvPr/>
            </p14:nvContentPartPr>
            <p14:xfrm>
              <a:off x="2866390" y="4964624"/>
              <a:ext cx="185400" cy="44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786DCB-EFA7-DC0A-55E4-CA43CBCE5A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1390" y="4874624"/>
                <a:ext cx="2750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E8EE56-A769-A11E-5670-9C2195DAA453}"/>
                  </a:ext>
                </a:extLst>
              </p14:cNvPr>
              <p14:cNvContentPartPr/>
              <p14:nvPr/>
            </p14:nvContentPartPr>
            <p14:xfrm>
              <a:off x="2500270" y="44663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E8EE56-A769-A11E-5670-9C2195DAA4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0270" y="4376384"/>
                <a:ext cx="18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793CD6-32E8-2B41-D230-465588EB373E}"/>
                  </a:ext>
                </a:extLst>
              </p14:cNvPr>
              <p14:cNvContentPartPr/>
              <p14:nvPr/>
            </p14:nvContentPartPr>
            <p14:xfrm>
              <a:off x="2642110" y="1062224"/>
              <a:ext cx="1728360" cy="466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793CD6-32E8-2B41-D230-465588EB37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5110" y="1035224"/>
                <a:ext cx="17820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C2B8B5-3E40-6996-BC39-EECCAFCF5A94}"/>
                  </a:ext>
                </a:extLst>
              </p14:cNvPr>
              <p14:cNvContentPartPr/>
              <p14:nvPr/>
            </p14:nvContentPartPr>
            <p14:xfrm>
              <a:off x="1940470" y="1087424"/>
              <a:ext cx="406080" cy="39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C2B8B5-3E40-6996-BC39-EECCAFCF5A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3470" y="1060449"/>
                <a:ext cx="459720" cy="44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BA7C10-70C6-3133-998D-528FEC0F2EB9}"/>
                  </a:ext>
                </a:extLst>
              </p14:cNvPr>
              <p14:cNvContentPartPr/>
              <p14:nvPr/>
            </p14:nvContentPartPr>
            <p14:xfrm>
              <a:off x="4866910" y="1023344"/>
              <a:ext cx="520560" cy="43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BA7C10-70C6-3133-998D-528FEC0F2E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9910" y="996367"/>
                <a:ext cx="574200" cy="484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A363ED-A75E-4DB1-9D42-54E034CD929B}"/>
                  </a:ext>
                </a:extLst>
              </p14:cNvPr>
              <p14:cNvContentPartPr/>
              <p14:nvPr/>
            </p14:nvContentPartPr>
            <p14:xfrm>
              <a:off x="4391350" y="1364264"/>
              <a:ext cx="190440" cy="10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A363ED-A75E-4DB1-9D42-54E034CD92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4401" y="1337264"/>
                <a:ext cx="243979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55127B-BA88-CDE3-63C1-25AC2FC6C312}"/>
                  </a:ext>
                </a:extLst>
              </p14:cNvPr>
              <p14:cNvContentPartPr/>
              <p14:nvPr/>
            </p14:nvContentPartPr>
            <p14:xfrm>
              <a:off x="4635070" y="1571264"/>
              <a:ext cx="806040" cy="38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55127B-BA88-CDE3-63C1-25AC2FC6C3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08070" y="1544264"/>
                <a:ext cx="8596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5D3728-7972-F14B-4A19-F73A50354A26}"/>
                  </a:ext>
                </a:extLst>
              </p14:cNvPr>
              <p14:cNvContentPartPr/>
              <p14:nvPr/>
            </p14:nvContentPartPr>
            <p14:xfrm>
              <a:off x="2423230" y="5750144"/>
              <a:ext cx="969840" cy="711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5D3728-7972-F14B-4A19-F73A50354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96220" y="5723158"/>
                <a:ext cx="1023500" cy="76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7BA08D-E7A9-A63D-CDCC-4D456D4F41C2}"/>
                  </a:ext>
                </a:extLst>
              </p14:cNvPr>
              <p14:cNvContentPartPr/>
              <p14:nvPr/>
            </p14:nvContentPartPr>
            <p14:xfrm>
              <a:off x="3704470" y="5746904"/>
              <a:ext cx="589320" cy="88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7BA08D-E7A9-A63D-CDCC-4D456D4F41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7470" y="5719904"/>
                <a:ext cx="642960" cy="9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results in a series of pulses of varying amplitude values ranging between two limits: a min and a max.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amplitude values are infinite between the two limits.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map the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infinite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amplitude values onto a finite set of known values.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achieved by dividing the distance between min and max into 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zones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each of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height </a:t>
            </a:r>
            <a:r>
              <a:rPr lang="en-US" sz="2800" b="0" i="0" u="none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Δ.</a:t>
            </a:r>
            <a:endParaRPr/>
          </a:p>
          <a:p>
            <a:pPr marL="34290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(max - min)/L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01153E-CAB8-E59D-6867-9B0AE0F2DD09}"/>
                  </a:ext>
                </a:extLst>
              </p14:cNvPr>
              <p14:cNvContentPartPr/>
              <p14:nvPr/>
            </p14:nvContentPartPr>
            <p14:xfrm>
              <a:off x="2141710" y="2762144"/>
              <a:ext cx="910800" cy="6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01153E-CAB8-E59D-6867-9B0AE0F2D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4710" y="2735144"/>
                <a:ext cx="964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2E5159-279A-FF03-D2A4-207831385DAD}"/>
                  </a:ext>
                </a:extLst>
              </p14:cNvPr>
              <p14:cNvContentPartPr/>
              <p14:nvPr/>
            </p14:nvContentPartPr>
            <p14:xfrm>
              <a:off x="998710" y="2722904"/>
              <a:ext cx="339480" cy="5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2E5159-279A-FF03-D2A4-207831385D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1710" y="2695904"/>
                <a:ext cx="3931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D1786F-32BE-B602-9E78-007D90241C4D}"/>
                  </a:ext>
                </a:extLst>
              </p14:cNvPr>
              <p14:cNvContentPartPr/>
              <p14:nvPr/>
            </p14:nvContentPartPr>
            <p14:xfrm>
              <a:off x="6770950" y="4927544"/>
              <a:ext cx="668880" cy="48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1786F-32BE-B602-9E78-007D90241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3950" y="4900544"/>
                <a:ext cx="7225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74220C-7C65-BD86-143B-E98509224403}"/>
                  </a:ext>
                </a:extLst>
              </p14:cNvPr>
              <p14:cNvContentPartPr/>
              <p14:nvPr/>
            </p14:nvContentPartPr>
            <p14:xfrm>
              <a:off x="717910" y="4955984"/>
              <a:ext cx="4242960" cy="43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74220C-7C65-BD86-143B-E985092244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910" y="4928984"/>
                <a:ext cx="4296600" cy="4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Systems: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midpoint of each zone is assigned a value from 0 to L-1 (resulting in L values)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sample falling in a zone is then approximated to the value of the midpoint. 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Levels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7167CE-5008-5ACB-A756-6CF31BD6AF28}"/>
                  </a:ext>
                </a:extLst>
              </p14:cNvPr>
              <p14:cNvContentPartPr/>
              <p14:nvPr/>
            </p14:nvContentPartPr>
            <p14:xfrm>
              <a:off x="4692670" y="2634704"/>
              <a:ext cx="2036520" cy="50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7167CE-5008-5ACB-A756-6CF31BD6AF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665" y="2607685"/>
                <a:ext cx="2090169" cy="55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98795E-D67A-180C-1220-7913364A46F0}"/>
                  </a:ext>
                </a:extLst>
              </p14:cNvPr>
              <p14:cNvContentPartPr/>
              <p14:nvPr/>
            </p14:nvContentPartPr>
            <p14:xfrm>
              <a:off x="6359110" y="2621024"/>
              <a:ext cx="642240" cy="56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98795E-D67A-180C-1220-7913364A46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110" y="2594024"/>
                <a:ext cx="69588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4DCCEE-F8E3-9E74-96F3-1F8002F2BB19}"/>
                  </a:ext>
                </a:extLst>
              </p14:cNvPr>
              <p14:cNvContentPartPr/>
              <p14:nvPr/>
            </p14:nvContentPartPr>
            <p14:xfrm>
              <a:off x="4789870" y="3493664"/>
              <a:ext cx="2056320" cy="14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4DCCEE-F8E3-9E74-96F3-1F8002F2B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2870" y="3466664"/>
                <a:ext cx="210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D9B777-AC0F-4D62-10D5-77D899FE0388}"/>
                  </a:ext>
                </a:extLst>
              </p14:cNvPr>
              <p14:cNvContentPartPr/>
              <p14:nvPr/>
            </p14:nvContentPartPr>
            <p14:xfrm>
              <a:off x="5570350" y="3968504"/>
              <a:ext cx="1430640" cy="6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D9B777-AC0F-4D62-10D5-77D899FE03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3343" y="3941361"/>
                <a:ext cx="1484294" cy="1223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we have a voltage signal with amplitutes V</a:t>
            </a:r>
            <a:r>
              <a:rPr lang="en-US" sz="32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=-20V and V</a:t>
            </a:r>
            <a:r>
              <a:rPr lang="en-US" sz="32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=+20V.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use L=8 quantization levels.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Zone width</a:t>
            </a:r>
            <a:r>
              <a:rPr lang="en-US" sz="3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Δ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(20 - -20)/8 = 5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 zones are: -20 to -15, -15 to -10, -10 to -5, -5 to 0, 0 to +5, +5 to +10, +10 to +15, +15 to +20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midpoints are: -17.5, -12.5, -7.5, -2.5, 2.5, 7.5, 12.5, 17.5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Zones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zone is then assigned a binary code.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bits required to encode the zones, or the number of bits per sample as it is commonly referred to, is obtained as follows: </a:t>
            </a:r>
            <a:endParaRPr/>
          </a:p>
          <a:p>
            <a:pPr marL="34290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log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our example, n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 zone (or level) codes are therefore: 000, 001, 010, 011, 100, 101, 110, and 111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codes to zones: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 will refer to zone -20 to -15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 to zone -15 to -10, etc.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Codes to Zones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FA1130-A423-A58A-792E-696B19DC1F74}"/>
                  </a:ext>
                </a:extLst>
              </p14:cNvPr>
              <p14:cNvContentPartPr/>
              <p14:nvPr/>
            </p14:nvContentPartPr>
            <p14:xfrm>
              <a:off x="2700070" y="4964984"/>
              <a:ext cx="2232360" cy="52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FA1130-A423-A58A-792E-696B19DC1F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3070" y="4937984"/>
                <a:ext cx="2286000" cy="1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512" y="1049337"/>
            <a:ext cx="6846887" cy="512286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0" y="0"/>
            <a:ext cx="9144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and encoding of a sampled signal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signal is quantized, we introduce an error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coded signal is an approximation of the actual amplitude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actual and coded value (midpoint) is referred to as the quantization error.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zones, the smaller </a:t>
            </a: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results in smaller errors.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 more zones the more bits required to encode the samples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bit rate</a:t>
            </a: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Error</a:t>
            </a:r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Analog-to-digital Conversion</a:t>
            </a: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body" idx="1"/>
          </p:nvPr>
        </p:nvSpPr>
        <p:spPr>
          <a:xfrm>
            <a:off x="911127" y="1389239"/>
            <a:ext cx="7924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12-bit analog-to-digital converter (ADC) advertises an accuracy of ± the least significant bit (LSB).  If the input range of the ADC is 0 to 10 volts, what is the accuracy of the ADC in analog volts?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 range is 10 volts then the analog voltage represented by the LSB would be:</a:t>
            </a:r>
            <a:endParaRPr/>
          </a:p>
        </p:txBody>
      </p:sp>
      <p:pic>
        <p:nvPicPr>
          <p:cNvPr id="367" name="Google Shape;367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4597400"/>
            <a:ext cx="48704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5"/>
          <p:cNvSpPr txBox="1"/>
          <p:nvPr/>
        </p:nvSpPr>
        <p:spPr>
          <a:xfrm>
            <a:off x="685800" y="55626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the accuracy would be ± 0.0024 volts.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24E3B1-8DB0-7D46-7C6F-65DE027051BD}"/>
                  </a:ext>
                </a:extLst>
              </p14:cNvPr>
              <p14:cNvContentPartPr/>
              <p14:nvPr/>
            </p14:nvContentPartPr>
            <p14:xfrm>
              <a:off x="5751278" y="2604626"/>
              <a:ext cx="42480" cy="4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24E3B1-8DB0-7D46-7C6F-65DE027051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2278" y="2595626"/>
                <a:ext cx="60120" cy="5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for digitization/reconstruction of a signal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4267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 limiting (LPF)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/ Holding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basic steps for A/D conversion </a:t>
            </a:r>
            <a:endParaRPr/>
          </a:p>
        </p:txBody>
      </p:sp>
      <p:sp>
        <p:nvSpPr>
          <p:cNvPr id="377" name="Google Shape;377;p36"/>
          <p:cNvSpPr txBox="1"/>
          <p:nvPr/>
        </p:nvSpPr>
        <p:spPr>
          <a:xfrm>
            <a:off x="4876800" y="1676400"/>
            <a:ext cx="4267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D/A converter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/ Holding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rejection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endParaRPr sz="3200" b="0" i="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basic steps for reconstructing a sampled digital signal 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9F7573-BE6B-4072-525B-2B8C41F07B2D}"/>
                  </a:ext>
                </a:extLst>
              </p14:cNvPr>
              <p14:cNvContentPartPr/>
              <p14:nvPr/>
            </p14:nvContentPartPr>
            <p14:xfrm>
              <a:off x="2082518" y="405386"/>
              <a:ext cx="198000" cy="2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9F7573-BE6B-4072-525B-2B8C41F07B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7518" y="315386"/>
                <a:ext cx="287640" cy="20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data: end product of A/D conversion and related concepts</a:t>
            </a: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Bit: least digital information, binary 1 or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Nibble: 4 bits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Byte: 8 bits, 2 nibbles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Word: 16 bits, 2 bytes, 4 nibbles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jargon: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integer, signed integer, long integer, 2s complement, hexadecimal, octal, floating point, etc.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p38" descr="mp3Demo_light_blue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989137"/>
            <a:ext cx="8642350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397" name="Google Shape;397;p3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4294967295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Hertz = clock cycles per second (frequency)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1MHz = 1,000,000Hz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speeds are measured in MHz or GHz.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= a unit of storage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1KB = 2</a:t>
            </a:r>
            <a:r>
              <a:rPr lang="en-US" sz="2400" b="0" i="0" u="none" strike="noStrike" cap="none" baseline="30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1024 Bytes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1MB = 2</a:t>
            </a:r>
            <a:r>
              <a:rPr lang="en-US" sz="2400" b="0" i="0" u="none" strike="noStrike" cap="none" baseline="30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1,048,576 Bytes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 (RAM) is measured in MB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storage is measured in GB for small systems, TB for large systems.</a:t>
            </a: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CCE395-7E22-4F20-5864-79DAF15AEEBC}"/>
                  </a:ext>
                </a:extLst>
              </p14:cNvPr>
              <p14:cNvContentPartPr/>
              <p14:nvPr/>
            </p14:nvContentPartPr>
            <p14:xfrm>
              <a:off x="1581038" y="52193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CCE395-7E22-4F20-5864-79DAF15AE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3038" y="52013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AC4920-C151-8F6E-D671-7B5BD52B4246}"/>
                  </a:ext>
                </a:extLst>
              </p14:cNvPr>
              <p14:cNvContentPartPr/>
              <p14:nvPr/>
            </p14:nvContentPartPr>
            <p14:xfrm>
              <a:off x="1270358" y="3817466"/>
              <a:ext cx="204120" cy="43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AC4920-C151-8F6E-D671-7B5BD52B42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2358" y="3799451"/>
                <a:ext cx="239760" cy="4669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is an assembly of parts where: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parts or components are connected together in an organized way.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parts or components are affected by being in the system (and are changed by leaving it).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assembly does something.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assembly has been identified by a person as being of special interest.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arrangement which involves the handling, processing or manipulation of resources of whatever type can be represented as a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definitions on online dictionaries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sng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sng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http://dictionary.reference.com/browse/systems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sng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http://www.businessdictionary.com/definition/system.html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sng" strike="noStrike" cap="non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407" name="Google Shape;407;p40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M elements to be represented by a binary code, the minimum number of bits,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needed, satisfies the following relationships: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</a:t>
            </a:r>
            <a:r>
              <a:rPr lang="en-US" sz="3200" b="0" i="1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&gt; 2</a:t>
            </a:r>
            <a:r>
              <a:rPr lang="en-US" sz="3200" b="0" i="0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00" b="0" i="0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=⎡log</a:t>
            </a:r>
            <a:r>
              <a:rPr lang="en-US" sz="2800" b="0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⎤  where ⎡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⎤ , called the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ceiling</a:t>
            </a:r>
            <a:b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function,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integer greater than or equal to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baseline="30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How many bits are required to represent </a:t>
            </a:r>
            <a:r>
              <a:rPr lang="en-US" sz="3200" b="0" i="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digits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binary code?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are required (</a:t>
            </a:r>
            <a:r>
              <a:rPr lang="en-US" sz="32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=⎡log</a:t>
            </a:r>
            <a:r>
              <a:rPr lang="en-US" sz="3200" b="0" i="0" u="none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9⎤ = 4)</a:t>
            </a:r>
            <a:endParaRPr/>
          </a:p>
        </p:txBody>
      </p:sp>
      <p:sp>
        <p:nvSpPr>
          <p:cNvPr id="408" name="Google Shape;40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Required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Elements Represented</a:t>
            </a:r>
            <a:endParaRPr/>
          </a:p>
        </p:txBody>
      </p:sp>
      <p:sp>
        <p:nvSpPr>
          <p:cNvPr id="417" name="Google Shape;417;p41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digits in radix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distinct elements that can be represented.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you can represent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represent 4 elements in radix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with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digits: (00, 01, 10, 11).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represent 4 elements in radix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with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digits: (0001, 0010, 0100, 1000).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multiple parts working together for a common purpose or goal.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can be large and complex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the air traffic control system or our global telecommunication network.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devices can also be considered as systems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pocket calculator, alarm clock, or 10-speed bicycle.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have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(direct or indirect) is involved,  that component is also important to the operation of the system.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explain all this, systems are usually explained using a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to illustrate the major elements and their relationship, as illustrated in the next slide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systems model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2276475"/>
            <a:ext cx="7524750" cy="27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95287" y="333375"/>
            <a:ext cx="7513637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imes New Roman"/>
              <a:buNone/>
            </a:pPr>
            <a:r>
              <a:rPr lang="en-US" sz="27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Arabalardaki Hız Sabitleme Sistemi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2781300"/>
            <a:ext cx="5992812" cy="19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395287" y="1773237"/>
            <a:ext cx="5943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Giriş işareti: Referans hız, rüzgar ve yokuş olma durumu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Çıkış işareti: Arabanın hızı 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4787900" y="5013325"/>
            <a:ext cx="41989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lang="en-US" sz="1800" b="0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Signals and Systems for Dummies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343400" y="4575175"/>
            <a:ext cx="8905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 set of discrete information (</a:t>
            </a:r>
            <a:r>
              <a:rPr lang="en-US" sz="2800" b="1" i="0" u="sng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discrete internal information </a:t>
            </a:r>
            <a:r>
              <a:rPr lang="en-US" sz="28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0" u="sng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state</a:t>
            </a:r>
            <a:r>
              <a:rPr lang="en-US" sz="28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generates a set of discrete information (</a:t>
            </a:r>
            <a:r>
              <a:rPr lang="en-US" sz="2800" b="1" i="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1835150" y="2636837"/>
            <a:ext cx="5083175" cy="3495675"/>
            <a:chOff x="1419" y="1840"/>
            <a:chExt cx="3202" cy="2202"/>
          </a:xfrm>
        </p:grpSpPr>
        <p:sp>
          <p:nvSpPr>
            <p:cNvPr id="152" name="Google Shape;152;p9"/>
            <p:cNvSpPr txBox="1"/>
            <p:nvPr/>
          </p:nvSpPr>
          <p:spPr>
            <a:xfrm>
              <a:off x="2462" y="3688"/>
              <a:ext cx="996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State</a:t>
              </a:r>
              <a:endParaRPr/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2371" y="1840"/>
              <a:ext cx="1168" cy="1377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9"/>
            <p:cNvCxnSpPr/>
            <p:nvPr/>
          </p:nvCxnSpPr>
          <p:spPr>
            <a:xfrm>
              <a:off x="2591" y="3217"/>
              <a:ext cx="1" cy="353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5" name="Google Shape;155;p9"/>
            <p:cNvCxnSpPr/>
            <p:nvPr/>
          </p:nvCxnSpPr>
          <p:spPr>
            <a:xfrm rot="10800000">
              <a:off x="3301" y="3207"/>
              <a:ext cx="6" cy="358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6" name="Google Shape;156;p9"/>
            <p:cNvCxnSpPr/>
            <p:nvPr/>
          </p:nvCxnSpPr>
          <p:spPr>
            <a:xfrm>
              <a:off x="2003" y="2544"/>
              <a:ext cx="377" cy="3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7" name="Google Shape;157;p9"/>
            <p:cNvSpPr txBox="1"/>
            <p:nvPr/>
          </p:nvSpPr>
          <p:spPr>
            <a:xfrm>
              <a:off x="2536" y="2084"/>
              <a:ext cx="639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</a:t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2536" y="2319"/>
              <a:ext cx="916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</a:t>
              </a:r>
              <a:endParaRPr/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2536" y="2552"/>
              <a:ext cx="8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Processing</a:t>
              </a:r>
              <a:endParaRPr/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2536" y="2787"/>
              <a:ext cx="565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</a:t>
              </a:r>
              <a:endParaRPr/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1419" y="2164"/>
              <a:ext cx="63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</a:t>
              </a:r>
              <a:endParaRPr/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1419" y="2399"/>
              <a:ext cx="480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</a:t>
              </a:r>
              <a:endParaRPr/>
            </a:p>
          </p:txBody>
        </p:sp>
        <p:sp>
          <p:nvSpPr>
            <p:cNvPr id="163" name="Google Shape;163;p9"/>
            <p:cNvSpPr txBox="1"/>
            <p:nvPr/>
          </p:nvSpPr>
          <p:spPr>
            <a:xfrm>
              <a:off x="3982" y="2461"/>
              <a:ext cx="63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</a:t>
              </a:r>
              <a:endParaRPr/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3982" y="2695"/>
              <a:ext cx="608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Outputs</a:t>
              </a:r>
              <a:endParaRPr/>
            </a:p>
          </p:txBody>
        </p:sp>
        <p:sp>
          <p:nvSpPr>
            <p:cNvPr id="165" name="Google Shape;165;p9"/>
            <p:cNvSpPr txBox="1"/>
            <p:nvPr/>
          </p:nvSpPr>
          <p:spPr>
            <a:xfrm>
              <a:off x="2382" y="3573"/>
              <a:ext cx="1115" cy="469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9"/>
            <p:cNvCxnSpPr/>
            <p:nvPr/>
          </p:nvCxnSpPr>
          <p:spPr>
            <a:xfrm rot="10800000" flipH="1">
              <a:off x="3539" y="2551"/>
              <a:ext cx="385" cy="5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741B30-2C17-5D7C-5B17-A6A9E27C0874}"/>
                  </a:ext>
                </a:extLst>
              </p14:cNvPr>
              <p14:cNvContentPartPr/>
              <p14:nvPr/>
            </p14:nvContentPartPr>
            <p14:xfrm flipV="1">
              <a:off x="2229895" y="5035807"/>
              <a:ext cx="4444820" cy="18080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741B30-2C17-5D7C-5B17-A6A9E27C0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184896" y="4945656"/>
                <a:ext cx="4534458" cy="198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1EBD4A-EC53-AC2D-4379-920F74A3BFB0}"/>
                  </a:ext>
                </a:extLst>
              </p14:cNvPr>
              <p14:cNvContentPartPr/>
              <p14:nvPr/>
            </p14:nvContentPartPr>
            <p14:xfrm>
              <a:off x="571127" y="1020085"/>
              <a:ext cx="7001280" cy="9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1EBD4A-EC53-AC2D-4379-920F74A3B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127" y="930085"/>
                <a:ext cx="7090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D26EE-E5AD-E4A4-3F60-E392E2E1FCA2}"/>
                  </a:ext>
                </a:extLst>
              </p14:cNvPr>
              <p14:cNvContentPartPr/>
              <p14:nvPr/>
            </p14:nvContentPartPr>
            <p14:xfrm>
              <a:off x="836350" y="2168864"/>
              <a:ext cx="7228440" cy="22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D26EE-E5AD-E4A4-3F60-E392E2E1FC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350" y="2078864"/>
                <a:ext cx="7318080" cy="4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D88C91751DDE0488FE285847CDD98C3" ma:contentTypeVersion="4" ma:contentTypeDescription="Yeni belge oluşturun." ma:contentTypeScope="" ma:versionID="185d877ccee4b818c7f08883ed0d860f">
  <xsd:schema xmlns:xsd="http://www.w3.org/2001/XMLSchema" xmlns:xs="http://www.w3.org/2001/XMLSchema" xmlns:p="http://schemas.microsoft.com/office/2006/metadata/properties" xmlns:ns2="c117ca98-c666-4f9c-87cb-64bee12d480f" targetNamespace="http://schemas.microsoft.com/office/2006/metadata/properties" ma:root="true" ma:fieldsID="e5ca5eb211896afd1cf9a14498e80480" ns2:_="">
    <xsd:import namespace="c117ca98-c666-4f9c-87cb-64bee12d48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7ca98-c666-4f9c-87cb-64bee12d4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9D58CC-5B06-44D8-B72B-ADA6FC56201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117ca98-c666-4f9c-87cb-64bee12d480f"/>
  </ds:schemaRefs>
</ds:datastoreItem>
</file>

<file path=customXml/itemProps2.xml><?xml version="1.0" encoding="utf-8"?>
<ds:datastoreItem xmlns:ds="http://schemas.openxmlformats.org/officeDocument/2006/customXml" ds:itemID="{BB215A80-CC44-4F38-83E8-C5D680596CBE}">
  <ds:schemaRefs>
    <ds:schemaRef ds:uri="http://schemas.microsoft.com/office/2006/metadata/propertie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9A927BA1-702A-4CDB-927F-1111A3C3A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2323</Words>
  <Application>Microsoft Office PowerPoint</Application>
  <PresentationFormat>On-screen Show (4:3)</PresentationFormat>
  <Paragraphs>306</Paragraphs>
  <Slides>41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Bahcesehir master slide</vt:lpstr>
      <vt:lpstr>BLM2041 Signals and Systems</vt:lpstr>
      <vt:lpstr>DEFINITION(S) OF SYSTEM</vt:lpstr>
      <vt:lpstr>PowerPoint Presentation</vt:lpstr>
      <vt:lpstr>Definition(s) of system</vt:lpstr>
      <vt:lpstr>Definition(s) of system</vt:lpstr>
      <vt:lpstr>Definition(s) of system</vt:lpstr>
      <vt:lpstr>A systems model</vt:lpstr>
      <vt:lpstr>Arabalardaki Hız Sabitleme Sistemi</vt:lpstr>
      <vt:lpstr>Digital System</vt:lpstr>
      <vt:lpstr>A Digital Computer Example</vt:lpstr>
      <vt:lpstr>Signal</vt:lpstr>
      <vt:lpstr>A typical measurement system</vt:lpstr>
      <vt:lpstr>Transducers</vt:lpstr>
      <vt:lpstr>Analogue signal</vt:lpstr>
      <vt:lpstr>Digital signal</vt:lpstr>
      <vt:lpstr>Signal Encoding: Analog-to Digital Conversion</vt:lpstr>
      <vt:lpstr>Analog-to Digital Conversion</vt:lpstr>
      <vt:lpstr>PowerPoint Presentation</vt:lpstr>
      <vt:lpstr>Sampling</vt:lpstr>
      <vt:lpstr>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Quantization</vt:lpstr>
      <vt:lpstr>Quantization Levels</vt:lpstr>
      <vt:lpstr>Quantization Zones</vt:lpstr>
      <vt:lpstr>Assigning Codes to Zones</vt:lpstr>
      <vt:lpstr>PowerPoint Presentation</vt:lpstr>
      <vt:lpstr>Quantization Error</vt:lpstr>
      <vt:lpstr>Analog-to-digital Conversion</vt:lpstr>
      <vt:lpstr>Steps for digitization/reconstruction of a signal</vt:lpstr>
      <vt:lpstr>Digital data: end product of A/D conversion and related concepts</vt:lpstr>
      <vt:lpstr>PowerPoint Presentation</vt:lpstr>
      <vt:lpstr>Example</vt:lpstr>
      <vt:lpstr>Number of Bits Required</vt:lpstr>
      <vt:lpstr>Number of Elements Represented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BLM2041 Signals and Systems</dc:title>
  <dc:creator>N AYDIN</dc:creator>
  <cp:lastModifiedBy>Lachin Talaie</cp:lastModifiedBy>
  <cp:revision>22</cp:revision>
  <dcterms:created xsi:type="dcterms:W3CDTF">2004-11-05T11:30:37Z</dcterms:created>
  <dcterms:modified xsi:type="dcterms:W3CDTF">2025-04-01T10:52:33Z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0x010100CD88C91751DDE0488FE285847CDD98C3</vt:lpwstr>
  </property>
</Properties>
</file>