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A5AE1-DC8D-4D68-AFE6-75A10FEF05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5234B2-8D7D-4CAE-BA81-1DA41CDC8F08}">
      <dgm:prSet/>
      <dgm:spPr/>
      <dgm:t>
        <a:bodyPr/>
        <a:lstStyle/>
        <a:p>
          <a:r>
            <a:rPr lang="en-US"/>
            <a:t>• Flexible membership options: Basic, Premium, and VIP plans.</a:t>
          </a:r>
        </a:p>
      </dgm:t>
    </dgm:pt>
    <dgm:pt modelId="{217A8894-8988-4999-A66D-09B9E1B410C5}" type="parTrans" cxnId="{F39434F6-CA40-4BA0-BF16-BA5C0FDBCF90}">
      <dgm:prSet/>
      <dgm:spPr/>
      <dgm:t>
        <a:bodyPr/>
        <a:lstStyle/>
        <a:p>
          <a:endParaRPr lang="en-US"/>
        </a:p>
      </dgm:t>
    </dgm:pt>
    <dgm:pt modelId="{1DC68C17-AD3A-458C-8FB8-528D1906D6A4}" type="sibTrans" cxnId="{F39434F6-CA40-4BA0-BF16-BA5C0FDBCF90}">
      <dgm:prSet/>
      <dgm:spPr/>
      <dgm:t>
        <a:bodyPr/>
        <a:lstStyle/>
        <a:p>
          <a:endParaRPr lang="en-US"/>
        </a:p>
      </dgm:t>
    </dgm:pt>
    <dgm:pt modelId="{4D1EB37B-96C8-4995-955F-D6A7B74C3CA4}">
      <dgm:prSet/>
      <dgm:spPr/>
      <dgm:t>
        <a:bodyPr/>
        <a:lstStyle/>
        <a:p>
          <a:r>
            <a:rPr lang="en-US"/>
            <a:t>• Access to modern gym equipment and personalized workout plans.</a:t>
          </a:r>
        </a:p>
      </dgm:t>
    </dgm:pt>
    <dgm:pt modelId="{A200DE84-90B6-4B39-ACE6-0FAC2F823F9E}" type="parTrans" cxnId="{7EB0931F-7E98-406A-8542-3562BD43F776}">
      <dgm:prSet/>
      <dgm:spPr/>
      <dgm:t>
        <a:bodyPr/>
        <a:lstStyle/>
        <a:p>
          <a:endParaRPr lang="en-US"/>
        </a:p>
      </dgm:t>
    </dgm:pt>
    <dgm:pt modelId="{EBDA5832-6CE1-4E01-9A69-C58298AADDCB}" type="sibTrans" cxnId="{7EB0931F-7E98-406A-8542-3562BD43F776}">
      <dgm:prSet/>
      <dgm:spPr/>
      <dgm:t>
        <a:bodyPr/>
        <a:lstStyle/>
        <a:p>
          <a:endParaRPr lang="en-US"/>
        </a:p>
      </dgm:t>
    </dgm:pt>
    <dgm:pt modelId="{0A286DDD-1597-48D9-B27F-E4E1D5E2D0B8}">
      <dgm:prSet/>
      <dgm:spPr/>
      <dgm:t>
        <a:bodyPr/>
        <a:lstStyle/>
        <a:p>
          <a:r>
            <a:rPr lang="en-US"/>
            <a:t>• Professional trainers specializing in various fitness disciplines.</a:t>
          </a:r>
        </a:p>
      </dgm:t>
    </dgm:pt>
    <dgm:pt modelId="{4B551E20-D959-431E-8821-6CB73AED396E}" type="parTrans" cxnId="{BEC7998C-6B14-4001-86E1-D711D622DA47}">
      <dgm:prSet/>
      <dgm:spPr/>
      <dgm:t>
        <a:bodyPr/>
        <a:lstStyle/>
        <a:p>
          <a:endParaRPr lang="en-US"/>
        </a:p>
      </dgm:t>
    </dgm:pt>
    <dgm:pt modelId="{CD60A7DA-2105-49D1-875B-24E53DC71BEF}" type="sibTrans" cxnId="{BEC7998C-6B14-4001-86E1-D711D622DA47}">
      <dgm:prSet/>
      <dgm:spPr/>
      <dgm:t>
        <a:bodyPr/>
        <a:lstStyle/>
        <a:p>
          <a:endParaRPr lang="en-US"/>
        </a:p>
      </dgm:t>
    </dgm:pt>
    <dgm:pt modelId="{85D5DEBB-702C-41DF-ADDF-9AA4EF859B1F}">
      <dgm:prSet/>
      <dgm:spPr/>
      <dgm:t>
        <a:bodyPr/>
        <a:lstStyle/>
        <a:p>
          <a:r>
            <a:rPr lang="en-US"/>
            <a:t>• Friendly and supportive community to keep you motivated.</a:t>
          </a:r>
        </a:p>
      </dgm:t>
    </dgm:pt>
    <dgm:pt modelId="{0AB3B246-0495-4FDD-9E56-AFCF0A808973}" type="parTrans" cxnId="{AF77E740-C2D5-4D51-8C16-5E981CB00B60}">
      <dgm:prSet/>
      <dgm:spPr/>
      <dgm:t>
        <a:bodyPr/>
        <a:lstStyle/>
        <a:p>
          <a:endParaRPr lang="en-US"/>
        </a:p>
      </dgm:t>
    </dgm:pt>
    <dgm:pt modelId="{FBF172F9-815E-46E8-BB3D-2408BEC7F6E1}" type="sibTrans" cxnId="{AF77E740-C2D5-4D51-8C16-5E981CB00B60}">
      <dgm:prSet/>
      <dgm:spPr/>
      <dgm:t>
        <a:bodyPr/>
        <a:lstStyle/>
        <a:p>
          <a:endParaRPr lang="en-US"/>
        </a:p>
      </dgm:t>
    </dgm:pt>
    <dgm:pt modelId="{C67D75C2-152D-4E19-BD4B-F1C394AA43C8}" type="pres">
      <dgm:prSet presAssocID="{A4CA5AE1-DC8D-4D68-AFE6-75A10FEF0539}" presName="root" presStyleCnt="0">
        <dgm:presLayoutVars>
          <dgm:dir/>
          <dgm:resizeHandles val="exact"/>
        </dgm:presLayoutVars>
      </dgm:prSet>
      <dgm:spPr/>
    </dgm:pt>
    <dgm:pt modelId="{3BB613F9-D3BE-495D-B7BD-5230467AF7BB}" type="pres">
      <dgm:prSet presAssocID="{175234B2-8D7D-4CAE-BA81-1DA41CDC8F08}" presName="compNode" presStyleCnt="0"/>
      <dgm:spPr/>
    </dgm:pt>
    <dgm:pt modelId="{40DBE5F9-C89C-4EC5-977A-79FB6E8735F9}" type="pres">
      <dgm:prSet presAssocID="{175234B2-8D7D-4CAE-BA81-1DA41CDC8F08}" presName="bgRect" presStyleLbl="bgShp" presStyleIdx="0" presStyleCnt="4"/>
      <dgm:spPr/>
    </dgm:pt>
    <dgm:pt modelId="{70BFD16E-5665-4813-9204-536F79EE21C3}" type="pres">
      <dgm:prSet presAssocID="{175234B2-8D7D-4CAE-BA81-1DA41CDC8F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52C040A1-A3B6-4BC4-A8BE-2AF049D8DA0D}" type="pres">
      <dgm:prSet presAssocID="{175234B2-8D7D-4CAE-BA81-1DA41CDC8F08}" presName="spaceRect" presStyleCnt="0"/>
      <dgm:spPr/>
    </dgm:pt>
    <dgm:pt modelId="{EC21596E-29AB-499D-9121-70D7BB9E8BF1}" type="pres">
      <dgm:prSet presAssocID="{175234B2-8D7D-4CAE-BA81-1DA41CDC8F08}" presName="parTx" presStyleLbl="revTx" presStyleIdx="0" presStyleCnt="4">
        <dgm:presLayoutVars>
          <dgm:chMax val="0"/>
          <dgm:chPref val="0"/>
        </dgm:presLayoutVars>
      </dgm:prSet>
      <dgm:spPr/>
    </dgm:pt>
    <dgm:pt modelId="{82176D45-CCB0-47F9-938E-10965DD98E1B}" type="pres">
      <dgm:prSet presAssocID="{1DC68C17-AD3A-458C-8FB8-528D1906D6A4}" presName="sibTrans" presStyleCnt="0"/>
      <dgm:spPr/>
    </dgm:pt>
    <dgm:pt modelId="{DF873D80-B089-4A15-9D74-0DE4DC0A1D50}" type="pres">
      <dgm:prSet presAssocID="{4D1EB37B-96C8-4995-955F-D6A7B74C3CA4}" presName="compNode" presStyleCnt="0"/>
      <dgm:spPr/>
    </dgm:pt>
    <dgm:pt modelId="{C48F3E63-B34B-4356-AAFF-05B7C1369FC7}" type="pres">
      <dgm:prSet presAssocID="{4D1EB37B-96C8-4995-955F-D6A7B74C3CA4}" presName="bgRect" presStyleLbl="bgShp" presStyleIdx="1" presStyleCnt="4"/>
      <dgm:spPr/>
    </dgm:pt>
    <dgm:pt modelId="{D9BD73C3-FFEE-4F87-9D9E-E59B80EC8B3F}" type="pres">
      <dgm:prSet presAssocID="{4D1EB37B-96C8-4995-955F-D6A7B74C3C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0CF4593F-7C05-454C-A9E5-4CC060811291}" type="pres">
      <dgm:prSet presAssocID="{4D1EB37B-96C8-4995-955F-D6A7B74C3CA4}" presName="spaceRect" presStyleCnt="0"/>
      <dgm:spPr/>
    </dgm:pt>
    <dgm:pt modelId="{C4D7D555-B5E0-458F-AB76-E2515CD834BE}" type="pres">
      <dgm:prSet presAssocID="{4D1EB37B-96C8-4995-955F-D6A7B74C3CA4}" presName="parTx" presStyleLbl="revTx" presStyleIdx="1" presStyleCnt="4">
        <dgm:presLayoutVars>
          <dgm:chMax val="0"/>
          <dgm:chPref val="0"/>
        </dgm:presLayoutVars>
      </dgm:prSet>
      <dgm:spPr/>
    </dgm:pt>
    <dgm:pt modelId="{752B4A6D-9D50-464B-A3C8-485430E65710}" type="pres">
      <dgm:prSet presAssocID="{EBDA5832-6CE1-4E01-9A69-C58298AADDCB}" presName="sibTrans" presStyleCnt="0"/>
      <dgm:spPr/>
    </dgm:pt>
    <dgm:pt modelId="{E9A305ED-5772-48F2-9DEA-1CD21E421AB8}" type="pres">
      <dgm:prSet presAssocID="{0A286DDD-1597-48D9-B27F-E4E1D5E2D0B8}" presName="compNode" presStyleCnt="0"/>
      <dgm:spPr/>
    </dgm:pt>
    <dgm:pt modelId="{40CA210E-0247-48EE-9F0D-B4B3CE311304}" type="pres">
      <dgm:prSet presAssocID="{0A286DDD-1597-48D9-B27F-E4E1D5E2D0B8}" presName="bgRect" presStyleLbl="bgShp" presStyleIdx="2" presStyleCnt="4"/>
      <dgm:spPr/>
    </dgm:pt>
    <dgm:pt modelId="{10FC019A-DEC9-4D6A-92B9-E2CB3461D167}" type="pres">
      <dgm:prSet presAssocID="{0A286DDD-1597-48D9-B27F-E4E1D5E2D0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599C33BB-4AB4-4EFE-95A8-DC9C7FE3FDD2}" type="pres">
      <dgm:prSet presAssocID="{0A286DDD-1597-48D9-B27F-E4E1D5E2D0B8}" presName="spaceRect" presStyleCnt="0"/>
      <dgm:spPr/>
    </dgm:pt>
    <dgm:pt modelId="{6396D8F7-DB00-40B4-BEF6-A5B287A79864}" type="pres">
      <dgm:prSet presAssocID="{0A286DDD-1597-48D9-B27F-E4E1D5E2D0B8}" presName="parTx" presStyleLbl="revTx" presStyleIdx="2" presStyleCnt="4">
        <dgm:presLayoutVars>
          <dgm:chMax val="0"/>
          <dgm:chPref val="0"/>
        </dgm:presLayoutVars>
      </dgm:prSet>
      <dgm:spPr/>
    </dgm:pt>
    <dgm:pt modelId="{100094B6-B302-4865-83C7-F94426ED8E7B}" type="pres">
      <dgm:prSet presAssocID="{CD60A7DA-2105-49D1-875B-24E53DC71BEF}" presName="sibTrans" presStyleCnt="0"/>
      <dgm:spPr/>
    </dgm:pt>
    <dgm:pt modelId="{21499291-06AE-4B78-A488-E41D823D5209}" type="pres">
      <dgm:prSet presAssocID="{85D5DEBB-702C-41DF-ADDF-9AA4EF859B1F}" presName="compNode" presStyleCnt="0"/>
      <dgm:spPr/>
    </dgm:pt>
    <dgm:pt modelId="{935A3144-60CF-42D7-9CC5-EF6FCAB010B4}" type="pres">
      <dgm:prSet presAssocID="{85D5DEBB-702C-41DF-ADDF-9AA4EF859B1F}" presName="bgRect" presStyleLbl="bgShp" presStyleIdx="3" presStyleCnt="4"/>
      <dgm:spPr/>
    </dgm:pt>
    <dgm:pt modelId="{1CE92404-63C6-4D68-97D2-898D12BF8476}" type="pres">
      <dgm:prSet presAssocID="{85D5DEBB-702C-41DF-ADDF-9AA4EF859B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93577AE8-4E30-4E83-A1C3-2F01AA776E01}" type="pres">
      <dgm:prSet presAssocID="{85D5DEBB-702C-41DF-ADDF-9AA4EF859B1F}" presName="spaceRect" presStyleCnt="0"/>
      <dgm:spPr/>
    </dgm:pt>
    <dgm:pt modelId="{808F69F4-5288-4EBE-999C-C24E8388912A}" type="pres">
      <dgm:prSet presAssocID="{85D5DEBB-702C-41DF-ADDF-9AA4EF859B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B0931F-7E98-406A-8542-3562BD43F776}" srcId="{A4CA5AE1-DC8D-4D68-AFE6-75A10FEF0539}" destId="{4D1EB37B-96C8-4995-955F-D6A7B74C3CA4}" srcOrd="1" destOrd="0" parTransId="{A200DE84-90B6-4B39-ACE6-0FAC2F823F9E}" sibTransId="{EBDA5832-6CE1-4E01-9A69-C58298AADDCB}"/>
    <dgm:cxn modelId="{3C915F22-FFF0-4D3E-B518-756B194EC0DA}" type="presOf" srcId="{4D1EB37B-96C8-4995-955F-D6A7B74C3CA4}" destId="{C4D7D555-B5E0-458F-AB76-E2515CD834BE}" srcOrd="0" destOrd="0" presId="urn:microsoft.com/office/officeart/2018/2/layout/IconVerticalSolidList"/>
    <dgm:cxn modelId="{CCEB5932-4A02-4F4A-8377-5997005766DC}" type="presOf" srcId="{A4CA5AE1-DC8D-4D68-AFE6-75A10FEF0539}" destId="{C67D75C2-152D-4E19-BD4B-F1C394AA43C8}" srcOrd="0" destOrd="0" presId="urn:microsoft.com/office/officeart/2018/2/layout/IconVerticalSolidList"/>
    <dgm:cxn modelId="{AF77E740-C2D5-4D51-8C16-5E981CB00B60}" srcId="{A4CA5AE1-DC8D-4D68-AFE6-75A10FEF0539}" destId="{85D5DEBB-702C-41DF-ADDF-9AA4EF859B1F}" srcOrd="3" destOrd="0" parTransId="{0AB3B246-0495-4FDD-9E56-AFCF0A808973}" sibTransId="{FBF172F9-815E-46E8-BB3D-2408BEC7F6E1}"/>
    <dgm:cxn modelId="{BEC7998C-6B14-4001-86E1-D711D622DA47}" srcId="{A4CA5AE1-DC8D-4D68-AFE6-75A10FEF0539}" destId="{0A286DDD-1597-48D9-B27F-E4E1D5E2D0B8}" srcOrd="2" destOrd="0" parTransId="{4B551E20-D959-431E-8821-6CB73AED396E}" sibTransId="{CD60A7DA-2105-49D1-875B-24E53DC71BEF}"/>
    <dgm:cxn modelId="{1451689B-F689-466E-AB3D-1ACF38E69F7D}" type="presOf" srcId="{175234B2-8D7D-4CAE-BA81-1DA41CDC8F08}" destId="{EC21596E-29AB-499D-9121-70D7BB9E8BF1}" srcOrd="0" destOrd="0" presId="urn:microsoft.com/office/officeart/2018/2/layout/IconVerticalSolidList"/>
    <dgm:cxn modelId="{839570D3-5D29-40CC-B30D-A1ECB4E9945A}" type="presOf" srcId="{85D5DEBB-702C-41DF-ADDF-9AA4EF859B1F}" destId="{808F69F4-5288-4EBE-999C-C24E8388912A}" srcOrd="0" destOrd="0" presId="urn:microsoft.com/office/officeart/2018/2/layout/IconVerticalSolidList"/>
    <dgm:cxn modelId="{28AFF5EC-7DCB-4670-82D5-1E4B966C5C85}" type="presOf" srcId="{0A286DDD-1597-48D9-B27F-E4E1D5E2D0B8}" destId="{6396D8F7-DB00-40B4-BEF6-A5B287A79864}" srcOrd="0" destOrd="0" presId="urn:microsoft.com/office/officeart/2018/2/layout/IconVerticalSolidList"/>
    <dgm:cxn modelId="{F39434F6-CA40-4BA0-BF16-BA5C0FDBCF90}" srcId="{A4CA5AE1-DC8D-4D68-AFE6-75A10FEF0539}" destId="{175234B2-8D7D-4CAE-BA81-1DA41CDC8F08}" srcOrd="0" destOrd="0" parTransId="{217A8894-8988-4999-A66D-09B9E1B410C5}" sibTransId="{1DC68C17-AD3A-458C-8FB8-528D1906D6A4}"/>
    <dgm:cxn modelId="{68A09131-194C-4128-9C78-35816B844787}" type="presParOf" srcId="{C67D75C2-152D-4E19-BD4B-F1C394AA43C8}" destId="{3BB613F9-D3BE-495D-B7BD-5230467AF7BB}" srcOrd="0" destOrd="0" presId="urn:microsoft.com/office/officeart/2018/2/layout/IconVerticalSolidList"/>
    <dgm:cxn modelId="{84282AE2-C6CB-4581-A69E-85D8F60684BE}" type="presParOf" srcId="{3BB613F9-D3BE-495D-B7BD-5230467AF7BB}" destId="{40DBE5F9-C89C-4EC5-977A-79FB6E8735F9}" srcOrd="0" destOrd="0" presId="urn:microsoft.com/office/officeart/2018/2/layout/IconVerticalSolidList"/>
    <dgm:cxn modelId="{576E06B3-D946-4EB1-BF05-787855A1F23B}" type="presParOf" srcId="{3BB613F9-D3BE-495D-B7BD-5230467AF7BB}" destId="{70BFD16E-5665-4813-9204-536F79EE21C3}" srcOrd="1" destOrd="0" presId="urn:microsoft.com/office/officeart/2018/2/layout/IconVerticalSolidList"/>
    <dgm:cxn modelId="{78C0A74D-0106-4461-A4F3-F5389DF8A722}" type="presParOf" srcId="{3BB613F9-D3BE-495D-B7BD-5230467AF7BB}" destId="{52C040A1-A3B6-4BC4-A8BE-2AF049D8DA0D}" srcOrd="2" destOrd="0" presId="urn:microsoft.com/office/officeart/2018/2/layout/IconVerticalSolidList"/>
    <dgm:cxn modelId="{07D36E66-E4AB-46EB-84FB-2DA064C012D2}" type="presParOf" srcId="{3BB613F9-D3BE-495D-B7BD-5230467AF7BB}" destId="{EC21596E-29AB-499D-9121-70D7BB9E8BF1}" srcOrd="3" destOrd="0" presId="urn:microsoft.com/office/officeart/2018/2/layout/IconVerticalSolidList"/>
    <dgm:cxn modelId="{2AD42297-3DEA-4262-B132-31D7A103316E}" type="presParOf" srcId="{C67D75C2-152D-4E19-BD4B-F1C394AA43C8}" destId="{82176D45-CCB0-47F9-938E-10965DD98E1B}" srcOrd="1" destOrd="0" presId="urn:microsoft.com/office/officeart/2018/2/layout/IconVerticalSolidList"/>
    <dgm:cxn modelId="{73704EB6-3F74-447C-9025-197B8F0B0DB4}" type="presParOf" srcId="{C67D75C2-152D-4E19-BD4B-F1C394AA43C8}" destId="{DF873D80-B089-4A15-9D74-0DE4DC0A1D50}" srcOrd="2" destOrd="0" presId="urn:microsoft.com/office/officeart/2018/2/layout/IconVerticalSolidList"/>
    <dgm:cxn modelId="{71246815-98E1-442C-AC13-3082F18B6334}" type="presParOf" srcId="{DF873D80-B089-4A15-9D74-0DE4DC0A1D50}" destId="{C48F3E63-B34B-4356-AAFF-05B7C1369FC7}" srcOrd="0" destOrd="0" presId="urn:microsoft.com/office/officeart/2018/2/layout/IconVerticalSolidList"/>
    <dgm:cxn modelId="{6D6FDDDD-1838-4D05-B613-4A33647CF7F5}" type="presParOf" srcId="{DF873D80-B089-4A15-9D74-0DE4DC0A1D50}" destId="{D9BD73C3-FFEE-4F87-9D9E-E59B80EC8B3F}" srcOrd="1" destOrd="0" presId="urn:microsoft.com/office/officeart/2018/2/layout/IconVerticalSolidList"/>
    <dgm:cxn modelId="{5FE4E028-0C50-4FE4-A640-0831FDD59A24}" type="presParOf" srcId="{DF873D80-B089-4A15-9D74-0DE4DC0A1D50}" destId="{0CF4593F-7C05-454C-A9E5-4CC060811291}" srcOrd="2" destOrd="0" presId="urn:microsoft.com/office/officeart/2018/2/layout/IconVerticalSolidList"/>
    <dgm:cxn modelId="{7DE2ADEC-8AA4-4083-9DC9-D9E24D113157}" type="presParOf" srcId="{DF873D80-B089-4A15-9D74-0DE4DC0A1D50}" destId="{C4D7D555-B5E0-458F-AB76-E2515CD834BE}" srcOrd="3" destOrd="0" presId="urn:microsoft.com/office/officeart/2018/2/layout/IconVerticalSolidList"/>
    <dgm:cxn modelId="{14CC55C6-C756-4BC7-BD94-FA498F201EE9}" type="presParOf" srcId="{C67D75C2-152D-4E19-BD4B-F1C394AA43C8}" destId="{752B4A6D-9D50-464B-A3C8-485430E65710}" srcOrd="3" destOrd="0" presId="urn:microsoft.com/office/officeart/2018/2/layout/IconVerticalSolidList"/>
    <dgm:cxn modelId="{163F8070-26FA-4952-A35B-24A7BBB98FB2}" type="presParOf" srcId="{C67D75C2-152D-4E19-BD4B-F1C394AA43C8}" destId="{E9A305ED-5772-48F2-9DEA-1CD21E421AB8}" srcOrd="4" destOrd="0" presId="urn:microsoft.com/office/officeart/2018/2/layout/IconVerticalSolidList"/>
    <dgm:cxn modelId="{F79F5E7A-F519-4785-844D-8B122AF8DF73}" type="presParOf" srcId="{E9A305ED-5772-48F2-9DEA-1CD21E421AB8}" destId="{40CA210E-0247-48EE-9F0D-B4B3CE311304}" srcOrd="0" destOrd="0" presId="urn:microsoft.com/office/officeart/2018/2/layout/IconVerticalSolidList"/>
    <dgm:cxn modelId="{11711F7C-B01C-48F4-8B2A-F28A3E07ABBD}" type="presParOf" srcId="{E9A305ED-5772-48F2-9DEA-1CD21E421AB8}" destId="{10FC019A-DEC9-4D6A-92B9-E2CB3461D167}" srcOrd="1" destOrd="0" presId="urn:microsoft.com/office/officeart/2018/2/layout/IconVerticalSolidList"/>
    <dgm:cxn modelId="{3F0D0AD3-6E0C-43E9-8214-1F2502922377}" type="presParOf" srcId="{E9A305ED-5772-48F2-9DEA-1CD21E421AB8}" destId="{599C33BB-4AB4-4EFE-95A8-DC9C7FE3FDD2}" srcOrd="2" destOrd="0" presId="urn:microsoft.com/office/officeart/2018/2/layout/IconVerticalSolidList"/>
    <dgm:cxn modelId="{6EC96E02-0BF0-4807-AF4A-5F2CA25B0CB0}" type="presParOf" srcId="{E9A305ED-5772-48F2-9DEA-1CD21E421AB8}" destId="{6396D8F7-DB00-40B4-BEF6-A5B287A79864}" srcOrd="3" destOrd="0" presId="urn:microsoft.com/office/officeart/2018/2/layout/IconVerticalSolidList"/>
    <dgm:cxn modelId="{B7BF42E2-CA63-45B5-B1AB-53DC5385D5D1}" type="presParOf" srcId="{C67D75C2-152D-4E19-BD4B-F1C394AA43C8}" destId="{100094B6-B302-4865-83C7-F94426ED8E7B}" srcOrd="5" destOrd="0" presId="urn:microsoft.com/office/officeart/2018/2/layout/IconVerticalSolidList"/>
    <dgm:cxn modelId="{DE222A95-81C1-4EFE-8C1B-3A82087D415E}" type="presParOf" srcId="{C67D75C2-152D-4E19-BD4B-F1C394AA43C8}" destId="{21499291-06AE-4B78-A488-E41D823D5209}" srcOrd="6" destOrd="0" presId="urn:microsoft.com/office/officeart/2018/2/layout/IconVerticalSolidList"/>
    <dgm:cxn modelId="{82D58D60-AA72-4BF8-88B8-8A0B1B1935E3}" type="presParOf" srcId="{21499291-06AE-4B78-A488-E41D823D5209}" destId="{935A3144-60CF-42D7-9CC5-EF6FCAB010B4}" srcOrd="0" destOrd="0" presId="urn:microsoft.com/office/officeart/2018/2/layout/IconVerticalSolidList"/>
    <dgm:cxn modelId="{6B70427F-E676-4A50-9110-31B6F59F8D65}" type="presParOf" srcId="{21499291-06AE-4B78-A488-E41D823D5209}" destId="{1CE92404-63C6-4D68-97D2-898D12BF8476}" srcOrd="1" destOrd="0" presId="urn:microsoft.com/office/officeart/2018/2/layout/IconVerticalSolidList"/>
    <dgm:cxn modelId="{DB8F1831-BFBD-4736-BA5B-0A2EBB0C1F2E}" type="presParOf" srcId="{21499291-06AE-4B78-A488-E41D823D5209}" destId="{93577AE8-4E30-4E83-A1C3-2F01AA776E01}" srcOrd="2" destOrd="0" presId="urn:microsoft.com/office/officeart/2018/2/layout/IconVerticalSolidList"/>
    <dgm:cxn modelId="{88A90D56-8190-4E83-A34B-0CCDF4BF0C4C}" type="presParOf" srcId="{21499291-06AE-4B78-A488-E41D823D5209}" destId="{808F69F4-5288-4EBE-999C-C24E838891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BE5F9-C89C-4EC5-977A-79FB6E8735F9}">
      <dsp:nvSpPr>
        <dsp:cNvPr id="0" name=""/>
        <dsp:cNvSpPr/>
      </dsp:nvSpPr>
      <dsp:spPr>
        <a:xfrm>
          <a:off x="0" y="2170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FD16E-5665-4813-9204-536F79EE21C3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1596E-29AB-499D-9121-70D7BB9E8BF1}">
      <dsp:nvSpPr>
        <dsp:cNvPr id="0" name=""/>
        <dsp:cNvSpPr/>
      </dsp:nvSpPr>
      <dsp:spPr>
        <a:xfrm>
          <a:off x="1270834" y="2170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Flexible membership options: Basic, Premium, and VIP plans.</a:t>
          </a:r>
        </a:p>
      </dsp:txBody>
      <dsp:txXfrm>
        <a:off x="1270834" y="2170"/>
        <a:ext cx="3158800" cy="1100289"/>
      </dsp:txXfrm>
    </dsp:sp>
    <dsp:sp modelId="{C48F3E63-B34B-4356-AAFF-05B7C1369FC7}">
      <dsp:nvSpPr>
        <dsp:cNvPr id="0" name=""/>
        <dsp:cNvSpPr/>
      </dsp:nvSpPr>
      <dsp:spPr>
        <a:xfrm>
          <a:off x="0" y="1377533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73C3-FFEE-4F87-9D9E-E59B80EC8B3F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7D555-B5E0-458F-AB76-E2515CD834BE}">
      <dsp:nvSpPr>
        <dsp:cNvPr id="0" name=""/>
        <dsp:cNvSpPr/>
      </dsp:nvSpPr>
      <dsp:spPr>
        <a:xfrm>
          <a:off x="1270834" y="1377533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Access to modern gym equipment and personalized workout plans.</a:t>
          </a:r>
        </a:p>
      </dsp:txBody>
      <dsp:txXfrm>
        <a:off x="1270834" y="1377533"/>
        <a:ext cx="3158800" cy="1100289"/>
      </dsp:txXfrm>
    </dsp:sp>
    <dsp:sp modelId="{40CA210E-0247-48EE-9F0D-B4B3CE311304}">
      <dsp:nvSpPr>
        <dsp:cNvPr id="0" name=""/>
        <dsp:cNvSpPr/>
      </dsp:nvSpPr>
      <dsp:spPr>
        <a:xfrm>
          <a:off x="0" y="2752895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C019A-DEC9-4D6A-92B9-E2CB3461D167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6D8F7-DB00-40B4-BEF6-A5B287A79864}">
      <dsp:nvSpPr>
        <dsp:cNvPr id="0" name=""/>
        <dsp:cNvSpPr/>
      </dsp:nvSpPr>
      <dsp:spPr>
        <a:xfrm>
          <a:off x="1270834" y="2752895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Professional trainers specializing in various fitness disciplines.</a:t>
          </a:r>
        </a:p>
      </dsp:txBody>
      <dsp:txXfrm>
        <a:off x="1270834" y="2752895"/>
        <a:ext cx="3158800" cy="1100289"/>
      </dsp:txXfrm>
    </dsp:sp>
    <dsp:sp modelId="{935A3144-60CF-42D7-9CC5-EF6FCAB010B4}">
      <dsp:nvSpPr>
        <dsp:cNvPr id="0" name=""/>
        <dsp:cNvSpPr/>
      </dsp:nvSpPr>
      <dsp:spPr>
        <a:xfrm>
          <a:off x="0" y="4128257"/>
          <a:ext cx="4429635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92404-63C6-4D68-97D2-898D12BF8476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F69F4-5288-4EBE-999C-C24E8388912A}">
      <dsp:nvSpPr>
        <dsp:cNvPr id="0" name=""/>
        <dsp:cNvSpPr/>
      </dsp:nvSpPr>
      <dsp:spPr>
        <a:xfrm>
          <a:off x="1270834" y="4128257"/>
          <a:ext cx="3158800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Friendly and supportive community to keep you motivated.</a:t>
          </a:r>
        </a:p>
      </dsp:txBody>
      <dsp:txXfrm>
        <a:off x="1270834" y="4128257"/>
        <a:ext cx="3158800" cy="110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1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7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50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00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675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Welcome to Fitness 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Partner in Health and Wellness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587" y="727627"/>
            <a:ext cx="3718165" cy="1645920"/>
          </a:xfrm>
        </p:spPr>
        <p:txBody>
          <a:bodyPr>
            <a:normAutofit/>
          </a:bodyPr>
          <a:lstStyle/>
          <a:p>
            <a:r>
              <a:rPr lang="en-US"/>
              <a:t>About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740" y="727628"/>
            <a:ext cx="4025373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83" y="886862"/>
            <a:ext cx="3790888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5129A238-6133-6CD3-F294-8D79EB92B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012" y="1779990"/>
            <a:ext cx="3310829" cy="33108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587" y="2538919"/>
            <a:ext cx="3718166" cy="3496120"/>
          </a:xfrm>
        </p:spPr>
        <p:txBody>
          <a:bodyPr>
            <a:normAutofit/>
          </a:bodyPr>
          <a:lstStyle/>
          <a:p>
            <a:r>
              <a:rPr lang="en-US"/>
              <a:t>Fitness Center is a state-of-the-art gym facility dedicated to helping you achieve your fitness goals. With experienced trainers, flexible membership plans, and modern equipment, we provide a comprehensive fitness experience for everyone.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559477"/>
            <a:ext cx="2823900" cy="5709931"/>
          </a:xfrm>
        </p:spPr>
        <p:txBody>
          <a:bodyPr>
            <a:normAutofit/>
          </a:bodyPr>
          <a:lstStyle/>
          <a:p>
            <a:pPr algn="ctr"/>
            <a:r>
              <a:rPr lang="en-US" sz="3400"/>
              <a:t>Membership Plans and Benefits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4942C85-4758-126D-AA05-46EF92366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797323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</TotalTime>
  <Words>96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</vt:lpstr>
      <vt:lpstr>Welcome to Fitness Center</vt:lpstr>
      <vt:lpstr>About Us</vt:lpstr>
      <vt:lpstr>Membership Plans and 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Batool Anter</dc:creator>
  <cp:keywords/>
  <dc:description>generated using python-pptx</dc:description>
  <cp:lastModifiedBy>BATOOL OSAMA ANTAR</cp:lastModifiedBy>
  <cp:revision>2</cp:revision>
  <dcterms:created xsi:type="dcterms:W3CDTF">2013-01-27T09:14:16Z</dcterms:created>
  <dcterms:modified xsi:type="dcterms:W3CDTF">2025-01-19T20:29:57Z</dcterms:modified>
  <cp:category/>
</cp:coreProperties>
</file>