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322" r:id="rId4"/>
    <p:sldId id="323" r:id="rId5"/>
    <p:sldId id="324" r:id="rId6"/>
    <p:sldId id="275" r:id="rId7"/>
    <p:sldId id="315" r:id="rId8"/>
    <p:sldId id="314" r:id="rId9"/>
    <p:sldId id="313" r:id="rId10"/>
    <p:sldId id="268" r:id="rId11"/>
    <p:sldId id="325" r:id="rId12"/>
    <p:sldId id="317" r:id="rId13"/>
    <p:sldId id="318" r:id="rId14"/>
    <p:sldId id="326" r:id="rId15"/>
    <p:sldId id="321" r:id="rId16"/>
    <p:sldId id="270" r:id="rId17"/>
    <p:sldId id="289" r:id="rId18"/>
  </p:sldIdLst>
  <p:sldSz cx="9144000" cy="5143500" type="screen16x9"/>
  <p:notesSz cx="6858000" cy="9144000"/>
  <p:embeddedFontLst>
    <p:embeddedFont>
      <p:font typeface="DM Sans" panose="020B0604020202020204" charset="0"/>
      <p:regular r:id="rId20"/>
      <p:bold r:id="rId21"/>
      <p:italic r:id="rId22"/>
      <p:boldItalic r:id="rId23"/>
    </p:embeddedFont>
    <p:embeddedFont>
      <p:font typeface="Vig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2B9C7F-A729-4F9C-9AF4-9DA41C05AE91}">
  <a:tblStyle styleId="{F72B9C7F-A729-4F9C-9AF4-9DA41C05A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4" autoAdjust="0"/>
    <p:restoredTop sz="93165"/>
  </p:normalViewPr>
  <p:slideViewPr>
    <p:cSldViewPr snapToGrid="0">
      <p:cViewPr varScale="1">
        <p:scale>
          <a:sx n="89" d="100"/>
          <a:sy n="89" d="100"/>
        </p:scale>
        <p:origin x="642" y="7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5900F-C6C5-44FD-8140-620F905E95DF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7B26BC74-FB19-4797-A93F-0262BB4CD8BE}">
      <dgm:prSet phldrT="[نص]"/>
      <dgm:spPr/>
      <dgm:t>
        <a:bodyPr/>
        <a:lstStyle/>
        <a:p>
          <a:pPr rtl="1"/>
          <a:r>
            <a:rPr lang="en-US" b="1" dirty="0">
              <a:solidFill>
                <a:schemeClr val="bg1"/>
              </a:solidFill>
            </a:rPr>
            <a:t>Models</a:t>
          </a:r>
          <a:endParaRPr lang="ar-SA" dirty="0"/>
        </a:p>
      </dgm:t>
    </dgm:pt>
    <dgm:pt modelId="{61B15F49-681C-4182-9333-B74FB97ABDCB}" type="parTrans" cxnId="{9F76D32A-A22C-4CB8-B3BD-F8BA8973608C}">
      <dgm:prSet/>
      <dgm:spPr/>
      <dgm:t>
        <a:bodyPr/>
        <a:lstStyle/>
        <a:p>
          <a:pPr rtl="1"/>
          <a:endParaRPr lang="ar-SA"/>
        </a:p>
      </dgm:t>
    </dgm:pt>
    <dgm:pt modelId="{C3886C08-6455-4970-9DC6-4AB7B38024FF}" type="sibTrans" cxnId="{9F76D32A-A22C-4CB8-B3BD-F8BA8973608C}">
      <dgm:prSet/>
      <dgm:spPr/>
      <dgm:t>
        <a:bodyPr/>
        <a:lstStyle/>
        <a:p>
          <a:pPr rtl="1"/>
          <a:endParaRPr lang="ar-SA"/>
        </a:p>
      </dgm:t>
    </dgm:pt>
    <dgm:pt modelId="{205B1E65-B69C-4070-9877-018D7A3E53B0}">
      <dgm:prSet phldrT="[نص]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algn="ctr" rtl="1"/>
          <a:r>
            <a:rPr lang="en-US" i="0" dirty="0">
              <a:solidFill>
                <a:srgbClr val="002060"/>
              </a:solidFill>
              <a:effectLst/>
              <a:latin typeface="Viga" panose="020B0604020202020204" charset="0"/>
            </a:rPr>
            <a:t>K-Nearest Neighbors</a:t>
          </a:r>
          <a:endParaRPr lang="ar-SA" dirty="0">
            <a:solidFill>
              <a:srgbClr val="002060"/>
            </a:solidFill>
            <a:latin typeface="Viga" panose="020B0604020202020204" charset="0"/>
          </a:endParaRPr>
        </a:p>
      </dgm:t>
    </dgm:pt>
    <dgm:pt modelId="{402E1E81-48AE-4024-9E53-8DA4E7743F02}" type="parTrans" cxnId="{7BBD8310-0634-48F7-A597-19B10126BB78}">
      <dgm:prSet/>
      <dgm:spPr/>
      <dgm:t>
        <a:bodyPr/>
        <a:lstStyle/>
        <a:p>
          <a:pPr rtl="1"/>
          <a:endParaRPr lang="ar-SA"/>
        </a:p>
      </dgm:t>
    </dgm:pt>
    <dgm:pt modelId="{A514B2A3-AD2A-4C77-B72E-4384312B11A9}" type="sibTrans" cxnId="{7BBD8310-0634-48F7-A597-19B10126BB78}">
      <dgm:prSet/>
      <dgm:spPr/>
      <dgm:t>
        <a:bodyPr/>
        <a:lstStyle/>
        <a:p>
          <a:pPr rtl="1"/>
          <a:endParaRPr lang="ar-SA"/>
        </a:p>
      </dgm:t>
    </dgm:pt>
    <dgm:pt modelId="{6AF2CEB4-ED89-4691-9F2B-05F72FF7CE8B}">
      <dgm:prSet phldrT="[نص]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rtl="1"/>
          <a:r>
            <a:rPr lang="en-US" b="0" i="0" dirty="0">
              <a:solidFill>
                <a:srgbClr val="002060"/>
              </a:solidFill>
              <a:effectLst/>
              <a:latin typeface="Viga" panose="020B0604020202020204" charset="0"/>
            </a:rPr>
            <a:t>Logistic Regression</a:t>
          </a:r>
          <a:endParaRPr lang="ar-SA" dirty="0">
            <a:solidFill>
              <a:srgbClr val="002060"/>
            </a:solidFill>
            <a:latin typeface="Viga" panose="020B0604020202020204" charset="0"/>
          </a:endParaRPr>
        </a:p>
      </dgm:t>
    </dgm:pt>
    <dgm:pt modelId="{B11025BD-C90C-4536-B580-9D85AD2EAD26}" type="parTrans" cxnId="{21D2D8DE-D3F7-4235-A2DB-93267338BE51}">
      <dgm:prSet/>
      <dgm:spPr/>
      <dgm:t>
        <a:bodyPr/>
        <a:lstStyle/>
        <a:p>
          <a:pPr rtl="1"/>
          <a:endParaRPr lang="ar-SA"/>
        </a:p>
      </dgm:t>
    </dgm:pt>
    <dgm:pt modelId="{E0975439-1AF0-46F3-A9D0-C8D75F8581E7}" type="sibTrans" cxnId="{21D2D8DE-D3F7-4235-A2DB-93267338BE51}">
      <dgm:prSet/>
      <dgm:spPr/>
      <dgm:t>
        <a:bodyPr/>
        <a:lstStyle/>
        <a:p>
          <a:pPr rtl="1"/>
          <a:endParaRPr lang="ar-SA"/>
        </a:p>
      </dgm:t>
    </dgm:pt>
    <dgm:pt modelId="{EC411775-1968-454D-88AF-3E13B4C7FE9A}">
      <dgm:prSet phldrT="[نص]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rtl="1"/>
          <a:r>
            <a:rPr lang="en-US" b="0" i="0" dirty="0">
              <a:solidFill>
                <a:srgbClr val="002060"/>
              </a:solidFill>
              <a:effectLst/>
              <a:latin typeface="Viga" panose="020B0604020202020204" charset="0"/>
            </a:rPr>
            <a:t>Decision Tree</a:t>
          </a:r>
          <a:endParaRPr lang="ar-SA" dirty="0">
            <a:solidFill>
              <a:srgbClr val="002060"/>
            </a:solidFill>
            <a:latin typeface="Viga" panose="020B0604020202020204" charset="0"/>
          </a:endParaRPr>
        </a:p>
      </dgm:t>
    </dgm:pt>
    <dgm:pt modelId="{6217FC8D-BC6E-4CB6-9C1A-D9250662B139}" type="parTrans" cxnId="{84CB0867-6A80-4B6D-9049-01FDE30892CA}">
      <dgm:prSet/>
      <dgm:spPr/>
      <dgm:t>
        <a:bodyPr/>
        <a:lstStyle/>
        <a:p>
          <a:pPr rtl="1"/>
          <a:endParaRPr lang="ar-SA"/>
        </a:p>
      </dgm:t>
    </dgm:pt>
    <dgm:pt modelId="{A88E6B41-67C8-4D27-9932-2DDF53334DD9}" type="sibTrans" cxnId="{84CB0867-6A80-4B6D-9049-01FDE30892CA}">
      <dgm:prSet/>
      <dgm:spPr/>
      <dgm:t>
        <a:bodyPr/>
        <a:lstStyle/>
        <a:p>
          <a:pPr rtl="1"/>
          <a:endParaRPr lang="ar-SA"/>
        </a:p>
      </dgm:t>
    </dgm:pt>
    <dgm:pt modelId="{CB3E516C-9D3C-4DD2-B785-C0881F7E84A6}">
      <dgm:prSet phldrT="[نص]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rtl="1"/>
          <a:r>
            <a:rPr lang="en-US" b="0" i="0" dirty="0">
              <a:solidFill>
                <a:srgbClr val="002060"/>
              </a:solidFill>
              <a:effectLst/>
              <a:latin typeface="Viga" panose="020B0604020202020204" charset="0"/>
            </a:rPr>
            <a:t>Random Forest</a:t>
          </a:r>
          <a:endParaRPr lang="ar-SA" dirty="0">
            <a:solidFill>
              <a:srgbClr val="002060"/>
            </a:solidFill>
            <a:latin typeface="Viga" panose="020B0604020202020204" charset="0"/>
          </a:endParaRPr>
        </a:p>
      </dgm:t>
    </dgm:pt>
    <dgm:pt modelId="{5BD9F30E-30B4-4060-ADF0-FF0A2024CD83}" type="parTrans" cxnId="{8E21F46E-2FF7-4254-AD7B-B06F996BF838}">
      <dgm:prSet/>
      <dgm:spPr/>
      <dgm:t>
        <a:bodyPr/>
        <a:lstStyle/>
        <a:p>
          <a:pPr rtl="1"/>
          <a:endParaRPr lang="ar-SA"/>
        </a:p>
      </dgm:t>
    </dgm:pt>
    <dgm:pt modelId="{18014F44-5C24-4DEB-A3A7-632C38226CC0}" type="sibTrans" cxnId="{8E21F46E-2FF7-4254-AD7B-B06F996BF838}">
      <dgm:prSet/>
      <dgm:spPr/>
      <dgm:t>
        <a:bodyPr/>
        <a:lstStyle/>
        <a:p>
          <a:pPr rtl="1"/>
          <a:endParaRPr lang="ar-SA"/>
        </a:p>
      </dgm:t>
    </dgm:pt>
    <dgm:pt modelId="{81B105CF-757D-4AA5-849C-9DA16313BFFC}">
      <dgm:prSet custT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rtl="1"/>
          <a:r>
            <a:rPr lang="en-US" sz="2000" b="0" i="0" dirty="0">
              <a:solidFill>
                <a:srgbClr val="002060"/>
              </a:solidFill>
              <a:effectLst/>
              <a:latin typeface="Viga" panose="020B0604020202020204" charset="0"/>
            </a:rPr>
            <a:t>SVM</a:t>
          </a:r>
          <a:endParaRPr lang="ar-SA" sz="2000" dirty="0">
            <a:solidFill>
              <a:srgbClr val="002060"/>
            </a:solidFill>
            <a:latin typeface="Viga" panose="020B0604020202020204" charset="0"/>
          </a:endParaRPr>
        </a:p>
      </dgm:t>
    </dgm:pt>
    <dgm:pt modelId="{DCCAFA61-CCE9-4E67-984B-810591EE03DE}" type="parTrans" cxnId="{0D1C911A-2559-47A5-9EC1-67D73E70C72F}">
      <dgm:prSet/>
      <dgm:spPr/>
      <dgm:t>
        <a:bodyPr/>
        <a:lstStyle/>
        <a:p>
          <a:pPr rtl="1"/>
          <a:endParaRPr lang="ar-SA"/>
        </a:p>
      </dgm:t>
    </dgm:pt>
    <dgm:pt modelId="{0DD31DBF-410F-483E-B5BE-1B52930686AA}" type="sibTrans" cxnId="{0D1C911A-2559-47A5-9EC1-67D73E70C72F}">
      <dgm:prSet/>
      <dgm:spPr/>
      <dgm:t>
        <a:bodyPr/>
        <a:lstStyle/>
        <a:p>
          <a:pPr rtl="1"/>
          <a:endParaRPr lang="ar-SA"/>
        </a:p>
      </dgm:t>
    </dgm:pt>
    <dgm:pt modelId="{D8F62893-4F5F-4C43-8F87-0262821A925E}">
      <dgm:prSet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rtl="1"/>
          <a:r>
            <a:rPr lang="en-US" b="0" i="0" dirty="0" err="1">
              <a:solidFill>
                <a:srgbClr val="002060"/>
              </a:solidFill>
              <a:effectLst/>
              <a:latin typeface="Viga" panose="020B0604020202020204" charset="0"/>
            </a:rPr>
            <a:t>XGBoost</a:t>
          </a:r>
          <a:endParaRPr lang="ar-SA" dirty="0">
            <a:solidFill>
              <a:srgbClr val="002060"/>
            </a:solidFill>
            <a:latin typeface="Viga" panose="020B0604020202020204" charset="0"/>
          </a:endParaRPr>
        </a:p>
      </dgm:t>
    </dgm:pt>
    <dgm:pt modelId="{B3B7CE19-9460-4A93-BC16-7B7CD1F4298D}" type="parTrans" cxnId="{193186E6-9965-43D0-A179-90554FD1D4F5}">
      <dgm:prSet/>
      <dgm:spPr/>
      <dgm:t>
        <a:bodyPr/>
        <a:lstStyle/>
        <a:p>
          <a:pPr rtl="1"/>
          <a:endParaRPr lang="ar-SA"/>
        </a:p>
      </dgm:t>
    </dgm:pt>
    <dgm:pt modelId="{1C441DA6-198C-4BB8-ADA5-DB2C1D2892EC}" type="sibTrans" cxnId="{193186E6-9965-43D0-A179-90554FD1D4F5}">
      <dgm:prSet/>
      <dgm:spPr/>
      <dgm:t>
        <a:bodyPr/>
        <a:lstStyle/>
        <a:p>
          <a:pPr rtl="1"/>
          <a:endParaRPr lang="ar-SA"/>
        </a:p>
      </dgm:t>
    </dgm:pt>
    <dgm:pt modelId="{ABA2A052-B1D0-4275-BAE4-613B1AE34982}">
      <dgm:prSet custT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rtl="1"/>
          <a:r>
            <a:rPr lang="en-US" sz="1600" b="0" i="0" dirty="0">
              <a:solidFill>
                <a:srgbClr val="002060"/>
              </a:solidFill>
              <a:effectLst/>
              <a:latin typeface="Viga" panose="020B0604020202020204" charset="0"/>
            </a:rPr>
            <a:t>Naive Bayes</a:t>
          </a:r>
          <a:endParaRPr lang="ar-SA" sz="1600" dirty="0">
            <a:solidFill>
              <a:srgbClr val="002060"/>
            </a:solidFill>
            <a:latin typeface="Viga" panose="020B0604020202020204" charset="0"/>
          </a:endParaRPr>
        </a:p>
      </dgm:t>
    </dgm:pt>
    <dgm:pt modelId="{B7D9BB9F-8FA7-4688-B817-BC271EA1AB12}" type="parTrans" cxnId="{285ACCA0-F613-4778-B11C-26D4F9F487FD}">
      <dgm:prSet/>
      <dgm:spPr/>
      <dgm:t>
        <a:bodyPr/>
        <a:lstStyle/>
        <a:p>
          <a:pPr rtl="1"/>
          <a:endParaRPr lang="ar-SA"/>
        </a:p>
      </dgm:t>
    </dgm:pt>
    <dgm:pt modelId="{74C66B28-143D-4D78-B5E9-BA2C1278E5EA}" type="sibTrans" cxnId="{285ACCA0-F613-4778-B11C-26D4F9F487FD}">
      <dgm:prSet/>
      <dgm:spPr/>
      <dgm:t>
        <a:bodyPr/>
        <a:lstStyle/>
        <a:p>
          <a:pPr rtl="1"/>
          <a:endParaRPr lang="ar-SA"/>
        </a:p>
      </dgm:t>
    </dgm:pt>
    <dgm:pt modelId="{64D032D2-D232-47FC-9767-816FDF7DDE04}" type="pres">
      <dgm:prSet presAssocID="{DC45900F-C6C5-44FD-8140-620F905E95D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F77C4C5-37DF-4513-B483-87F783B05CFD}" type="pres">
      <dgm:prSet presAssocID="{7B26BC74-FB19-4797-A93F-0262BB4CD8BE}" presName="singleCycle" presStyleCnt="0"/>
      <dgm:spPr/>
    </dgm:pt>
    <dgm:pt modelId="{6035E671-61A4-4769-AAD2-3E35FF776EDB}" type="pres">
      <dgm:prSet presAssocID="{7B26BC74-FB19-4797-A93F-0262BB4CD8BE}" presName="singleCenter" presStyleLbl="node1" presStyleIdx="0" presStyleCnt="8">
        <dgm:presLayoutVars>
          <dgm:chMax val="7"/>
          <dgm:chPref val="7"/>
        </dgm:presLayoutVars>
      </dgm:prSet>
      <dgm:spPr/>
    </dgm:pt>
    <dgm:pt modelId="{7E3438DC-727B-4F21-B14F-860FED86A5B2}" type="pres">
      <dgm:prSet presAssocID="{402E1E81-48AE-4024-9E53-8DA4E7743F02}" presName="Name56" presStyleLbl="parChTrans1D2" presStyleIdx="0" presStyleCnt="7"/>
      <dgm:spPr/>
    </dgm:pt>
    <dgm:pt modelId="{C655C681-A07A-40CD-B618-6490E53E5FB1}" type="pres">
      <dgm:prSet presAssocID="{205B1E65-B69C-4070-9877-018D7A3E53B0}" presName="text0" presStyleLbl="node1" presStyleIdx="1" presStyleCnt="8">
        <dgm:presLayoutVars>
          <dgm:bulletEnabled val="1"/>
        </dgm:presLayoutVars>
      </dgm:prSet>
      <dgm:spPr/>
    </dgm:pt>
    <dgm:pt modelId="{A2436F5F-32BC-4DC3-AB7A-6B11D9BB7CE2}" type="pres">
      <dgm:prSet presAssocID="{B11025BD-C90C-4536-B580-9D85AD2EAD26}" presName="Name56" presStyleLbl="parChTrans1D2" presStyleIdx="1" presStyleCnt="7"/>
      <dgm:spPr/>
    </dgm:pt>
    <dgm:pt modelId="{C0AEEDA1-1946-4990-BC77-102A2A9C22F0}" type="pres">
      <dgm:prSet presAssocID="{6AF2CEB4-ED89-4691-9F2B-05F72FF7CE8B}" presName="text0" presStyleLbl="node1" presStyleIdx="2" presStyleCnt="8">
        <dgm:presLayoutVars>
          <dgm:bulletEnabled val="1"/>
        </dgm:presLayoutVars>
      </dgm:prSet>
      <dgm:spPr/>
    </dgm:pt>
    <dgm:pt modelId="{CFF32DD6-0A21-41AE-945E-DBDC6F9EE85B}" type="pres">
      <dgm:prSet presAssocID="{6217FC8D-BC6E-4CB6-9C1A-D9250662B139}" presName="Name56" presStyleLbl="parChTrans1D2" presStyleIdx="2" presStyleCnt="7"/>
      <dgm:spPr/>
    </dgm:pt>
    <dgm:pt modelId="{E664DE4F-09C4-414C-84FC-E3453E5BB06F}" type="pres">
      <dgm:prSet presAssocID="{EC411775-1968-454D-88AF-3E13B4C7FE9A}" presName="text0" presStyleLbl="node1" presStyleIdx="3" presStyleCnt="8">
        <dgm:presLayoutVars>
          <dgm:bulletEnabled val="1"/>
        </dgm:presLayoutVars>
      </dgm:prSet>
      <dgm:spPr/>
    </dgm:pt>
    <dgm:pt modelId="{705D6C4D-4A2E-4102-B8BD-BBB1FB5B5219}" type="pres">
      <dgm:prSet presAssocID="{5BD9F30E-30B4-4060-ADF0-FF0A2024CD83}" presName="Name56" presStyleLbl="parChTrans1D2" presStyleIdx="3" presStyleCnt="7"/>
      <dgm:spPr/>
    </dgm:pt>
    <dgm:pt modelId="{545DB46E-548F-4190-A80A-9DC7A5FAC2BD}" type="pres">
      <dgm:prSet presAssocID="{CB3E516C-9D3C-4DD2-B785-C0881F7E84A6}" presName="text0" presStyleLbl="node1" presStyleIdx="4" presStyleCnt="8">
        <dgm:presLayoutVars>
          <dgm:bulletEnabled val="1"/>
        </dgm:presLayoutVars>
      </dgm:prSet>
      <dgm:spPr/>
    </dgm:pt>
    <dgm:pt modelId="{CF8493BE-F0B4-4CC5-89FD-C0006D2C9BD9}" type="pres">
      <dgm:prSet presAssocID="{DCCAFA61-CCE9-4E67-984B-810591EE03DE}" presName="Name56" presStyleLbl="parChTrans1D2" presStyleIdx="4" presStyleCnt="7"/>
      <dgm:spPr/>
    </dgm:pt>
    <dgm:pt modelId="{93BC3B7F-F02F-42C0-884F-36112E33CACE}" type="pres">
      <dgm:prSet presAssocID="{81B105CF-757D-4AA5-849C-9DA16313BFFC}" presName="text0" presStyleLbl="node1" presStyleIdx="5" presStyleCnt="8">
        <dgm:presLayoutVars>
          <dgm:bulletEnabled val="1"/>
        </dgm:presLayoutVars>
      </dgm:prSet>
      <dgm:spPr/>
    </dgm:pt>
    <dgm:pt modelId="{0B31F30A-1020-4FF3-8999-41DFA2C7559E}" type="pres">
      <dgm:prSet presAssocID="{B3B7CE19-9460-4A93-BC16-7B7CD1F4298D}" presName="Name56" presStyleLbl="parChTrans1D2" presStyleIdx="5" presStyleCnt="7"/>
      <dgm:spPr/>
    </dgm:pt>
    <dgm:pt modelId="{00747C91-3AC6-4544-8A71-B01B02C91CA2}" type="pres">
      <dgm:prSet presAssocID="{D8F62893-4F5F-4C43-8F87-0262821A925E}" presName="text0" presStyleLbl="node1" presStyleIdx="6" presStyleCnt="8">
        <dgm:presLayoutVars>
          <dgm:bulletEnabled val="1"/>
        </dgm:presLayoutVars>
      </dgm:prSet>
      <dgm:spPr/>
    </dgm:pt>
    <dgm:pt modelId="{15DA1FC3-88BD-4976-BEC6-621843AB1675}" type="pres">
      <dgm:prSet presAssocID="{B7D9BB9F-8FA7-4688-B817-BC271EA1AB12}" presName="Name56" presStyleLbl="parChTrans1D2" presStyleIdx="6" presStyleCnt="7"/>
      <dgm:spPr/>
    </dgm:pt>
    <dgm:pt modelId="{7AD3A4D4-231A-43C6-B3B4-2E6EAB63D25D}" type="pres">
      <dgm:prSet presAssocID="{ABA2A052-B1D0-4275-BAE4-613B1AE34982}" presName="text0" presStyleLbl="node1" presStyleIdx="7" presStyleCnt="8">
        <dgm:presLayoutVars>
          <dgm:bulletEnabled val="1"/>
        </dgm:presLayoutVars>
      </dgm:prSet>
      <dgm:spPr/>
    </dgm:pt>
  </dgm:ptLst>
  <dgm:cxnLst>
    <dgm:cxn modelId="{E719EB05-C8C5-433E-9D41-010AC98DB136}" type="presOf" srcId="{ABA2A052-B1D0-4275-BAE4-613B1AE34982}" destId="{7AD3A4D4-231A-43C6-B3B4-2E6EAB63D25D}" srcOrd="0" destOrd="0" presId="urn:microsoft.com/office/officeart/2008/layout/RadialCluster"/>
    <dgm:cxn modelId="{5E641706-8D55-43C1-B4C7-F1F26E8A9E0D}" type="presOf" srcId="{DCCAFA61-CCE9-4E67-984B-810591EE03DE}" destId="{CF8493BE-F0B4-4CC5-89FD-C0006D2C9BD9}" srcOrd="0" destOrd="0" presId="urn:microsoft.com/office/officeart/2008/layout/RadialCluster"/>
    <dgm:cxn modelId="{B263F70A-F6DE-46AF-B623-6D778BF6684C}" type="presOf" srcId="{B3B7CE19-9460-4A93-BC16-7B7CD1F4298D}" destId="{0B31F30A-1020-4FF3-8999-41DFA2C7559E}" srcOrd="0" destOrd="0" presId="urn:microsoft.com/office/officeart/2008/layout/RadialCluster"/>
    <dgm:cxn modelId="{7BBD8310-0634-48F7-A597-19B10126BB78}" srcId="{7B26BC74-FB19-4797-A93F-0262BB4CD8BE}" destId="{205B1E65-B69C-4070-9877-018D7A3E53B0}" srcOrd="0" destOrd="0" parTransId="{402E1E81-48AE-4024-9E53-8DA4E7743F02}" sibTransId="{A514B2A3-AD2A-4C77-B72E-4384312B11A9}"/>
    <dgm:cxn modelId="{34BB5416-E34E-45FC-A813-ED17370BDC53}" type="presOf" srcId="{DC45900F-C6C5-44FD-8140-620F905E95DF}" destId="{64D032D2-D232-47FC-9767-816FDF7DDE04}" srcOrd="0" destOrd="0" presId="urn:microsoft.com/office/officeart/2008/layout/RadialCluster"/>
    <dgm:cxn modelId="{0D1C911A-2559-47A5-9EC1-67D73E70C72F}" srcId="{7B26BC74-FB19-4797-A93F-0262BB4CD8BE}" destId="{81B105CF-757D-4AA5-849C-9DA16313BFFC}" srcOrd="4" destOrd="0" parTransId="{DCCAFA61-CCE9-4E67-984B-810591EE03DE}" sibTransId="{0DD31DBF-410F-483E-B5BE-1B52930686AA}"/>
    <dgm:cxn modelId="{B7290C22-3231-4370-9357-E156735FD73A}" type="presOf" srcId="{B11025BD-C90C-4536-B580-9D85AD2EAD26}" destId="{A2436F5F-32BC-4DC3-AB7A-6B11D9BB7CE2}" srcOrd="0" destOrd="0" presId="urn:microsoft.com/office/officeart/2008/layout/RadialCluster"/>
    <dgm:cxn modelId="{9F76D32A-A22C-4CB8-B3BD-F8BA8973608C}" srcId="{DC45900F-C6C5-44FD-8140-620F905E95DF}" destId="{7B26BC74-FB19-4797-A93F-0262BB4CD8BE}" srcOrd="0" destOrd="0" parTransId="{61B15F49-681C-4182-9333-B74FB97ABDCB}" sibTransId="{C3886C08-6455-4970-9DC6-4AB7B38024FF}"/>
    <dgm:cxn modelId="{87851460-0ECF-4B9A-A6D1-66B3F918F95B}" type="presOf" srcId="{B7D9BB9F-8FA7-4688-B817-BC271EA1AB12}" destId="{15DA1FC3-88BD-4976-BEC6-621843AB1675}" srcOrd="0" destOrd="0" presId="urn:microsoft.com/office/officeart/2008/layout/RadialCluster"/>
    <dgm:cxn modelId="{3352A360-71AC-45C5-8F22-67BCF808B28C}" type="presOf" srcId="{6217FC8D-BC6E-4CB6-9C1A-D9250662B139}" destId="{CFF32DD6-0A21-41AE-945E-DBDC6F9EE85B}" srcOrd="0" destOrd="0" presId="urn:microsoft.com/office/officeart/2008/layout/RadialCluster"/>
    <dgm:cxn modelId="{84CB0867-6A80-4B6D-9049-01FDE30892CA}" srcId="{7B26BC74-FB19-4797-A93F-0262BB4CD8BE}" destId="{EC411775-1968-454D-88AF-3E13B4C7FE9A}" srcOrd="2" destOrd="0" parTransId="{6217FC8D-BC6E-4CB6-9C1A-D9250662B139}" sibTransId="{A88E6B41-67C8-4D27-9932-2DDF53334DD9}"/>
    <dgm:cxn modelId="{8E21F46E-2FF7-4254-AD7B-B06F996BF838}" srcId="{7B26BC74-FB19-4797-A93F-0262BB4CD8BE}" destId="{CB3E516C-9D3C-4DD2-B785-C0881F7E84A6}" srcOrd="3" destOrd="0" parTransId="{5BD9F30E-30B4-4060-ADF0-FF0A2024CD83}" sibTransId="{18014F44-5C24-4DEB-A3A7-632C38226CC0}"/>
    <dgm:cxn modelId="{B71CA98D-F647-4A08-AF06-3DF483153CB9}" type="presOf" srcId="{6AF2CEB4-ED89-4691-9F2B-05F72FF7CE8B}" destId="{C0AEEDA1-1946-4990-BC77-102A2A9C22F0}" srcOrd="0" destOrd="0" presId="urn:microsoft.com/office/officeart/2008/layout/RadialCluster"/>
    <dgm:cxn modelId="{0B4A6595-9992-4D8F-87CA-13E0DD99BB1D}" type="presOf" srcId="{81B105CF-757D-4AA5-849C-9DA16313BFFC}" destId="{93BC3B7F-F02F-42C0-884F-36112E33CACE}" srcOrd="0" destOrd="0" presId="urn:microsoft.com/office/officeart/2008/layout/RadialCluster"/>
    <dgm:cxn modelId="{BF8D829C-DB47-4AB1-A5A8-185822124B11}" type="presOf" srcId="{D8F62893-4F5F-4C43-8F87-0262821A925E}" destId="{00747C91-3AC6-4544-8A71-B01B02C91CA2}" srcOrd="0" destOrd="0" presId="urn:microsoft.com/office/officeart/2008/layout/RadialCluster"/>
    <dgm:cxn modelId="{285ACCA0-F613-4778-B11C-26D4F9F487FD}" srcId="{7B26BC74-FB19-4797-A93F-0262BB4CD8BE}" destId="{ABA2A052-B1D0-4275-BAE4-613B1AE34982}" srcOrd="6" destOrd="0" parTransId="{B7D9BB9F-8FA7-4688-B817-BC271EA1AB12}" sibTransId="{74C66B28-143D-4D78-B5E9-BA2C1278E5EA}"/>
    <dgm:cxn modelId="{680AA4C2-1048-435B-9222-DAA5403AFFAF}" type="presOf" srcId="{402E1E81-48AE-4024-9E53-8DA4E7743F02}" destId="{7E3438DC-727B-4F21-B14F-860FED86A5B2}" srcOrd="0" destOrd="0" presId="urn:microsoft.com/office/officeart/2008/layout/RadialCluster"/>
    <dgm:cxn modelId="{04AF97C4-06F8-4D97-B9F2-F95D933B0B8E}" type="presOf" srcId="{CB3E516C-9D3C-4DD2-B785-C0881F7E84A6}" destId="{545DB46E-548F-4190-A80A-9DC7A5FAC2BD}" srcOrd="0" destOrd="0" presId="urn:microsoft.com/office/officeart/2008/layout/RadialCluster"/>
    <dgm:cxn modelId="{FD76B2C9-790F-4D26-B2E8-624DBCBEF53C}" type="presOf" srcId="{7B26BC74-FB19-4797-A93F-0262BB4CD8BE}" destId="{6035E671-61A4-4769-AAD2-3E35FF776EDB}" srcOrd="0" destOrd="0" presId="urn:microsoft.com/office/officeart/2008/layout/RadialCluster"/>
    <dgm:cxn modelId="{3823D1DB-DD26-4477-83BB-3B7360AC1D75}" type="presOf" srcId="{205B1E65-B69C-4070-9877-018D7A3E53B0}" destId="{C655C681-A07A-40CD-B618-6490E53E5FB1}" srcOrd="0" destOrd="0" presId="urn:microsoft.com/office/officeart/2008/layout/RadialCluster"/>
    <dgm:cxn modelId="{21D2D8DE-D3F7-4235-A2DB-93267338BE51}" srcId="{7B26BC74-FB19-4797-A93F-0262BB4CD8BE}" destId="{6AF2CEB4-ED89-4691-9F2B-05F72FF7CE8B}" srcOrd="1" destOrd="0" parTransId="{B11025BD-C90C-4536-B580-9D85AD2EAD26}" sibTransId="{E0975439-1AF0-46F3-A9D0-C8D75F8581E7}"/>
    <dgm:cxn modelId="{91DAACDF-3A62-4CCD-ADA5-F75A81939D3D}" type="presOf" srcId="{EC411775-1968-454D-88AF-3E13B4C7FE9A}" destId="{E664DE4F-09C4-414C-84FC-E3453E5BB06F}" srcOrd="0" destOrd="0" presId="urn:microsoft.com/office/officeart/2008/layout/RadialCluster"/>
    <dgm:cxn modelId="{193186E6-9965-43D0-A179-90554FD1D4F5}" srcId="{7B26BC74-FB19-4797-A93F-0262BB4CD8BE}" destId="{D8F62893-4F5F-4C43-8F87-0262821A925E}" srcOrd="5" destOrd="0" parTransId="{B3B7CE19-9460-4A93-BC16-7B7CD1F4298D}" sibTransId="{1C441DA6-198C-4BB8-ADA5-DB2C1D2892EC}"/>
    <dgm:cxn modelId="{BB44D2EC-3388-466B-A582-73B23AD6E4E7}" type="presOf" srcId="{5BD9F30E-30B4-4060-ADF0-FF0A2024CD83}" destId="{705D6C4D-4A2E-4102-B8BD-BBB1FB5B5219}" srcOrd="0" destOrd="0" presId="urn:microsoft.com/office/officeart/2008/layout/RadialCluster"/>
    <dgm:cxn modelId="{96A1DD64-91A2-4881-BE78-EEC2DF248309}" type="presParOf" srcId="{64D032D2-D232-47FC-9767-816FDF7DDE04}" destId="{9F77C4C5-37DF-4513-B483-87F783B05CFD}" srcOrd="0" destOrd="0" presId="urn:microsoft.com/office/officeart/2008/layout/RadialCluster"/>
    <dgm:cxn modelId="{9D7AC6FC-995F-4DD4-B157-0D0DD2B12F70}" type="presParOf" srcId="{9F77C4C5-37DF-4513-B483-87F783B05CFD}" destId="{6035E671-61A4-4769-AAD2-3E35FF776EDB}" srcOrd="0" destOrd="0" presId="urn:microsoft.com/office/officeart/2008/layout/RadialCluster"/>
    <dgm:cxn modelId="{EF81137E-3438-4CAF-AA7D-E6DD652F8324}" type="presParOf" srcId="{9F77C4C5-37DF-4513-B483-87F783B05CFD}" destId="{7E3438DC-727B-4F21-B14F-860FED86A5B2}" srcOrd="1" destOrd="0" presId="urn:microsoft.com/office/officeart/2008/layout/RadialCluster"/>
    <dgm:cxn modelId="{48F22B81-C8DB-4694-A819-C22EE066718B}" type="presParOf" srcId="{9F77C4C5-37DF-4513-B483-87F783B05CFD}" destId="{C655C681-A07A-40CD-B618-6490E53E5FB1}" srcOrd="2" destOrd="0" presId="urn:microsoft.com/office/officeart/2008/layout/RadialCluster"/>
    <dgm:cxn modelId="{221D70DC-4176-49AA-8A1C-15746D6CCA09}" type="presParOf" srcId="{9F77C4C5-37DF-4513-B483-87F783B05CFD}" destId="{A2436F5F-32BC-4DC3-AB7A-6B11D9BB7CE2}" srcOrd="3" destOrd="0" presId="urn:microsoft.com/office/officeart/2008/layout/RadialCluster"/>
    <dgm:cxn modelId="{DC3D492F-A4A8-4781-9659-C6978BEF289E}" type="presParOf" srcId="{9F77C4C5-37DF-4513-B483-87F783B05CFD}" destId="{C0AEEDA1-1946-4990-BC77-102A2A9C22F0}" srcOrd="4" destOrd="0" presId="urn:microsoft.com/office/officeart/2008/layout/RadialCluster"/>
    <dgm:cxn modelId="{BDC5788E-6B52-4261-9CFC-0C80D68546D3}" type="presParOf" srcId="{9F77C4C5-37DF-4513-B483-87F783B05CFD}" destId="{CFF32DD6-0A21-41AE-945E-DBDC6F9EE85B}" srcOrd="5" destOrd="0" presId="urn:microsoft.com/office/officeart/2008/layout/RadialCluster"/>
    <dgm:cxn modelId="{55F01D83-43F9-44BE-8133-4F879BD66992}" type="presParOf" srcId="{9F77C4C5-37DF-4513-B483-87F783B05CFD}" destId="{E664DE4F-09C4-414C-84FC-E3453E5BB06F}" srcOrd="6" destOrd="0" presId="urn:microsoft.com/office/officeart/2008/layout/RadialCluster"/>
    <dgm:cxn modelId="{04D777E3-8F5F-483C-9E49-2178899E7D2C}" type="presParOf" srcId="{9F77C4C5-37DF-4513-B483-87F783B05CFD}" destId="{705D6C4D-4A2E-4102-B8BD-BBB1FB5B5219}" srcOrd="7" destOrd="0" presId="urn:microsoft.com/office/officeart/2008/layout/RadialCluster"/>
    <dgm:cxn modelId="{BE7BF846-5EE2-46FF-BF6A-C5682E7190B5}" type="presParOf" srcId="{9F77C4C5-37DF-4513-B483-87F783B05CFD}" destId="{545DB46E-548F-4190-A80A-9DC7A5FAC2BD}" srcOrd="8" destOrd="0" presId="urn:microsoft.com/office/officeart/2008/layout/RadialCluster"/>
    <dgm:cxn modelId="{437D8487-D6E1-409E-A80F-051AF49ADDFD}" type="presParOf" srcId="{9F77C4C5-37DF-4513-B483-87F783B05CFD}" destId="{CF8493BE-F0B4-4CC5-89FD-C0006D2C9BD9}" srcOrd="9" destOrd="0" presId="urn:microsoft.com/office/officeart/2008/layout/RadialCluster"/>
    <dgm:cxn modelId="{8947BA93-C3EA-4563-8D19-EEF34DB44EDC}" type="presParOf" srcId="{9F77C4C5-37DF-4513-B483-87F783B05CFD}" destId="{93BC3B7F-F02F-42C0-884F-36112E33CACE}" srcOrd="10" destOrd="0" presId="urn:microsoft.com/office/officeart/2008/layout/RadialCluster"/>
    <dgm:cxn modelId="{8C876523-3BF9-423F-A2E2-756FA237E2DE}" type="presParOf" srcId="{9F77C4C5-37DF-4513-B483-87F783B05CFD}" destId="{0B31F30A-1020-4FF3-8999-41DFA2C7559E}" srcOrd="11" destOrd="0" presId="urn:microsoft.com/office/officeart/2008/layout/RadialCluster"/>
    <dgm:cxn modelId="{CECCA414-0BA5-4BBB-BDF4-A288D7676C78}" type="presParOf" srcId="{9F77C4C5-37DF-4513-B483-87F783B05CFD}" destId="{00747C91-3AC6-4544-8A71-B01B02C91CA2}" srcOrd="12" destOrd="0" presId="urn:microsoft.com/office/officeart/2008/layout/RadialCluster"/>
    <dgm:cxn modelId="{457725FA-8C50-43E9-8A45-82C14D8D744A}" type="presParOf" srcId="{9F77C4C5-37DF-4513-B483-87F783B05CFD}" destId="{15DA1FC3-88BD-4976-BEC6-621843AB1675}" srcOrd="13" destOrd="0" presId="urn:microsoft.com/office/officeart/2008/layout/RadialCluster"/>
    <dgm:cxn modelId="{404EF379-BC13-469F-9518-77692D0B1C95}" type="presParOf" srcId="{9F77C4C5-37DF-4513-B483-87F783B05CFD}" destId="{7AD3A4D4-231A-43C6-B3B4-2E6EAB63D25D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5E671-61A4-4769-AAD2-3E35FF776EDB}">
      <dsp:nvSpPr>
        <dsp:cNvPr id="0" name=""/>
        <dsp:cNvSpPr/>
      </dsp:nvSpPr>
      <dsp:spPr>
        <a:xfrm>
          <a:off x="2670674" y="1504838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Models</a:t>
          </a:r>
          <a:endParaRPr lang="ar-SA" sz="2200" kern="1200" dirty="0"/>
        </a:p>
      </dsp:txBody>
      <dsp:txXfrm>
        <a:off x="2730190" y="1564354"/>
        <a:ext cx="1100168" cy="1100168"/>
      </dsp:txXfrm>
    </dsp:sp>
    <dsp:sp modelId="{7E3438DC-727B-4F21-B14F-860FED86A5B2}">
      <dsp:nvSpPr>
        <dsp:cNvPr id="0" name=""/>
        <dsp:cNvSpPr/>
      </dsp:nvSpPr>
      <dsp:spPr>
        <a:xfrm rot="16200000">
          <a:off x="2956845" y="1181408"/>
          <a:ext cx="6468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8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5C681-A07A-40CD-B618-6490E53E5FB1}">
      <dsp:nvSpPr>
        <dsp:cNvPr id="0" name=""/>
        <dsp:cNvSpPr/>
      </dsp:nvSpPr>
      <dsp:spPr>
        <a:xfrm>
          <a:off x="2871842" y="41115"/>
          <a:ext cx="816864" cy="81686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solidFill>
                <a:srgbClr val="002060"/>
              </a:solidFill>
              <a:effectLst/>
              <a:latin typeface="Viga" panose="020B0604020202020204" charset="0"/>
            </a:rPr>
            <a:t>K-Nearest Neighbors</a:t>
          </a:r>
          <a:endParaRPr lang="ar-SA" sz="1100" kern="1200" dirty="0">
            <a:solidFill>
              <a:srgbClr val="002060"/>
            </a:solidFill>
            <a:latin typeface="Viga" panose="020B0604020202020204" charset="0"/>
          </a:endParaRPr>
        </a:p>
      </dsp:txBody>
      <dsp:txXfrm>
        <a:off x="2911718" y="80991"/>
        <a:ext cx="737112" cy="737112"/>
      </dsp:txXfrm>
    </dsp:sp>
    <dsp:sp modelId="{A2436F5F-32BC-4DC3-AB7A-6B11D9BB7CE2}">
      <dsp:nvSpPr>
        <dsp:cNvPr id="0" name=""/>
        <dsp:cNvSpPr/>
      </dsp:nvSpPr>
      <dsp:spPr>
        <a:xfrm rot="19285714">
          <a:off x="3850301" y="1515203"/>
          <a:ext cx="36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7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EEDA1-1946-4990-BC77-102A2A9C22F0}">
      <dsp:nvSpPr>
        <dsp:cNvPr id="0" name=""/>
        <dsp:cNvSpPr/>
      </dsp:nvSpPr>
      <dsp:spPr>
        <a:xfrm>
          <a:off x="4173506" y="667963"/>
          <a:ext cx="816864" cy="81686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rgbClr val="002060"/>
              </a:solidFill>
              <a:effectLst/>
              <a:latin typeface="Viga" panose="020B0604020202020204" charset="0"/>
            </a:rPr>
            <a:t>Logistic Regression</a:t>
          </a:r>
          <a:endParaRPr lang="ar-SA" sz="1000" kern="1200" dirty="0">
            <a:solidFill>
              <a:srgbClr val="002060"/>
            </a:solidFill>
            <a:latin typeface="Viga" panose="020B0604020202020204" charset="0"/>
          </a:endParaRPr>
        </a:p>
      </dsp:txBody>
      <dsp:txXfrm>
        <a:off x="4213382" y="707839"/>
        <a:ext cx="737112" cy="737112"/>
      </dsp:txXfrm>
    </dsp:sp>
    <dsp:sp modelId="{CFF32DD6-0A21-41AE-945E-DBDC6F9EE85B}">
      <dsp:nvSpPr>
        <dsp:cNvPr id="0" name=""/>
        <dsp:cNvSpPr/>
      </dsp:nvSpPr>
      <dsp:spPr>
        <a:xfrm rot="771429">
          <a:off x="3882093" y="2322632"/>
          <a:ext cx="6206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6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4DE4F-09C4-414C-84FC-E3453E5BB06F}">
      <dsp:nvSpPr>
        <dsp:cNvPr id="0" name=""/>
        <dsp:cNvSpPr/>
      </dsp:nvSpPr>
      <dsp:spPr>
        <a:xfrm>
          <a:off x="4494990" y="2076479"/>
          <a:ext cx="816864" cy="81686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rgbClr val="002060"/>
              </a:solidFill>
              <a:effectLst/>
              <a:latin typeface="Viga" panose="020B0604020202020204" charset="0"/>
            </a:rPr>
            <a:t>Decision Tree</a:t>
          </a:r>
          <a:endParaRPr lang="ar-SA" sz="1300" kern="1200" dirty="0">
            <a:solidFill>
              <a:srgbClr val="002060"/>
            </a:solidFill>
            <a:latin typeface="Viga" panose="020B0604020202020204" charset="0"/>
          </a:endParaRPr>
        </a:p>
      </dsp:txBody>
      <dsp:txXfrm>
        <a:off x="4534866" y="2116355"/>
        <a:ext cx="737112" cy="737112"/>
      </dsp:txXfrm>
    </dsp:sp>
    <dsp:sp modelId="{705D6C4D-4A2E-4102-B8BD-BBB1FB5B5219}">
      <dsp:nvSpPr>
        <dsp:cNvPr id="0" name=""/>
        <dsp:cNvSpPr/>
      </dsp:nvSpPr>
      <dsp:spPr>
        <a:xfrm rot="3857143">
          <a:off x="3422417" y="2965029"/>
          <a:ext cx="5349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9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DB46E-548F-4190-A80A-9DC7A5FAC2BD}">
      <dsp:nvSpPr>
        <dsp:cNvPr id="0" name=""/>
        <dsp:cNvSpPr/>
      </dsp:nvSpPr>
      <dsp:spPr>
        <a:xfrm>
          <a:off x="3594211" y="3206020"/>
          <a:ext cx="816864" cy="81686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2060"/>
              </a:solidFill>
              <a:effectLst/>
              <a:latin typeface="Viga" panose="020B0604020202020204" charset="0"/>
            </a:rPr>
            <a:t>Random Forest</a:t>
          </a:r>
          <a:endParaRPr lang="ar-SA" sz="1400" kern="1200" dirty="0">
            <a:solidFill>
              <a:srgbClr val="002060"/>
            </a:solidFill>
            <a:latin typeface="Viga" panose="020B0604020202020204" charset="0"/>
          </a:endParaRPr>
        </a:p>
      </dsp:txBody>
      <dsp:txXfrm>
        <a:off x="3634087" y="3245896"/>
        <a:ext cx="737112" cy="737112"/>
      </dsp:txXfrm>
    </dsp:sp>
    <dsp:sp modelId="{CF8493BE-F0B4-4CC5-89FD-C0006D2C9BD9}">
      <dsp:nvSpPr>
        <dsp:cNvPr id="0" name=""/>
        <dsp:cNvSpPr/>
      </dsp:nvSpPr>
      <dsp:spPr>
        <a:xfrm rot="6942857">
          <a:off x="2603171" y="2965029"/>
          <a:ext cx="5349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9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C3B7F-F02F-42C0-884F-36112E33CACE}">
      <dsp:nvSpPr>
        <dsp:cNvPr id="0" name=""/>
        <dsp:cNvSpPr/>
      </dsp:nvSpPr>
      <dsp:spPr>
        <a:xfrm>
          <a:off x="2149473" y="3206020"/>
          <a:ext cx="816864" cy="81686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002060"/>
              </a:solidFill>
              <a:effectLst/>
              <a:latin typeface="Viga" panose="020B0604020202020204" charset="0"/>
            </a:rPr>
            <a:t>SVM</a:t>
          </a:r>
          <a:endParaRPr lang="ar-SA" sz="2000" kern="1200" dirty="0">
            <a:solidFill>
              <a:srgbClr val="002060"/>
            </a:solidFill>
            <a:latin typeface="Viga" panose="020B0604020202020204" charset="0"/>
          </a:endParaRPr>
        </a:p>
      </dsp:txBody>
      <dsp:txXfrm>
        <a:off x="2189349" y="3245896"/>
        <a:ext cx="737112" cy="737112"/>
      </dsp:txXfrm>
    </dsp:sp>
    <dsp:sp modelId="{0B31F30A-1020-4FF3-8999-41DFA2C7559E}">
      <dsp:nvSpPr>
        <dsp:cNvPr id="0" name=""/>
        <dsp:cNvSpPr/>
      </dsp:nvSpPr>
      <dsp:spPr>
        <a:xfrm rot="10028571">
          <a:off x="2057777" y="2322632"/>
          <a:ext cx="6206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6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47C91-3AC6-4544-8A71-B01B02C91CA2}">
      <dsp:nvSpPr>
        <dsp:cNvPr id="0" name=""/>
        <dsp:cNvSpPr/>
      </dsp:nvSpPr>
      <dsp:spPr>
        <a:xfrm>
          <a:off x="1248694" y="2076479"/>
          <a:ext cx="816864" cy="81686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 err="1">
              <a:solidFill>
                <a:srgbClr val="002060"/>
              </a:solidFill>
              <a:effectLst/>
              <a:latin typeface="Viga" panose="020B0604020202020204" charset="0"/>
            </a:rPr>
            <a:t>XGBoost</a:t>
          </a:r>
          <a:endParaRPr lang="ar-SA" sz="1300" kern="1200" dirty="0">
            <a:solidFill>
              <a:srgbClr val="002060"/>
            </a:solidFill>
            <a:latin typeface="Viga" panose="020B0604020202020204" charset="0"/>
          </a:endParaRPr>
        </a:p>
      </dsp:txBody>
      <dsp:txXfrm>
        <a:off x="1288570" y="2116355"/>
        <a:ext cx="737112" cy="737112"/>
      </dsp:txXfrm>
    </dsp:sp>
    <dsp:sp modelId="{15DA1FC3-88BD-4976-BEC6-621843AB1675}">
      <dsp:nvSpPr>
        <dsp:cNvPr id="0" name=""/>
        <dsp:cNvSpPr/>
      </dsp:nvSpPr>
      <dsp:spPr>
        <a:xfrm rot="13114286">
          <a:off x="2347469" y="1515203"/>
          <a:ext cx="36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7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3A4D4-231A-43C6-B3B4-2E6EAB63D25D}">
      <dsp:nvSpPr>
        <dsp:cNvPr id="0" name=""/>
        <dsp:cNvSpPr/>
      </dsp:nvSpPr>
      <dsp:spPr>
        <a:xfrm>
          <a:off x="1570178" y="667963"/>
          <a:ext cx="816864" cy="81686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002060"/>
              </a:solidFill>
              <a:effectLst/>
              <a:latin typeface="Viga" panose="020B0604020202020204" charset="0"/>
            </a:rPr>
            <a:t>Naive Bayes</a:t>
          </a:r>
          <a:endParaRPr lang="ar-SA" sz="1600" kern="1200" dirty="0">
            <a:solidFill>
              <a:srgbClr val="002060"/>
            </a:solidFill>
            <a:latin typeface="Viga" panose="020B0604020202020204" charset="0"/>
          </a:endParaRPr>
        </a:p>
      </dsp:txBody>
      <dsp:txXfrm>
        <a:off x="1610054" y="707839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ofpoint.com/us/resources/threat-reports/state-of-phish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ofpoint.com/us/resources/threat-reports/state-of-phis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ofpoint.com/us/resources/threat-reports/state-of-phis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According to Google Safe Browsing; Google has registered 2,145,013 phishing sites as of Jan 17, 2021. This is up from 1,690,000 on Jan 19, 2020 (up 27% over 12 months).</a:t>
            </a:r>
          </a:p>
          <a:p>
            <a:r>
              <a:rPr lang="en-US" dirty="0"/>
              <a:t>According to </a:t>
            </a:r>
            <a:r>
              <a:rPr lang="en-US" u="sng" dirty="0">
                <a:hlinkClick r:id="rId3"/>
              </a:rPr>
              <a:t>recent research from Proofpoint </a:t>
            </a:r>
            <a:r>
              <a:rPr lang="en-US" dirty="0"/>
              <a:t>75% of organizations around the world experienced a phishing attack in 2020, and 74% of attacks targeting US businesses were successful</a:t>
            </a:r>
          </a:p>
          <a:p>
            <a:r>
              <a:rPr lang="en-US" dirty="0"/>
              <a:t>IBM found that customers’ personally identifiable information (PII) was both the most commonly compromised type of data and the costliest.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According to Google Safe Browsing; Google has registered 2,145,013 phishing sites as of Jan 17, 2021. This is up from 1,690,000 on Jan 19, 2020 (up 27% over 12 months).</a:t>
            </a:r>
          </a:p>
          <a:p>
            <a:r>
              <a:rPr lang="en-US" dirty="0"/>
              <a:t>According to </a:t>
            </a:r>
            <a:r>
              <a:rPr lang="en-US" u="sng" dirty="0">
                <a:hlinkClick r:id="rId3"/>
              </a:rPr>
              <a:t>recent research from Proofpoint </a:t>
            </a:r>
            <a:r>
              <a:rPr lang="en-US" dirty="0"/>
              <a:t>75% of organizations around the world experienced a phishing attack in 2020, and 74% of attacks targeting US businesses were successful</a:t>
            </a:r>
          </a:p>
          <a:p>
            <a:r>
              <a:rPr lang="en-US" dirty="0"/>
              <a:t>IBM found that customers’ personally identifiable information (PII) was both the most commonly compromised type of data and the costliest.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5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According to Google Safe Browsing; Google has registered 2,145,013 phishing sites as of Jan 17, 2021. This is up from 1,690,000 on Jan 19, 2020 (up 27% over 12 months).</a:t>
            </a:r>
          </a:p>
          <a:p>
            <a:r>
              <a:rPr lang="en-US" dirty="0"/>
              <a:t>According to </a:t>
            </a:r>
            <a:r>
              <a:rPr lang="en-US" u="sng" dirty="0">
                <a:hlinkClick r:id="rId3"/>
              </a:rPr>
              <a:t>recent research from Proofpoint </a:t>
            </a:r>
            <a:r>
              <a:rPr lang="en-US" dirty="0"/>
              <a:t>75% of organizations around the world experienced a phishing attack in 2020, and 74% of attacks targeting US businesses were successful</a:t>
            </a:r>
          </a:p>
          <a:p>
            <a:r>
              <a:rPr lang="en-US" dirty="0"/>
              <a:t>IBM found that customers’ personally identifiable information (PII) was both the most commonly compromised type of data and the costliest.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71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52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7531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7" r:id="rId4"/>
    <p:sldLayoutId id="2147483658" r:id="rId5"/>
    <p:sldLayoutId id="2147483663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535198" y="952627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lt2"/>
                </a:solidFill>
              </a:rPr>
              <a:t>is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chemeClr val="lt2"/>
                </a:solidFill>
              </a:rPr>
              <a:t>it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chemeClr val="lt2"/>
                </a:solidFill>
              </a:rPr>
              <a:t>phishing?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642498" y="3398273"/>
            <a:ext cx="311873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2060"/>
                </a:solidFill>
                <a:latin typeface="Helvetica Neue"/>
              </a:rPr>
              <a:t>B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Helvetica Neue"/>
              </a:rPr>
              <a:t>y: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Helvetica Neue"/>
              </a:rPr>
              <a:t>Batoul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Helvetica Neue"/>
              </a:rPr>
              <a:t>Alosaimi</a:t>
            </a:r>
            <a:endParaRPr lang="en-US" sz="14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2060"/>
                </a:solidFill>
              </a:rPr>
              <a:t>      Norah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Helvetica Neue"/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Alqahtani</a:t>
            </a:r>
            <a:endParaRPr lang="en-US" sz="14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2060"/>
                </a:solidFill>
                <a:latin typeface="Helvetica Neue"/>
              </a:rPr>
              <a:t>     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Helvetica Neue"/>
              </a:rPr>
              <a:t>Shroaq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Helvetica Neue"/>
              </a:rPr>
              <a:t>Almutiri</a:t>
            </a:r>
            <a:endParaRPr lang="en-US" sz="1400" b="0" i="0" dirty="0">
              <a:solidFill>
                <a:srgbClr val="002060"/>
              </a:solidFill>
              <a:effectLst/>
              <a:latin typeface="Helvetica Neue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E0CAC38B-63DC-46C9-A89D-8ABD88510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097" y="232587"/>
            <a:ext cx="5642498" cy="4678325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317500"/>
          </a:effectLst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116EC0C9-614B-45AD-88F1-DCCD99322A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13" b="27906"/>
          <a:stretch/>
        </p:blipFill>
        <p:spPr>
          <a:xfrm>
            <a:off x="5817999" y="0"/>
            <a:ext cx="3203899" cy="79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DM Sans" panose="020B0604020202020204" charset="0"/>
              </a:rPr>
              <a:t>Splitting the data</a:t>
            </a:r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TEST</a:t>
            </a:r>
            <a:endParaRPr sz="1800" dirty="0"/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TRAIN</a:t>
            </a:r>
            <a:endParaRPr sz="18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6957954" y="22974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VALIDATION</a:t>
            </a:r>
            <a:endParaRPr sz="1800" dirty="0"/>
          </a:p>
        </p:txBody>
      </p:sp>
      <p:sp>
        <p:nvSpPr>
          <p:cNvPr id="1459" name="Google Shape;1459;p41"/>
          <p:cNvSpPr txBox="1">
            <a:spLocks noGrp="1"/>
          </p:cNvSpPr>
          <p:nvPr>
            <p:ph type="title" idx="4294967295"/>
          </p:nvPr>
        </p:nvSpPr>
        <p:spPr>
          <a:xfrm>
            <a:off x="4038439" y="1265475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400" dirty="0"/>
              <a:t>40</a:t>
            </a:r>
            <a:r>
              <a:rPr lang="en" sz="1400" dirty="0"/>
              <a:t>%</a:t>
            </a:r>
            <a:endParaRPr sz="1400" dirty="0"/>
          </a:p>
        </p:txBody>
      </p:sp>
      <p:sp>
        <p:nvSpPr>
          <p:cNvPr id="1460" name="Google Shape;1460;p41"/>
          <p:cNvSpPr txBox="1">
            <a:spLocks noGrp="1"/>
          </p:cNvSpPr>
          <p:nvPr>
            <p:ph type="title" idx="4294967295"/>
          </p:nvPr>
        </p:nvSpPr>
        <p:spPr>
          <a:xfrm>
            <a:off x="3672150" y="2431123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4</a:t>
            </a:r>
            <a:r>
              <a:rPr lang="ar-SA" sz="1400" dirty="0"/>
              <a:t>8</a:t>
            </a:r>
            <a:r>
              <a:rPr lang="en" sz="1400" dirty="0"/>
              <a:t>%</a:t>
            </a:r>
            <a:endParaRPr sz="1400" dirty="0"/>
          </a:p>
        </p:txBody>
      </p:sp>
      <p:sp>
        <p:nvSpPr>
          <p:cNvPr id="1461" name="Google Shape;1461;p41"/>
          <p:cNvSpPr txBox="1">
            <a:spLocks noGrp="1"/>
          </p:cNvSpPr>
          <p:nvPr>
            <p:ph type="title" idx="4294967295"/>
          </p:nvPr>
        </p:nvSpPr>
        <p:spPr>
          <a:xfrm>
            <a:off x="5046600" y="2754475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400" dirty="0"/>
              <a:t>12</a:t>
            </a:r>
            <a:r>
              <a:rPr lang="en" sz="1400" dirty="0"/>
              <a:t>%</a:t>
            </a:r>
            <a:endParaRPr sz="1400" dirty="0"/>
          </a:p>
        </p:txBody>
      </p:sp>
      <p:cxnSp>
        <p:nvCxnSpPr>
          <p:cNvPr id="1462" name="Google Shape;1462;p41"/>
          <p:cNvCxnSpPr>
            <a:stCxn id="1454" idx="3"/>
            <a:endCxn id="1459" idx="0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stCxn id="1456" idx="3"/>
            <a:endCxn id="1460" idx="2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stCxn id="1458" idx="1"/>
            <a:endCxn id="1461" idx="2"/>
          </p:cNvCxnSpPr>
          <p:nvPr/>
        </p:nvCxnSpPr>
        <p:spPr>
          <a:xfrm flipH="1">
            <a:off x="5471754" y="2567325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180D5A-B77A-4DB3-AA15-7F2B2BE9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45" y="306355"/>
            <a:ext cx="6084000" cy="5397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Viga" panose="020B0604020202020204" charset="0"/>
              </a:rPr>
              <a:t>MODELLING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dirty="0"/>
          </a:p>
        </p:txBody>
      </p:sp>
      <p:graphicFrame>
        <p:nvGraphicFramePr>
          <p:cNvPr id="235" name="رسم تخطيطي 234">
            <a:extLst>
              <a:ext uri="{FF2B5EF4-FFF2-40B4-BE49-F238E27FC236}">
                <a16:creationId xmlns:a16="http://schemas.microsoft.com/office/drawing/2014/main" id="{9242AF5A-5C33-4B7A-88FE-4CAE50A70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059200"/>
              </p:ext>
            </p:extLst>
          </p:nvPr>
        </p:nvGraphicFramePr>
        <p:xfrm>
          <a:off x="1291725" y="831498"/>
          <a:ext cx="656054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56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401103-2D74-4997-8ED0-8516BCF0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Viga" panose="020B0604020202020204" charset="0"/>
              </a:rPr>
              <a:t>EVALUATING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dirty="0"/>
          </a:p>
        </p:txBody>
      </p:sp>
      <p:sp>
        <p:nvSpPr>
          <p:cNvPr id="3" name="Google Shape;877;p37">
            <a:extLst>
              <a:ext uri="{FF2B5EF4-FFF2-40B4-BE49-F238E27FC236}">
                <a16:creationId xmlns:a16="http://schemas.microsoft.com/office/drawing/2014/main" id="{2993A11B-069D-42D4-B96D-70AA4649F7F0}"/>
              </a:ext>
            </a:extLst>
          </p:cNvPr>
          <p:cNvSpPr txBox="1">
            <a:spLocks/>
          </p:cNvSpPr>
          <p:nvPr/>
        </p:nvSpPr>
        <p:spPr>
          <a:xfrm>
            <a:off x="626625" y="977687"/>
            <a:ext cx="478941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solidFill>
                  <a:srgbClr val="002060"/>
                </a:solidFill>
                <a:effectLst/>
                <a:latin typeface="DM Sans" panose="020B0604020202020204" charset="0"/>
              </a:rPr>
              <a:t>Table showing all confusion matrix values of the models.</a:t>
            </a:r>
            <a:endParaRPr lang="en-US" dirty="0">
              <a:solidFill>
                <a:srgbClr val="002060"/>
              </a:solidFill>
              <a:latin typeface="DM Sans" panose="020B0604020202020204" charset="0"/>
            </a:endParaRPr>
          </a:p>
        </p:txBody>
      </p:sp>
      <p:pic>
        <p:nvPicPr>
          <p:cNvPr id="5" name="صورة 4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20A78C59-B99C-4855-BEF9-5536E50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5" y="1552637"/>
            <a:ext cx="5364064" cy="3055122"/>
          </a:xfrm>
          <a:prstGeom prst="rect">
            <a:avLst/>
          </a:prstGeom>
        </p:spPr>
      </p:pic>
      <p:grpSp>
        <p:nvGrpSpPr>
          <p:cNvPr id="6" name="Google Shape;332;p32">
            <a:extLst>
              <a:ext uri="{FF2B5EF4-FFF2-40B4-BE49-F238E27FC236}">
                <a16:creationId xmlns:a16="http://schemas.microsoft.com/office/drawing/2014/main" id="{684E9739-9A18-4969-8424-4172E2A3D950}"/>
              </a:ext>
            </a:extLst>
          </p:cNvPr>
          <p:cNvGrpSpPr/>
          <p:nvPr/>
        </p:nvGrpSpPr>
        <p:grpSpPr>
          <a:xfrm>
            <a:off x="6558824" y="2136769"/>
            <a:ext cx="2374991" cy="2807666"/>
            <a:chOff x="4749388" y="610304"/>
            <a:chExt cx="3694120" cy="4125705"/>
          </a:xfrm>
        </p:grpSpPr>
        <p:grpSp>
          <p:nvGrpSpPr>
            <p:cNvPr id="7" name="Google Shape;333;p32">
              <a:extLst>
                <a:ext uri="{FF2B5EF4-FFF2-40B4-BE49-F238E27FC236}">
                  <a16:creationId xmlns:a16="http://schemas.microsoft.com/office/drawing/2014/main" id="{7921FB88-F276-4522-A55D-F6B37DD18AE4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02" name="Google Shape;334;p32">
                <a:extLst>
                  <a:ext uri="{FF2B5EF4-FFF2-40B4-BE49-F238E27FC236}">
                    <a16:creationId xmlns:a16="http://schemas.microsoft.com/office/drawing/2014/main" id="{6D33CC6F-B53B-450E-8F1D-411E2AC8F3CC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35;p32">
                <a:extLst>
                  <a:ext uri="{FF2B5EF4-FFF2-40B4-BE49-F238E27FC236}">
                    <a16:creationId xmlns:a16="http://schemas.microsoft.com/office/drawing/2014/main" id="{B0D5B4D3-2412-498B-B71E-7CE9E0B79EF2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36;p32">
                <a:extLst>
                  <a:ext uri="{FF2B5EF4-FFF2-40B4-BE49-F238E27FC236}">
                    <a16:creationId xmlns:a16="http://schemas.microsoft.com/office/drawing/2014/main" id="{99E70997-33F2-4A7A-A3FF-4AB9F0F943A1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37;p32">
                <a:extLst>
                  <a:ext uri="{FF2B5EF4-FFF2-40B4-BE49-F238E27FC236}">
                    <a16:creationId xmlns:a16="http://schemas.microsoft.com/office/drawing/2014/main" id="{231DD5E6-3C96-4162-9FC8-05FDB404AC3C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38;p32">
                <a:extLst>
                  <a:ext uri="{FF2B5EF4-FFF2-40B4-BE49-F238E27FC236}">
                    <a16:creationId xmlns:a16="http://schemas.microsoft.com/office/drawing/2014/main" id="{753F4AC5-57AA-4976-9F89-20380DE3F21D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39;p32">
                <a:extLst>
                  <a:ext uri="{FF2B5EF4-FFF2-40B4-BE49-F238E27FC236}">
                    <a16:creationId xmlns:a16="http://schemas.microsoft.com/office/drawing/2014/main" id="{A7F0C8EE-3694-4049-A504-85286F715921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0;p32">
                <a:extLst>
                  <a:ext uri="{FF2B5EF4-FFF2-40B4-BE49-F238E27FC236}">
                    <a16:creationId xmlns:a16="http://schemas.microsoft.com/office/drawing/2014/main" id="{C83487C6-49F1-4667-895A-A37C58FE7D3C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1;p32">
                <a:extLst>
                  <a:ext uri="{FF2B5EF4-FFF2-40B4-BE49-F238E27FC236}">
                    <a16:creationId xmlns:a16="http://schemas.microsoft.com/office/drawing/2014/main" id="{466A8CB7-374F-4513-8219-C82B2820528E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2;p32">
                <a:extLst>
                  <a:ext uri="{FF2B5EF4-FFF2-40B4-BE49-F238E27FC236}">
                    <a16:creationId xmlns:a16="http://schemas.microsoft.com/office/drawing/2014/main" id="{63EDA7D3-A90B-41C0-94A9-8ECFC2CC865A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3;p32">
                <a:extLst>
                  <a:ext uri="{FF2B5EF4-FFF2-40B4-BE49-F238E27FC236}">
                    <a16:creationId xmlns:a16="http://schemas.microsoft.com/office/drawing/2014/main" id="{DF8A4DA3-7820-4084-99DD-3E2513779CB2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4;p32">
                <a:extLst>
                  <a:ext uri="{FF2B5EF4-FFF2-40B4-BE49-F238E27FC236}">
                    <a16:creationId xmlns:a16="http://schemas.microsoft.com/office/drawing/2014/main" id="{79839717-6350-4060-A40D-21C9BF5534BE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5;p32">
                <a:extLst>
                  <a:ext uri="{FF2B5EF4-FFF2-40B4-BE49-F238E27FC236}">
                    <a16:creationId xmlns:a16="http://schemas.microsoft.com/office/drawing/2014/main" id="{7F78D37A-1A84-4232-9365-47BFF370D6B5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6;p32">
                <a:extLst>
                  <a:ext uri="{FF2B5EF4-FFF2-40B4-BE49-F238E27FC236}">
                    <a16:creationId xmlns:a16="http://schemas.microsoft.com/office/drawing/2014/main" id="{6857A096-64B0-4DDF-8F00-B2901A5C8A5C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7;p32">
                <a:extLst>
                  <a:ext uri="{FF2B5EF4-FFF2-40B4-BE49-F238E27FC236}">
                    <a16:creationId xmlns:a16="http://schemas.microsoft.com/office/drawing/2014/main" id="{56924DD6-5975-4ED5-8AD8-0E7C8D826F1D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8;p32">
                <a:extLst>
                  <a:ext uri="{FF2B5EF4-FFF2-40B4-BE49-F238E27FC236}">
                    <a16:creationId xmlns:a16="http://schemas.microsoft.com/office/drawing/2014/main" id="{9E0CE725-6427-429D-8967-3ACCE37A287F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49;p32">
                <a:extLst>
                  <a:ext uri="{FF2B5EF4-FFF2-40B4-BE49-F238E27FC236}">
                    <a16:creationId xmlns:a16="http://schemas.microsoft.com/office/drawing/2014/main" id="{CE4A8E54-E218-4EBD-B727-42B089FDA8BC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0;p32">
                <a:extLst>
                  <a:ext uri="{FF2B5EF4-FFF2-40B4-BE49-F238E27FC236}">
                    <a16:creationId xmlns:a16="http://schemas.microsoft.com/office/drawing/2014/main" id="{EDF31E71-BE16-4C84-AF79-9C8F2F868635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1;p32">
                <a:extLst>
                  <a:ext uri="{FF2B5EF4-FFF2-40B4-BE49-F238E27FC236}">
                    <a16:creationId xmlns:a16="http://schemas.microsoft.com/office/drawing/2014/main" id="{A4CD449B-61E8-408B-9510-6902FD6D2E0E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52;p32">
                <a:extLst>
                  <a:ext uri="{FF2B5EF4-FFF2-40B4-BE49-F238E27FC236}">
                    <a16:creationId xmlns:a16="http://schemas.microsoft.com/office/drawing/2014/main" id="{7F1BCF31-EC17-41FE-AFE9-D7CC146571DD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53;p32">
                <a:extLst>
                  <a:ext uri="{FF2B5EF4-FFF2-40B4-BE49-F238E27FC236}">
                    <a16:creationId xmlns:a16="http://schemas.microsoft.com/office/drawing/2014/main" id="{9F1816C0-B482-4924-B35C-A8BF99D5D62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54;p32">
                <a:extLst>
                  <a:ext uri="{FF2B5EF4-FFF2-40B4-BE49-F238E27FC236}">
                    <a16:creationId xmlns:a16="http://schemas.microsoft.com/office/drawing/2014/main" id="{E6A4F0CF-05DC-4A55-B0D1-FF21ECDA55B2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55;p32">
                <a:extLst>
                  <a:ext uri="{FF2B5EF4-FFF2-40B4-BE49-F238E27FC236}">
                    <a16:creationId xmlns:a16="http://schemas.microsoft.com/office/drawing/2014/main" id="{7DC17DBC-D09D-4EDD-9848-1E918C26CAA1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56;p32">
                <a:extLst>
                  <a:ext uri="{FF2B5EF4-FFF2-40B4-BE49-F238E27FC236}">
                    <a16:creationId xmlns:a16="http://schemas.microsoft.com/office/drawing/2014/main" id="{B434B1DF-B5C3-4D39-B0DE-176797ADC2FD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57;p32">
                <a:extLst>
                  <a:ext uri="{FF2B5EF4-FFF2-40B4-BE49-F238E27FC236}">
                    <a16:creationId xmlns:a16="http://schemas.microsoft.com/office/drawing/2014/main" id="{85E8D431-C4D1-4231-A660-3E7200C23FA5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58;p32">
                <a:extLst>
                  <a:ext uri="{FF2B5EF4-FFF2-40B4-BE49-F238E27FC236}">
                    <a16:creationId xmlns:a16="http://schemas.microsoft.com/office/drawing/2014/main" id="{8C6C0861-E1B1-4DBD-9A38-C84DF616F531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59;p32">
                <a:extLst>
                  <a:ext uri="{FF2B5EF4-FFF2-40B4-BE49-F238E27FC236}">
                    <a16:creationId xmlns:a16="http://schemas.microsoft.com/office/drawing/2014/main" id="{E0915BE6-4E4A-4013-8C34-F26B5123FB9E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60;p32">
                <a:extLst>
                  <a:ext uri="{FF2B5EF4-FFF2-40B4-BE49-F238E27FC236}">
                    <a16:creationId xmlns:a16="http://schemas.microsoft.com/office/drawing/2014/main" id="{DD156871-239A-4ED8-933A-72128DE0B9CD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61;p32">
                <a:extLst>
                  <a:ext uri="{FF2B5EF4-FFF2-40B4-BE49-F238E27FC236}">
                    <a16:creationId xmlns:a16="http://schemas.microsoft.com/office/drawing/2014/main" id="{B3C718AD-9F23-41D6-862B-1BFC61A4BD40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62;p32">
                <a:extLst>
                  <a:ext uri="{FF2B5EF4-FFF2-40B4-BE49-F238E27FC236}">
                    <a16:creationId xmlns:a16="http://schemas.microsoft.com/office/drawing/2014/main" id="{2E3F8213-8C5B-4DF0-A577-D88B64D5CE03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63;p32">
                <a:extLst>
                  <a:ext uri="{FF2B5EF4-FFF2-40B4-BE49-F238E27FC236}">
                    <a16:creationId xmlns:a16="http://schemas.microsoft.com/office/drawing/2014/main" id="{BB57ABCF-7A9A-4389-9ABA-95BB5CE96502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64;p32">
                <a:extLst>
                  <a:ext uri="{FF2B5EF4-FFF2-40B4-BE49-F238E27FC236}">
                    <a16:creationId xmlns:a16="http://schemas.microsoft.com/office/drawing/2014/main" id="{4CB59AD3-02AF-4246-B587-B49775D4EA6C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65;p32">
                <a:extLst>
                  <a:ext uri="{FF2B5EF4-FFF2-40B4-BE49-F238E27FC236}">
                    <a16:creationId xmlns:a16="http://schemas.microsoft.com/office/drawing/2014/main" id="{EE40CB57-11EB-406E-949B-893C1330371D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66;p32">
                <a:extLst>
                  <a:ext uri="{FF2B5EF4-FFF2-40B4-BE49-F238E27FC236}">
                    <a16:creationId xmlns:a16="http://schemas.microsoft.com/office/drawing/2014/main" id="{9C85725B-1CCE-4F9F-A1A8-A1D0DCC7F59E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67;p32">
                <a:extLst>
                  <a:ext uri="{FF2B5EF4-FFF2-40B4-BE49-F238E27FC236}">
                    <a16:creationId xmlns:a16="http://schemas.microsoft.com/office/drawing/2014/main" id="{E95D86D3-3967-481A-BB4B-9FFCAC263A6F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68;p32">
                <a:extLst>
                  <a:ext uri="{FF2B5EF4-FFF2-40B4-BE49-F238E27FC236}">
                    <a16:creationId xmlns:a16="http://schemas.microsoft.com/office/drawing/2014/main" id="{4F522B95-8052-4CD2-8A59-847CB5874CEB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69;p32">
                <a:extLst>
                  <a:ext uri="{FF2B5EF4-FFF2-40B4-BE49-F238E27FC236}">
                    <a16:creationId xmlns:a16="http://schemas.microsoft.com/office/drawing/2014/main" id="{40AB07D3-50AC-42EC-A2BD-39851EB4F98E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70;p32">
                <a:extLst>
                  <a:ext uri="{FF2B5EF4-FFF2-40B4-BE49-F238E27FC236}">
                    <a16:creationId xmlns:a16="http://schemas.microsoft.com/office/drawing/2014/main" id="{01C1D562-63E3-48B3-B38B-C630678EB0BA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71;p32">
                <a:extLst>
                  <a:ext uri="{FF2B5EF4-FFF2-40B4-BE49-F238E27FC236}">
                    <a16:creationId xmlns:a16="http://schemas.microsoft.com/office/drawing/2014/main" id="{726D3567-FE4C-47A2-A052-4EB287153846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72;p32">
                <a:extLst>
                  <a:ext uri="{FF2B5EF4-FFF2-40B4-BE49-F238E27FC236}">
                    <a16:creationId xmlns:a16="http://schemas.microsoft.com/office/drawing/2014/main" id="{A6DF2AD2-99B5-4A90-87E5-077B2DC147D0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73;p32">
                <a:extLst>
                  <a:ext uri="{FF2B5EF4-FFF2-40B4-BE49-F238E27FC236}">
                    <a16:creationId xmlns:a16="http://schemas.microsoft.com/office/drawing/2014/main" id="{2BC735F3-8236-4F6E-B35E-59F346EE9D2F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74;p32">
                <a:extLst>
                  <a:ext uri="{FF2B5EF4-FFF2-40B4-BE49-F238E27FC236}">
                    <a16:creationId xmlns:a16="http://schemas.microsoft.com/office/drawing/2014/main" id="{49E52DE3-2235-4F32-8236-22AE198CB6B7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75;p32">
                <a:extLst>
                  <a:ext uri="{FF2B5EF4-FFF2-40B4-BE49-F238E27FC236}">
                    <a16:creationId xmlns:a16="http://schemas.microsoft.com/office/drawing/2014/main" id="{CC279370-12B5-4480-A176-57D477C9E19A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76;p32">
                <a:extLst>
                  <a:ext uri="{FF2B5EF4-FFF2-40B4-BE49-F238E27FC236}">
                    <a16:creationId xmlns:a16="http://schemas.microsoft.com/office/drawing/2014/main" id="{E7E3A363-E0CD-42B5-B40C-CC0B68A928DD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77;p32">
                <a:extLst>
                  <a:ext uri="{FF2B5EF4-FFF2-40B4-BE49-F238E27FC236}">
                    <a16:creationId xmlns:a16="http://schemas.microsoft.com/office/drawing/2014/main" id="{CD733735-8738-4267-B0CA-215566F541EC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78;p32">
                <a:extLst>
                  <a:ext uri="{FF2B5EF4-FFF2-40B4-BE49-F238E27FC236}">
                    <a16:creationId xmlns:a16="http://schemas.microsoft.com/office/drawing/2014/main" id="{CAEDC04D-8F74-4C89-A1EF-8B51F3D90E6F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79;p32">
                <a:extLst>
                  <a:ext uri="{FF2B5EF4-FFF2-40B4-BE49-F238E27FC236}">
                    <a16:creationId xmlns:a16="http://schemas.microsoft.com/office/drawing/2014/main" id="{5E7393F9-08AC-46D9-94F1-62A19929935E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80;p32">
                <a:extLst>
                  <a:ext uri="{FF2B5EF4-FFF2-40B4-BE49-F238E27FC236}">
                    <a16:creationId xmlns:a16="http://schemas.microsoft.com/office/drawing/2014/main" id="{882E87D2-5381-492A-B48E-C740B0B6DCF5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81;p32">
                <a:extLst>
                  <a:ext uri="{FF2B5EF4-FFF2-40B4-BE49-F238E27FC236}">
                    <a16:creationId xmlns:a16="http://schemas.microsoft.com/office/drawing/2014/main" id="{2AB2F7E0-1A44-492B-8A05-956A03B0F76F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82;p32">
                <a:extLst>
                  <a:ext uri="{FF2B5EF4-FFF2-40B4-BE49-F238E27FC236}">
                    <a16:creationId xmlns:a16="http://schemas.microsoft.com/office/drawing/2014/main" id="{3B0EB0D9-233C-4E89-AE2E-FD52D61E5A67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83;p32">
                <a:extLst>
                  <a:ext uri="{FF2B5EF4-FFF2-40B4-BE49-F238E27FC236}">
                    <a16:creationId xmlns:a16="http://schemas.microsoft.com/office/drawing/2014/main" id="{D13E96B0-FD11-4DE4-AE51-B51DF6C235FE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84;p32">
                <a:extLst>
                  <a:ext uri="{FF2B5EF4-FFF2-40B4-BE49-F238E27FC236}">
                    <a16:creationId xmlns:a16="http://schemas.microsoft.com/office/drawing/2014/main" id="{47037CDF-8072-4707-BDDE-7A9F93473C62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85;p32">
                <a:extLst>
                  <a:ext uri="{FF2B5EF4-FFF2-40B4-BE49-F238E27FC236}">
                    <a16:creationId xmlns:a16="http://schemas.microsoft.com/office/drawing/2014/main" id="{97C0DCDD-16D3-479B-B967-E459BAA30813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86;p32">
                <a:extLst>
                  <a:ext uri="{FF2B5EF4-FFF2-40B4-BE49-F238E27FC236}">
                    <a16:creationId xmlns:a16="http://schemas.microsoft.com/office/drawing/2014/main" id="{6C7EFCCF-7390-4FD7-9E85-C31FCED99297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87;p32">
                <a:extLst>
                  <a:ext uri="{FF2B5EF4-FFF2-40B4-BE49-F238E27FC236}">
                    <a16:creationId xmlns:a16="http://schemas.microsoft.com/office/drawing/2014/main" id="{3D4CD32D-613D-4280-A91E-29D077B1057F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88;p32">
                <a:extLst>
                  <a:ext uri="{FF2B5EF4-FFF2-40B4-BE49-F238E27FC236}">
                    <a16:creationId xmlns:a16="http://schemas.microsoft.com/office/drawing/2014/main" id="{5CE1EAA7-E593-4BE8-9D16-54710BC1E2C9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89;p32">
                <a:extLst>
                  <a:ext uri="{FF2B5EF4-FFF2-40B4-BE49-F238E27FC236}">
                    <a16:creationId xmlns:a16="http://schemas.microsoft.com/office/drawing/2014/main" id="{45D39919-A8D5-4100-9C50-827EFFAA1598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90;p32">
                <a:extLst>
                  <a:ext uri="{FF2B5EF4-FFF2-40B4-BE49-F238E27FC236}">
                    <a16:creationId xmlns:a16="http://schemas.microsoft.com/office/drawing/2014/main" id="{5EC551F3-42A3-4D0D-BB7A-16DA1247C581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91;p32">
                <a:extLst>
                  <a:ext uri="{FF2B5EF4-FFF2-40B4-BE49-F238E27FC236}">
                    <a16:creationId xmlns:a16="http://schemas.microsoft.com/office/drawing/2014/main" id="{7BEC3042-7F9E-460E-815C-8B16968DCC05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92;p32">
                <a:extLst>
                  <a:ext uri="{FF2B5EF4-FFF2-40B4-BE49-F238E27FC236}">
                    <a16:creationId xmlns:a16="http://schemas.microsoft.com/office/drawing/2014/main" id="{94758ED3-5D35-4650-88A1-A9CDC8DF034B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93;p32">
                <a:extLst>
                  <a:ext uri="{FF2B5EF4-FFF2-40B4-BE49-F238E27FC236}">
                    <a16:creationId xmlns:a16="http://schemas.microsoft.com/office/drawing/2014/main" id="{226D6932-003C-42D7-B687-75B4CA81E008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94;p32">
                <a:extLst>
                  <a:ext uri="{FF2B5EF4-FFF2-40B4-BE49-F238E27FC236}">
                    <a16:creationId xmlns:a16="http://schemas.microsoft.com/office/drawing/2014/main" id="{88092DFF-4FE6-464D-9964-A224315BDECF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95;p32">
                <a:extLst>
                  <a:ext uri="{FF2B5EF4-FFF2-40B4-BE49-F238E27FC236}">
                    <a16:creationId xmlns:a16="http://schemas.microsoft.com/office/drawing/2014/main" id="{90C89154-6399-4BF1-AE06-D792CE1BE98F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96;p32">
                <a:extLst>
                  <a:ext uri="{FF2B5EF4-FFF2-40B4-BE49-F238E27FC236}">
                    <a16:creationId xmlns:a16="http://schemas.microsoft.com/office/drawing/2014/main" id="{C168A608-F97A-4BD8-A649-530147646D73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97;p32">
                <a:extLst>
                  <a:ext uri="{FF2B5EF4-FFF2-40B4-BE49-F238E27FC236}">
                    <a16:creationId xmlns:a16="http://schemas.microsoft.com/office/drawing/2014/main" id="{62512100-87FE-4418-90A3-B587A11E9876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98;p32">
                <a:extLst>
                  <a:ext uri="{FF2B5EF4-FFF2-40B4-BE49-F238E27FC236}">
                    <a16:creationId xmlns:a16="http://schemas.microsoft.com/office/drawing/2014/main" id="{B6615FBE-C3DB-4E74-A06E-7ACE9C9A51CC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99;p32">
                <a:extLst>
                  <a:ext uri="{FF2B5EF4-FFF2-40B4-BE49-F238E27FC236}">
                    <a16:creationId xmlns:a16="http://schemas.microsoft.com/office/drawing/2014/main" id="{53784241-1C7C-4EBA-A5ED-EF72F724FF2F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00;p32">
                <a:extLst>
                  <a:ext uri="{FF2B5EF4-FFF2-40B4-BE49-F238E27FC236}">
                    <a16:creationId xmlns:a16="http://schemas.microsoft.com/office/drawing/2014/main" id="{E162039E-BD2C-4B50-ADF9-AD5765A89685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01;p32">
                <a:extLst>
                  <a:ext uri="{FF2B5EF4-FFF2-40B4-BE49-F238E27FC236}">
                    <a16:creationId xmlns:a16="http://schemas.microsoft.com/office/drawing/2014/main" id="{B59E9AE1-F300-44F2-92B1-BC0FA8648FAB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02;p32">
                <a:extLst>
                  <a:ext uri="{FF2B5EF4-FFF2-40B4-BE49-F238E27FC236}">
                    <a16:creationId xmlns:a16="http://schemas.microsoft.com/office/drawing/2014/main" id="{8436D8DD-5237-4932-8DF8-221F09DB8CBF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03;p32">
                <a:extLst>
                  <a:ext uri="{FF2B5EF4-FFF2-40B4-BE49-F238E27FC236}">
                    <a16:creationId xmlns:a16="http://schemas.microsoft.com/office/drawing/2014/main" id="{FC3F73CF-BACB-45A9-94A2-D4899E4ECCBF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04;p32">
                <a:extLst>
                  <a:ext uri="{FF2B5EF4-FFF2-40B4-BE49-F238E27FC236}">
                    <a16:creationId xmlns:a16="http://schemas.microsoft.com/office/drawing/2014/main" id="{1F9246DE-8B92-4546-A994-C2443210067D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05;p32">
                <a:extLst>
                  <a:ext uri="{FF2B5EF4-FFF2-40B4-BE49-F238E27FC236}">
                    <a16:creationId xmlns:a16="http://schemas.microsoft.com/office/drawing/2014/main" id="{99AC3BEF-E87D-42D8-916A-82BEF91777FD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06;p32">
                <a:extLst>
                  <a:ext uri="{FF2B5EF4-FFF2-40B4-BE49-F238E27FC236}">
                    <a16:creationId xmlns:a16="http://schemas.microsoft.com/office/drawing/2014/main" id="{023AEA30-4F26-4008-90AB-9A9010847D13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07;p32">
                <a:extLst>
                  <a:ext uri="{FF2B5EF4-FFF2-40B4-BE49-F238E27FC236}">
                    <a16:creationId xmlns:a16="http://schemas.microsoft.com/office/drawing/2014/main" id="{56C83517-6999-45B3-AFDB-758B9A0154BD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08;p32">
                <a:extLst>
                  <a:ext uri="{FF2B5EF4-FFF2-40B4-BE49-F238E27FC236}">
                    <a16:creationId xmlns:a16="http://schemas.microsoft.com/office/drawing/2014/main" id="{34D78A49-E820-413D-8168-D57C2E7E2ACB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09;p32">
                <a:extLst>
                  <a:ext uri="{FF2B5EF4-FFF2-40B4-BE49-F238E27FC236}">
                    <a16:creationId xmlns:a16="http://schemas.microsoft.com/office/drawing/2014/main" id="{0AE04BE5-35F9-447F-AB74-8BD351056C29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10;p32">
                <a:extLst>
                  <a:ext uri="{FF2B5EF4-FFF2-40B4-BE49-F238E27FC236}">
                    <a16:creationId xmlns:a16="http://schemas.microsoft.com/office/drawing/2014/main" id="{43B1CB37-A721-426D-A1E4-F220EC5F70DD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11;p32">
                <a:extLst>
                  <a:ext uri="{FF2B5EF4-FFF2-40B4-BE49-F238E27FC236}">
                    <a16:creationId xmlns:a16="http://schemas.microsoft.com/office/drawing/2014/main" id="{B9896885-A223-40DF-A0FD-A2C6BA30D748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12;p32">
                <a:extLst>
                  <a:ext uri="{FF2B5EF4-FFF2-40B4-BE49-F238E27FC236}">
                    <a16:creationId xmlns:a16="http://schemas.microsoft.com/office/drawing/2014/main" id="{164BEBD9-4103-40EA-B611-134712BAB497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13;p32">
                <a:extLst>
                  <a:ext uri="{FF2B5EF4-FFF2-40B4-BE49-F238E27FC236}">
                    <a16:creationId xmlns:a16="http://schemas.microsoft.com/office/drawing/2014/main" id="{26A3831A-E9B7-4014-B01A-286565AAB47A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14;p32">
                <a:extLst>
                  <a:ext uri="{FF2B5EF4-FFF2-40B4-BE49-F238E27FC236}">
                    <a16:creationId xmlns:a16="http://schemas.microsoft.com/office/drawing/2014/main" id="{59808385-3F49-451F-B0A7-AB3B770CCA6E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15;p32">
                <a:extLst>
                  <a:ext uri="{FF2B5EF4-FFF2-40B4-BE49-F238E27FC236}">
                    <a16:creationId xmlns:a16="http://schemas.microsoft.com/office/drawing/2014/main" id="{677D4972-8E47-4032-BBE7-B3F723B028D9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16;p32">
                <a:extLst>
                  <a:ext uri="{FF2B5EF4-FFF2-40B4-BE49-F238E27FC236}">
                    <a16:creationId xmlns:a16="http://schemas.microsoft.com/office/drawing/2014/main" id="{626E3C3F-DF35-44A6-9D20-8A8501AE91F8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17;p32">
                <a:extLst>
                  <a:ext uri="{FF2B5EF4-FFF2-40B4-BE49-F238E27FC236}">
                    <a16:creationId xmlns:a16="http://schemas.microsoft.com/office/drawing/2014/main" id="{09D5B876-818B-4A99-85A5-943FFD55AA74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18;p32">
                <a:extLst>
                  <a:ext uri="{FF2B5EF4-FFF2-40B4-BE49-F238E27FC236}">
                    <a16:creationId xmlns:a16="http://schemas.microsoft.com/office/drawing/2014/main" id="{A99CB32E-8FF8-4284-B97B-6350C2140D42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19;p32">
                <a:extLst>
                  <a:ext uri="{FF2B5EF4-FFF2-40B4-BE49-F238E27FC236}">
                    <a16:creationId xmlns:a16="http://schemas.microsoft.com/office/drawing/2014/main" id="{F5A38AA4-BACE-406B-9126-469D44C7DEAD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20;p32">
                <a:extLst>
                  <a:ext uri="{FF2B5EF4-FFF2-40B4-BE49-F238E27FC236}">
                    <a16:creationId xmlns:a16="http://schemas.microsoft.com/office/drawing/2014/main" id="{E038F250-708C-461F-A1EC-F6BA7954509A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421;p32">
              <a:extLst>
                <a:ext uri="{FF2B5EF4-FFF2-40B4-BE49-F238E27FC236}">
                  <a16:creationId xmlns:a16="http://schemas.microsoft.com/office/drawing/2014/main" id="{13E6C6E0-EDB8-463C-B8C0-96A71E47CDC1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9" name="Google Shape;422;p32">
                <a:extLst>
                  <a:ext uri="{FF2B5EF4-FFF2-40B4-BE49-F238E27FC236}">
                    <a16:creationId xmlns:a16="http://schemas.microsoft.com/office/drawing/2014/main" id="{5CB78B82-C3A3-428A-B5C0-94528F93C973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72" name="Google Shape;423;p32">
                  <a:extLst>
                    <a:ext uri="{FF2B5EF4-FFF2-40B4-BE49-F238E27FC236}">
                      <a16:creationId xmlns:a16="http://schemas.microsoft.com/office/drawing/2014/main" id="{2D29C060-B8FB-4AA3-A80A-BB3870A73471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4;p32">
                  <a:extLst>
                    <a:ext uri="{FF2B5EF4-FFF2-40B4-BE49-F238E27FC236}">
                      <a16:creationId xmlns:a16="http://schemas.microsoft.com/office/drawing/2014/main" id="{81DC8F6F-6CEB-4FF2-B1DE-4AAC18B5D0A2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5;p32">
                  <a:extLst>
                    <a:ext uri="{FF2B5EF4-FFF2-40B4-BE49-F238E27FC236}">
                      <a16:creationId xmlns:a16="http://schemas.microsoft.com/office/drawing/2014/main" id="{4B09B382-6C00-43D1-90CC-E4D54D54C91D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6;p32">
                  <a:extLst>
                    <a:ext uri="{FF2B5EF4-FFF2-40B4-BE49-F238E27FC236}">
                      <a16:creationId xmlns:a16="http://schemas.microsoft.com/office/drawing/2014/main" id="{36F6508F-CC0F-45E7-A5F7-2ED691AA3091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7;p32">
                  <a:extLst>
                    <a:ext uri="{FF2B5EF4-FFF2-40B4-BE49-F238E27FC236}">
                      <a16:creationId xmlns:a16="http://schemas.microsoft.com/office/drawing/2014/main" id="{9E979D4E-49E7-40C4-BA10-CD0023B035BD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28;p32">
                  <a:extLst>
                    <a:ext uri="{FF2B5EF4-FFF2-40B4-BE49-F238E27FC236}">
                      <a16:creationId xmlns:a16="http://schemas.microsoft.com/office/drawing/2014/main" id="{D65D9C09-37B8-4F30-96A9-184189D5EF95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29;p32">
                  <a:extLst>
                    <a:ext uri="{FF2B5EF4-FFF2-40B4-BE49-F238E27FC236}">
                      <a16:creationId xmlns:a16="http://schemas.microsoft.com/office/drawing/2014/main" id="{65AB65CC-486F-437D-A35F-AAE890AAA7CD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30;p32">
                  <a:extLst>
                    <a:ext uri="{FF2B5EF4-FFF2-40B4-BE49-F238E27FC236}">
                      <a16:creationId xmlns:a16="http://schemas.microsoft.com/office/drawing/2014/main" id="{7DF75621-A68E-484D-99EA-E9803A57EFDE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431;p32">
                  <a:extLst>
                    <a:ext uri="{FF2B5EF4-FFF2-40B4-BE49-F238E27FC236}">
                      <a16:creationId xmlns:a16="http://schemas.microsoft.com/office/drawing/2014/main" id="{80A7C38A-F573-491F-A7A2-A0A5CE917059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32;p32">
                  <a:extLst>
                    <a:ext uri="{FF2B5EF4-FFF2-40B4-BE49-F238E27FC236}">
                      <a16:creationId xmlns:a16="http://schemas.microsoft.com/office/drawing/2014/main" id="{63323302-B9B7-47C1-999E-215873E1A000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433;p32">
                  <a:extLst>
                    <a:ext uri="{FF2B5EF4-FFF2-40B4-BE49-F238E27FC236}">
                      <a16:creationId xmlns:a16="http://schemas.microsoft.com/office/drawing/2014/main" id="{E79EAEAB-AE1F-4589-B3DB-DC84CF73D7EB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34;p32">
                  <a:extLst>
                    <a:ext uri="{FF2B5EF4-FFF2-40B4-BE49-F238E27FC236}">
                      <a16:creationId xmlns:a16="http://schemas.microsoft.com/office/drawing/2014/main" id="{D02C5FFD-AF22-402E-922B-99BFC9B9D389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35;p32">
                  <a:extLst>
                    <a:ext uri="{FF2B5EF4-FFF2-40B4-BE49-F238E27FC236}">
                      <a16:creationId xmlns:a16="http://schemas.microsoft.com/office/drawing/2014/main" id="{2E953708-EE95-4603-AC2D-E011797A4A6A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36;p32">
                  <a:extLst>
                    <a:ext uri="{FF2B5EF4-FFF2-40B4-BE49-F238E27FC236}">
                      <a16:creationId xmlns:a16="http://schemas.microsoft.com/office/drawing/2014/main" id="{C183B455-5F18-47D6-B853-64B58408D7FA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37;p32">
                  <a:extLst>
                    <a:ext uri="{FF2B5EF4-FFF2-40B4-BE49-F238E27FC236}">
                      <a16:creationId xmlns:a16="http://schemas.microsoft.com/office/drawing/2014/main" id="{F286C45A-806D-4D48-AF06-EBD7F34CD5DA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38;p32">
                  <a:extLst>
                    <a:ext uri="{FF2B5EF4-FFF2-40B4-BE49-F238E27FC236}">
                      <a16:creationId xmlns:a16="http://schemas.microsoft.com/office/drawing/2014/main" id="{9ADA10F8-0E01-49E2-9408-0C99387C0E79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39;p32">
                  <a:extLst>
                    <a:ext uri="{FF2B5EF4-FFF2-40B4-BE49-F238E27FC236}">
                      <a16:creationId xmlns:a16="http://schemas.microsoft.com/office/drawing/2014/main" id="{1A116938-83BE-4320-9E41-6F72C29301EB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40;p32">
                  <a:extLst>
                    <a:ext uri="{FF2B5EF4-FFF2-40B4-BE49-F238E27FC236}">
                      <a16:creationId xmlns:a16="http://schemas.microsoft.com/office/drawing/2014/main" id="{E431C36A-03BE-42E2-82A6-99C18B9AB49F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41;p32">
                  <a:extLst>
                    <a:ext uri="{FF2B5EF4-FFF2-40B4-BE49-F238E27FC236}">
                      <a16:creationId xmlns:a16="http://schemas.microsoft.com/office/drawing/2014/main" id="{DB002695-9312-4B2E-A3C6-BEFE929B08BE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42;p32">
                  <a:extLst>
                    <a:ext uri="{FF2B5EF4-FFF2-40B4-BE49-F238E27FC236}">
                      <a16:creationId xmlns:a16="http://schemas.microsoft.com/office/drawing/2014/main" id="{6018B33C-0BE5-478F-B686-65A6C6DF223E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43;p32">
                  <a:extLst>
                    <a:ext uri="{FF2B5EF4-FFF2-40B4-BE49-F238E27FC236}">
                      <a16:creationId xmlns:a16="http://schemas.microsoft.com/office/drawing/2014/main" id="{0A5276CE-ED75-4840-B43B-D09373D3F2E8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44;p32">
                  <a:extLst>
                    <a:ext uri="{FF2B5EF4-FFF2-40B4-BE49-F238E27FC236}">
                      <a16:creationId xmlns:a16="http://schemas.microsoft.com/office/drawing/2014/main" id="{65C4DD19-F430-49D5-A767-545F21BC017A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45;p32">
                  <a:extLst>
                    <a:ext uri="{FF2B5EF4-FFF2-40B4-BE49-F238E27FC236}">
                      <a16:creationId xmlns:a16="http://schemas.microsoft.com/office/drawing/2014/main" id="{9E5BE288-85D8-4C33-AAB8-8A58C040204B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46;p32">
                  <a:extLst>
                    <a:ext uri="{FF2B5EF4-FFF2-40B4-BE49-F238E27FC236}">
                      <a16:creationId xmlns:a16="http://schemas.microsoft.com/office/drawing/2014/main" id="{1A7D6764-9CE0-46B0-ADCA-1C007F1440D1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47;p32">
                  <a:extLst>
                    <a:ext uri="{FF2B5EF4-FFF2-40B4-BE49-F238E27FC236}">
                      <a16:creationId xmlns:a16="http://schemas.microsoft.com/office/drawing/2014/main" id="{FCFA0900-0348-46C2-9859-9F0E168B4735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48;p32">
                  <a:extLst>
                    <a:ext uri="{FF2B5EF4-FFF2-40B4-BE49-F238E27FC236}">
                      <a16:creationId xmlns:a16="http://schemas.microsoft.com/office/drawing/2014/main" id="{5645DBA1-3D97-41F5-91E3-C52A2315D746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49;p32">
                  <a:extLst>
                    <a:ext uri="{FF2B5EF4-FFF2-40B4-BE49-F238E27FC236}">
                      <a16:creationId xmlns:a16="http://schemas.microsoft.com/office/drawing/2014/main" id="{54350A1C-F6C6-4FC8-AB11-8C0223035DDA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50;p32">
                  <a:extLst>
                    <a:ext uri="{FF2B5EF4-FFF2-40B4-BE49-F238E27FC236}">
                      <a16:creationId xmlns:a16="http://schemas.microsoft.com/office/drawing/2014/main" id="{084B732D-C717-4EA3-B050-FDFB4329D515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51;p32">
                  <a:extLst>
                    <a:ext uri="{FF2B5EF4-FFF2-40B4-BE49-F238E27FC236}">
                      <a16:creationId xmlns:a16="http://schemas.microsoft.com/office/drawing/2014/main" id="{57E5810B-B09B-4E2C-9D81-A9363CB19579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52;p32">
                  <a:extLst>
                    <a:ext uri="{FF2B5EF4-FFF2-40B4-BE49-F238E27FC236}">
                      <a16:creationId xmlns:a16="http://schemas.microsoft.com/office/drawing/2014/main" id="{D8FB06ED-03A0-466D-929F-028BCB94D830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453;p32">
                <a:extLst>
                  <a:ext uri="{FF2B5EF4-FFF2-40B4-BE49-F238E27FC236}">
                    <a16:creationId xmlns:a16="http://schemas.microsoft.com/office/drawing/2014/main" id="{FB373DEF-57DE-4658-B794-34B74197B197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454;p32">
                <a:extLst>
                  <a:ext uri="{FF2B5EF4-FFF2-40B4-BE49-F238E27FC236}">
                    <a16:creationId xmlns:a16="http://schemas.microsoft.com/office/drawing/2014/main" id="{28FFD200-F1FB-4054-A462-C32011EA7390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59" name="Google Shape;455;p32">
                  <a:extLst>
                    <a:ext uri="{FF2B5EF4-FFF2-40B4-BE49-F238E27FC236}">
                      <a16:creationId xmlns:a16="http://schemas.microsoft.com/office/drawing/2014/main" id="{F340DFBE-7026-48FE-AF9D-C2CDFC48ABF6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56;p32">
                  <a:extLst>
                    <a:ext uri="{FF2B5EF4-FFF2-40B4-BE49-F238E27FC236}">
                      <a16:creationId xmlns:a16="http://schemas.microsoft.com/office/drawing/2014/main" id="{855D3DBB-DC91-43AD-8354-2521DF093B95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7;p32">
                  <a:extLst>
                    <a:ext uri="{FF2B5EF4-FFF2-40B4-BE49-F238E27FC236}">
                      <a16:creationId xmlns:a16="http://schemas.microsoft.com/office/drawing/2014/main" id="{232EFADA-07D6-435C-A601-415454DFB6DE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58;p32">
                  <a:extLst>
                    <a:ext uri="{FF2B5EF4-FFF2-40B4-BE49-F238E27FC236}">
                      <a16:creationId xmlns:a16="http://schemas.microsoft.com/office/drawing/2014/main" id="{94B23B9F-B0EA-4C20-8D54-8F353F22E764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59;p32">
                  <a:extLst>
                    <a:ext uri="{FF2B5EF4-FFF2-40B4-BE49-F238E27FC236}">
                      <a16:creationId xmlns:a16="http://schemas.microsoft.com/office/drawing/2014/main" id="{C7B04675-BBF0-4718-80D0-4FAAB0A69CA0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60;p32">
                  <a:extLst>
                    <a:ext uri="{FF2B5EF4-FFF2-40B4-BE49-F238E27FC236}">
                      <a16:creationId xmlns:a16="http://schemas.microsoft.com/office/drawing/2014/main" id="{A9D9104E-7CFA-41D6-B716-153A449F3C0C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61;p32">
                  <a:extLst>
                    <a:ext uri="{FF2B5EF4-FFF2-40B4-BE49-F238E27FC236}">
                      <a16:creationId xmlns:a16="http://schemas.microsoft.com/office/drawing/2014/main" id="{B57AD913-9F21-4965-9626-CA6484C1732A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62;p32">
                  <a:extLst>
                    <a:ext uri="{FF2B5EF4-FFF2-40B4-BE49-F238E27FC236}">
                      <a16:creationId xmlns:a16="http://schemas.microsoft.com/office/drawing/2014/main" id="{476D5130-71E0-42C4-8BF8-600901F03845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63;p32">
                  <a:extLst>
                    <a:ext uri="{FF2B5EF4-FFF2-40B4-BE49-F238E27FC236}">
                      <a16:creationId xmlns:a16="http://schemas.microsoft.com/office/drawing/2014/main" id="{372F06F2-AF57-48FC-AC3D-5813CE608665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64;p32">
                  <a:extLst>
                    <a:ext uri="{FF2B5EF4-FFF2-40B4-BE49-F238E27FC236}">
                      <a16:creationId xmlns:a16="http://schemas.microsoft.com/office/drawing/2014/main" id="{31A88340-0B5E-44A1-8BF1-A2EECF5B4823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65;p32">
                  <a:extLst>
                    <a:ext uri="{FF2B5EF4-FFF2-40B4-BE49-F238E27FC236}">
                      <a16:creationId xmlns:a16="http://schemas.microsoft.com/office/drawing/2014/main" id="{3E8518F8-C2F5-492D-A38E-96EB8224BEA2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66;p32">
                  <a:extLst>
                    <a:ext uri="{FF2B5EF4-FFF2-40B4-BE49-F238E27FC236}">
                      <a16:creationId xmlns:a16="http://schemas.microsoft.com/office/drawing/2014/main" id="{ADE5AED6-F9A4-432C-98B3-7B83354EB97F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67;p32">
                  <a:extLst>
                    <a:ext uri="{FF2B5EF4-FFF2-40B4-BE49-F238E27FC236}">
                      <a16:creationId xmlns:a16="http://schemas.microsoft.com/office/drawing/2014/main" id="{1406DD8F-BB17-432A-A066-BC98472DACC3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68;p32">
                <a:extLst>
                  <a:ext uri="{FF2B5EF4-FFF2-40B4-BE49-F238E27FC236}">
                    <a16:creationId xmlns:a16="http://schemas.microsoft.com/office/drawing/2014/main" id="{F5506A33-CF4C-44F3-B675-69DCC90E56C2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7" name="Google Shape;469;p32">
                  <a:extLst>
                    <a:ext uri="{FF2B5EF4-FFF2-40B4-BE49-F238E27FC236}">
                      <a16:creationId xmlns:a16="http://schemas.microsoft.com/office/drawing/2014/main" id="{ABD522A3-790E-4898-9289-2F2DA75487CD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70;p32">
                  <a:extLst>
                    <a:ext uri="{FF2B5EF4-FFF2-40B4-BE49-F238E27FC236}">
                      <a16:creationId xmlns:a16="http://schemas.microsoft.com/office/drawing/2014/main" id="{28E6B3F4-074B-49E0-9F95-5BF6BCFA3081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1;p32">
                  <a:extLst>
                    <a:ext uri="{FF2B5EF4-FFF2-40B4-BE49-F238E27FC236}">
                      <a16:creationId xmlns:a16="http://schemas.microsoft.com/office/drawing/2014/main" id="{40E1F8C4-FA2E-421A-BCE2-DBB62B182254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2;p32">
                  <a:extLst>
                    <a:ext uri="{FF2B5EF4-FFF2-40B4-BE49-F238E27FC236}">
                      <a16:creationId xmlns:a16="http://schemas.microsoft.com/office/drawing/2014/main" id="{5EC535C2-C1CF-4059-8C7E-404C74EFBE25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3;p32">
                  <a:extLst>
                    <a:ext uri="{FF2B5EF4-FFF2-40B4-BE49-F238E27FC236}">
                      <a16:creationId xmlns:a16="http://schemas.microsoft.com/office/drawing/2014/main" id="{FF0650F0-838F-4E98-B8B1-43815794D48C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4;p32">
                  <a:extLst>
                    <a:ext uri="{FF2B5EF4-FFF2-40B4-BE49-F238E27FC236}">
                      <a16:creationId xmlns:a16="http://schemas.microsoft.com/office/drawing/2014/main" id="{FAF7BB15-90A4-4598-B6CB-10816E7D1633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5;p32">
                  <a:extLst>
                    <a:ext uri="{FF2B5EF4-FFF2-40B4-BE49-F238E27FC236}">
                      <a16:creationId xmlns:a16="http://schemas.microsoft.com/office/drawing/2014/main" id="{9BEAF8DD-D601-426B-8969-796F646BEE05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6;p32">
                  <a:extLst>
                    <a:ext uri="{FF2B5EF4-FFF2-40B4-BE49-F238E27FC236}">
                      <a16:creationId xmlns:a16="http://schemas.microsoft.com/office/drawing/2014/main" id="{2A1F52C4-1A8D-48D1-9F63-739D8FD17E0F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7;p32">
                  <a:extLst>
                    <a:ext uri="{FF2B5EF4-FFF2-40B4-BE49-F238E27FC236}">
                      <a16:creationId xmlns:a16="http://schemas.microsoft.com/office/drawing/2014/main" id="{23704CEC-7ECA-4219-A959-EFF3E4D7EA54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8;p32">
                  <a:extLst>
                    <a:ext uri="{FF2B5EF4-FFF2-40B4-BE49-F238E27FC236}">
                      <a16:creationId xmlns:a16="http://schemas.microsoft.com/office/drawing/2014/main" id="{A830F322-A4DF-4D13-883F-8475C2D19860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79;p32">
                  <a:extLst>
                    <a:ext uri="{FF2B5EF4-FFF2-40B4-BE49-F238E27FC236}">
                      <a16:creationId xmlns:a16="http://schemas.microsoft.com/office/drawing/2014/main" id="{DD685CA7-351D-421C-A77F-576D1AD44821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80;p32">
                  <a:extLst>
                    <a:ext uri="{FF2B5EF4-FFF2-40B4-BE49-F238E27FC236}">
                      <a16:creationId xmlns:a16="http://schemas.microsoft.com/office/drawing/2014/main" id="{1F1CFB11-DC23-4558-A239-F933264D52D3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481;p32">
                <a:extLst>
                  <a:ext uri="{FF2B5EF4-FFF2-40B4-BE49-F238E27FC236}">
                    <a16:creationId xmlns:a16="http://schemas.microsoft.com/office/drawing/2014/main" id="{0441258C-73F4-4A08-B512-64924EF883AC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4" name="Google Shape;482;p32">
                  <a:extLst>
                    <a:ext uri="{FF2B5EF4-FFF2-40B4-BE49-F238E27FC236}">
                      <a16:creationId xmlns:a16="http://schemas.microsoft.com/office/drawing/2014/main" id="{04B4D543-5B86-428B-94DA-EF3D4CB06CEE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83;p32">
                  <a:extLst>
                    <a:ext uri="{FF2B5EF4-FFF2-40B4-BE49-F238E27FC236}">
                      <a16:creationId xmlns:a16="http://schemas.microsoft.com/office/drawing/2014/main" id="{E3B471AE-6545-4EF4-A31A-AA47ADF5F38B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4;p32">
                  <a:extLst>
                    <a:ext uri="{FF2B5EF4-FFF2-40B4-BE49-F238E27FC236}">
                      <a16:creationId xmlns:a16="http://schemas.microsoft.com/office/drawing/2014/main" id="{1444883C-27F2-4739-8EC6-1B289FF5AF85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5;p32">
                  <a:extLst>
                    <a:ext uri="{FF2B5EF4-FFF2-40B4-BE49-F238E27FC236}">
                      <a16:creationId xmlns:a16="http://schemas.microsoft.com/office/drawing/2014/main" id="{0DD396C1-85A5-4F4C-B361-87AC485CEB25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6;p32">
                  <a:extLst>
                    <a:ext uri="{FF2B5EF4-FFF2-40B4-BE49-F238E27FC236}">
                      <a16:creationId xmlns:a16="http://schemas.microsoft.com/office/drawing/2014/main" id="{D1BC71BD-DA1D-4806-859D-5E7820EDFAE5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7;p32">
                  <a:extLst>
                    <a:ext uri="{FF2B5EF4-FFF2-40B4-BE49-F238E27FC236}">
                      <a16:creationId xmlns:a16="http://schemas.microsoft.com/office/drawing/2014/main" id="{10882EB1-ADBC-4509-B009-87B6FD90EA67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8;p32">
                  <a:extLst>
                    <a:ext uri="{FF2B5EF4-FFF2-40B4-BE49-F238E27FC236}">
                      <a16:creationId xmlns:a16="http://schemas.microsoft.com/office/drawing/2014/main" id="{133FE2FE-6DFD-4F42-B0E9-6EB13B304539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89;p32">
                  <a:extLst>
                    <a:ext uri="{FF2B5EF4-FFF2-40B4-BE49-F238E27FC236}">
                      <a16:creationId xmlns:a16="http://schemas.microsoft.com/office/drawing/2014/main" id="{8C158210-525D-42F5-A6E4-DFED87441532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90;p32">
                  <a:extLst>
                    <a:ext uri="{FF2B5EF4-FFF2-40B4-BE49-F238E27FC236}">
                      <a16:creationId xmlns:a16="http://schemas.microsoft.com/office/drawing/2014/main" id="{2F788037-51F8-4E37-8AEC-FA5CF718D2D3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1;p32">
                  <a:extLst>
                    <a:ext uri="{FF2B5EF4-FFF2-40B4-BE49-F238E27FC236}">
                      <a16:creationId xmlns:a16="http://schemas.microsoft.com/office/drawing/2014/main" id="{5F0765BA-285E-48B9-8469-926F261121E5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2;p32">
                  <a:extLst>
                    <a:ext uri="{FF2B5EF4-FFF2-40B4-BE49-F238E27FC236}">
                      <a16:creationId xmlns:a16="http://schemas.microsoft.com/office/drawing/2014/main" id="{4269860A-E546-4CA7-8D4C-C53852C8E8C0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3;p32">
                  <a:extLst>
                    <a:ext uri="{FF2B5EF4-FFF2-40B4-BE49-F238E27FC236}">
                      <a16:creationId xmlns:a16="http://schemas.microsoft.com/office/drawing/2014/main" id="{8D5781C6-4467-49F3-A868-EA1BDBC30D80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4;p32">
                  <a:extLst>
                    <a:ext uri="{FF2B5EF4-FFF2-40B4-BE49-F238E27FC236}">
                      <a16:creationId xmlns:a16="http://schemas.microsoft.com/office/drawing/2014/main" id="{04BB0E26-B18A-483A-A630-9266D74AE413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5;p32">
                  <a:extLst>
                    <a:ext uri="{FF2B5EF4-FFF2-40B4-BE49-F238E27FC236}">
                      <a16:creationId xmlns:a16="http://schemas.microsoft.com/office/drawing/2014/main" id="{5E20128E-5628-4DC7-980E-8DC38FB9092C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6;p32">
                  <a:extLst>
                    <a:ext uri="{FF2B5EF4-FFF2-40B4-BE49-F238E27FC236}">
                      <a16:creationId xmlns:a16="http://schemas.microsoft.com/office/drawing/2014/main" id="{3C7C744B-B39E-4A7D-A60A-171572393A88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7;p32">
                  <a:extLst>
                    <a:ext uri="{FF2B5EF4-FFF2-40B4-BE49-F238E27FC236}">
                      <a16:creationId xmlns:a16="http://schemas.microsoft.com/office/drawing/2014/main" id="{ABEF3EDA-4724-473F-A56D-52F16D2ED8BB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8;p32">
                  <a:extLst>
                    <a:ext uri="{FF2B5EF4-FFF2-40B4-BE49-F238E27FC236}">
                      <a16:creationId xmlns:a16="http://schemas.microsoft.com/office/drawing/2014/main" id="{0C57F975-F51E-49AD-817C-B7842102D084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99;p32">
                  <a:extLst>
                    <a:ext uri="{FF2B5EF4-FFF2-40B4-BE49-F238E27FC236}">
                      <a16:creationId xmlns:a16="http://schemas.microsoft.com/office/drawing/2014/main" id="{6A6FBA14-E991-41C6-B8F9-80D3CD26A9DF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00;p32">
                  <a:extLst>
                    <a:ext uri="{FF2B5EF4-FFF2-40B4-BE49-F238E27FC236}">
                      <a16:creationId xmlns:a16="http://schemas.microsoft.com/office/drawing/2014/main" id="{12300294-8DBB-4E52-800C-67A2C59F5AEF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1;p32">
                  <a:extLst>
                    <a:ext uri="{FF2B5EF4-FFF2-40B4-BE49-F238E27FC236}">
                      <a16:creationId xmlns:a16="http://schemas.microsoft.com/office/drawing/2014/main" id="{B4510253-5629-4273-A448-F3A7C8211086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2;p32">
                  <a:extLst>
                    <a:ext uri="{FF2B5EF4-FFF2-40B4-BE49-F238E27FC236}">
                      <a16:creationId xmlns:a16="http://schemas.microsoft.com/office/drawing/2014/main" id="{2E2497D9-7B84-48C1-8BA5-D16F9A0B513F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3;p32">
                  <a:extLst>
                    <a:ext uri="{FF2B5EF4-FFF2-40B4-BE49-F238E27FC236}">
                      <a16:creationId xmlns:a16="http://schemas.microsoft.com/office/drawing/2014/main" id="{85E93329-3507-43A3-A36A-9553FE8B6A0A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4;p32">
                  <a:extLst>
                    <a:ext uri="{FF2B5EF4-FFF2-40B4-BE49-F238E27FC236}">
                      <a16:creationId xmlns:a16="http://schemas.microsoft.com/office/drawing/2014/main" id="{3E908741-4E3F-4BC6-86A7-4AF3F47D94FE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5;p32">
                  <a:extLst>
                    <a:ext uri="{FF2B5EF4-FFF2-40B4-BE49-F238E27FC236}">
                      <a16:creationId xmlns:a16="http://schemas.microsoft.com/office/drawing/2014/main" id="{475CA452-DA27-45AF-86C2-51B2627C48D6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6;p32">
                  <a:extLst>
                    <a:ext uri="{FF2B5EF4-FFF2-40B4-BE49-F238E27FC236}">
                      <a16:creationId xmlns:a16="http://schemas.microsoft.com/office/drawing/2014/main" id="{6D4E85EE-7892-4ADC-9350-F1C3E806E75E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7;p32">
                  <a:extLst>
                    <a:ext uri="{FF2B5EF4-FFF2-40B4-BE49-F238E27FC236}">
                      <a16:creationId xmlns:a16="http://schemas.microsoft.com/office/drawing/2014/main" id="{D5435630-2A80-4CEB-BD05-B050CB686035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08;p32">
                  <a:extLst>
                    <a:ext uri="{FF2B5EF4-FFF2-40B4-BE49-F238E27FC236}">
                      <a16:creationId xmlns:a16="http://schemas.microsoft.com/office/drawing/2014/main" id="{A0D545F0-4F10-43ED-8814-365C4B4F65EE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09;p32">
                  <a:extLst>
                    <a:ext uri="{FF2B5EF4-FFF2-40B4-BE49-F238E27FC236}">
                      <a16:creationId xmlns:a16="http://schemas.microsoft.com/office/drawing/2014/main" id="{26DF57D9-8BBD-46A7-A4F4-597740A1B829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0;p32">
                  <a:extLst>
                    <a:ext uri="{FF2B5EF4-FFF2-40B4-BE49-F238E27FC236}">
                      <a16:creationId xmlns:a16="http://schemas.microsoft.com/office/drawing/2014/main" id="{BE029A69-EC59-49F2-9D2B-EFF195135FA8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1;p32">
                  <a:extLst>
                    <a:ext uri="{FF2B5EF4-FFF2-40B4-BE49-F238E27FC236}">
                      <a16:creationId xmlns:a16="http://schemas.microsoft.com/office/drawing/2014/main" id="{A83EBC42-5DA0-44BA-A4F2-3C1094E86517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2;p32">
                  <a:extLst>
                    <a:ext uri="{FF2B5EF4-FFF2-40B4-BE49-F238E27FC236}">
                      <a16:creationId xmlns:a16="http://schemas.microsoft.com/office/drawing/2014/main" id="{ABE67805-B6F0-42F6-9015-920BF22329D7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513;p32">
                  <a:extLst>
                    <a:ext uri="{FF2B5EF4-FFF2-40B4-BE49-F238E27FC236}">
                      <a16:creationId xmlns:a16="http://schemas.microsoft.com/office/drawing/2014/main" id="{3F7A9E89-D363-4689-93DD-A167C2C5D699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4;p32">
                  <a:extLst>
                    <a:ext uri="{FF2B5EF4-FFF2-40B4-BE49-F238E27FC236}">
                      <a16:creationId xmlns:a16="http://schemas.microsoft.com/office/drawing/2014/main" id="{F987FD22-2E50-4825-A34F-2794B5AA5058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048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078C700-E8C0-4CD3-AAA3-25E62DF3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ar-SA" dirty="0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20BD13EB-A514-429A-9F26-B6E7E05C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63" y="1118984"/>
            <a:ext cx="5468435" cy="35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7CA0F0-04A4-4038-AA83-8D26BA4A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38175"/>
            <a:ext cx="6965022" cy="539700"/>
          </a:xfrm>
        </p:spPr>
        <p:txBody>
          <a:bodyPr/>
          <a:lstStyle/>
          <a:p>
            <a:r>
              <a:rPr lang="en-US" dirty="0"/>
              <a:t>Best model for our project (Random Forest) </a:t>
            </a:r>
            <a:endParaRPr lang="ar-SA" dirty="0"/>
          </a:p>
        </p:txBody>
      </p:sp>
      <p:sp>
        <p:nvSpPr>
          <p:cNvPr id="5" name="Google Shape;877;p37">
            <a:extLst>
              <a:ext uri="{FF2B5EF4-FFF2-40B4-BE49-F238E27FC236}">
                <a16:creationId xmlns:a16="http://schemas.microsoft.com/office/drawing/2014/main" id="{96DF1E66-E680-48DE-99C2-3748C656474C}"/>
              </a:ext>
            </a:extLst>
          </p:cNvPr>
          <p:cNvSpPr txBox="1">
            <a:spLocks/>
          </p:cNvSpPr>
          <p:nvPr/>
        </p:nvSpPr>
        <p:spPr>
          <a:xfrm>
            <a:off x="5534803" y="2104739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EB4617-8041-439B-BB0B-9352D0AB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03" y="2506626"/>
            <a:ext cx="348220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RF </a:t>
            </a:r>
            <a:r>
              <a:rPr kumimoji="0" lang="ar-SA" altLang="ar-SA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ar-SA" altLang="ar-SA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= 0.93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RF F1 </a:t>
            </a:r>
            <a:r>
              <a:rPr kumimoji="0" lang="ar-SA" altLang="ar-SA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kumimoji="0" lang="ar-SA" altLang="ar-SA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= 0.93</a:t>
            </a:r>
            <a:r>
              <a:rPr kumimoji="0" lang="ar-SA" altLang="ar-SA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ar-SA" altLang="ar-SA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A5E955A8-301C-42D8-AF24-15ABE544B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2" r="10021"/>
          <a:stretch/>
        </p:blipFill>
        <p:spPr>
          <a:xfrm>
            <a:off x="477469" y="1286586"/>
            <a:ext cx="4609867" cy="34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90C-694B-C249-BB1F-8F47E46E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</a:pPr>
            <a:r>
              <a:rPr lang="en-US"/>
              <a:t>Flask API</a:t>
            </a:r>
            <a:endParaRPr lang="en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7CC83-E92C-BE4F-8AEE-1B06912015A1}"/>
              </a:ext>
            </a:extLst>
          </p:cNvPr>
          <p:cNvSpPr txBox="1"/>
          <p:nvPr/>
        </p:nvSpPr>
        <p:spPr>
          <a:xfrm>
            <a:off x="767349" y="1453779"/>
            <a:ext cx="4834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>
                <a:solidFill>
                  <a:srgbClr val="002060"/>
                </a:solidFill>
                <a:latin typeface="DM Sans" panose="020B0604020202020204" charset="0"/>
              </a:rPr>
              <a:t>Save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dirty="0">
              <a:solidFill>
                <a:srgbClr val="002060"/>
              </a:solidFill>
              <a:latin typeface="DM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>
                <a:solidFill>
                  <a:srgbClr val="002060"/>
                </a:solidFill>
                <a:latin typeface="DM Sans" panose="020B0604020202020204" charset="0"/>
              </a:rPr>
              <a:t>Create fanction which take URL and extract its features</a:t>
            </a:r>
          </a:p>
          <a:p>
            <a:endParaRPr lang="en-SA" dirty="0">
              <a:solidFill>
                <a:srgbClr val="002060"/>
              </a:solidFill>
              <a:latin typeface="DM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>
                <a:solidFill>
                  <a:srgbClr val="002060"/>
                </a:solidFill>
                <a:latin typeface="DM Sans" panose="020B0604020202020204" charset="0"/>
              </a:rPr>
              <a:t> Buils website using Flask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dirty="0">
              <a:solidFill>
                <a:srgbClr val="002060"/>
              </a:solidFill>
              <a:latin typeface="DM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M Sans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r>
              <a:rPr lang="en-US" dirty="0">
                <a:solidFill>
                  <a:srgbClr val="002060"/>
                </a:solidFill>
                <a:latin typeface="DM Sans" panose="020B0604020202020204" charset="0"/>
              </a:rPr>
              <a:t> </a:t>
            </a:r>
            <a:endParaRPr lang="en-SA" dirty="0">
              <a:solidFill>
                <a:srgbClr val="002060"/>
              </a:solidFill>
              <a:latin typeface="DM Sans" panose="020B0604020202020204" charset="0"/>
            </a:endParaRPr>
          </a:p>
        </p:txBody>
      </p:sp>
      <p:grpSp>
        <p:nvGrpSpPr>
          <p:cNvPr id="166" name="Google Shape;3862;p64">
            <a:extLst>
              <a:ext uri="{FF2B5EF4-FFF2-40B4-BE49-F238E27FC236}">
                <a16:creationId xmlns:a16="http://schemas.microsoft.com/office/drawing/2014/main" id="{8FEC3B8E-7925-4F66-A9CB-604C99E113FE}"/>
              </a:ext>
            </a:extLst>
          </p:cNvPr>
          <p:cNvGrpSpPr/>
          <p:nvPr/>
        </p:nvGrpSpPr>
        <p:grpSpPr>
          <a:xfrm>
            <a:off x="5163671" y="1453779"/>
            <a:ext cx="3807746" cy="3464522"/>
            <a:chOff x="962450" y="238100"/>
            <a:chExt cx="5751300" cy="5238100"/>
          </a:xfrm>
        </p:grpSpPr>
        <p:sp>
          <p:nvSpPr>
            <p:cNvPr id="167" name="Google Shape;3863;p64">
              <a:extLst>
                <a:ext uri="{FF2B5EF4-FFF2-40B4-BE49-F238E27FC236}">
                  <a16:creationId xmlns:a16="http://schemas.microsoft.com/office/drawing/2014/main" id="{CF57E130-08E8-49DF-9474-829F6D8429FF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864;p64">
              <a:extLst>
                <a:ext uri="{FF2B5EF4-FFF2-40B4-BE49-F238E27FC236}">
                  <a16:creationId xmlns:a16="http://schemas.microsoft.com/office/drawing/2014/main" id="{2F5BB122-6222-43CC-B2D0-73240BE8455E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865;p64">
              <a:extLst>
                <a:ext uri="{FF2B5EF4-FFF2-40B4-BE49-F238E27FC236}">
                  <a16:creationId xmlns:a16="http://schemas.microsoft.com/office/drawing/2014/main" id="{8180CF6E-DE45-472F-99BF-DB06C2BFEAB0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866;p64">
              <a:extLst>
                <a:ext uri="{FF2B5EF4-FFF2-40B4-BE49-F238E27FC236}">
                  <a16:creationId xmlns:a16="http://schemas.microsoft.com/office/drawing/2014/main" id="{54DE5B8F-97B5-4B3B-9F95-CBC064882CFA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867;p64">
              <a:extLst>
                <a:ext uri="{FF2B5EF4-FFF2-40B4-BE49-F238E27FC236}">
                  <a16:creationId xmlns:a16="http://schemas.microsoft.com/office/drawing/2014/main" id="{4F693574-2A57-42BF-A9C6-48CE05085311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868;p64">
              <a:extLst>
                <a:ext uri="{FF2B5EF4-FFF2-40B4-BE49-F238E27FC236}">
                  <a16:creationId xmlns:a16="http://schemas.microsoft.com/office/drawing/2014/main" id="{2768C346-017A-4934-85CC-C172D0A08298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869;p64">
              <a:extLst>
                <a:ext uri="{FF2B5EF4-FFF2-40B4-BE49-F238E27FC236}">
                  <a16:creationId xmlns:a16="http://schemas.microsoft.com/office/drawing/2014/main" id="{9B289A1E-54FF-442F-921B-1D0FF11C1431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870;p64">
              <a:extLst>
                <a:ext uri="{FF2B5EF4-FFF2-40B4-BE49-F238E27FC236}">
                  <a16:creationId xmlns:a16="http://schemas.microsoft.com/office/drawing/2014/main" id="{9448AE3B-81C9-4648-ABD8-431FFD4BFC38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871;p64">
              <a:extLst>
                <a:ext uri="{FF2B5EF4-FFF2-40B4-BE49-F238E27FC236}">
                  <a16:creationId xmlns:a16="http://schemas.microsoft.com/office/drawing/2014/main" id="{28FC4D68-C593-455E-A8A0-3A0A0524F1D2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872;p64">
              <a:extLst>
                <a:ext uri="{FF2B5EF4-FFF2-40B4-BE49-F238E27FC236}">
                  <a16:creationId xmlns:a16="http://schemas.microsoft.com/office/drawing/2014/main" id="{D13A56B1-2796-4465-BF53-5A77AD4D7E14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873;p64">
              <a:extLst>
                <a:ext uri="{FF2B5EF4-FFF2-40B4-BE49-F238E27FC236}">
                  <a16:creationId xmlns:a16="http://schemas.microsoft.com/office/drawing/2014/main" id="{1C86B073-F6CD-4DB2-8CFD-4ACBE4A71138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874;p64">
              <a:extLst>
                <a:ext uri="{FF2B5EF4-FFF2-40B4-BE49-F238E27FC236}">
                  <a16:creationId xmlns:a16="http://schemas.microsoft.com/office/drawing/2014/main" id="{7C9DFDEF-2081-4E74-9E29-44D444EC574C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75;p64">
              <a:extLst>
                <a:ext uri="{FF2B5EF4-FFF2-40B4-BE49-F238E27FC236}">
                  <a16:creationId xmlns:a16="http://schemas.microsoft.com/office/drawing/2014/main" id="{325424C7-BF29-4D50-8457-1CFB2BE96B31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76;p64">
              <a:extLst>
                <a:ext uri="{FF2B5EF4-FFF2-40B4-BE49-F238E27FC236}">
                  <a16:creationId xmlns:a16="http://schemas.microsoft.com/office/drawing/2014/main" id="{ACC9AA65-6C6A-447A-8FAE-5CFD4B809F92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77;p64">
              <a:extLst>
                <a:ext uri="{FF2B5EF4-FFF2-40B4-BE49-F238E27FC236}">
                  <a16:creationId xmlns:a16="http://schemas.microsoft.com/office/drawing/2014/main" id="{23475DFB-4674-4E2C-8291-AE8BE631A3BA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78;p64">
              <a:extLst>
                <a:ext uri="{FF2B5EF4-FFF2-40B4-BE49-F238E27FC236}">
                  <a16:creationId xmlns:a16="http://schemas.microsoft.com/office/drawing/2014/main" id="{AE9DBEA6-6486-4D8F-B943-0145F506E7CB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79;p64">
              <a:extLst>
                <a:ext uri="{FF2B5EF4-FFF2-40B4-BE49-F238E27FC236}">
                  <a16:creationId xmlns:a16="http://schemas.microsoft.com/office/drawing/2014/main" id="{63A0E0A2-02C4-49EC-921B-5B50581E5EDE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80;p64">
              <a:extLst>
                <a:ext uri="{FF2B5EF4-FFF2-40B4-BE49-F238E27FC236}">
                  <a16:creationId xmlns:a16="http://schemas.microsoft.com/office/drawing/2014/main" id="{13D99427-98D9-41C0-90DC-41569D3B93FD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81;p64">
              <a:extLst>
                <a:ext uri="{FF2B5EF4-FFF2-40B4-BE49-F238E27FC236}">
                  <a16:creationId xmlns:a16="http://schemas.microsoft.com/office/drawing/2014/main" id="{72799476-0E6E-4D02-B243-EDA7111F2287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82;p64">
              <a:extLst>
                <a:ext uri="{FF2B5EF4-FFF2-40B4-BE49-F238E27FC236}">
                  <a16:creationId xmlns:a16="http://schemas.microsoft.com/office/drawing/2014/main" id="{ED7EB3D8-B7EB-4BF2-85EE-F3080DF26518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3;p64">
              <a:extLst>
                <a:ext uri="{FF2B5EF4-FFF2-40B4-BE49-F238E27FC236}">
                  <a16:creationId xmlns:a16="http://schemas.microsoft.com/office/drawing/2014/main" id="{C3D40B75-D743-4FA0-9235-C0814CF295FA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84;p64">
              <a:extLst>
                <a:ext uri="{FF2B5EF4-FFF2-40B4-BE49-F238E27FC236}">
                  <a16:creationId xmlns:a16="http://schemas.microsoft.com/office/drawing/2014/main" id="{80D2CB38-4FE9-46F0-B3C1-BAFB0415185B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85;p64">
              <a:extLst>
                <a:ext uri="{FF2B5EF4-FFF2-40B4-BE49-F238E27FC236}">
                  <a16:creationId xmlns:a16="http://schemas.microsoft.com/office/drawing/2014/main" id="{7CC43346-BA37-40AE-A77C-9FDDD998A26D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86;p64">
              <a:extLst>
                <a:ext uri="{FF2B5EF4-FFF2-40B4-BE49-F238E27FC236}">
                  <a16:creationId xmlns:a16="http://schemas.microsoft.com/office/drawing/2014/main" id="{FE51FFD6-66C7-448A-B591-16B76F97EB5A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87;p64">
              <a:extLst>
                <a:ext uri="{FF2B5EF4-FFF2-40B4-BE49-F238E27FC236}">
                  <a16:creationId xmlns:a16="http://schemas.microsoft.com/office/drawing/2014/main" id="{173D6F46-A51E-45CC-B8C6-6B529629D1EA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88;p64">
              <a:extLst>
                <a:ext uri="{FF2B5EF4-FFF2-40B4-BE49-F238E27FC236}">
                  <a16:creationId xmlns:a16="http://schemas.microsoft.com/office/drawing/2014/main" id="{6EB4DA9C-1D2A-4261-BD38-3425DBE6C0D5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89;p64">
              <a:extLst>
                <a:ext uri="{FF2B5EF4-FFF2-40B4-BE49-F238E27FC236}">
                  <a16:creationId xmlns:a16="http://schemas.microsoft.com/office/drawing/2014/main" id="{95FC5B74-F880-4713-83A7-C6CA36A5AA1F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90;p64">
              <a:extLst>
                <a:ext uri="{FF2B5EF4-FFF2-40B4-BE49-F238E27FC236}">
                  <a16:creationId xmlns:a16="http://schemas.microsoft.com/office/drawing/2014/main" id="{1846B49B-ADD5-4911-9DDE-2067DCF55182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891;p64">
              <a:extLst>
                <a:ext uri="{FF2B5EF4-FFF2-40B4-BE49-F238E27FC236}">
                  <a16:creationId xmlns:a16="http://schemas.microsoft.com/office/drawing/2014/main" id="{3DE9169D-E37F-4DA1-944A-85D0824327BA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892;p64">
              <a:extLst>
                <a:ext uri="{FF2B5EF4-FFF2-40B4-BE49-F238E27FC236}">
                  <a16:creationId xmlns:a16="http://schemas.microsoft.com/office/drawing/2014/main" id="{DFAC4011-A643-44CF-9CB8-ED373E8D328B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893;p64">
              <a:extLst>
                <a:ext uri="{FF2B5EF4-FFF2-40B4-BE49-F238E27FC236}">
                  <a16:creationId xmlns:a16="http://schemas.microsoft.com/office/drawing/2014/main" id="{505E8D51-6FC1-4C83-AB1D-5350E7A615CF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894;p64">
              <a:extLst>
                <a:ext uri="{FF2B5EF4-FFF2-40B4-BE49-F238E27FC236}">
                  <a16:creationId xmlns:a16="http://schemas.microsoft.com/office/drawing/2014/main" id="{679B7072-1C88-4E83-A041-4861F6B120A8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895;p64">
              <a:extLst>
                <a:ext uri="{FF2B5EF4-FFF2-40B4-BE49-F238E27FC236}">
                  <a16:creationId xmlns:a16="http://schemas.microsoft.com/office/drawing/2014/main" id="{B10FFAB5-297C-4C93-8F1B-420E16752D1C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896;p64">
              <a:extLst>
                <a:ext uri="{FF2B5EF4-FFF2-40B4-BE49-F238E27FC236}">
                  <a16:creationId xmlns:a16="http://schemas.microsoft.com/office/drawing/2014/main" id="{0D774497-A320-4C9E-956A-BB7F7520BC1B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897;p64">
              <a:extLst>
                <a:ext uri="{FF2B5EF4-FFF2-40B4-BE49-F238E27FC236}">
                  <a16:creationId xmlns:a16="http://schemas.microsoft.com/office/drawing/2014/main" id="{4B086505-051D-4E11-91F2-07F32808E520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898;p64">
              <a:extLst>
                <a:ext uri="{FF2B5EF4-FFF2-40B4-BE49-F238E27FC236}">
                  <a16:creationId xmlns:a16="http://schemas.microsoft.com/office/drawing/2014/main" id="{EB29C190-6602-45FA-AB21-3AA12FA79DC0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899;p64">
              <a:extLst>
                <a:ext uri="{FF2B5EF4-FFF2-40B4-BE49-F238E27FC236}">
                  <a16:creationId xmlns:a16="http://schemas.microsoft.com/office/drawing/2014/main" id="{B2E2799F-AAE8-47B5-A227-472D0F4D26D7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900;p64">
              <a:extLst>
                <a:ext uri="{FF2B5EF4-FFF2-40B4-BE49-F238E27FC236}">
                  <a16:creationId xmlns:a16="http://schemas.microsoft.com/office/drawing/2014/main" id="{D1A6C4DA-720C-426F-A225-85F9B7429B9D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901;p64">
              <a:extLst>
                <a:ext uri="{FF2B5EF4-FFF2-40B4-BE49-F238E27FC236}">
                  <a16:creationId xmlns:a16="http://schemas.microsoft.com/office/drawing/2014/main" id="{7EE2C7DA-09A7-41BE-9EFE-4DF1ED751E82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902;p64">
              <a:extLst>
                <a:ext uri="{FF2B5EF4-FFF2-40B4-BE49-F238E27FC236}">
                  <a16:creationId xmlns:a16="http://schemas.microsoft.com/office/drawing/2014/main" id="{386CD13C-E0DC-48BE-BE0D-CFA79977C78F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903;p64">
              <a:extLst>
                <a:ext uri="{FF2B5EF4-FFF2-40B4-BE49-F238E27FC236}">
                  <a16:creationId xmlns:a16="http://schemas.microsoft.com/office/drawing/2014/main" id="{209E006D-E3AF-41A4-8A90-025BAACC2029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904;p64">
              <a:extLst>
                <a:ext uri="{FF2B5EF4-FFF2-40B4-BE49-F238E27FC236}">
                  <a16:creationId xmlns:a16="http://schemas.microsoft.com/office/drawing/2014/main" id="{211F7DBD-10C5-4503-829B-009E19C87676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905;p64">
              <a:extLst>
                <a:ext uri="{FF2B5EF4-FFF2-40B4-BE49-F238E27FC236}">
                  <a16:creationId xmlns:a16="http://schemas.microsoft.com/office/drawing/2014/main" id="{A12D2A27-5D0C-40F5-B9C9-579173363BFC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906;p64">
              <a:extLst>
                <a:ext uri="{FF2B5EF4-FFF2-40B4-BE49-F238E27FC236}">
                  <a16:creationId xmlns:a16="http://schemas.microsoft.com/office/drawing/2014/main" id="{F95C12D9-17FE-45E3-BA2F-DE2336106A8D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907;p64">
              <a:extLst>
                <a:ext uri="{FF2B5EF4-FFF2-40B4-BE49-F238E27FC236}">
                  <a16:creationId xmlns:a16="http://schemas.microsoft.com/office/drawing/2014/main" id="{C183A7EB-BA00-42C8-BB59-3157BDEC1078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908;p64">
              <a:extLst>
                <a:ext uri="{FF2B5EF4-FFF2-40B4-BE49-F238E27FC236}">
                  <a16:creationId xmlns:a16="http://schemas.microsoft.com/office/drawing/2014/main" id="{0D730548-D637-421D-8495-721D3254C1EE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909;p64">
              <a:extLst>
                <a:ext uri="{FF2B5EF4-FFF2-40B4-BE49-F238E27FC236}">
                  <a16:creationId xmlns:a16="http://schemas.microsoft.com/office/drawing/2014/main" id="{DECE4685-9360-46DD-9B0C-37928FF4B0B6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910;p64">
              <a:extLst>
                <a:ext uri="{FF2B5EF4-FFF2-40B4-BE49-F238E27FC236}">
                  <a16:creationId xmlns:a16="http://schemas.microsoft.com/office/drawing/2014/main" id="{BEA8C487-A9BF-4F0A-B95C-9561CAA6C90F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911;p64">
              <a:extLst>
                <a:ext uri="{FF2B5EF4-FFF2-40B4-BE49-F238E27FC236}">
                  <a16:creationId xmlns:a16="http://schemas.microsoft.com/office/drawing/2014/main" id="{997289C2-6C21-4C63-9A73-0DF87B40A3F3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912;p64">
              <a:extLst>
                <a:ext uri="{FF2B5EF4-FFF2-40B4-BE49-F238E27FC236}">
                  <a16:creationId xmlns:a16="http://schemas.microsoft.com/office/drawing/2014/main" id="{930E135D-354D-4EF6-82F6-B7FA295385B5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913;p64">
              <a:extLst>
                <a:ext uri="{FF2B5EF4-FFF2-40B4-BE49-F238E27FC236}">
                  <a16:creationId xmlns:a16="http://schemas.microsoft.com/office/drawing/2014/main" id="{AFEBD15C-676A-418C-9324-2D0B83332860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914;p64">
              <a:extLst>
                <a:ext uri="{FF2B5EF4-FFF2-40B4-BE49-F238E27FC236}">
                  <a16:creationId xmlns:a16="http://schemas.microsoft.com/office/drawing/2014/main" id="{4EB5F160-9D36-423A-8E95-8A2153C9338F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915;p64">
              <a:extLst>
                <a:ext uri="{FF2B5EF4-FFF2-40B4-BE49-F238E27FC236}">
                  <a16:creationId xmlns:a16="http://schemas.microsoft.com/office/drawing/2014/main" id="{86FA6C9D-AB04-4449-9AA4-0AC3EB718F7C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916;p64">
              <a:extLst>
                <a:ext uri="{FF2B5EF4-FFF2-40B4-BE49-F238E27FC236}">
                  <a16:creationId xmlns:a16="http://schemas.microsoft.com/office/drawing/2014/main" id="{E767081E-6758-4954-B37F-83EFC6BDF739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917;p64">
              <a:extLst>
                <a:ext uri="{FF2B5EF4-FFF2-40B4-BE49-F238E27FC236}">
                  <a16:creationId xmlns:a16="http://schemas.microsoft.com/office/drawing/2014/main" id="{3053A7D4-F2AC-4F6D-9F5B-C7A5220C065A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918;p64">
              <a:extLst>
                <a:ext uri="{FF2B5EF4-FFF2-40B4-BE49-F238E27FC236}">
                  <a16:creationId xmlns:a16="http://schemas.microsoft.com/office/drawing/2014/main" id="{84F9898D-9377-4696-8FDC-ED49A23F6272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919;p64">
              <a:extLst>
                <a:ext uri="{FF2B5EF4-FFF2-40B4-BE49-F238E27FC236}">
                  <a16:creationId xmlns:a16="http://schemas.microsoft.com/office/drawing/2014/main" id="{9B8002B2-9F86-4A4D-84D2-8AA1BE5D41A2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20;p64">
              <a:extLst>
                <a:ext uri="{FF2B5EF4-FFF2-40B4-BE49-F238E27FC236}">
                  <a16:creationId xmlns:a16="http://schemas.microsoft.com/office/drawing/2014/main" id="{19739F39-0F58-44B1-A0B7-4475B5173A5E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21;p64">
              <a:extLst>
                <a:ext uri="{FF2B5EF4-FFF2-40B4-BE49-F238E27FC236}">
                  <a16:creationId xmlns:a16="http://schemas.microsoft.com/office/drawing/2014/main" id="{84640FD3-4BA2-4D2B-AFD5-748377B7A560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22;p64">
              <a:extLst>
                <a:ext uri="{FF2B5EF4-FFF2-40B4-BE49-F238E27FC236}">
                  <a16:creationId xmlns:a16="http://schemas.microsoft.com/office/drawing/2014/main" id="{30A2B7C7-0A84-4FE6-AADB-BFDDE5599DED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23;p64">
              <a:extLst>
                <a:ext uri="{FF2B5EF4-FFF2-40B4-BE49-F238E27FC236}">
                  <a16:creationId xmlns:a16="http://schemas.microsoft.com/office/drawing/2014/main" id="{44633247-910B-44F6-99E9-A59D84FB2312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24;p64">
              <a:extLst>
                <a:ext uri="{FF2B5EF4-FFF2-40B4-BE49-F238E27FC236}">
                  <a16:creationId xmlns:a16="http://schemas.microsoft.com/office/drawing/2014/main" id="{DC34BDE3-3B4C-495E-8399-395619CF994A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25;p64">
              <a:extLst>
                <a:ext uri="{FF2B5EF4-FFF2-40B4-BE49-F238E27FC236}">
                  <a16:creationId xmlns:a16="http://schemas.microsoft.com/office/drawing/2014/main" id="{F2320085-1176-4DC0-BAC5-38BCA8FA31A0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926;p64">
              <a:extLst>
                <a:ext uri="{FF2B5EF4-FFF2-40B4-BE49-F238E27FC236}">
                  <a16:creationId xmlns:a16="http://schemas.microsoft.com/office/drawing/2014/main" id="{0F6B0381-7291-40EC-AEE9-28B89BFDFC9C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884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3"/>
          <p:cNvSpPr/>
          <p:nvPr/>
        </p:nvSpPr>
        <p:spPr>
          <a:xfrm>
            <a:off x="5241368" y="129659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3"/>
          <p:cNvGrpSpPr/>
          <p:nvPr/>
        </p:nvGrpSpPr>
        <p:grpSpPr>
          <a:xfrm>
            <a:off x="5763388" y="1694943"/>
            <a:ext cx="3526417" cy="3305683"/>
            <a:chOff x="5906263" y="1914018"/>
            <a:chExt cx="3526417" cy="3305683"/>
          </a:xfrm>
        </p:grpSpPr>
        <p:sp>
          <p:nvSpPr>
            <p:cNvPr id="1487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907;p47">
            <a:extLst>
              <a:ext uri="{FF2B5EF4-FFF2-40B4-BE49-F238E27FC236}">
                <a16:creationId xmlns:a16="http://schemas.microsoft.com/office/drawing/2014/main" id="{C74A3C23-C137-4EE2-AE12-61AA0FFA8A3A}"/>
              </a:ext>
            </a:extLst>
          </p:cNvPr>
          <p:cNvSpPr/>
          <p:nvPr/>
        </p:nvSpPr>
        <p:spPr>
          <a:xfrm>
            <a:off x="614092" y="3538472"/>
            <a:ext cx="3844448" cy="13849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19B9C-D2BF-3D4E-A5F7-B1128DA002C4}"/>
              </a:ext>
            </a:extLst>
          </p:cNvPr>
          <p:cNvSpPr txBox="1"/>
          <p:nvPr/>
        </p:nvSpPr>
        <p:spPr>
          <a:xfrm>
            <a:off x="736720" y="3671355"/>
            <a:ext cx="3500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  <a:latin typeface="DM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M Sans" panose="020B0604020202020204" charset="0"/>
              </a:rPr>
              <a:t>Publish a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M Sans" panose="020B0604020202020204" charset="0"/>
              </a:rPr>
              <a:t>I</a:t>
            </a:r>
            <a:r>
              <a:rPr lang="en-SA" dirty="0">
                <a:solidFill>
                  <a:srgbClr val="002060"/>
                </a:solidFill>
                <a:latin typeface="DM Sans" panose="020B0604020202020204" charset="0"/>
              </a:rPr>
              <a:t>mproving the Model until F1= 0.96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>
                <a:solidFill>
                  <a:srgbClr val="002060"/>
                </a:solidFill>
                <a:latin typeface="DM Sans" panose="020B0604020202020204" charset="0"/>
              </a:rPr>
              <a:t>Create ourown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dirty="0"/>
          </a:p>
        </p:txBody>
      </p:sp>
      <p:sp>
        <p:nvSpPr>
          <p:cNvPr id="164" name="Google Shape;1484;p43">
            <a:extLst>
              <a:ext uri="{FF2B5EF4-FFF2-40B4-BE49-F238E27FC236}">
                <a16:creationId xmlns:a16="http://schemas.microsoft.com/office/drawing/2014/main" id="{F604E437-F1BE-4769-8573-EFFC2A47B4E1}"/>
              </a:ext>
            </a:extLst>
          </p:cNvPr>
          <p:cNvSpPr txBox="1">
            <a:spLocks/>
          </p:cNvSpPr>
          <p:nvPr/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165" name="Google Shape;1907;p47">
            <a:extLst>
              <a:ext uri="{FF2B5EF4-FFF2-40B4-BE49-F238E27FC236}">
                <a16:creationId xmlns:a16="http://schemas.microsoft.com/office/drawing/2014/main" id="{B1338E22-611E-498D-AD07-562ABF41E1D2}"/>
              </a:ext>
            </a:extLst>
          </p:cNvPr>
          <p:cNvSpPr/>
          <p:nvPr/>
        </p:nvSpPr>
        <p:spPr>
          <a:xfrm>
            <a:off x="623852" y="1011739"/>
            <a:ext cx="3844448" cy="17955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TextBox 1">
            <a:extLst>
              <a:ext uri="{FF2B5EF4-FFF2-40B4-BE49-F238E27FC236}">
                <a16:creationId xmlns:a16="http://schemas.microsoft.com/office/drawing/2014/main" id="{E53A7F31-A779-42D3-8FEC-1452771BB1AC}"/>
              </a:ext>
            </a:extLst>
          </p:cNvPr>
          <p:cNvSpPr txBox="1"/>
          <p:nvPr/>
        </p:nvSpPr>
        <p:spPr>
          <a:xfrm>
            <a:off x="702996" y="1173687"/>
            <a:ext cx="38247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M Sans" panose="020B0604020202020204" charset="0"/>
              </a:rPr>
              <a:t>O</a:t>
            </a:r>
            <a:r>
              <a:rPr lang="en-SA" dirty="0">
                <a:solidFill>
                  <a:srgbClr val="002060"/>
                </a:solidFill>
                <a:latin typeface="DM Sans" panose="020B0604020202020204" charset="0"/>
              </a:rPr>
              <a:t>ur model solve the problem of classifing URLs with accuricy(0.93) and F1(0.93)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M Sans" panose="020B0604020202020204" charset="0"/>
              </a:rPr>
              <a:t>By comparing our results with the results of the previous work; our accuracy is better where theirs is 0.87 </a:t>
            </a:r>
            <a:endParaRPr lang="en-SA" dirty="0">
              <a:solidFill>
                <a:srgbClr val="002060"/>
              </a:solidFill>
              <a:latin typeface="DM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dirty="0"/>
          </a:p>
        </p:txBody>
      </p:sp>
      <p:cxnSp>
        <p:nvCxnSpPr>
          <p:cNvPr id="167" name="Google Shape;2064;p50">
            <a:extLst>
              <a:ext uri="{FF2B5EF4-FFF2-40B4-BE49-F238E27FC236}">
                <a16:creationId xmlns:a16="http://schemas.microsoft.com/office/drawing/2014/main" id="{1B2B8037-BCD5-4264-801D-D69E8EA29F54}"/>
              </a:ext>
            </a:extLst>
          </p:cNvPr>
          <p:cNvCxnSpPr>
            <a:cxnSpLocks/>
          </p:cNvCxnSpPr>
          <p:nvPr/>
        </p:nvCxnSpPr>
        <p:spPr>
          <a:xfrm flipH="1" flipV="1">
            <a:off x="340424" y="3211013"/>
            <a:ext cx="5500774" cy="2622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4" name="Google Shape;1484;p43"/>
          <p:cNvSpPr txBox="1">
            <a:spLocks noGrp="1"/>
          </p:cNvSpPr>
          <p:nvPr>
            <p:ph type="title"/>
          </p:nvPr>
        </p:nvSpPr>
        <p:spPr>
          <a:xfrm>
            <a:off x="609975" y="2928927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FUTUER WORK</a:t>
            </a:r>
            <a:endParaRPr dirty="0"/>
          </a:p>
        </p:txBody>
      </p:sp>
      <p:sp>
        <p:nvSpPr>
          <p:cNvPr id="171" name="Google Shape;2062;p50">
            <a:extLst>
              <a:ext uri="{FF2B5EF4-FFF2-40B4-BE49-F238E27FC236}">
                <a16:creationId xmlns:a16="http://schemas.microsoft.com/office/drawing/2014/main" id="{FF13E0AD-148B-44DD-B3FA-67D7A9FCD545}"/>
              </a:ext>
            </a:extLst>
          </p:cNvPr>
          <p:cNvSpPr/>
          <p:nvPr/>
        </p:nvSpPr>
        <p:spPr>
          <a:xfrm>
            <a:off x="255842" y="3155921"/>
            <a:ext cx="104929" cy="100287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1067881"/>
            <a:ext cx="6677817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According to Google Safe Browsing; Google has registered 2,145,013 phishing sites as of Jan 17, 2021. This is up from 1,690,000 on Jan 19, 2020 (up 27% over 12 months).</a:t>
            </a:r>
          </a:p>
          <a:p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INTRODACTION AND SOME STATISTICE </a:t>
            </a:r>
            <a:endParaRPr dirty="0"/>
          </a:p>
        </p:txBody>
      </p:sp>
      <p:pic>
        <p:nvPicPr>
          <p:cNvPr id="310" name="Picture 309" descr="Chart, bar chart&#10;&#10;Description automatically generated">
            <a:extLst>
              <a:ext uri="{FF2B5EF4-FFF2-40B4-BE49-F238E27FC236}">
                <a16:creationId xmlns:a16="http://schemas.microsoft.com/office/drawing/2014/main" id="{4B97F89E-094C-5B43-A348-6837CC70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58" y="2367092"/>
            <a:ext cx="5066404" cy="13596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INTRODACTION AND SOME STATISTICE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D1B59-40E5-DB48-8BE4-79224FDB2F9C}"/>
              </a:ext>
            </a:extLst>
          </p:cNvPr>
          <p:cNvSpPr txBox="1"/>
          <p:nvPr/>
        </p:nvSpPr>
        <p:spPr>
          <a:xfrm>
            <a:off x="3467595" y="35744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7D7A95F7-174B-F64A-B899-06DA1943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9" y="947369"/>
            <a:ext cx="4535227" cy="1994660"/>
          </a:xfrm>
          <a:prstGeom prst="rect">
            <a:avLst/>
          </a:prstGeom>
        </p:spPr>
      </p:pic>
      <p:pic>
        <p:nvPicPr>
          <p:cNvPr id="312" name="Picture 311" descr="Chart, pie chart&#10;&#10;Description automatically generated">
            <a:extLst>
              <a:ext uri="{FF2B5EF4-FFF2-40B4-BE49-F238E27FC236}">
                <a16:creationId xmlns:a16="http://schemas.microsoft.com/office/drawing/2014/main" id="{A166BB3F-D0A5-7A4F-BA57-2F327F741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666" y="2942028"/>
            <a:ext cx="5069415" cy="18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50099" y="2097261"/>
            <a:ext cx="5958072" cy="1477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IBM found that customers’ personally identifiable information (PII) was both the most commonly compromised type of data and the costliest.</a:t>
            </a:r>
            <a:br>
              <a:rPr lang="en-US" dirty="0"/>
            </a:br>
            <a:endParaRPr lang="en" dirty="0">
              <a:solidFill>
                <a:srgbClr val="002060"/>
              </a:solidFill>
              <a:latin typeface="DM Sans" panose="020B0604020202020204" charset="0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INTRODACTION AND SOME STATISTICE </a:t>
            </a:r>
            <a:endParaRPr dirty="0"/>
          </a:p>
        </p:txBody>
      </p:sp>
      <p:grpSp>
        <p:nvGrpSpPr>
          <p:cNvPr id="5" name="Google Shape;3560;p64">
            <a:extLst>
              <a:ext uri="{FF2B5EF4-FFF2-40B4-BE49-F238E27FC236}">
                <a16:creationId xmlns:a16="http://schemas.microsoft.com/office/drawing/2014/main" id="{583DA57E-59A5-4445-BE97-131BFA63BA42}"/>
              </a:ext>
            </a:extLst>
          </p:cNvPr>
          <p:cNvGrpSpPr/>
          <p:nvPr/>
        </p:nvGrpSpPr>
        <p:grpSpPr>
          <a:xfrm>
            <a:off x="5773480" y="2094614"/>
            <a:ext cx="3152709" cy="2816575"/>
            <a:chOff x="449250" y="238125"/>
            <a:chExt cx="6401725" cy="5237425"/>
          </a:xfrm>
        </p:grpSpPr>
        <p:sp>
          <p:nvSpPr>
            <p:cNvPr id="6" name="Google Shape;3561;p64">
              <a:extLst>
                <a:ext uri="{FF2B5EF4-FFF2-40B4-BE49-F238E27FC236}">
                  <a16:creationId xmlns:a16="http://schemas.microsoft.com/office/drawing/2014/main" id="{73698D26-9B90-4379-8419-7DED8C4E8D06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64">
              <a:extLst>
                <a:ext uri="{FF2B5EF4-FFF2-40B4-BE49-F238E27FC236}">
                  <a16:creationId xmlns:a16="http://schemas.microsoft.com/office/drawing/2014/main" id="{7E4B4B00-2290-477C-B2C0-02C94B8F06B6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64">
              <a:extLst>
                <a:ext uri="{FF2B5EF4-FFF2-40B4-BE49-F238E27FC236}">
                  <a16:creationId xmlns:a16="http://schemas.microsoft.com/office/drawing/2014/main" id="{6B8733CE-682B-45F3-B426-5548ECB8A944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64">
              <a:extLst>
                <a:ext uri="{FF2B5EF4-FFF2-40B4-BE49-F238E27FC236}">
                  <a16:creationId xmlns:a16="http://schemas.microsoft.com/office/drawing/2014/main" id="{78A1F808-4ACC-4A4A-ADA1-C90D24359385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64">
              <a:extLst>
                <a:ext uri="{FF2B5EF4-FFF2-40B4-BE49-F238E27FC236}">
                  <a16:creationId xmlns:a16="http://schemas.microsoft.com/office/drawing/2014/main" id="{6DB4F555-DA4D-49CD-BD11-D43DB1F302B8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64">
              <a:extLst>
                <a:ext uri="{FF2B5EF4-FFF2-40B4-BE49-F238E27FC236}">
                  <a16:creationId xmlns:a16="http://schemas.microsoft.com/office/drawing/2014/main" id="{861EBC60-9F8D-4767-B744-C992082B929F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64">
              <a:extLst>
                <a:ext uri="{FF2B5EF4-FFF2-40B4-BE49-F238E27FC236}">
                  <a16:creationId xmlns:a16="http://schemas.microsoft.com/office/drawing/2014/main" id="{78CB9917-2127-4F12-BBC6-1699B6F95336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64">
              <a:extLst>
                <a:ext uri="{FF2B5EF4-FFF2-40B4-BE49-F238E27FC236}">
                  <a16:creationId xmlns:a16="http://schemas.microsoft.com/office/drawing/2014/main" id="{522B2821-30BE-4533-A18A-9416EB708C58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64">
              <a:extLst>
                <a:ext uri="{FF2B5EF4-FFF2-40B4-BE49-F238E27FC236}">
                  <a16:creationId xmlns:a16="http://schemas.microsoft.com/office/drawing/2014/main" id="{94A473F6-418A-4E35-80CA-0C2994A5536F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64">
              <a:extLst>
                <a:ext uri="{FF2B5EF4-FFF2-40B4-BE49-F238E27FC236}">
                  <a16:creationId xmlns:a16="http://schemas.microsoft.com/office/drawing/2014/main" id="{437FCEAB-E6AA-4811-80A3-3BF1021F9521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64">
              <a:extLst>
                <a:ext uri="{FF2B5EF4-FFF2-40B4-BE49-F238E27FC236}">
                  <a16:creationId xmlns:a16="http://schemas.microsoft.com/office/drawing/2014/main" id="{414B3335-14D6-4A1F-91A0-DB8324329A7A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64">
              <a:extLst>
                <a:ext uri="{FF2B5EF4-FFF2-40B4-BE49-F238E27FC236}">
                  <a16:creationId xmlns:a16="http://schemas.microsoft.com/office/drawing/2014/main" id="{1613AC65-FB0C-4F17-A7C2-FD7FC9E1AB6B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64">
              <a:extLst>
                <a:ext uri="{FF2B5EF4-FFF2-40B4-BE49-F238E27FC236}">
                  <a16:creationId xmlns:a16="http://schemas.microsoft.com/office/drawing/2014/main" id="{10299945-C2C8-4DFC-AA7A-9F1BC4AA2DF0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64">
              <a:extLst>
                <a:ext uri="{FF2B5EF4-FFF2-40B4-BE49-F238E27FC236}">
                  <a16:creationId xmlns:a16="http://schemas.microsoft.com/office/drawing/2014/main" id="{F8898A8C-4918-4FC4-B311-0BE3FECEDCC9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64">
              <a:extLst>
                <a:ext uri="{FF2B5EF4-FFF2-40B4-BE49-F238E27FC236}">
                  <a16:creationId xmlns:a16="http://schemas.microsoft.com/office/drawing/2014/main" id="{B6F0AFE3-2B97-478E-9D5E-0437A8867544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64">
              <a:extLst>
                <a:ext uri="{FF2B5EF4-FFF2-40B4-BE49-F238E27FC236}">
                  <a16:creationId xmlns:a16="http://schemas.microsoft.com/office/drawing/2014/main" id="{D7C6D874-D4AD-467B-9E21-81AF131B56C2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64">
              <a:extLst>
                <a:ext uri="{FF2B5EF4-FFF2-40B4-BE49-F238E27FC236}">
                  <a16:creationId xmlns:a16="http://schemas.microsoft.com/office/drawing/2014/main" id="{F7D63C9F-2866-4E05-A43B-53C0CA9A36A0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64">
              <a:extLst>
                <a:ext uri="{FF2B5EF4-FFF2-40B4-BE49-F238E27FC236}">
                  <a16:creationId xmlns:a16="http://schemas.microsoft.com/office/drawing/2014/main" id="{C4ACFD3F-B236-4AC7-B4F3-7192468A46DE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79;p64">
              <a:extLst>
                <a:ext uri="{FF2B5EF4-FFF2-40B4-BE49-F238E27FC236}">
                  <a16:creationId xmlns:a16="http://schemas.microsoft.com/office/drawing/2014/main" id="{25569E34-17A5-44BE-A74F-E1660404AB83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80;p64">
              <a:extLst>
                <a:ext uri="{FF2B5EF4-FFF2-40B4-BE49-F238E27FC236}">
                  <a16:creationId xmlns:a16="http://schemas.microsoft.com/office/drawing/2014/main" id="{E201932B-783E-459C-B23B-03449DC50D01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1;p64">
              <a:extLst>
                <a:ext uri="{FF2B5EF4-FFF2-40B4-BE49-F238E27FC236}">
                  <a16:creationId xmlns:a16="http://schemas.microsoft.com/office/drawing/2014/main" id="{61A3C4E5-9273-4F5F-8C1A-8472F00F18E3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82;p64">
              <a:extLst>
                <a:ext uri="{FF2B5EF4-FFF2-40B4-BE49-F238E27FC236}">
                  <a16:creationId xmlns:a16="http://schemas.microsoft.com/office/drawing/2014/main" id="{3C386296-A9F5-4E84-A573-D4A60F41AE2E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83;p64">
              <a:extLst>
                <a:ext uri="{FF2B5EF4-FFF2-40B4-BE49-F238E27FC236}">
                  <a16:creationId xmlns:a16="http://schemas.microsoft.com/office/drawing/2014/main" id="{0B80EFC2-DD0A-47D6-B316-6A748698C7AE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84;p64">
              <a:extLst>
                <a:ext uri="{FF2B5EF4-FFF2-40B4-BE49-F238E27FC236}">
                  <a16:creationId xmlns:a16="http://schemas.microsoft.com/office/drawing/2014/main" id="{1ADADBBC-9E75-4006-8F66-811EDC8153D6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85;p64">
              <a:extLst>
                <a:ext uri="{FF2B5EF4-FFF2-40B4-BE49-F238E27FC236}">
                  <a16:creationId xmlns:a16="http://schemas.microsoft.com/office/drawing/2014/main" id="{12BE0696-764A-44DB-A938-DBFB7B2E9017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86;p64">
              <a:extLst>
                <a:ext uri="{FF2B5EF4-FFF2-40B4-BE49-F238E27FC236}">
                  <a16:creationId xmlns:a16="http://schemas.microsoft.com/office/drawing/2014/main" id="{7CC06CC9-C958-4AFE-8EBB-68B494D0ABCA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87;p64">
              <a:extLst>
                <a:ext uri="{FF2B5EF4-FFF2-40B4-BE49-F238E27FC236}">
                  <a16:creationId xmlns:a16="http://schemas.microsoft.com/office/drawing/2014/main" id="{595F979D-ED0C-4203-84CA-2FE7AF3CE6F6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88;p64">
              <a:extLst>
                <a:ext uri="{FF2B5EF4-FFF2-40B4-BE49-F238E27FC236}">
                  <a16:creationId xmlns:a16="http://schemas.microsoft.com/office/drawing/2014/main" id="{23BD4E5B-562B-4A4E-96B9-E300BBA19480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89;p64">
              <a:extLst>
                <a:ext uri="{FF2B5EF4-FFF2-40B4-BE49-F238E27FC236}">
                  <a16:creationId xmlns:a16="http://schemas.microsoft.com/office/drawing/2014/main" id="{DC01A4C7-7562-4CB9-9FB1-8B70C7378C3E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90;p64">
              <a:extLst>
                <a:ext uri="{FF2B5EF4-FFF2-40B4-BE49-F238E27FC236}">
                  <a16:creationId xmlns:a16="http://schemas.microsoft.com/office/drawing/2014/main" id="{7BEF7640-A784-48F8-8222-7BA62886097F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91;p64">
              <a:extLst>
                <a:ext uri="{FF2B5EF4-FFF2-40B4-BE49-F238E27FC236}">
                  <a16:creationId xmlns:a16="http://schemas.microsoft.com/office/drawing/2014/main" id="{9468B850-65C8-43ED-B5C2-A92C9914AFF7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92;p64">
              <a:extLst>
                <a:ext uri="{FF2B5EF4-FFF2-40B4-BE49-F238E27FC236}">
                  <a16:creationId xmlns:a16="http://schemas.microsoft.com/office/drawing/2014/main" id="{661166E0-5FD5-42B3-9D08-96FF7597B030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93;p64">
              <a:extLst>
                <a:ext uri="{FF2B5EF4-FFF2-40B4-BE49-F238E27FC236}">
                  <a16:creationId xmlns:a16="http://schemas.microsoft.com/office/drawing/2014/main" id="{A1479687-8685-4EB2-9FDB-0E3F875BA83D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94;p64">
              <a:extLst>
                <a:ext uri="{FF2B5EF4-FFF2-40B4-BE49-F238E27FC236}">
                  <a16:creationId xmlns:a16="http://schemas.microsoft.com/office/drawing/2014/main" id="{E63C83C0-88A3-4AD6-B033-4F95E32AB185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95;p64">
              <a:extLst>
                <a:ext uri="{FF2B5EF4-FFF2-40B4-BE49-F238E27FC236}">
                  <a16:creationId xmlns:a16="http://schemas.microsoft.com/office/drawing/2014/main" id="{46FA8638-828A-4644-B4CF-2667CD01F022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96;p64">
              <a:extLst>
                <a:ext uri="{FF2B5EF4-FFF2-40B4-BE49-F238E27FC236}">
                  <a16:creationId xmlns:a16="http://schemas.microsoft.com/office/drawing/2014/main" id="{46848ED2-AFD2-440A-B8E6-BF2936CB5FEA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97;p64">
              <a:extLst>
                <a:ext uri="{FF2B5EF4-FFF2-40B4-BE49-F238E27FC236}">
                  <a16:creationId xmlns:a16="http://schemas.microsoft.com/office/drawing/2014/main" id="{6C2B1305-17AC-49DD-B8C2-33DB7128F74E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98;p64">
              <a:extLst>
                <a:ext uri="{FF2B5EF4-FFF2-40B4-BE49-F238E27FC236}">
                  <a16:creationId xmlns:a16="http://schemas.microsoft.com/office/drawing/2014/main" id="{F68B9DB4-3F4C-4394-B506-2B1AC67729E5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99;p64">
              <a:extLst>
                <a:ext uri="{FF2B5EF4-FFF2-40B4-BE49-F238E27FC236}">
                  <a16:creationId xmlns:a16="http://schemas.microsoft.com/office/drawing/2014/main" id="{2BF615D6-A085-477E-82BF-BF0E9703360D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00;p64">
              <a:extLst>
                <a:ext uri="{FF2B5EF4-FFF2-40B4-BE49-F238E27FC236}">
                  <a16:creationId xmlns:a16="http://schemas.microsoft.com/office/drawing/2014/main" id="{930D2BFA-C67B-4E24-AC58-9E98120383AD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01;p64">
              <a:extLst>
                <a:ext uri="{FF2B5EF4-FFF2-40B4-BE49-F238E27FC236}">
                  <a16:creationId xmlns:a16="http://schemas.microsoft.com/office/drawing/2014/main" id="{FD6D07E9-E829-4A66-9232-73966C4E4176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02;p64">
              <a:extLst>
                <a:ext uri="{FF2B5EF4-FFF2-40B4-BE49-F238E27FC236}">
                  <a16:creationId xmlns:a16="http://schemas.microsoft.com/office/drawing/2014/main" id="{ADF7BAF2-B6DB-414C-B60D-AB68411D95F1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03;p64">
              <a:extLst>
                <a:ext uri="{FF2B5EF4-FFF2-40B4-BE49-F238E27FC236}">
                  <a16:creationId xmlns:a16="http://schemas.microsoft.com/office/drawing/2014/main" id="{4C95397D-281E-4DFF-8B6C-1B14DA110755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04;p64">
              <a:extLst>
                <a:ext uri="{FF2B5EF4-FFF2-40B4-BE49-F238E27FC236}">
                  <a16:creationId xmlns:a16="http://schemas.microsoft.com/office/drawing/2014/main" id="{B44EE9A3-27EA-4844-901B-9BA1555C5621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05;p64">
              <a:extLst>
                <a:ext uri="{FF2B5EF4-FFF2-40B4-BE49-F238E27FC236}">
                  <a16:creationId xmlns:a16="http://schemas.microsoft.com/office/drawing/2014/main" id="{A5EDA4A5-E6DC-4D96-B0A3-9B65E06714D5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06;p64">
              <a:extLst>
                <a:ext uri="{FF2B5EF4-FFF2-40B4-BE49-F238E27FC236}">
                  <a16:creationId xmlns:a16="http://schemas.microsoft.com/office/drawing/2014/main" id="{A1403FC9-CA1D-4ABB-8FCA-A1DA49B8B3BD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07;p64">
              <a:extLst>
                <a:ext uri="{FF2B5EF4-FFF2-40B4-BE49-F238E27FC236}">
                  <a16:creationId xmlns:a16="http://schemas.microsoft.com/office/drawing/2014/main" id="{0EB5B5BA-3D63-4E5D-A54F-4012748BC32A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08;p64">
              <a:extLst>
                <a:ext uri="{FF2B5EF4-FFF2-40B4-BE49-F238E27FC236}">
                  <a16:creationId xmlns:a16="http://schemas.microsoft.com/office/drawing/2014/main" id="{EB8B7EE0-DF19-4056-8EAC-09D9956115E7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09;p64">
              <a:extLst>
                <a:ext uri="{FF2B5EF4-FFF2-40B4-BE49-F238E27FC236}">
                  <a16:creationId xmlns:a16="http://schemas.microsoft.com/office/drawing/2014/main" id="{7AF12690-83CF-4BF2-9383-AC5E97FE6577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10;p64">
              <a:extLst>
                <a:ext uri="{FF2B5EF4-FFF2-40B4-BE49-F238E27FC236}">
                  <a16:creationId xmlns:a16="http://schemas.microsoft.com/office/drawing/2014/main" id="{0D5602C9-54CC-4EE4-B79C-C66A79E3C7EF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11;p64">
              <a:extLst>
                <a:ext uri="{FF2B5EF4-FFF2-40B4-BE49-F238E27FC236}">
                  <a16:creationId xmlns:a16="http://schemas.microsoft.com/office/drawing/2014/main" id="{A441C715-B7B3-4AAD-8E60-642C87091A93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12;p64">
              <a:extLst>
                <a:ext uri="{FF2B5EF4-FFF2-40B4-BE49-F238E27FC236}">
                  <a16:creationId xmlns:a16="http://schemas.microsoft.com/office/drawing/2014/main" id="{73C9FB98-3950-4068-A4D7-997CCA750DF6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13;p64">
              <a:extLst>
                <a:ext uri="{FF2B5EF4-FFF2-40B4-BE49-F238E27FC236}">
                  <a16:creationId xmlns:a16="http://schemas.microsoft.com/office/drawing/2014/main" id="{55059890-69AC-4E5D-A3BD-D83322050B29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14;p64">
              <a:extLst>
                <a:ext uri="{FF2B5EF4-FFF2-40B4-BE49-F238E27FC236}">
                  <a16:creationId xmlns:a16="http://schemas.microsoft.com/office/drawing/2014/main" id="{7FD688A7-01C1-4811-A934-6D9E88FCD450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15;p64">
              <a:extLst>
                <a:ext uri="{FF2B5EF4-FFF2-40B4-BE49-F238E27FC236}">
                  <a16:creationId xmlns:a16="http://schemas.microsoft.com/office/drawing/2014/main" id="{CFEE2C9A-A9D0-43D8-A965-1A1263299DF6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16;p64">
              <a:extLst>
                <a:ext uri="{FF2B5EF4-FFF2-40B4-BE49-F238E27FC236}">
                  <a16:creationId xmlns:a16="http://schemas.microsoft.com/office/drawing/2014/main" id="{A319777A-25ED-4114-8321-9F718AC39076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17;p64">
              <a:extLst>
                <a:ext uri="{FF2B5EF4-FFF2-40B4-BE49-F238E27FC236}">
                  <a16:creationId xmlns:a16="http://schemas.microsoft.com/office/drawing/2014/main" id="{2D614DAB-1CF0-49D1-A3DD-A0818BC85A4A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18;p64">
              <a:extLst>
                <a:ext uri="{FF2B5EF4-FFF2-40B4-BE49-F238E27FC236}">
                  <a16:creationId xmlns:a16="http://schemas.microsoft.com/office/drawing/2014/main" id="{8C006D23-1298-42E8-9A6D-D5154373F30E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19;p64">
              <a:extLst>
                <a:ext uri="{FF2B5EF4-FFF2-40B4-BE49-F238E27FC236}">
                  <a16:creationId xmlns:a16="http://schemas.microsoft.com/office/drawing/2014/main" id="{CF3A6866-96C2-4AA8-BF96-EC3178B65BC8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20;p64">
              <a:extLst>
                <a:ext uri="{FF2B5EF4-FFF2-40B4-BE49-F238E27FC236}">
                  <a16:creationId xmlns:a16="http://schemas.microsoft.com/office/drawing/2014/main" id="{EBE4165E-C14C-4071-A7C7-A00EBE3F62F4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21;p64">
              <a:extLst>
                <a:ext uri="{FF2B5EF4-FFF2-40B4-BE49-F238E27FC236}">
                  <a16:creationId xmlns:a16="http://schemas.microsoft.com/office/drawing/2014/main" id="{C300FA73-2E52-48AB-93DF-27AA17120BC4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22;p64">
              <a:extLst>
                <a:ext uri="{FF2B5EF4-FFF2-40B4-BE49-F238E27FC236}">
                  <a16:creationId xmlns:a16="http://schemas.microsoft.com/office/drawing/2014/main" id="{A4990508-7343-463F-BFB4-72FBFF3AA349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23;p64">
              <a:extLst>
                <a:ext uri="{FF2B5EF4-FFF2-40B4-BE49-F238E27FC236}">
                  <a16:creationId xmlns:a16="http://schemas.microsoft.com/office/drawing/2014/main" id="{F648E769-70D7-4978-B2C5-C759CF27BAF9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24;p64">
              <a:extLst>
                <a:ext uri="{FF2B5EF4-FFF2-40B4-BE49-F238E27FC236}">
                  <a16:creationId xmlns:a16="http://schemas.microsoft.com/office/drawing/2014/main" id="{02FE34AF-7D8E-4E19-9EF9-3C4D80880069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25;p64">
              <a:extLst>
                <a:ext uri="{FF2B5EF4-FFF2-40B4-BE49-F238E27FC236}">
                  <a16:creationId xmlns:a16="http://schemas.microsoft.com/office/drawing/2014/main" id="{145BA2E6-03A5-40AB-BC8E-BDCFE9F190CD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26;p64">
              <a:extLst>
                <a:ext uri="{FF2B5EF4-FFF2-40B4-BE49-F238E27FC236}">
                  <a16:creationId xmlns:a16="http://schemas.microsoft.com/office/drawing/2014/main" id="{AA4F6F25-1CF0-4FE0-9F4A-E586A2EF4FC9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27;p64">
              <a:extLst>
                <a:ext uri="{FF2B5EF4-FFF2-40B4-BE49-F238E27FC236}">
                  <a16:creationId xmlns:a16="http://schemas.microsoft.com/office/drawing/2014/main" id="{2299B97B-68A9-416C-8552-9F48F721B9D7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28;p64">
              <a:extLst>
                <a:ext uri="{FF2B5EF4-FFF2-40B4-BE49-F238E27FC236}">
                  <a16:creationId xmlns:a16="http://schemas.microsoft.com/office/drawing/2014/main" id="{D9904612-4A35-4DE9-BB20-42CF04E27B30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29;p64">
              <a:extLst>
                <a:ext uri="{FF2B5EF4-FFF2-40B4-BE49-F238E27FC236}">
                  <a16:creationId xmlns:a16="http://schemas.microsoft.com/office/drawing/2014/main" id="{B0A4B151-2BB4-42CC-A18D-38D6F6B3DDBA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30;p64">
              <a:extLst>
                <a:ext uri="{FF2B5EF4-FFF2-40B4-BE49-F238E27FC236}">
                  <a16:creationId xmlns:a16="http://schemas.microsoft.com/office/drawing/2014/main" id="{C3929B80-62EA-43ED-B524-980894C10826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31;p64">
              <a:extLst>
                <a:ext uri="{FF2B5EF4-FFF2-40B4-BE49-F238E27FC236}">
                  <a16:creationId xmlns:a16="http://schemas.microsoft.com/office/drawing/2014/main" id="{672B9BE2-79FE-4BAE-872E-0384C89D54B0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32;p64">
              <a:extLst>
                <a:ext uri="{FF2B5EF4-FFF2-40B4-BE49-F238E27FC236}">
                  <a16:creationId xmlns:a16="http://schemas.microsoft.com/office/drawing/2014/main" id="{5B5F0673-FB8F-48AC-9CC4-D20078E1B59F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33;p64">
              <a:extLst>
                <a:ext uri="{FF2B5EF4-FFF2-40B4-BE49-F238E27FC236}">
                  <a16:creationId xmlns:a16="http://schemas.microsoft.com/office/drawing/2014/main" id="{F5F63136-74F2-47D1-85AF-51632E06B186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34;p64">
              <a:extLst>
                <a:ext uri="{FF2B5EF4-FFF2-40B4-BE49-F238E27FC236}">
                  <a16:creationId xmlns:a16="http://schemas.microsoft.com/office/drawing/2014/main" id="{991220DE-EB45-45C8-988B-CAF16855B740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35;p64">
              <a:extLst>
                <a:ext uri="{FF2B5EF4-FFF2-40B4-BE49-F238E27FC236}">
                  <a16:creationId xmlns:a16="http://schemas.microsoft.com/office/drawing/2014/main" id="{D3F58181-B1EA-4D41-920D-AF09E08B163A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36;p64">
              <a:extLst>
                <a:ext uri="{FF2B5EF4-FFF2-40B4-BE49-F238E27FC236}">
                  <a16:creationId xmlns:a16="http://schemas.microsoft.com/office/drawing/2014/main" id="{D2C34294-7B54-47F5-B136-BBC26A6CF3FC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37;p64">
              <a:extLst>
                <a:ext uri="{FF2B5EF4-FFF2-40B4-BE49-F238E27FC236}">
                  <a16:creationId xmlns:a16="http://schemas.microsoft.com/office/drawing/2014/main" id="{78363AFB-0760-44CE-89EC-27480118EA02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38;p64">
              <a:extLst>
                <a:ext uri="{FF2B5EF4-FFF2-40B4-BE49-F238E27FC236}">
                  <a16:creationId xmlns:a16="http://schemas.microsoft.com/office/drawing/2014/main" id="{7AD3640D-6BCD-4337-A5C3-AA3CB9DB3ED2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639;p64">
              <a:extLst>
                <a:ext uri="{FF2B5EF4-FFF2-40B4-BE49-F238E27FC236}">
                  <a16:creationId xmlns:a16="http://schemas.microsoft.com/office/drawing/2014/main" id="{3210ACB4-43F9-4B10-9C3D-B77908AAFF73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640;p64">
              <a:extLst>
                <a:ext uri="{FF2B5EF4-FFF2-40B4-BE49-F238E27FC236}">
                  <a16:creationId xmlns:a16="http://schemas.microsoft.com/office/drawing/2014/main" id="{99A938AD-A810-4243-A0F5-F6947788B3C6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641;p64">
              <a:extLst>
                <a:ext uri="{FF2B5EF4-FFF2-40B4-BE49-F238E27FC236}">
                  <a16:creationId xmlns:a16="http://schemas.microsoft.com/office/drawing/2014/main" id="{BFF56EF3-7381-4C6A-8893-6F14D537CD7A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642;p64">
              <a:extLst>
                <a:ext uri="{FF2B5EF4-FFF2-40B4-BE49-F238E27FC236}">
                  <a16:creationId xmlns:a16="http://schemas.microsoft.com/office/drawing/2014/main" id="{7CB97A2C-273A-4C28-98DC-D556F87432C0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643;p64">
              <a:extLst>
                <a:ext uri="{FF2B5EF4-FFF2-40B4-BE49-F238E27FC236}">
                  <a16:creationId xmlns:a16="http://schemas.microsoft.com/office/drawing/2014/main" id="{CB824EF5-141A-41AF-963E-B3D083EBEA58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44;p64">
              <a:extLst>
                <a:ext uri="{FF2B5EF4-FFF2-40B4-BE49-F238E27FC236}">
                  <a16:creationId xmlns:a16="http://schemas.microsoft.com/office/drawing/2014/main" id="{E0F87002-747B-43AC-A318-F8D841A463B7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645;p64">
              <a:extLst>
                <a:ext uri="{FF2B5EF4-FFF2-40B4-BE49-F238E27FC236}">
                  <a16:creationId xmlns:a16="http://schemas.microsoft.com/office/drawing/2014/main" id="{05C4BBA4-F119-45AF-9794-80ABE2D674FE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646;p64">
              <a:extLst>
                <a:ext uri="{FF2B5EF4-FFF2-40B4-BE49-F238E27FC236}">
                  <a16:creationId xmlns:a16="http://schemas.microsoft.com/office/drawing/2014/main" id="{1892416F-5C18-43F6-B622-FEB9652F7192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647;p64">
              <a:extLst>
                <a:ext uri="{FF2B5EF4-FFF2-40B4-BE49-F238E27FC236}">
                  <a16:creationId xmlns:a16="http://schemas.microsoft.com/office/drawing/2014/main" id="{4D8DD4C4-F96E-4F21-87D0-15194EA1629D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648;p64">
              <a:extLst>
                <a:ext uri="{FF2B5EF4-FFF2-40B4-BE49-F238E27FC236}">
                  <a16:creationId xmlns:a16="http://schemas.microsoft.com/office/drawing/2014/main" id="{31058440-C4AA-4950-9972-8F96D21E7266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649;p64">
              <a:extLst>
                <a:ext uri="{FF2B5EF4-FFF2-40B4-BE49-F238E27FC236}">
                  <a16:creationId xmlns:a16="http://schemas.microsoft.com/office/drawing/2014/main" id="{FE182FF9-7BD3-4DD8-BE8D-3A39F4725DD1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50;p64">
              <a:extLst>
                <a:ext uri="{FF2B5EF4-FFF2-40B4-BE49-F238E27FC236}">
                  <a16:creationId xmlns:a16="http://schemas.microsoft.com/office/drawing/2014/main" id="{68D4F2E3-25D4-4B0D-81C8-9AD3B781E605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651;p64">
              <a:extLst>
                <a:ext uri="{FF2B5EF4-FFF2-40B4-BE49-F238E27FC236}">
                  <a16:creationId xmlns:a16="http://schemas.microsoft.com/office/drawing/2014/main" id="{64546690-A0BC-4D96-BAE8-588A3F625828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652;p64">
              <a:extLst>
                <a:ext uri="{FF2B5EF4-FFF2-40B4-BE49-F238E27FC236}">
                  <a16:creationId xmlns:a16="http://schemas.microsoft.com/office/drawing/2014/main" id="{B9E0FD65-10F9-447B-A476-A134E5257E08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653;p64">
              <a:extLst>
                <a:ext uri="{FF2B5EF4-FFF2-40B4-BE49-F238E27FC236}">
                  <a16:creationId xmlns:a16="http://schemas.microsoft.com/office/drawing/2014/main" id="{D1771FFE-F1D4-40C6-AC23-C956D5CF1EDE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654;p64">
              <a:extLst>
                <a:ext uri="{FF2B5EF4-FFF2-40B4-BE49-F238E27FC236}">
                  <a16:creationId xmlns:a16="http://schemas.microsoft.com/office/drawing/2014/main" id="{653F68C9-EDC8-4EB6-9D33-9D6E1517BCD5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655;p64">
              <a:extLst>
                <a:ext uri="{FF2B5EF4-FFF2-40B4-BE49-F238E27FC236}">
                  <a16:creationId xmlns:a16="http://schemas.microsoft.com/office/drawing/2014/main" id="{E8B907A6-45B3-4750-8666-F6BC96682883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656;p64">
              <a:extLst>
                <a:ext uri="{FF2B5EF4-FFF2-40B4-BE49-F238E27FC236}">
                  <a16:creationId xmlns:a16="http://schemas.microsoft.com/office/drawing/2014/main" id="{941A087F-8243-4549-8DC2-2A8066735A68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657;p64">
              <a:extLst>
                <a:ext uri="{FF2B5EF4-FFF2-40B4-BE49-F238E27FC236}">
                  <a16:creationId xmlns:a16="http://schemas.microsoft.com/office/drawing/2014/main" id="{C6639BE0-FCD1-495C-AA1E-E9376B083E26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658;p64">
              <a:extLst>
                <a:ext uri="{FF2B5EF4-FFF2-40B4-BE49-F238E27FC236}">
                  <a16:creationId xmlns:a16="http://schemas.microsoft.com/office/drawing/2014/main" id="{1C65B179-FEA5-4727-84A8-FBB8C6952E68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659;p64">
              <a:extLst>
                <a:ext uri="{FF2B5EF4-FFF2-40B4-BE49-F238E27FC236}">
                  <a16:creationId xmlns:a16="http://schemas.microsoft.com/office/drawing/2014/main" id="{D2F40F77-D50E-41D9-9DB8-7AD4FF97B32C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660;p64">
              <a:extLst>
                <a:ext uri="{FF2B5EF4-FFF2-40B4-BE49-F238E27FC236}">
                  <a16:creationId xmlns:a16="http://schemas.microsoft.com/office/drawing/2014/main" id="{E07D402F-7BEF-49EB-965B-F8E46DDDA70C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661;p64">
              <a:extLst>
                <a:ext uri="{FF2B5EF4-FFF2-40B4-BE49-F238E27FC236}">
                  <a16:creationId xmlns:a16="http://schemas.microsoft.com/office/drawing/2014/main" id="{89CE4518-CA58-4C42-B12D-57F64CAFB80D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662;p64">
              <a:extLst>
                <a:ext uri="{FF2B5EF4-FFF2-40B4-BE49-F238E27FC236}">
                  <a16:creationId xmlns:a16="http://schemas.microsoft.com/office/drawing/2014/main" id="{B41D5617-F059-43D8-9D43-DE9322CBED0B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663;p64">
              <a:extLst>
                <a:ext uri="{FF2B5EF4-FFF2-40B4-BE49-F238E27FC236}">
                  <a16:creationId xmlns:a16="http://schemas.microsoft.com/office/drawing/2014/main" id="{988C2E65-1184-440F-9C45-2C4AA1C23DDE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664;p64">
              <a:extLst>
                <a:ext uri="{FF2B5EF4-FFF2-40B4-BE49-F238E27FC236}">
                  <a16:creationId xmlns:a16="http://schemas.microsoft.com/office/drawing/2014/main" id="{8DE7D96C-6B73-484B-AF03-9A4B492DF5F1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665;p64">
              <a:extLst>
                <a:ext uri="{FF2B5EF4-FFF2-40B4-BE49-F238E27FC236}">
                  <a16:creationId xmlns:a16="http://schemas.microsoft.com/office/drawing/2014/main" id="{8D5AF136-6894-4F51-9ABE-BA1C604D790A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666;p64">
              <a:extLst>
                <a:ext uri="{FF2B5EF4-FFF2-40B4-BE49-F238E27FC236}">
                  <a16:creationId xmlns:a16="http://schemas.microsoft.com/office/drawing/2014/main" id="{61FC699F-97B5-49B2-90E2-5523FA228477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667;p64">
              <a:extLst>
                <a:ext uri="{FF2B5EF4-FFF2-40B4-BE49-F238E27FC236}">
                  <a16:creationId xmlns:a16="http://schemas.microsoft.com/office/drawing/2014/main" id="{7970B612-4200-4331-8859-EF20C1CB1B5E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668;p64">
              <a:extLst>
                <a:ext uri="{FF2B5EF4-FFF2-40B4-BE49-F238E27FC236}">
                  <a16:creationId xmlns:a16="http://schemas.microsoft.com/office/drawing/2014/main" id="{513FE163-501A-4513-80C4-84F4E3A2185E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669;p64">
              <a:extLst>
                <a:ext uri="{FF2B5EF4-FFF2-40B4-BE49-F238E27FC236}">
                  <a16:creationId xmlns:a16="http://schemas.microsoft.com/office/drawing/2014/main" id="{B65E6E89-2CFB-435E-9BF2-BC834A4470AF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670;p64">
              <a:extLst>
                <a:ext uri="{FF2B5EF4-FFF2-40B4-BE49-F238E27FC236}">
                  <a16:creationId xmlns:a16="http://schemas.microsoft.com/office/drawing/2014/main" id="{6657D072-FD1F-4D82-8DCC-18A96D1C8C2B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671;p64">
              <a:extLst>
                <a:ext uri="{FF2B5EF4-FFF2-40B4-BE49-F238E27FC236}">
                  <a16:creationId xmlns:a16="http://schemas.microsoft.com/office/drawing/2014/main" id="{543DD926-E866-4E44-B474-A2CB2C5F6B7C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672;p64">
              <a:extLst>
                <a:ext uri="{FF2B5EF4-FFF2-40B4-BE49-F238E27FC236}">
                  <a16:creationId xmlns:a16="http://schemas.microsoft.com/office/drawing/2014/main" id="{1D72835D-4B01-4518-AFF6-5991E7E29C7E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673;p64">
              <a:extLst>
                <a:ext uri="{FF2B5EF4-FFF2-40B4-BE49-F238E27FC236}">
                  <a16:creationId xmlns:a16="http://schemas.microsoft.com/office/drawing/2014/main" id="{ADFDC1E1-A0AA-4880-952D-C20AB4EDBB1E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674;p64">
              <a:extLst>
                <a:ext uri="{FF2B5EF4-FFF2-40B4-BE49-F238E27FC236}">
                  <a16:creationId xmlns:a16="http://schemas.microsoft.com/office/drawing/2014/main" id="{12CDCB28-8E4D-4AAB-824C-6D2CB8FF4E6D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75;p64">
              <a:extLst>
                <a:ext uri="{FF2B5EF4-FFF2-40B4-BE49-F238E27FC236}">
                  <a16:creationId xmlns:a16="http://schemas.microsoft.com/office/drawing/2014/main" id="{964EA81A-CBB3-44BF-987C-66568AF67EC1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76;p64">
              <a:extLst>
                <a:ext uri="{FF2B5EF4-FFF2-40B4-BE49-F238E27FC236}">
                  <a16:creationId xmlns:a16="http://schemas.microsoft.com/office/drawing/2014/main" id="{37473105-7515-49A5-9006-DDEF4560D664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677;p64">
              <a:extLst>
                <a:ext uri="{FF2B5EF4-FFF2-40B4-BE49-F238E27FC236}">
                  <a16:creationId xmlns:a16="http://schemas.microsoft.com/office/drawing/2014/main" id="{025F7E77-8680-4E2A-949D-34A917305C2B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678;p64">
              <a:extLst>
                <a:ext uri="{FF2B5EF4-FFF2-40B4-BE49-F238E27FC236}">
                  <a16:creationId xmlns:a16="http://schemas.microsoft.com/office/drawing/2014/main" id="{0424125E-D21A-45D8-9DC8-603B79D0C71B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679;p64">
              <a:extLst>
                <a:ext uri="{FF2B5EF4-FFF2-40B4-BE49-F238E27FC236}">
                  <a16:creationId xmlns:a16="http://schemas.microsoft.com/office/drawing/2014/main" id="{7E16EFA0-C7F0-47FB-A33E-5BE6209B0B77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680;p64">
              <a:extLst>
                <a:ext uri="{FF2B5EF4-FFF2-40B4-BE49-F238E27FC236}">
                  <a16:creationId xmlns:a16="http://schemas.microsoft.com/office/drawing/2014/main" id="{B4998174-E7A2-4334-B43D-20D602F44689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681;p64">
              <a:extLst>
                <a:ext uri="{FF2B5EF4-FFF2-40B4-BE49-F238E27FC236}">
                  <a16:creationId xmlns:a16="http://schemas.microsoft.com/office/drawing/2014/main" id="{AA5FB77C-3A31-419F-8362-AC310118B37B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682;p64">
              <a:extLst>
                <a:ext uri="{FF2B5EF4-FFF2-40B4-BE49-F238E27FC236}">
                  <a16:creationId xmlns:a16="http://schemas.microsoft.com/office/drawing/2014/main" id="{46A404C6-0E36-4F87-B49C-4589EA88C33F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683;p64">
              <a:extLst>
                <a:ext uri="{FF2B5EF4-FFF2-40B4-BE49-F238E27FC236}">
                  <a16:creationId xmlns:a16="http://schemas.microsoft.com/office/drawing/2014/main" id="{33B83447-9A2C-4C75-8667-4ABDE86A47A8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84;p64">
              <a:extLst>
                <a:ext uri="{FF2B5EF4-FFF2-40B4-BE49-F238E27FC236}">
                  <a16:creationId xmlns:a16="http://schemas.microsoft.com/office/drawing/2014/main" id="{118DC0CC-8167-494E-9746-AFA646294061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85;p64">
              <a:extLst>
                <a:ext uri="{FF2B5EF4-FFF2-40B4-BE49-F238E27FC236}">
                  <a16:creationId xmlns:a16="http://schemas.microsoft.com/office/drawing/2014/main" id="{D8C4B27A-1076-4D6C-BC19-5FAD04CE93AA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86;p64">
              <a:extLst>
                <a:ext uri="{FF2B5EF4-FFF2-40B4-BE49-F238E27FC236}">
                  <a16:creationId xmlns:a16="http://schemas.microsoft.com/office/drawing/2014/main" id="{74452C1F-0F1B-4CD0-AC59-C05AAC2A33F8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87;p64">
              <a:extLst>
                <a:ext uri="{FF2B5EF4-FFF2-40B4-BE49-F238E27FC236}">
                  <a16:creationId xmlns:a16="http://schemas.microsoft.com/office/drawing/2014/main" id="{A1C48CB4-18E2-4886-9BBD-9CC271882D47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88;p64">
              <a:extLst>
                <a:ext uri="{FF2B5EF4-FFF2-40B4-BE49-F238E27FC236}">
                  <a16:creationId xmlns:a16="http://schemas.microsoft.com/office/drawing/2014/main" id="{7942F4BA-E983-4832-81EA-83B25B325952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89;p64">
              <a:extLst>
                <a:ext uri="{FF2B5EF4-FFF2-40B4-BE49-F238E27FC236}">
                  <a16:creationId xmlns:a16="http://schemas.microsoft.com/office/drawing/2014/main" id="{B2EE8A58-1D9A-4A4E-9F08-0304242E428D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690;p64">
              <a:extLst>
                <a:ext uri="{FF2B5EF4-FFF2-40B4-BE49-F238E27FC236}">
                  <a16:creationId xmlns:a16="http://schemas.microsoft.com/office/drawing/2014/main" id="{11E11371-7983-4436-8A44-E0AFBC4BD49A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691;p64">
              <a:extLst>
                <a:ext uri="{FF2B5EF4-FFF2-40B4-BE49-F238E27FC236}">
                  <a16:creationId xmlns:a16="http://schemas.microsoft.com/office/drawing/2014/main" id="{BE046FC8-0C89-44E8-854F-A5133E0AE8C0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92;p64">
              <a:extLst>
                <a:ext uri="{FF2B5EF4-FFF2-40B4-BE49-F238E27FC236}">
                  <a16:creationId xmlns:a16="http://schemas.microsoft.com/office/drawing/2014/main" id="{486F35AC-2CBD-48AF-BA45-5C142C3AFDF9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93;p64">
              <a:extLst>
                <a:ext uri="{FF2B5EF4-FFF2-40B4-BE49-F238E27FC236}">
                  <a16:creationId xmlns:a16="http://schemas.microsoft.com/office/drawing/2014/main" id="{0F2F932E-BA09-47BD-B4BB-231B2E003A9F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694;p64">
              <a:extLst>
                <a:ext uri="{FF2B5EF4-FFF2-40B4-BE49-F238E27FC236}">
                  <a16:creationId xmlns:a16="http://schemas.microsoft.com/office/drawing/2014/main" id="{F3426D2E-FE8D-47C6-B493-3E451A37F507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95;p64">
              <a:extLst>
                <a:ext uri="{FF2B5EF4-FFF2-40B4-BE49-F238E27FC236}">
                  <a16:creationId xmlns:a16="http://schemas.microsoft.com/office/drawing/2014/main" id="{9C186010-2165-4B9F-A9A1-E72044521996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96;p64">
              <a:extLst>
                <a:ext uri="{FF2B5EF4-FFF2-40B4-BE49-F238E27FC236}">
                  <a16:creationId xmlns:a16="http://schemas.microsoft.com/office/drawing/2014/main" id="{F39DE85C-6929-4802-B552-D523705E8F12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97;p64">
              <a:extLst>
                <a:ext uri="{FF2B5EF4-FFF2-40B4-BE49-F238E27FC236}">
                  <a16:creationId xmlns:a16="http://schemas.microsoft.com/office/drawing/2014/main" id="{2E19D5B4-FB5A-4BD7-AC6D-142DE865A003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698;p64">
              <a:extLst>
                <a:ext uri="{FF2B5EF4-FFF2-40B4-BE49-F238E27FC236}">
                  <a16:creationId xmlns:a16="http://schemas.microsoft.com/office/drawing/2014/main" id="{D3A8F66F-ED2D-4F4D-AC2F-462F36611FDC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699;p64">
              <a:extLst>
                <a:ext uri="{FF2B5EF4-FFF2-40B4-BE49-F238E27FC236}">
                  <a16:creationId xmlns:a16="http://schemas.microsoft.com/office/drawing/2014/main" id="{86EE91FD-9F2C-42DC-9111-D87CA4327E87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00;p64">
              <a:extLst>
                <a:ext uri="{FF2B5EF4-FFF2-40B4-BE49-F238E27FC236}">
                  <a16:creationId xmlns:a16="http://schemas.microsoft.com/office/drawing/2014/main" id="{10A2CE65-5ECB-47CA-8E6E-C6369FA8A63C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01;p64">
              <a:extLst>
                <a:ext uri="{FF2B5EF4-FFF2-40B4-BE49-F238E27FC236}">
                  <a16:creationId xmlns:a16="http://schemas.microsoft.com/office/drawing/2014/main" id="{953DA44E-A4FE-4CAA-837F-56C758961CB3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02;p64">
              <a:extLst>
                <a:ext uri="{FF2B5EF4-FFF2-40B4-BE49-F238E27FC236}">
                  <a16:creationId xmlns:a16="http://schemas.microsoft.com/office/drawing/2014/main" id="{F8540F26-B1AD-4F35-88D2-F5E78274BE6E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03;p64">
              <a:extLst>
                <a:ext uri="{FF2B5EF4-FFF2-40B4-BE49-F238E27FC236}">
                  <a16:creationId xmlns:a16="http://schemas.microsoft.com/office/drawing/2014/main" id="{7EEADD5A-725B-42B0-82BC-E08390405BEA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04;p64">
              <a:extLst>
                <a:ext uri="{FF2B5EF4-FFF2-40B4-BE49-F238E27FC236}">
                  <a16:creationId xmlns:a16="http://schemas.microsoft.com/office/drawing/2014/main" id="{A64E9ECB-2017-4E29-AF6E-0E68626EC69F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05;p64">
              <a:extLst>
                <a:ext uri="{FF2B5EF4-FFF2-40B4-BE49-F238E27FC236}">
                  <a16:creationId xmlns:a16="http://schemas.microsoft.com/office/drawing/2014/main" id="{F7884552-8C01-413A-967B-4591F78C349B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06;p64">
              <a:extLst>
                <a:ext uri="{FF2B5EF4-FFF2-40B4-BE49-F238E27FC236}">
                  <a16:creationId xmlns:a16="http://schemas.microsoft.com/office/drawing/2014/main" id="{B7923618-A72F-4D91-9AD0-3F1F3150B0FA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07;p64">
              <a:extLst>
                <a:ext uri="{FF2B5EF4-FFF2-40B4-BE49-F238E27FC236}">
                  <a16:creationId xmlns:a16="http://schemas.microsoft.com/office/drawing/2014/main" id="{B52BF49E-F62D-4FF9-9C08-6A9C9C301799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08;p64">
              <a:extLst>
                <a:ext uri="{FF2B5EF4-FFF2-40B4-BE49-F238E27FC236}">
                  <a16:creationId xmlns:a16="http://schemas.microsoft.com/office/drawing/2014/main" id="{DAEC89F9-9DEB-4BA8-B443-22B16DD32610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09;p64">
              <a:extLst>
                <a:ext uri="{FF2B5EF4-FFF2-40B4-BE49-F238E27FC236}">
                  <a16:creationId xmlns:a16="http://schemas.microsoft.com/office/drawing/2014/main" id="{F19313E5-373E-4C1A-A862-21CC31AF7B77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10;p64">
              <a:extLst>
                <a:ext uri="{FF2B5EF4-FFF2-40B4-BE49-F238E27FC236}">
                  <a16:creationId xmlns:a16="http://schemas.microsoft.com/office/drawing/2014/main" id="{E4176B0D-16E4-4003-BA06-9A710579F8B5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11;p64">
              <a:extLst>
                <a:ext uri="{FF2B5EF4-FFF2-40B4-BE49-F238E27FC236}">
                  <a16:creationId xmlns:a16="http://schemas.microsoft.com/office/drawing/2014/main" id="{D75BC82B-9F24-4F30-9FFE-4857C2E0DF01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12;p64">
              <a:extLst>
                <a:ext uri="{FF2B5EF4-FFF2-40B4-BE49-F238E27FC236}">
                  <a16:creationId xmlns:a16="http://schemas.microsoft.com/office/drawing/2014/main" id="{7A44E1C3-D411-4C29-ADBD-2879761DF38C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13;p64">
              <a:extLst>
                <a:ext uri="{FF2B5EF4-FFF2-40B4-BE49-F238E27FC236}">
                  <a16:creationId xmlns:a16="http://schemas.microsoft.com/office/drawing/2014/main" id="{5F209A31-D422-414A-A806-B7656AB00C0B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14;p64">
              <a:extLst>
                <a:ext uri="{FF2B5EF4-FFF2-40B4-BE49-F238E27FC236}">
                  <a16:creationId xmlns:a16="http://schemas.microsoft.com/office/drawing/2014/main" id="{0D263311-7976-4C5E-8B04-03F2DEC478AB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15;p64">
              <a:extLst>
                <a:ext uri="{FF2B5EF4-FFF2-40B4-BE49-F238E27FC236}">
                  <a16:creationId xmlns:a16="http://schemas.microsoft.com/office/drawing/2014/main" id="{732A7AA3-8241-4C95-9B40-C5032F47377B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716;p64">
              <a:extLst>
                <a:ext uri="{FF2B5EF4-FFF2-40B4-BE49-F238E27FC236}">
                  <a16:creationId xmlns:a16="http://schemas.microsoft.com/office/drawing/2014/main" id="{1F3F5E34-78B3-4BDB-B1BA-D0BF2E7C59C5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717;p64">
              <a:extLst>
                <a:ext uri="{FF2B5EF4-FFF2-40B4-BE49-F238E27FC236}">
                  <a16:creationId xmlns:a16="http://schemas.microsoft.com/office/drawing/2014/main" id="{FA0A288B-77F6-4203-AF13-CAECACAFDF89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718;p64">
              <a:extLst>
                <a:ext uri="{FF2B5EF4-FFF2-40B4-BE49-F238E27FC236}">
                  <a16:creationId xmlns:a16="http://schemas.microsoft.com/office/drawing/2014/main" id="{E0031297-3087-462E-996C-4297F2CC83DC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719;p64">
              <a:extLst>
                <a:ext uri="{FF2B5EF4-FFF2-40B4-BE49-F238E27FC236}">
                  <a16:creationId xmlns:a16="http://schemas.microsoft.com/office/drawing/2014/main" id="{32D03605-A7BF-427F-99B3-767282C61F89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720;p64">
              <a:extLst>
                <a:ext uri="{FF2B5EF4-FFF2-40B4-BE49-F238E27FC236}">
                  <a16:creationId xmlns:a16="http://schemas.microsoft.com/office/drawing/2014/main" id="{102D056C-3D33-428D-A768-B76009FE5AA4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721;p64">
              <a:extLst>
                <a:ext uri="{FF2B5EF4-FFF2-40B4-BE49-F238E27FC236}">
                  <a16:creationId xmlns:a16="http://schemas.microsoft.com/office/drawing/2014/main" id="{F47DFF4B-8E8B-4C6E-8CBC-F4DC91F732C1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722;p64">
              <a:extLst>
                <a:ext uri="{FF2B5EF4-FFF2-40B4-BE49-F238E27FC236}">
                  <a16:creationId xmlns:a16="http://schemas.microsoft.com/office/drawing/2014/main" id="{497F1F9E-E8B5-42B3-A854-BD279F6BF7C3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723;p64">
              <a:extLst>
                <a:ext uri="{FF2B5EF4-FFF2-40B4-BE49-F238E27FC236}">
                  <a16:creationId xmlns:a16="http://schemas.microsoft.com/office/drawing/2014/main" id="{ECC9A19B-680D-4C51-B4CB-B8816A01193E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24;p64">
              <a:extLst>
                <a:ext uri="{FF2B5EF4-FFF2-40B4-BE49-F238E27FC236}">
                  <a16:creationId xmlns:a16="http://schemas.microsoft.com/office/drawing/2014/main" id="{482988C2-FBE4-47F2-926D-5449CE34CEAB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25;p64">
              <a:extLst>
                <a:ext uri="{FF2B5EF4-FFF2-40B4-BE49-F238E27FC236}">
                  <a16:creationId xmlns:a16="http://schemas.microsoft.com/office/drawing/2014/main" id="{5D42FA0C-D30D-4205-A88A-A700EBE998E7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6;p64">
              <a:extLst>
                <a:ext uri="{FF2B5EF4-FFF2-40B4-BE49-F238E27FC236}">
                  <a16:creationId xmlns:a16="http://schemas.microsoft.com/office/drawing/2014/main" id="{54935A01-46D4-49C2-A704-3FBCFB3C7A05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27;p64">
              <a:extLst>
                <a:ext uri="{FF2B5EF4-FFF2-40B4-BE49-F238E27FC236}">
                  <a16:creationId xmlns:a16="http://schemas.microsoft.com/office/drawing/2014/main" id="{23094691-37B6-4369-B044-6C319D7CAC65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28;p64">
              <a:extLst>
                <a:ext uri="{FF2B5EF4-FFF2-40B4-BE49-F238E27FC236}">
                  <a16:creationId xmlns:a16="http://schemas.microsoft.com/office/drawing/2014/main" id="{04AADE5C-E44F-4FB2-9D68-B4AF3914B28C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29;p64">
              <a:extLst>
                <a:ext uri="{FF2B5EF4-FFF2-40B4-BE49-F238E27FC236}">
                  <a16:creationId xmlns:a16="http://schemas.microsoft.com/office/drawing/2014/main" id="{B554F006-EAD6-4785-9E04-AC5B2A300232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30;p64">
              <a:extLst>
                <a:ext uri="{FF2B5EF4-FFF2-40B4-BE49-F238E27FC236}">
                  <a16:creationId xmlns:a16="http://schemas.microsoft.com/office/drawing/2014/main" id="{39DF7A02-218D-43EC-AD14-A8834D717170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31;p64">
              <a:extLst>
                <a:ext uri="{FF2B5EF4-FFF2-40B4-BE49-F238E27FC236}">
                  <a16:creationId xmlns:a16="http://schemas.microsoft.com/office/drawing/2014/main" id="{4DF411A5-4A3B-4A19-ACF2-20E6F12DC131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32;p64">
              <a:extLst>
                <a:ext uri="{FF2B5EF4-FFF2-40B4-BE49-F238E27FC236}">
                  <a16:creationId xmlns:a16="http://schemas.microsoft.com/office/drawing/2014/main" id="{F6E209EA-B1CE-485C-9615-B4ED15649F89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33;p64">
              <a:extLst>
                <a:ext uri="{FF2B5EF4-FFF2-40B4-BE49-F238E27FC236}">
                  <a16:creationId xmlns:a16="http://schemas.microsoft.com/office/drawing/2014/main" id="{55C740A6-485A-4255-A37C-F03B96DDA310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734;p64">
              <a:extLst>
                <a:ext uri="{FF2B5EF4-FFF2-40B4-BE49-F238E27FC236}">
                  <a16:creationId xmlns:a16="http://schemas.microsoft.com/office/drawing/2014/main" id="{E32562A4-571B-4AC9-B457-1F3ED9D9B3CB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735;p64">
              <a:extLst>
                <a:ext uri="{FF2B5EF4-FFF2-40B4-BE49-F238E27FC236}">
                  <a16:creationId xmlns:a16="http://schemas.microsoft.com/office/drawing/2014/main" id="{70D2E493-2E13-4BA6-9CF7-8309ABC419DA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736;p64">
              <a:extLst>
                <a:ext uri="{FF2B5EF4-FFF2-40B4-BE49-F238E27FC236}">
                  <a16:creationId xmlns:a16="http://schemas.microsoft.com/office/drawing/2014/main" id="{09D40335-45B4-4854-B758-10D5B84C02E6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737;p64">
              <a:extLst>
                <a:ext uri="{FF2B5EF4-FFF2-40B4-BE49-F238E27FC236}">
                  <a16:creationId xmlns:a16="http://schemas.microsoft.com/office/drawing/2014/main" id="{269505CD-5722-41A5-A1ED-81339A6E553A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738;p64">
              <a:extLst>
                <a:ext uri="{FF2B5EF4-FFF2-40B4-BE49-F238E27FC236}">
                  <a16:creationId xmlns:a16="http://schemas.microsoft.com/office/drawing/2014/main" id="{3C07DC52-4B76-41E4-BCCB-E15EA7CD7AF3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739;p64">
              <a:extLst>
                <a:ext uri="{FF2B5EF4-FFF2-40B4-BE49-F238E27FC236}">
                  <a16:creationId xmlns:a16="http://schemas.microsoft.com/office/drawing/2014/main" id="{C4E0A88C-04B5-485B-A9A1-F9AE623E0CE3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740;p64">
              <a:extLst>
                <a:ext uri="{FF2B5EF4-FFF2-40B4-BE49-F238E27FC236}">
                  <a16:creationId xmlns:a16="http://schemas.microsoft.com/office/drawing/2014/main" id="{43E34834-C63B-42E4-9413-65D4606BCAF5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741;p64">
              <a:extLst>
                <a:ext uri="{FF2B5EF4-FFF2-40B4-BE49-F238E27FC236}">
                  <a16:creationId xmlns:a16="http://schemas.microsoft.com/office/drawing/2014/main" id="{F62BD74B-4F55-498E-BFE0-DEB8A4C84B92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742;p64">
              <a:extLst>
                <a:ext uri="{FF2B5EF4-FFF2-40B4-BE49-F238E27FC236}">
                  <a16:creationId xmlns:a16="http://schemas.microsoft.com/office/drawing/2014/main" id="{B2C05346-45F6-4D83-8638-E8A16DCFBCD6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743;p64">
              <a:extLst>
                <a:ext uri="{FF2B5EF4-FFF2-40B4-BE49-F238E27FC236}">
                  <a16:creationId xmlns:a16="http://schemas.microsoft.com/office/drawing/2014/main" id="{739AEC26-CDCE-41C7-829B-013CA99C8B3E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744;p64">
              <a:extLst>
                <a:ext uri="{FF2B5EF4-FFF2-40B4-BE49-F238E27FC236}">
                  <a16:creationId xmlns:a16="http://schemas.microsoft.com/office/drawing/2014/main" id="{5CD84097-91EF-4299-9A5B-26E9559DB8E5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745;p64">
              <a:extLst>
                <a:ext uri="{FF2B5EF4-FFF2-40B4-BE49-F238E27FC236}">
                  <a16:creationId xmlns:a16="http://schemas.microsoft.com/office/drawing/2014/main" id="{1473A74B-12B1-4EDA-A33A-730558FDAB44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746;p64">
              <a:extLst>
                <a:ext uri="{FF2B5EF4-FFF2-40B4-BE49-F238E27FC236}">
                  <a16:creationId xmlns:a16="http://schemas.microsoft.com/office/drawing/2014/main" id="{498D8F0A-7401-4BBA-8EC4-A82C16EE2B32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747;p64">
              <a:extLst>
                <a:ext uri="{FF2B5EF4-FFF2-40B4-BE49-F238E27FC236}">
                  <a16:creationId xmlns:a16="http://schemas.microsoft.com/office/drawing/2014/main" id="{C724FFB9-FB36-4D34-9DB2-3C19EA91BBDA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748;p64">
              <a:extLst>
                <a:ext uri="{FF2B5EF4-FFF2-40B4-BE49-F238E27FC236}">
                  <a16:creationId xmlns:a16="http://schemas.microsoft.com/office/drawing/2014/main" id="{EFBB7765-E462-4BC7-B79F-3A2F9313D5F7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749;p64">
              <a:extLst>
                <a:ext uri="{FF2B5EF4-FFF2-40B4-BE49-F238E27FC236}">
                  <a16:creationId xmlns:a16="http://schemas.microsoft.com/office/drawing/2014/main" id="{53A9D31E-96B1-46C4-8C19-031E36BA6211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750;p64">
              <a:extLst>
                <a:ext uri="{FF2B5EF4-FFF2-40B4-BE49-F238E27FC236}">
                  <a16:creationId xmlns:a16="http://schemas.microsoft.com/office/drawing/2014/main" id="{712D3169-2889-4850-8BD3-979AECD056EF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751;p64">
              <a:extLst>
                <a:ext uri="{FF2B5EF4-FFF2-40B4-BE49-F238E27FC236}">
                  <a16:creationId xmlns:a16="http://schemas.microsoft.com/office/drawing/2014/main" id="{8F1C771D-52A3-4FF0-AB62-6939162BEAE8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752;p64">
              <a:extLst>
                <a:ext uri="{FF2B5EF4-FFF2-40B4-BE49-F238E27FC236}">
                  <a16:creationId xmlns:a16="http://schemas.microsoft.com/office/drawing/2014/main" id="{F48CDE63-B262-4FD9-ADDE-06BEC5A728FF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753;p64">
              <a:extLst>
                <a:ext uri="{FF2B5EF4-FFF2-40B4-BE49-F238E27FC236}">
                  <a16:creationId xmlns:a16="http://schemas.microsoft.com/office/drawing/2014/main" id="{5D6BAEAF-EDB5-4EC5-8FB0-41CB31B9931D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754;p64">
              <a:extLst>
                <a:ext uri="{FF2B5EF4-FFF2-40B4-BE49-F238E27FC236}">
                  <a16:creationId xmlns:a16="http://schemas.microsoft.com/office/drawing/2014/main" id="{8E9AB5EC-8B84-4ADB-BFA8-9A562191C9A9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755;p64">
              <a:extLst>
                <a:ext uri="{FF2B5EF4-FFF2-40B4-BE49-F238E27FC236}">
                  <a16:creationId xmlns:a16="http://schemas.microsoft.com/office/drawing/2014/main" id="{A0E1E0AF-84B3-48AD-9210-177CB86976C4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756;p64">
              <a:extLst>
                <a:ext uri="{FF2B5EF4-FFF2-40B4-BE49-F238E27FC236}">
                  <a16:creationId xmlns:a16="http://schemas.microsoft.com/office/drawing/2014/main" id="{5C10AE97-0E30-43D4-AD52-EBA7FF6AF4E7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757;p64">
              <a:extLst>
                <a:ext uri="{FF2B5EF4-FFF2-40B4-BE49-F238E27FC236}">
                  <a16:creationId xmlns:a16="http://schemas.microsoft.com/office/drawing/2014/main" id="{2D272496-CBE7-40B5-92B2-D738FC60B5BC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758;p64">
              <a:extLst>
                <a:ext uri="{FF2B5EF4-FFF2-40B4-BE49-F238E27FC236}">
                  <a16:creationId xmlns:a16="http://schemas.microsoft.com/office/drawing/2014/main" id="{21F18F6C-BACA-4DDC-82AD-4ABD0E77EB35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759;p64">
              <a:extLst>
                <a:ext uri="{FF2B5EF4-FFF2-40B4-BE49-F238E27FC236}">
                  <a16:creationId xmlns:a16="http://schemas.microsoft.com/office/drawing/2014/main" id="{7B81DB53-A7C1-4936-AEEE-829CFADAE4E2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760;p64">
              <a:extLst>
                <a:ext uri="{FF2B5EF4-FFF2-40B4-BE49-F238E27FC236}">
                  <a16:creationId xmlns:a16="http://schemas.microsoft.com/office/drawing/2014/main" id="{AD18EAE3-7BAA-409A-823B-45A0360AEF77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761;p64">
              <a:extLst>
                <a:ext uri="{FF2B5EF4-FFF2-40B4-BE49-F238E27FC236}">
                  <a16:creationId xmlns:a16="http://schemas.microsoft.com/office/drawing/2014/main" id="{926AC283-7BE7-4A3E-880C-17DC4C641348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762;p64">
              <a:extLst>
                <a:ext uri="{FF2B5EF4-FFF2-40B4-BE49-F238E27FC236}">
                  <a16:creationId xmlns:a16="http://schemas.microsoft.com/office/drawing/2014/main" id="{4D3FF396-DBF3-4E39-902D-C861DC26FE25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763;p64">
              <a:extLst>
                <a:ext uri="{FF2B5EF4-FFF2-40B4-BE49-F238E27FC236}">
                  <a16:creationId xmlns:a16="http://schemas.microsoft.com/office/drawing/2014/main" id="{26816CDF-C73A-4F9F-BF2C-E1FEF583F4D3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764;p64">
              <a:extLst>
                <a:ext uri="{FF2B5EF4-FFF2-40B4-BE49-F238E27FC236}">
                  <a16:creationId xmlns:a16="http://schemas.microsoft.com/office/drawing/2014/main" id="{0882E64F-EC7F-4DBB-94B1-BCE3DDF04366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765;p64">
              <a:extLst>
                <a:ext uri="{FF2B5EF4-FFF2-40B4-BE49-F238E27FC236}">
                  <a16:creationId xmlns:a16="http://schemas.microsoft.com/office/drawing/2014/main" id="{078AE958-18CB-4774-9EA8-3D17CF656DAC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766;p64">
              <a:extLst>
                <a:ext uri="{FF2B5EF4-FFF2-40B4-BE49-F238E27FC236}">
                  <a16:creationId xmlns:a16="http://schemas.microsoft.com/office/drawing/2014/main" id="{7F748802-ECBE-4020-B069-1517B3EC7B85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767;p64">
              <a:extLst>
                <a:ext uri="{FF2B5EF4-FFF2-40B4-BE49-F238E27FC236}">
                  <a16:creationId xmlns:a16="http://schemas.microsoft.com/office/drawing/2014/main" id="{05D003CA-FB75-4ABD-A7BC-54FC942D8F9F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768;p64">
              <a:extLst>
                <a:ext uri="{FF2B5EF4-FFF2-40B4-BE49-F238E27FC236}">
                  <a16:creationId xmlns:a16="http://schemas.microsoft.com/office/drawing/2014/main" id="{86905AA8-5635-448B-B7A0-0C566A4F0E95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769;p64">
              <a:extLst>
                <a:ext uri="{FF2B5EF4-FFF2-40B4-BE49-F238E27FC236}">
                  <a16:creationId xmlns:a16="http://schemas.microsoft.com/office/drawing/2014/main" id="{1C61D57A-B216-412B-B3DB-BC45500D0500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770;p64">
              <a:extLst>
                <a:ext uri="{FF2B5EF4-FFF2-40B4-BE49-F238E27FC236}">
                  <a16:creationId xmlns:a16="http://schemas.microsoft.com/office/drawing/2014/main" id="{BE8E02A3-3C3F-4B3E-A357-8DC659ACF5CF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771;p64">
              <a:extLst>
                <a:ext uri="{FF2B5EF4-FFF2-40B4-BE49-F238E27FC236}">
                  <a16:creationId xmlns:a16="http://schemas.microsoft.com/office/drawing/2014/main" id="{852D246E-F2C2-4B1F-9689-3F7A95869B4D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772;p64">
              <a:extLst>
                <a:ext uri="{FF2B5EF4-FFF2-40B4-BE49-F238E27FC236}">
                  <a16:creationId xmlns:a16="http://schemas.microsoft.com/office/drawing/2014/main" id="{51DB04A6-0923-4088-AA5A-074C52BD260D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773;p64">
              <a:extLst>
                <a:ext uri="{FF2B5EF4-FFF2-40B4-BE49-F238E27FC236}">
                  <a16:creationId xmlns:a16="http://schemas.microsoft.com/office/drawing/2014/main" id="{B77907FD-7E05-4D56-917D-B67609080DA0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774;p64">
              <a:extLst>
                <a:ext uri="{FF2B5EF4-FFF2-40B4-BE49-F238E27FC236}">
                  <a16:creationId xmlns:a16="http://schemas.microsoft.com/office/drawing/2014/main" id="{7E46054E-6258-466F-9CD0-D74C6EBD341B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775;p64">
              <a:extLst>
                <a:ext uri="{FF2B5EF4-FFF2-40B4-BE49-F238E27FC236}">
                  <a16:creationId xmlns:a16="http://schemas.microsoft.com/office/drawing/2014/main" id="{AAAB0956-51CC-4D61-B263-64F6CA26B69D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776;p64">
              <a:extLst>
                <a:ext uri="{FF2B5EF4-FFF2-40B4-BE49-F238E27FC236}">
                  <a16:creationId xmlns:a16="http://schemas.microsoft.com/office/drawing/2014/main" id="{4DA8966F-C5C3-4F33-B1A6-D1300E214573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777;p64">
              <a:extLst>
                <a:ext uri="{FF2B5EF4-FFF2-40B4-BE49-F238E27FC236}">
                  <a16:creationId xmlns:a16="http://schemas.microsoft.com/office/drawing/2014/main" id="{DA496E11-75FE-45F9-80DC-AC54F50966E8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778;p64">
              <a:extLst>
                <a:ext uri="{FF2B5EF4-FFF2-40B4-BE49-F238E27FC236}">
                  <a16:creationId xmlns:a16="http://schemas.microsoft.com/office/drawing/2014/main" id="{20231002-4F01-4662-9D9A-DADBB0750E7D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779;p64">
              <a:extLst>
                <a:ext uri="{FF2B5EF4-FFF2-40B4-BE49-F238E27FC236}">
                  <a16:creationId xmlns:a16="http://schemas.microsoft.com/office/drawing/2014/main" id="{4D2E26CD-9C2E-4F50-9216-B951E20633E3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780;p64">
              <a:extLst>
                <a:ext uri="{FF2B5EF4-FFF2-40B4-BE49-F238E27FC236}">
                  <a16:creationId xmlns:a16="http://schemas.microsoft.com/office/drawing/2014/main" id="{22CB847A-D704-4479-99CD-A3A8AC6B1122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781;p64">
              <a:extLst>
                <a:ext uri="{FF2B5EF4-FFF2-40B4-BE49-F238E27FC236}">
                  <a16:creationId xmlns:a16="http://schemas.microsoft.com/office/drawing/2014/main" id="{23385FEF-390C-4445-9149-026D8E347619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782;p64">
              <a:extLst>
                <a:ext uri="{FF2B5EF4-FFF2-40B4-BE49-F238E27FC236}">
                  <a16:creationId xmlns:a16="http://schemas.microsoft.com/office/drawing/2014/main" id="{42BA61C1-AB4A-414D-9EC6-16D85A510220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783;p64">
              <a:extLst>
                <a:ext uri="{FF2B5EF4-FFF2-40B4-BE49-F238E27FC236}">
                  <a16:creationId xmlns:a16="http://schemas.microsoft.com/office/drawing/2014/main" id="{006C1038-FEE0-4DAA-857D-D24CCEB674B8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784;p64">
              <a:extLst>
                <a:ext uri="{FF2B5EF4-FFF2-40B4-BE49-F238E27FC236}">
                  <a16:creationId xmlns:a16="http://schemas.microsoft.com/office/drawing/2014/main" id="{9F68EBBC-1A56-42F9-8DCD-9B654FE7A7A4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785;p64">
              <a:extLst>
                <a:ext uri="{FF2B5EF4-FFF2-40B4-BE49-F238E27FC236}">
                  <a16:creationId xmlns:a16="http://schemas.microsoft.com/office/drawing/2014/main" id="{2EB6BE6E-C543-4BFA-BD9A-9146BED005AF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786;p64">
              <a:extLst>
                <a:ext uri="{FF2B5EF4-FFF2-40B4-BE49-F238E27FC236}">
                  <a16:creationId xmlns:a16="http://schemas.microsoft.com/office/drawing/2014/main" id="{4702249B-34EF-4569-A8DA-35281D0E6777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787;p64">
              <a:extLst>
                <a:ext uri="{FF2B5EF4-FFF2-40B4-BE49-F238E27FC236}">
                  <a16:creationId xmlns:a16="http://schemas.microsoft.com/office/drawing/2014/main" id="{B75647D9-CAD0-4315-8EC6-5DF29BCB419B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788;p64">
              <a:extLst>
                <a:ext uri="{FF2B5EF4-FFF2-40B4-BE49-F238E27FC236}">
                  <a16:creationId xmlns:a16="http://schemas.microsoft.com/office/drawing/2014/main" id="{4E3D12AB-BC26-4710-940D-15720C5B6545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789;p64">
              <a:extLst>
                <a:ext uri="{FF2B5EF4-FFF2-40B4-BE49-F238E27FC236}">
                  <a16:creationId xmlns:a16="http://schemas.microsoft.com/office/drawing/2014/main" id="{AD6B7740-F1C3-451D-84C6-03893A7DF66A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790;p64">
              <a:extLst>
                <a:ext uri="{FF2B5EF4-FFF2-40B4-BE49-F238E27FC236}">
                  <a16:creationId xmlns:a16="http://schemas.microsoft.com/office/drawing/2014/main" id="{48C30FCD-EFBE-46CD-B2B6-AD915D7D2E77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791;p64">
              <a:extLst>
                <a:ext uri="{FF2B5EF4-FFF2-40B4-BE49-F238E27FC236}">
                  <a16:creationId xmlns:a16="http://schemas.microsoft.com/office/drawing/2014/main" id="{37D06E8D-10E9-4E56-A0F7-7CBAC3AA6804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792;p64">
              <a:extLst>
                <a:ext uri="{FF2B5EF4-FFF2-40B4-BE49-F238E27FC236}">
                  <a16:creationId xmlns:a16="http://schemas.microsoft.com/office/drawing/2014/main" id="{50512CD6-3BE3-4A0C-A93E-72615E610720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793;p64">
              <a:extLst>
                <a:ext uri="{FF2B5EF4-FFF2-40B4-BE49-F238E27FC236}">
                  <a16:creationId xmlns:a16="http://schemas.microsoft.com/office/drawing/2014/main" id="{CE6DC1D8-1452-44D8-AF20-39DC4AC273B8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794;p64">
              <a:extLst>
                <a:ext uri="{FF2B5EF4-FFF2-40B4-BE49-F238E27FC236}">
                  <a16:creationId xmlns:a16="http://schemas.microsoft.com/office/drawing/2014/main" id="{E5EE7443-E6A6-423C-B4F5-55F8B44D8A98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795;p64">
              <a:extLst>
                <a:ext uri="{FF2B5EF4-FFF2-40B4-BE49-F238E27FC236}">
                  <a16:creationId xmlns:a16="http://schemas.microsoft.com/office/drawing/2014/main" id="{A38F1D71-4521-4C12-B56D-751BDBCAFE5C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796;p64">
              <a:extLst>
                <a:ext uri="{FF2B5EF4-FFF2-40B4-BE49-F238E27FC236}">
                  <a16:creationId xmlns:a16="http://schemas.microsoft.com/office/drawing/2014/main" id="{6EC8BB3E-E768-4BCF-A9DC-36B00C49A1AB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797;p64">
              <a:extLst>
                <a:ext uri="{FF2B5EF4-FFF2-40B4-BE49-F238E27FC236}">
                  <a16:creationId xmlns:a16="http://schemas.microsoft.com/office/drawing/2014/main" id="{7FFFDE11-77EA-49B1-A5FA-C1140C4C9756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798;p64">
              <a:extLst>
                <a:ext uri="{FF2B5EF4-FFF2-40B4-BE49-F238E27FC236}">
                  <a16:creationId xmlns:a16="http://schemas.microsoft.com/office/drawing/2014/main" id="{62802573-3CAA-407B-AF86-1A856E321927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799;p64">
              <a:extLst>
                <a:ext uri="{FF2B5EF4-FFF2-40B4-BE49-F238E27FC236}">
                  <a16:creationId xmlns:a16="http://schemas.microsoft.com/office/drawing/2014/main" id="{B8389332-3CCB-4E79-BC8C-891EB7C48C45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800;p64">
              <a:extLst>
                <a:ext uri="{FF2B5EF4-FFF2-40B4-BE49-F238E27FC236}">
                  <a16:creationId xmlns:a16="http://schemas.microsoft.com/office/drawing/2014/main" id="{EFEF4E6A-EF15-49A4-BD26-AD3DC41B0DD2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801;p64">
              <a:extLst>
                <a:ext uri="{FF2B5EF4-FFF2-40B4-BE49-F238E27FC236}">
                  <a16:creationId xmlns:a16="http://schemas.microsoft.com/office/drawing/2014/main" id="{91425F64-F1DA-4535-B756-3B5071892862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802;p64">
              <a:extLst>
                <a:ext uri="{FF2B5EF4-FFF2-40B4-BE49-F238E27FC236}">
                  <a16:creationId xmlns:a16="http://schemas.microsoft.com/office/drawing/2014/main" id="{D34FCA90-4CE4-4FC0-973D-7A46AF3AE57E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803;p64">
              <a:extLst>
                <a:ext uri="{FF2B5EF4-FFF2-40B4-BE49-F238E27FC236}">
                  <a16:creationId xmlns:a16="http://schemas.microsoft.com/office/drawing/2014/main" id="{5D9ECC9F-4DE1-490C-8484-B8421C3133F8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804;p64">
              <a:extLst>
                <a:ext uri="{FF2B5EF4-FFF2-40B4-BE49-F238E27FC236}">
                  <a16:creationId xmlns:a16="http://schemas.microsoft.com/office/drawing/2014/main" id="{44E7F8CA-F95B-492B-A427-D7FD68476772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805;p64">
              <a:extLst>
                <a:ext uri="{FF2B5EF4-FFF2-40B4-BE49-F238E27FC236}">
                  <a16:creationId xmlns:a16="http://schemas.microsoft.com/office/drawing/2014/main" id="{B60215CE-505B-4FA9-A300-016AC86EB30E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806;p64">
              <a:extLst>
                <a:ext uri="{FF2B5EF4-FFF2-40B4-BE49-F238E27FC236}">
                  <a16:creationId xmlns:a16="http://schemas.microsoft.com/office/drawing/2014/main" id="{37A23500-5E99-4A3F-A0B1-3B9CFE764E20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807;p64">
              <a:extLst>
                <a:ext uri="{FF2B5EF4-FFF2-40B4-BE49-F238E27FC236}">
                  <a16:creationId xmlns:a16="http://schemas.microsoft.com/office/drawing/2014/main" id="{B094ECA6-FCF1-4801-B605-877EFE45CF3D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808;p64">
              <a:extLst>
                <a:ext uri="{FF2B5EF4-FFF2-40B4-BE49-F238E27FC236}">
                  <a16:creationId xmlns:a16="http://schemas.microsoft.com/office/drawing/2014/main" id="{B6536D55-0C86-4D32-B9E8-C997FFA8707B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809;p64">
              <a:extLst>
                <a:ext uri="{FF2B5EF4-FFF2-40B4-BE49-F238E27FC236}">
                  <a16:creationId xmlns:a16="http://schemas.microsoft.com/office/drawing/2014/main" id="{9B775CB5-F3D2-45E3-A133-3D8EE46B5749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810;p64">
              <a:extLst>
                <a:ext uri="{FF2B5EF4-FFF2-40B4-BE49-F238E27FC236}">
                  <a16:creationId xmlns:a16="http://schemas.microsoft.com/office/drawing/2014/main" id="{89E0C673-0E10-4278-B217-2902D00CD42A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811;p64">
              <a:extLst>
                <a:ext uri="{FF2B5EF4-FFF2-40B4-BE49-F238E27FC236}">
                  <a16:creationId xmlns:a16="http://schemas.microsoft.com/office/drawing/2014/main" id="{98378366-9ED4-4BEA-BC28-4A372836F5FB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812;p64">
              <a:extLst>
                <a:ext uri="{FF2B5EF4-FFF2-40B4-BE49-F238E27FC236}">
                  <a16:creationId xmlns:a16="http://schemas.microsoft.com/office/drawing/2014/main" id="{A03610D2-C2C7-480D-AF76-2E4E6FB303EA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813;p64">
              <a:extLst>
                <a:ext uri="{FF2B5EF4-FFF2-40B4-BE49-F238E27FC236}">
                  <a16:creationId xmlns:a16="http://schemas.microsoft.com/office/drawing/2014/main" id="{C4425DAB-5D47-49AD-88A1-5F48235E33D0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814;p64">
              <a:extLst>
                <a:ext uri="{FF2B5EF4-FFF2-40B4-BE49-F238E27FC236}">
                  <a16:creationId xmlns:a16="http://schemas.microsoft.com/office/drawing/2014/main" id="{6C649840-880A-4672-934D-DE2DD3D8F64C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815;p64">
              <a:extLst>
                <a:ext uri="{FF2B5EF4-FFF2-40B4-BE49-F238E27FC236}">
                  <a16:creationId xmlns:a16="http://schemas.microsoft.com/office/drawing/2014/main" id="{421F3791-3185-4438-BE32-633D1001483B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816;p64">
              <a:extLst>
                <a:ext uri="{FF2B5EF4-FFF2-40B4-BE49-F238E27FC236}">
                  <a16:creationId xmlns:a16="http://schemas.microsoft.com/office/drawing/2014/main" id="{266E0596-7473-470E-BF4E-CE3E5C720C1C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817;p64">
              <a:extLst>
                <a:ext uri="{FF2B5EF4-FFF2-40B4-BE49-F238E27FC236}">
                  <a16:creationId xmlns:a16="http://schemas.microsoft.com/office/drawing/2014/main" id="{FCA83912-A4F2-4CE4-BEE4-A0ED852BBE8B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818;p64">
              <a:extLst>
                <a:ext uri="{FF2B5EF4-FFF2-40B4-BE49-F238E27FC236}">
                  <a16:creationId xmlns:a16="http://schemas.microsoft.com/office/drawing/2014/main" id="{17D9173D-81B6-467A-969A-42EBD9AB83F3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819;p64">
              <a:extLst>
                <a:ext uri="{FF2B5EF4-FFF2-40B4-BE49-F238E27FC236}">
                  <a16:creationId xmlns:a16="http://schemas.microsoft.com/office/drawing/2014/main" id="{0A8C3534-14F5-467B-9584-DE5CF3067403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820;p64">
              <a:extLst>
                <a:ext uri="{FF2B5EF4-FFF2-40B4-BE49-F238E27FC236}">
                  <a16:creationId xmlns:a16="http://schemas.microsoft.com/office/drawing/2014/main" id="{3033D7BB-B94A-4FBD-AB1F-167DF71D9FEE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821;p64">
              <a:extLst>
                <a:ext uri="{FF2B5EF4-FFF2-40B4-BE49-F238E27FC236}">
                  <a16:creationId xmlns:a16="http://schemas.microsoft.com/office/drawing/2014/main" id="{FF98B873-B688-4674-9E65-BFAC77891C81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822;p64">
              <a:extLst>
                <a:ext uri="{FF2B5EF4-FFF2-40B4-BE49-F238E27FC236}">
                  <a16:creationId xmlns:a16="http://schemas.microsoft.com/office/drawing/2014/main" id="{24E8764D-E835-4D24-8B86-1E79187C5AA2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823;p64">
              <a:extLst>
                <a:ext uri="{FF2B5EF4-FFF2-40B4-BE49-F238E27FC236}">
                  <a16:creationId xmlns:a16="http://schemas.microsoft.com/office/drawing/2014/main" id="{BA1FF15A-946A-4296-8047-8EB10EEAF692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824;p64">
              <a:extLst>
                <a:ext uri="{FF2B5EF4-FFF2-40B4-BE49-F238E27FC236}">
                  <a16:creationId xmlns:a16="http://schemas.microsoft.com/office/drawing/2014/main" id="{C33601B7-65D8-471E-A380-E39C9B9772FE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825;p64">
              <a:extLst>
                <a:ext uri="{FF2B5EF4-FFF2-40B4-BE49-F238E27FC236}">
                  <a16:creationId xmlns:a16="http://schemas.microsoft.com/office/drawing/2014/main" id="{9E135E09-B4BF-44BC-92F7-8E1EEB60FE65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826;p64">
              <a:extLst>
                <a:ext uri="{FF2B5EF4-FFF2-40B4-BE49-F238E27FC236}">
                  <a16:creationId xmlns:a16="http://schemas.microsoft.com/office/drawing/2014/main" id="{F77EC6C6-6C54-413F-B7E3-01694BAA7E15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827;p64">
              <a:extLst>
                <a:ext uri="{FF2B5EF4-FFF2-40B4-BE49-F238E27FC236}">
                  <a16:creationId xmlns:a16="http://schemas.microsoft.com/office/drawing/2014/main" id="{6912DAC6-77C7-4285-91F4-F45C0B0C7B1C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828;p64">
              <a:extLst>
                <a:ext uri="{FF2B5EF4-FFF2-40B4-BE49-F238E27FC236}">
                  <a16:creationId xmlns:a16="http://schemas.microsoft.com/office/drawing/2014/main" id="{8ABD029A-B873-446F-82FD-CAE79477433B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829;p64">
              <a:extLst>
                <a:ext uri="{FF2B5EF4-FFF2-40B4-BE49-F238E27FC236}">
                  <a16:creationId xmlns:a16="http://schemas.microsoft.com/office/drawing/2014/main" id="{DE1D777E-D069-4A20-9AD7-2ADE10493512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830;p64">
              <a:extLst>
                <a:ext uri="{FF2B5EF4-FFF2-40B4-BE49-F238E27FC236}">
                  <a16:creationId xmlns:a16="http://schemas.microsoft.com/office/drawing/2014/main" id="{F98858E7-6948-446B-9730-38D4C8AEB6D3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831;p64">
              <a:extLst>
                <a:ext uri="{FF2B5EF4-FFF2-40B4-BE49-F238E27FC236}">
                  <a16:creationId xmlns:a16="http://schemas.microsoft.com/office/drawing/2014/main" id="{FF31571E-498D-4C3D-B315-166871225D3E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832;p64">
              <a:extLst>
                <a:ext uri="{FF2B5EF4-FFF2-40B4-BE49-F238E27FC236}">
                  <a16:creationId xmlns:a16="http://schemas.microsoft.com/office/drawing/2014/main" id="{3E5795C4-56A6-4DEC-B4AC-C01C4D827816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833;p64">
              <a:extLst>
                <a:ext uri="{FF2B5EF4-FFF2-40B4-BE49-F238E27FC236}">
                  <a16:creationId xmlns:a16="http://schemas.microsoft.com/office/drawing/2014/main" id="{4BDA928F-2A5C-4354-81AB-5C4182D125FB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834;p64">
              <a:extLst>
                <a:ext uri="{FF2B5EF4-FFF2-40B4-BE49-F238E27FC236}">
                  <a16:creationId xmlns:a16="http://schemas.microsoft.com/office/drawing/2014/main" id="{93C9ACDF-63F1-4381-9CB7-7194209A650B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835;p64">
              <a:extLst>
                <a:ext uri="{FF2B5EF4-FFF2-40B4-BE49-F238E27FC236}">
                  <a16:creationId xmlns:a16="http://schemas.microsoft.com/office/drawing/2014/main" id="{796D438F-0FF7-464B-950A-C8941CB9CBB8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836;p64">
              <a:extLst>
                <a:ext uri="{FF2B5EF4-FFF2-40B4-BE49-F238E27FC236}">
                  <a16:creationId xmlns:a16="http://schemas.microsoft.com/office/drawing/2014/main" id="{6AACEE74-6D79-43CC-976A-04D45C381725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837;p64">
              <a:extLst>
                <a:ext uri="{FF2B5EF4-FFF2-40B4-BE49-F238E27FC236}">
                  <a16:creationId xmlns:a16="http://schemas.microsoft.com/office/drawing/2014/main" id="{829369B0-9CA7-4E5A-9B58-2801B2FC2A3C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838;p64">
              <a:extLst>
                <a:ext uri="{FF2B5EF4-FFF2-40B4-BE49-F238E27FC236}">
                  <a16:creationId xmlns:a16="http://schemas.microsoft.com/office/drawing/2014/main" id="{93B4EDB1-ED74-4E7B-B587-6F934C8AC505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839;p64">
              <a:extLst>
                <a:ext uri="{FF2B5EF4-FFF2-40B4-BE49-F238E27FC236}">
                  <a16:creationId xmlns:a16="http://schemas.microsoft.com/office/drawing/2014/main" id="{5E7D361F-0E72-4B4D-8728-D872BCBD41FB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840;p64">
              <a:extLst>
                <a:ext uri="{FF2B5EF4-FFF2-40B4-BE49-F238E27FC236}">
                  <a16:creationId xmlns:a16="http://schemas.microsoft.com/office/drawing/2014/main" id="{F212F0CF-4CB1-4999-BEC1-EDD80B31AFAF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841;p64">
              <a:extLst>
                <a:ext uri="{FF2B5EF4-FFF2-40B4-BE49-F238E27FC236}">
                  <a16:creationId xmlns:a16="http://schemas.microsoft.com/office/drawing/2014/main" id="{ACFDFA51-0A3C-4C65-B7B9-E35D62C1104A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842;p64">
              <a:extLst>
                <a:ext uri="{FF2B5EF4-FFF2-40B4-BE49-F238E27FC236}">
                  <a16:creationId xmlns:a16="http://schemas.microsoft.com/office/drawing/2014/main" id="{853C7484-0FC9-43AA-A697-BADFA8A6CD92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843;p64">
              <a:extLst>
                <a:ext uri="{FF2B5EF4-FFF2-40B4-BE49-F238E27FC236}">
                  <a16:creationId xmlns:a16="http://schemas.microsoft.com/office/drawing/2014/main" id="{C1DD7C29-5FBB-4F73-AF16-09D8A11EACDD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844;p64">
              <a:extLst>
                <a:ext uri="{FF2B5EF4-FFF2-40B4-BE49-F238E27FC236}">
                  <a16:creationId xmlns:a16="http://schemas.microsoft.com/office/drawing/2014/main" id="{ECDD1888-619A-42BB-BC2A-B23515C74B23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845;p64">
              <a:extLst>
                <a:ext uri="{FF2B5EF4-FFF2-40B4-BE49-F238E27FC236}">
                  <a16:creationId xmlns:a16="http://schemas.microsoft.com/office/drawing/2014/main" id="{76701BAD-905B-4F93-847C-D3B9188BB76A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846;p64">
              <a:extLst>
                <a:ext uri="{FF2B5EF4-FFF2-40B4-BE49-F238E27FC236}">
                  <a16:creationId xmlns:a16="http://schemas.microsoft.com/office/drawing/2014/main" id="{7899660B-BF92-4C52-A57D-60376FEBF9E0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847;p64">
              <a:extLst>
                <a:ext uri="{FF2B5EF4-FFF2-40B4-BE49-F238E27FC236}">
                  <a16:creationId xmlns:a16="http://schemas.microsoft.com/office/drawing/2014/main" id="{93BE8ABD-9F4C-4588-AAAC-E35DA1E31F6E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848;p64">
              <a:extLst>
                <a:ext uri="{FF2B5EF4-FFF2-40B4-BE49-F238E27FC236}">
                  <a16:creationId xmlns:a16="http://schemas.microsoft.com/office/drawing/2014/main" id="{DDA2B02B-1F49-46BE-956C-1D1A3E2E8B64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849;p64">
              <a:extLst>
                <a:ext uri="{FF2B5EF4-FFF2-40B4-BE49-F238E27FC236}">
                  <a16:creationId xmlns:a16="http://schemas.microsoft.com/office/drawing/2014/main" id="{AC923ABD-0164-4A11-8E33-B828E76D540F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850;p64">
              <a:extLst>
                <a:ext uri="{FF2B5EF4-FFF2-40B4-BE49-F238E27FC236}">
                  <a16:creationId xmlns:a16="http://schemas.microsoft.com/office/drawing/2014/main" id="{EA46B9E5-33B4-4A86-8945-6AE32EE4C980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851;p64">
              <a:extLst>
                <a:ext uri="{FF2B5EF4-FFF2-40B4-BE49-F238E27FC236}">
                  <a16:creationId xmlns:a16="http://schemas.microsoft.com/office/drawing/2014/main" id="{42D4AB2C-7733-433F-A075-9EB4475A6C85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852;p64">
              <a:extLst>
                <a:ext uri="{FF2B5EF4-FFF2-40B4-BE49-F238E27FC236}">
                  <a16:creationId xmlns:a16="http://schemas.microsoft.com/office/drawing/2014/main" id="{E0397B4F-808B-480C-9DB3-87AD700BA318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853;p64">
              <a:extLst>
                <a:ext uri="{FF2B5EF4-FFF2-40B4-BE49-F238E27FC236}">
                  <a16:creationId xmlns:a16="http://schemas.microsoft.com/office/drawing/2014/main" id="{4986A0E6-C00C-4A8E-A07E-3A82A7E1CF33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854;p64">
              <a:extLst>
                <a:ext uri="{FF2B5EF4-FFF2-40B4-BE49-F238E27FC236}">
                  <a16:creationId xmlns:a16="http://schemas.microsoft.com/office/drawing/2014/main" id="{924C68BF-AFDB-4C30-9EBB-9F2A2511FF47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855;p64">
              <a:extLst>
                <a:ext uri="{FF2B5EF4-FFF2-40B4-BE49-F238E27FC236}">
                  <a16:creationId xmlns:a16="http://schemas.microsoft.com/office/drawing/2014/main" id="{6CAE9134-21F1-4326-A299-843563BBFD9E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856;p64">
              <a:extLst>
                <a:ext uri="{FF2B5EF4-FFF2-40B4-BE49-F238E27FC236}">
                  <a16:creationId xmlns:a16="http://schemas.microsoft.com/office/drawing/2014/main" id="{6EC97135-86B1-4C97-B144-ADD8AB0F7A6D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857;p64">
              <a:extLst>
                <a:ext uri="{FF2B5EF4-FFF2-40B4-BE49-F238E27FC236}">
                  <a16:creationId xmlns:a16="http://schemas.microsoft.com/office/drawing/2014/main" id="{C4B4AE38-46C2-44A1-ABE4-4568EDC33C60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858;p64">
              <a:extLst>
                <a:ext uri="{FF2B5EF4-FFF2-40B4-BE49-F238E27FC236}">
                  <a16:creationId xmlns:a16="http://schemas.microsoft.com/office/drawing/2014/main" id="{6AA0CC65-255C-4FB9-9F00-331938C48853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859;p64">
              <a:extLst>
                <a:ext uri="{FF2B5EF4-FFF2-40B4-BE49-F238E27FC236}">
                  <a16:creationId xmlns:a16="http://schemas.microsoft.com/office/drawing/2014/main" id="{1E839E1B-B1F9-4C10-A627-46CDA1BE3DF3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860;p64">
              <a:extLst>
                <a:ext uri="{FF2B5EF4-FFF2-40B4-BE49-F238E27FC236}">
                  <a16:creationId xmlns:a16="http://schemas.microsoft.com/office/drawing/2014/main" id="{43A0E7F9-0711-49B1-B645-E136F37A79CE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861;p64">
              <a:extLst>
                <a:ext uri="{FF2B5EF4-FFF2-40B4-BE49-F238E27FC236}">
                  <a16:creationId xmlns:a16="http://schemas.microsoft.com/office/drawing/2014/main" id="{78487AE2-F088-4CA2-A796-16331C9A9B29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DD1B59-40E5-DB48-8BE4-79224FDB2F9C}"/>
              </a:ext>
            </a:extLst>
          </p:cNvPr>
          <p:cNvSpPr txBox="1"/>
          <p:nvPr/>
        </p:nvSpPr>
        <p:spPr>
          <a:xfrm>
            <a:off x="3467595" y="35744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52092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METHODOLOGY</a:t>
            </a:r>
            <a:endParaRPr dirty="0"/>
          </a:p>
        </p:txBody>
      </p:sp>
      <p:grpSp>
        <p:nvGrpSpPr>
          <p:cNvPr id="1870" name="Google Shape;1870;p46"/>
          <p:cNvGrpSpPr/>
          <p:nvPr/>
        </p:nvGrpSpPr>
        <p:grpSpPr>
          <a:xfrm>
            <a:off x="3678493" y="2683077"/>
            <a:ext cx="1605107" cy="331361"/>
            <a:chOff x="4808316" y="2800065"/>
            <a:chExt cx="1999386" cy="412910"/>
          </a:xfrm>
        </p:grpSpPr>
        <p:sp>
          <p:nvSpPr>
            <p:cNvPr id="1871" name="Google Shape;1871;p4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873" name="Google Shape;1873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4" name="Google Shape;1874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5" name="Google Shape;1875;p46"/>
          <p:cNvCxnSpPr/>
          <p:nvPr/>
        </p:nvCxnSpPr>
        <p:spPr>
          <a:xfrm>
            <a:off x="8768596" y="2941570"/>
            <a:ext cx="0" cy="2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>
            <a:off x="8731396" y="3237939"/>
            <a:ext cx="74400" cy="7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507845" y="2691198"/>
            <a:ext cx="1613743" cy="331781"/>
            <a:chOff x="803163" y="1111974"/>
            <a:chExt cx="591158" cy="121545"/>
          </a:xfrm>
        </p:grpSpPr>
        <p:grpSp>
          <p:nvGrpSpPr>
            <p:cNvPr id="1878" name="Google Shape;1878;p46"/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1879" name="Google Shape;1879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0" name="Google Shape;1880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6"/>
          <p:cNvGrpSpPr/>
          <p:nvPr/>
        </p:nvGrpSpPr>
        <p:grpSpPr>
          <a:xfrm>
            <a:off x="2098026" y="2907161"/>
            <a:ext cx="1606053" cy="330777"/>
            <a:chOff x="1381910" y="1194219"/>
            <a:chExt cx="588341" cy="121177"/>
          </a:xfrm>
        </p:grpSpPr>
        <p:grpSp>
          <p:nvGrpSpPr>
            <p:cNvPr id="1883" name="Google Shape;1883;p46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4" name="Google Shape;1884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5" name="Google Shape;1885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6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5255144" y="2907161"/>
            <a:ext cx="1924311" cy="330777"/>
            <a:chOff x="2532079" y="1194219"/>
            <a:chExt cx="704927" cy="121177"/>
          </a:xfrm>
        </p:grpSpPr>
        <p:grpSp>
          <p:nvGrpSpPr>
            <p:cNvPr id="1888" name="Google Shape;1888;p46"/>
            <p:cNvGrpSpPr/>
            <p:nvPr/>
          </p:nvGrpSpPr>
          <p:grpSpPr>
            <a:xfrm rot="10800000">
              <a:off x="2532079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9" name="Google Shape;1889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0" name="Google Shape;1890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6"/>
            <p:cNvSpPr/>
            <p:nvPr/>
          </p:nvSpPr>
          <p:spPr>
            <a:xfrm>
              <a:off x="2546107" y="1194219"/>
              <a:ext cx="690900" cy="393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46"/>
          <p:cNvSpPr txBox="1">
            <a:spLocks noGrp="1"/>
          </p:cNvSpPr>
          <p:nvPr>
            <p:ph type="title" idx="4294967295"/>
          </p:nvPr>
        </p:nvSpPr>
        <p:spPr>
          <a:xfrm>
            <a:off x="-1" y="1958493"/>
            <a:ext cx="157236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Understand The problem</a:t>
            </a:r>
            <a:endParaRPr sz="1800" dirty="0"/>
          </a:p>
        </p:txBody>
      </p:sp>
      <p:sp>
        <p:nvSpPr>
          <p:cNvPr id="1895" name="Google Shape;1895;p46"/>
          <p:cNvSpPr txBox="1">
            <a:spLocks noGrp="1"/>
          </p:cNvSpPr>
          <p:nvPr>
            <p:ph type="title" idx="4294967295"/>
          </p:nvPr>
        </p:nvSpPr>
        <p:spPr>
          <a:xfrm>
            <a:off x="1395812" y="334240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Gathering Data</a:t>
            </a:r>
            <a:endParaRPr sz="1800" dirty="0"/>
          </a:p>
        </p:txBody>
      </p:sp>
      <p:sp>
        <p:nvSpPr>
          <p:cNvPr id="1897" name="Google Shape;1897;p46"/>
          <p:cNvSpPr txBox="1">
            <a:spLocks noGrp="1"/>
          </p:cNvSpPr>
          <p:nvPr>
            <p:ph type="title" idx="4294967295"/>
          </p:nvPr>
        </p:nvSpPr>
        <p:spPr>
          <a:xfrm>
            <a:off x="2807001" y="1948114"/>
            <a:ext cx="176499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preprocessing</a:t>
            </a:r>
            <a:endParaRPr sz="1800" dirty="0"/>
          </a:p>
        </p:txBody>
      </p:sp>
      <p:sp>
        <p:nvSpPr>
          <p:cNvPr id="1899" name="Google Shape;1899;p46"/>
          <p:cNvSpPr txBox="1">
            <a:spLocks noGrp="1"/>
          </p:cNvSpPr>
          <p:nvPr>
            <p:ph type="title" idx="4294967295"/>
          </p:nvPr>
        </p:nvSpPr>
        <p:spPr>
          <a:xfrm>
            <a:off x="4266985" y="3342400"/>
            <a:ext cx="20505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Exploratory Data analysis</a:t>
            </a:r>
            <a:endParaRPr sz="1800" dirty="0"/>
          </a:p>
        </p:txBody>
      </p:sp>
      <p:sp>
        <p:nvSpPr>
          <p:cNvPr id="1901" name="Google Shape;1901;p46"/>
          <p:cNvSpPr txBox="1">
            <a:spLocks noGrp="1"/>
          </p:cNvSpPr>
          <p:nvPr>
            <p:ph type="title" idx="4294967295"/>
          </p:nvPr>
        </p:nvSpPr>
        <p:spPr>
          <a:xfrm>
            <a:off x="6308210" y="1958493"/>
            <a:ext cx="169328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Classification models</a:t>
            </a:r>
            <a:endParaRPr sz="1800" dirty="0"/>
          </a:p>
        </p:txBody>
      </p:sp>
      <p:grpSp>
        <p:nvGrpSpPr>
          <p:cNvPr id="35" name="Google Shape;1877;p46">
            <a:extLst>
              <a:ext uri="{FF2B5EF4-FFF2-40B4-BE49-F238E27FC236}">
                <a16:creationId xmlns:a16="http://schemas.microsoft.com/office/drawing/2014/main" id="{565E570A-05C5-44DD-80C8-D0FF3E03A31E}"/>
              </a:ext>
            </a:extLst>
          </p:cNvPr>
          <p:cNvGrpSpPr/>
          <p:nvPr/>
        </p:nvGrpSpPr>
        <p:grpSpPr>
          <a:xfrm>
            <a:off x="7154853" y="2689921"/>
            <a:ext cx="1613743" cy="331781"/>
            <a:chOff x="803163" y="1111974"/>
            <a:chExt cx="591158" cy="121545"/>
          </a:xfrm>
        </p:grpSpPr>
        <p:grpSp>
          <p:nvGrpSpPr>
            <p:cNvPr id="36" name="Google Shape;1878;p46">
              <a:extLst>
                <a:ext uri="{FF2B5EF4-FFF2-40B4-BE49-F238E27FC236}">
                  <a16:creationId xmlns:a16="http://schemas.microsoft.com/office/drawing/2014/main" id="{A489677F-0314-44D9-9D3F-9EB9C7A66E4D}"/>
                </a:ext>
              </a:extLst>
            </p:cNvPr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38" name="Google Shape;1879;p46">
                <a:extLst>
                  <a:ext uri="{FF2B5EF4-FFF2-40B4-BE49-F238E27FC236}">
                    <a16:creationId xmlns:a16="http://schemas.microsoft.com/office/drawing/2014/main" id="{6B5BD9CB-92F4-491E-9BA5-86FC6E02118F}"/>
                  </a:ext>
                </a:extLst>
              </p:cNvPr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9" name="Google Shape;1880;p46">
                <a:extLst>
                  <a:ext uri="{FF2B5EF4-FFF2-40B4-BE49-F238E27FC236}">
                    <a16:creationId xmlns:a16="http://schemas.microsoft.com/office/drawing/2014/main" id="{42A2EC1C-EF0B-4D28-AAA3-00BB65E8AEB4}"/>
                  </a:ext>
                </a:extLst>
              </p:cNvPr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881;p46">
              <a:extLst>
                <a:ext uri="{FF2B5EF4-FFF2-40B4-BE49-F238E27FC236}">
                  <a16:creationId xmlns:a16="http://schemas.microsoft.com/office/drawing/2014/main" id="{052CB75B-0740-48B9-9391-BC77132EC2BF}"/>
                </a:ext>
              </a:extLst>
            </p:cNvPr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901;p46">
            <a:extLst>
              <a:ext uri="{FF2B5EF4-FFF2-40B4-BE49-F238E27FC236}">
                <a16:creationId xmlns:a16="http://schemas.microsoft.com/office/drawing/2014/main" id="{A5EE8FF8-2648-4FDF-A9A6-D78F8A57E2F6}"/>
              </a:ext>
            </a:extLst>
          </p:cNvPr>
          <p:cNvSpPr txBox="1">
            <a:spLocks/>
          </p:cNvSpPr>
          <p:nvPr/>
        </p:nvSpPr>
        <p:spPr>
          <a:xfrm>
            <a:off x="7626647" y="3342400"/>
            <a:ext cx="169328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/>
              <a:t>Evaluating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grpSp>
        <p:nvGrpSpPr>
          <p:cNvPr id="1930" name="Google Shape;1930;p48"/>
          <p:cNvGrpSpPr/>
          <p:nvPr/>
        </p:nvGrpSpPr>
        <p:grpSpPr>
          <a:xfrm>
            <a:off x="5542263" y="1670241"/>
            <a:ext cx="3516204" cy="3357560"/>
            <a:chOff x="1259200" y="508350"/>
            <a:chExt cx="5203025" cy="4968275"/>
          </a:xfrm>
        </p:grpSpPr>
        <p:sp>
          <p:nvSpPr>
            <p:cNvPr id="1931" name="Google Shape;1931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2" name="Google Shape;2032;p48"/>
          <p:cNvSpPr txBox="1">
            <a:spLocks noGrp="1"/>
          </p:cNvSpPr>
          <p:nvPr>
            <p:ph type="title" idx="4294967295"/>
          </p:nvPr>
        </p:nvSpPr>
        <p:spPr>
          <a:xfrm>
            <a:off x="665926" y="971637"/>
            <a:ext cx="5893373" cy="549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- Public source from </a:t>
            </a:r>
            <a:r>
              <a:rPr lang="en-US" sz="1600" dirty="0"/>
              <a:t>Declaration on Scientific paper</a:t>
            </a:r>
            <a:br>
              <a:rPr lang="en-US" sz="1600" dirty="0"/>
            </a:br>
            <a:r>
              <a:rPr lang="en-US" sz="1600" dirty="0"/>
              <a:t>named ‘Phishing URL Classification using Machine Learning’ </a:t>
            </a:r>
            <a:r>
              <a:rPr lang="en" sz="1600" dirty="0"/>
              <a:t> </a:t>
            </a:r>
            <a:endParaRPr sz="1600" dirty="0"/>
          </a:p>
        </p:txBody>
      </p:sp>
      <p:sp>
        <p:nvSpPr>
          <p:cNvPr id="2034" name="Google Shape;2034;p48"/>
          <p:cNvSpPr txBox="1">
            <a:spLocks noGrp="1"/>
          </p:cNvSpPr>
          <p:nvPr>
            <p:ph type="title" idx="4294967295"/>
          </p:nvPr>
        </p:nvSpPr>
        <p:spPr>
          <a:xfrm>
            <a:off x="623053" y="1848100"/>
            <a:ext cx="770735" cy="421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- Size</a:t>
            </a:r>
            <a:endParaRPr sz="1600" dirty="0"/>
          </a:p>
        </p:txBody>
      </p:sp>
      <p:sp>
        <p:nvSpPr>
          <p:cNvPr id="2036" name="Google Shape;2036;p48"/>
          <p:cNvSpPr txBox="1">
            <a:spLocks noGrp="1"/>
          </p:cNvSpPr>
          <p:nvPr>
            <p:ph type="title" idx="4294967295"/>
          </p:nvPr>
        </p:nvSpPr>
        <p:spPr>
          <a:xfrm>
            <a:off x="674230" y="328898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- Target</a:t>
            </a:r>
            <a:endParaRPr sz="1600" dirty="0"/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F535069E-9DF9-483A-985D-B32B66E87F01}"/>
              </a:ext>
            </a:extLst>
          </p:cNvPr>
          <p:cNvGrpSpPr/>
          <p:nvPr/>
        </p:nvGrpSpPr>
        <p:grpSpPr>
          <a:xfrm>
            <a:off x="3247340" y="2211587"/>
            <a:ext cx="1813738" cy="992882"/>
            <a:chOff x="3247340" y="2211587"/>
            <a:chExt cx="1813738" cy="992882"/>
          </a:xfrm>
        </p:grpSpPr>
        <p:grpSp>
          <p:nvGrpSpPr>
            <p:cNvPr id="129" name="Google Shape;4045;p70">
              <a:extLst>
                <a:ext uri="{FF2B5EF4-FFF2-40B4-BE49-F238E27FC236}">
                  <a16:creationId xmlns:a16="http://schemas.microsoft.com/office/drawing/2014/main" id="{39D895B0-E6FC-4FE1-9BC1-94AC0268C54D}"/>
                </a:ext>
              </a:extLst>
            </p:cNvPr>
            <p:cNvGrpSpPr/>
            <p:nvPr/>
          </p:nvGrpSpPr>
          <p:grpSpPr>
            <a:xfrm>
              <a:off x="3247340" y="2211587"/>
              <a:ext cx="1553390" cy="992882"/>
              <a:chOff x="4411970" y="2726085"/>
              <a:chExt cx="643107" cy="193659"/>
            </a:xfrm>
          </p:grpSpPr>
          <p:sp>
            <p:nvSpPr>
              <p:cNvPr id="130" name="Google Shape;4046;p70">
                <a:extLst>
                  <a:ext uri="{FF2B5EF4-FFF2-40B4-BE49-F238E27FC236}">
                    <a16:creationId xmlns:a16="http://schemas.microsoft.com/office/drawing/2014/main" id="{4BCF35C7-5E2F-4B30-83BD-54C20E34F9F2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047;p70">
                <a:extLst>
                  <a:ext uri="{FF2B5EF4-FFF2-40B4-BE49-F238E27FC236}">
                    <a16:creationId xmlns:a16="http://schemas.microsoft.com/office/drawing/2014/main" id="{01A9E25C-022B-4E79-8332-DE881B1AE1E8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048;p70">
                <a:extLst>
                  <a:ext uri="{FF2B5EF4-FFF2-40B4-BE49-F238E27FC236}">
                    <a16:creationId xmlns:a16="http://schemas.microsoft.com/office/drawing/2014/main" id="{B0E01032-6855-42AC-A593-C9758B812C63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2035;p48">
              <a:extLst>
                <a:ext uri="{FF2B5EF4-FFF2-40B4-BE49-F238E27FC236}">
                  <a16:creationId xmlns:a16="http://schemas.microsoft.com/office/drawing/2014/main" id="{ADD72DCB-925D-4E5F-A457-9061FE84A9B7}"/>
                </a:ext>
              </a:extLst>
            </p:cNvPr>
            <p:cNvSpPr txBox="1">
              <a:spLocks/>
            </p:cNvSpPr>
            <p:nvPr/>
          </p:nvSpPr>
          <p:spPr>
            <a:xfrm>
              <a:off x="3589278" y="2530948"/>
              <a:ext cx="1471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indent="0">
                <a:spcAft>
                  <a:spcPts val="1600"/>
                </a:spcAft>
                <a:buFont typeface="DM Sans"/>
                <a:buNone/>
              </a:pPr>
              <a:r>
                <a:rPr lang="en-US" sz="1400" dirty="0"/>
                <a:t>15 columns</a:t>
              </a:r>
            </a:p>
          </p:txBody>
        </p:sp>
      </p:grp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35C060AF-233F-4743-B537-FA7B7979CB7C}"/>
              </a:ext>
            </a:extLst>
          </p:cNvPr>
          <p:cNvGrpSpPr/>
          <p:nvPr/>
        </p:nvGrpSpPr>
        <p:grpSpPr>
          <a:xfrm>
            <a:off x="1216710" y="2223587"/>
            <a:ext cx="1738763" cy="1022737"/>
            <a:chOff x="1216710" y="2223587"/>
            <a:chExt cx="1738763" cy="1022737"/>
          </a:xfrm>
        </p:grpSpPr>
        <p:grpSp>
          <p:nvGrpSpPr>
            <p:cNvPr id="125" name="Google Shape;4045;p70">
              <a:extLst>
                <a:ext uri="{FF2B5EF4-FFF2-40B4-BE49-F238E27FC236}">
                  <a16:creationId xmlns:a16="http://schemas.microsoft.com/office/drawing/2014/main" id="{367B5B11-D377-48F7-95FF-81935F13ADA1}"/>
                </a:ext>
              </a:extLst>
            </p:cNvPr>
            <p:cNvGrpSpPr/>
            <p:nvPr/>
          </p:nvGrpSpPr>
          <p:grpSpPr>
            <a:xfrm>
              <a:off x="1216710" y="2223587"/>
              <a:ext cx="1618656" cy="1022737"/>
              <a:chOff x="4411970" y="2726085"/>
              <a:chExt cx="643107" cy="193659"/>
            </a:xfrm>
          </p:grpSpPr>
          <p:sp>
            <p:nvSpPr>
              <p:cNvPr id="126" name="Google Shape;4046;p70">
                <a:extLst>
                  <a:ext uri="{FF2B5EF4-FFF2-40B4-BE49-F238E27FC236}">
                    <a16:creationId xmlns:a16="http://schemas.microsoft.com/office/drawing/2014/main" id="{A1F0D481-1FAF-41C9-BF3A-F8A11B6082A0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047;p70">
                <a:extLst>
                  <a:ext uri="{FF2B5EF4-FFF2-40B4-BE49-F238E27FC236}">
                    <a16:creationId xmlns:a16="http://schemas.microsoft.com/office/drawing/2014/main" id="{AE7BCB6F-B310-4093-B339-6FD17737FDB6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048;p70">
                <a:extLst>
                  <a:ext uri="{FF2B5EF4-FFF2-40B4-BE49-F238E27FC236}">
                    <a16:creationId xmlns:a16="http://schemas.microsoft.com/office/drawing/2014/main" id="{74795B3C-B8E8-4D2D-BE43-5D0C82A80913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2035;p48">
              <a:extLst>
                <a:ext uri="{FF2B5EF4-FFF2-40B4-BE49-F238E27FC236}">
                  <a16:creationId xmlns:a16="http://schemas.microsoft.com/office/drawing/2014/main" id="{104EA4EE-83F5-4EC4-AA49-A3C6A3904849}"/>
                </a:ext>
              </a:extLst>
            </p:cNvPr>
            <p:cNvSpPr txBox="1">
              <a:spLocks/>
            </p:cNvSpPr>
            <p:nvPr/>
          </p:nvSpPr>
          <p:spPr>
            <a:xfrm>
              <a:off x="1690538" y="2452014"/>
              <a:ext cx="1264935" cy="730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indent="0">
                <a:spcAft>
                  <a:spcPts val="1600"/>
                </a:spcAft>
                <a:buFont typeface="DM Sans"/>
                <a:buNone/>
              </a:pPr>
              <a:r>
                <a:rPr lang="en-US" sz="1400" dirty="0"/>
                <a:t>10000 records</a:t>
              </a:r>
            </a:p>
          </p:txBody>
        </p:sp>
      </p:grpSp>
      <p:grpSp>
        <p:nvGrpSpPr>
          <p:cNvPr id="140" name="مجموعة 139">
            <a:extLst>
              <a:ext uri="{FF2B5EF4-FFF2-40B4-BE49-F238E27FC236}">
                <a16:creationId xmlns:a16="http://schemas.microsoft.com/office/drawing/2014/main" id="{A2A79C7B-C90D-4B29-BAB2-43BF6DE7B556}"/>
              </a:ext>
            </a:extLst>
          </p:cNvPr>
          <p:cNvGrpSpPr/>
          <p:nvPr/>
        </p:nvGrpSpPr>
        <p:grpSpPr>
          <a:xfrm>
            <a:off x="1175593" y="3828685"/>
            <a:ext cx="1739522" cy="992882"/>
            <a:chOff x="3247340" y="2211587"/>
            <a:chExt cx="1739522" cy="992882"/>
          </a:xfrm>
        </p:grpSpPr>
        <p:grpSp>
          <p:nvGrpSpPr>
            <p:cNvPr id="141" name="Google Shape;4045;p70">
              <a:extLst>
                <a:ext uri="{FF2B5EF4-FFF2-40B4-BE49-F238E27FC236}">
                  <a16:creationId xmlns:a16="http://schemas.microsoft.com/office/drawing/2014/main" id="{12F645D9-0CD2-42BE-A8CF-E859FC1776BD}"/>
                </a:ext>
              </a:extLst>
            </p:cNvPr>
            <p:cNvGrpSpPr/>
            <p:nvPr/>
          </p:nvGrpSpPr>
          <p:grpSpPr>
            <a:xfrm>
              <a:off x="3247340" y="2211587"/>
              <a:ext cx="1553390" cy="992882"/>
              <a:chOff x="4411970" y="2726085"/>
              <a:chExt cx="643107" cy="193659"/>
            </a:xfrm>
          </p:grpSpPr>
          <p:sp>
            <p:nvSpPr>
              <p:cNvPr id="143" name="Google Shape;4046;p70">
                <a:extLst>
                  <a:ext uri="{FF2B5EF4-FFF2-40B4-BE49-F238E27FC236}">
                    <a16:creationId xmlns:a16="http://schemas.microsoft.com/office/drawing/2014/main" id="{5DAD21EA-5E74-4382-8DF7-A181AA9D9124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047;p70">
                <a:extLst>
                  <a:ext uri="{FF2B5EF4-FFF2-40B4-BE49-F238E27FC236}">
                    <a16:creationId xmlns:a16="http://schemas.microsoft.com/office/drawing/2014/main" id="{66B35835-EA89-4969-9041-B4A84BFA6308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048;p70">
                <a:extLst>
                  <a:ext uri="{FF2B5EF4-FFF2-40B4-BE49-F238E27FC236}">
                    <a16:creationId xmlns:a16="http://schemas.microsoft.com/office/drawing/2014/main" id="{B2B95F8E-799A-428C-B9F5-97E6694D01D5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2035;p48">
              <a:extLst>
                <a:ext uri="{FF2B5EF4-FFF2-40B4-BE49-F238E27FC236}">
                  <a16:creationId xmlns:a16="http://schemas.microsoft.com/office/drawing/2014/main" id="{4CAF5A55-9E11-4F8D-B518-ED8AEEED38C3}"/>
                </a:ext>
              </a:extLst>
            </p:cNvPr>
            <p:cNvSpPr txBox="1">
              <a:spLocks/>
            </p:cNvSpPr>
            <p:nvPr/>
          </p:nvSpPr>
          <p:spPr>
            <a:xfrm>
              <a:off x="3515062" y="2349084"/>
              <a:ext cx="1471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indent="0">
                <a:spcAft>
                  <a:spcPts val="1600"/>
                </a:spcAft>
                <a:buNone/>
              </a:pPr>
              <a:r>
                <a:rPr lang="en-US" sz="1200" dirty="0"/>
                <a:t>1 : Phishing </a:t>
              </a:r>
            </a:p>
            <a:p>
              <a:pPr marL="0" indent="0">
                <a:spcAft>
                  <a:spcPts val="1600"/>
                </a:spcAft>
                <a:buNone/>
              </a:pPr>
              <a:r>
                <a:rPr lang="en-US" sz="1200" dirty="0"/>
                <a:t>0 : Benign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1A60D77-A199-4663-9C83-B43D1AB5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EXAPLORTY DATA ANALYISI </a:t>
            </a:r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FDD6FFE9-D493-4CBC-BB89-A23502AC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3" y="1337660"/>
            <a:ext cx="4565999" cy="2989792"/>
          </a:xfrm>
          <a:prstGeom prst="rect">
            <a:avLst/>
          </a:prstGeom>
        </p:spPr>
      </p:pic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C717CCA6-2F37-48B4-AF30-F9C33587C335}"/>
              </a:ext>
            </a:extLst>
          </p:cNvPr>
          <p:cNvSpPr txBox="1">
            <a:spLocks/>
          </p:cNvSpPr>
          <p:nvPr/>
        </p:nvSpPr>
        <p:spPr>
          <a:xfrm>
            <a:off x="5402472" y="1785414"/>
            <a:ext cx="2616305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2060"/>
                </a:solidFill>
                <a:latin typeface="Helvetica Neue"/>
              </a:rPr>
              <a:t>Target :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A6263D68-35D6-4EB0-84E2-9ABD94681982}"/>
              </a:ext>
            </a:extLst>
          </p:cNvPr>
          <p:cNvGrpSpPr/>
          <p:nvPr/>
        </p:nvGrpSpPr>
        <p:grpSpPr>
          <a:xfrm>
            <a:off x="5628756" y="2244434"/>
            <a:ext cx="2101114" cy="583826"/>
            <a:chOff x="3247340" y="2211587"/>
            <a:chExt cx="1758745" cy="992882"/>
          </a:xfrm>
        </p:grpSpPr>
        <p:grpSp>
          <p:nvGrpSpPr>
            <p:cNvPr id="13" name="Google Shape;4045;p70">
              <a:extLst>
                <a:ext uri="{FF2B5EF4-FFF2-40B4-BE49-F238E27FC236}">
                  <a16:creationId xmlns:a16="http://schemas.microsoft.com/office/drawing/2014/main" id="{4E205000-E0E9-44E6-941C-A255A498D385}"/>
                </a:ext>
              </a:extLst>
            </p:cNvPr>
            <p:cNvGrpSpPr/>
            <p:nvPr/>
          </p:nvGrpSpPr>
          <p:grpSpPr>
            <a:xfrm>
              <a:off x="3247340" y="2211587"/>
              <a:ext cx="1553390" cy="992882"/>
              <a:chOff x="4411970" y="2726085"/>
              <a:chExt cx="643107" cy="193659"/>
            </a:xfrm>
          </p:grpSpPr>
          <p:sp>
            <p:nvSpPr>
              <p:cNvPr id="15" name="Google Shape;4046;p70">
                <a:extLst>
                  <a:ext uri="{FF2B5EF4-FFF2-40B4-BE49-F238E27FC236}">
                    <a16:creationId xmlns:a16="http://schemas.microsoft.com/office/drawing/2014/main" id="{3DE20432-822A-4F0F-80C1-3D771695C100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7;p70">
                <a:extLst>
                  <a:ext uri="{FF2B5EF4-FFF2-40B4-BE49-F238E27FC236}">
                    <a16:creationId xmlns:a16="http://schemas.microsoft.com/office/drawing/2014/main" id="{D1818E53-888C-417B-ABE8-C7756229EBF8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48;p70">
                <a:extLst>
                  <a:ext uri="{FF2B5EF4-FFF2-40B4-BE49-F238E27FC236}">
                    <a16:creationId xmlns:a16="http://schemas.microsoft.com/office/drawing/2014/main" id="{5FDB18EB-B96E-4667-9B2E-360B61E6637D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035;p48">
              <a:extLst>
                <a:ext uri="{FF2B5EF4-FFF2-40B4-BE49-F238E27FC236}">
                  <a16:creationId xmlns:a16="http://schemas.microsoft.com/office/drawing/2014/main" id="{3E786C84-5806-4110-AD97-89EEE2AC245A}"/>
                </a:ext>
              </a:extLst>
            </p:cNvPr>
            <p:cNvSpPr txBox="1">
              <a:spLocks/>
            </p:cNvSpPr>
            <p:nvPr/>
          </p:nvSpPr>
          <p:spPr>
            <a:xfrm>
              <a:off x="3534285" y="2361142"/>
              <a:ext cx="1471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indent="0">
                <a:spcAft>
                  <a:spcPts val="1600"/>
                </a:spcAft>
                <a:buNone/>
              </a:pPr>
              <a:r>
                <a:rPr lang="en-US" sz="1400" dirty="0">
                  <a:solidFill>
                    <a:srgbClr val="002060"/>
                  </a:solidFill>
                  <a:latin typeface="Helvetica Neue"/>
                </a:rPr>
                <a:t>0 is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 </a:t>
              </a:r>
              <a:r>
                <a:rPr lang="en-US" sz="1400" dirty="0">
                  <a:solidFill>
                    <a:srgbClr val="002060"/>
                  </a:solidFill>
                  <a:latin typeface="Helvetica Neue"/>
                </a:rPr>
                <a:t>benign</a:t>
              </a:r>
            </a:p>
            <a:p>
              <a:pPr marL="0" indent="0">
                <a:spcAft>
                  <a:spcPts val="1600"/>
                </a:spcAft>
                <a:buFont typeface="DM Sans"/>
                <a:buNone/>
              </a:pPr>
              <a:endParaRPr lang="en-US" sz="1400" dirty="0"/>
            </a:p>
          </p:txBody>
        </p:sp>
      </p:grpSp>
      <p:grpSp>
        <p:nvGrpSpPr>
          <p:cNvPr id="18" name="مجموعة 17">
            <a:extLst>
              <a:ext uri="{FF2B5EF4-FFF2-40B4-BE49-F238E27FC236}">
                <a16:creationId xmlns:a16="http://schemas.microsoft.com/office/drawing/2014/main" id="{C1B049EF-41DD-46F7-A456-AF32EFD773EB}"/>
              </a:ext>
            </a:extLst>
          </p:cNvPr>
          <p:cNvGrpSpPr/>
          <p:nvPr/>
        </p:nvGrpSpPr>
        <p:grpSpPr>
          <a:xfrm>
            <a:off x="5628756" y="2918237"/>
            <a:ext cx="2101114" cy="583826"/>
            <a:chOff x="3247340" y="2211587"/>
            <a:chExt cx="1758745" cy="992882"/>
          </a:xfrm>
        </p:grpSpPr>
        <p:grpSp>
          <p:nvGrpSpPr>
            <p:cNvPr id="19" name="Google Shape;4045;p70">
              <a:extLst>
                <a:ext uri="{FF2B5EF4-FFF2-40B4-BE49-F238E27FC236}">
                  <a16:creationId xmlns:a16="http://schemas.microsoft.com/office/drawing/2014/main" id="{86998A48-C3B0-4A90-BB80-D7E764A6CD42}"/>
                </a:ext>
              </a:extLst>
            </p:cNvPr>
            <p:cNvGrpSpPr/>
            <p:nvPr/>
          </p:nvGrpSpPr>
          <p:grpSpPr>
            <a:xfrm>
              <a:off x="3247340" y="2211587"/>
              <a:ext cx="1553390" cy="992882"/>
              <a:chOff x="4411970" y="2726085"/>
              <a:chExt cx="643107" cy="193659"/>
            </a:xfrm>
          </p:grpSpPr>
          <p:sp>
            <p:nvSpPr>
              <p:cNvPr id="21" name="Google Shape;4046;p70">
                <a:extLst>
                  <a:ext uri="{FF2B5EF4-FFF2-40B4-BE49-F238E27FC236}">
                    <a16:creationId xmlns:a16="http://schemas.microsoft.com/office/drawing/2014/main" id="{DCB7AD2C-90E2-46EC-9267-A6CE7B129F8F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047;p70">
                <a:extLst>
                  <a:ext uri="{FF2B5EF4-FFF2-40B4-BE49-F238E27FC236}">
                    <a16:creationId xmlns:a16="http://schemas.microsoft.com/office/drawing/2014/main" id="{48DD19DD-0476-44EA-8CFC-99325B9D5DC8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048;p70">
                <a:extLst>
                  <a:ext uri="{FF2B5EF4-FFF2-40B4-BE49-F238E27FC236}">
                    <a16:creationId xmlns:a16="http://schemas.microsoft.com/office/drawing/2014/main" id="{1F70272E-A931-4589-9494-A2F1745F6B97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35;p48">
              <a:extLst>
                <a:ext uri="{FF2B5EF4-FFF2-40B4-BE49-F238E27FC236}">
                  <a16:creationId xmlns:a16="http://schemas.microsoft.com/office/drawing/2014/main" id="{535E8B95-B5D2-40D4-9E26-05E3D6B7FB12}"/>
                </a:ext>
              </a:extLst>
            </p:cNvPr>
            <p:cNvSpPr txBox="1">
              <a:spLocks/>
            </p:cNvSpPr>
            <p:nvPr/>
          </p:nvSpPr>
          <p:spPr>
            <a:xfrm>
              <a:off x="3534285" y="2361142"/>
              <a:ext cx="1471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indent="0">
                <a:spcAft>
                  <a:spcPts val="1600"/>
                </a:spcAft>
                <a:buNone/>
              </a:pPr>
              <a:r>
                <a:rPr lang="en-US" sz="1400" dirty="0">
                  <a:solidFill>
                    <a:srgbClr val="002060"/>
                  </a:solidFill>
                  <a:latin typeface="Helvetica Neue"/>
                </a:rPr>
                <a:t>1 is Phishing</a:t>
              </a:r>
            </a:p>
            <a:p>
              <a:pPr marL="0" indent="0">
                <a:spcAft>
                  <a:spcPts val="1600"/>
                </a:spcAft>
                <a:buFont typeface="DM Sans"/>
                <a:buNone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88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4E2923-D8F7-4EE2-9F6F-A46F3A3E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EXAPLORTY DATA ANALYISI </a:t>
            </a:r>
            <a:endParaRPr lang="ar-SA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FB7B820B-3013-4EA1-A946-01E40110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104" y="1062869"/>
            <a:ext cx="5744377" cy="3953427"/>
          </a:xfrm>
          <a:prstGeom prst="rect">
            <a:avLst/>
          </a:prstGeom>
        </p:spPr>
      </p:pic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00E5D179-F2F7-4455-BCCC-3C0AF0652233}"/>
              </a:ext>
            </a:extLst>
          </p:cNvPr>
          <p:cNvSpPr txBox="1">
            <a:spLocks/>
          </p:cNvSpPr>
          <p:nvPr/>
        </p:nvSpPr>
        <p:spPr>
          <a:xfrm>
            <a:off x="626625" y="1964100"/>
            <a:ext cx="2616305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02060"/>
                </a:solidFill>
                <a:effectLst/>
                <a:latin typeface="Helvetica Neue"/>
              </a:rPr>
              <a:t>correlation between the Target and features, and between each features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9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Preparation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3668625" y="774036"/>
            <a:ext cx="4454649" cy="3595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:</a:t>
            </a:r>
            <a:br>
              <a:rPr lang="en" dirty="0"/>
            </a:br>
            <a:r>
              <a:rPr lang="en" dirty="0">
                <a:latin typeface="DM Sans" panose="020B0604020202020204" charset="0"/>
              </a:rPr>
              <a:t>- Find and drop null values.</a:t>
            </a:r>
            <a:br>
              <a:rPr lang="en" dirty="0">
                <a:latin typeface="DM Sans" panose="020B0604020202020204" charset="0"/>
              </a:rPr>
            </a:br>
            <a:r>
              <a:rPr lang="en" dirty="0">
                <a:latin typeface="DM Sans" panose="020B0604020202020204" charset="0"/>
              </a:rPr>
              <a:t>-</a:t>
            </a:r>
            <a:r>
              <a:rPr lang="en-US" b="1" i="1" dirty="0">
                <a:solidFill>
                  <a:srgbClr val="000000"/>
                </a:solidFill>
                <a:effectLst/>
                <a:latin typeface="DM Sans" panose="020B0604020202020204" charset="0"/>
              </a:rPr>
              <a:t> </a:t>
            </a:r>
            <a:r>
              <a:rPr lang="en-US" dirty="0">
                <a:solidFill>
                  <a:srgbClr val="002060"/>
                </a:solidFill>
                <a:effectLst/>
                <a:latin typeface="DM Sans" panose="020B0604020202020204" charset="0"/>
              </a:rPr>
              <a:t>F</a:t>
            </a:r>
            <a:r>
              <a:rPr lang="en-US" dirty="0">
                <a:solidFill>
                  <a:srgbClr val="002060"/>
                </a:solidFill>
                <a:latin typeface="DM Sans" panose="020B0604020202020204" charset="0"/>
              </a:rPr>
              <a:t>ind</a:t>
            </a:r>
            <a:r>
              <a:rPr lang="en-US" b="1" i="1" dirty="0">
                <a:solidFill>
                  <a:srgbClr val="000000"/>
                </a:solidFill>
                <a:effectLst/>
                <a:latin typeface="DM Sans" panose="020B0604020202020204" charset="0"/>
              </a:rPr>
              <a:t> </a:t>
            </a:r>
            <a:r>
              <a:rPr lang="en-US" dirty="0">
                <a:latin typeface="DM Sans" panose="020B0604020202020204" charset="0"/>
              </a:rPr>
              <a:t>duplicated.</a:t>
            </a:r>
            <a:br>
              <a:rPr lang="en-US" dirty="0">
                <a:latin typeface="DM Sans" panose="020B0604020202020204" charset="0"/>
              </a:rPr>
            </a:br>
            <a:br>
              <a:rPr lang="en-US" dirty="0">
                <a:latin typeface="DM Sans" panose="020B0604020202020204" charset="0"/>
              </a:rPr>
            </a:br>
            <a:r>
              <a:rPr lang="en" dirty="0"/>
              <a:t> Feature Engineering :</a:t>
            </a:r>
            <a:br>
              <a:rPr lang="en" dirty="0"/>
            </a:br>
            <a:r>
              <a:rPr lang="en" dirty="0">
                <a:solidFill>
                  <a:srgbClr val="002060"/>
                </a:solidFill>
                <a:latin typeface="DM Sans" panose="020B0604020202020204" charset="0"/>
              </a:rPr>
              <a:t>-</a:t>
            </a:r>
            <a:r>
              <a:rPr lang="en-US" b="0" i="0" dirty="0">
                <a:solidFill>
                  <a:srgbClr val="002060"/>
                </a:solidFill>
                <a:effectLst/>
                <a:latin typeface="DM Sans" panose="020B0604020202020204" charset="0"/>
              </a:rPr>
              <a:t> we can see that 'protocol' column has no values but 0 in it so we will drop it.</a:t>
            </a:r>
            <a:br>
              <a:rPr lang="en-US" b="0" i="0" dirty="0">
                <a:solidFill>
                  <a:srgbClr val="002060"/>
                </a:solidFill>
                <a:effectLst/>
                <a:latin typeface="DM Sans" panose="020B0604020202020204" charset="0"/>
              </a:rPr>
            </a:br>
            <a:r>
              <a:rPr lang="en-US" b="0" i="0" dirty="0">
                <a:solidFill>
                  <a:srgbClr val="002060"/>
                </a:solidFill>
                <a:effectLst/>
                <a:latin typeface="DM Sans" panose="020B0604020202020204" charset="0"/>
              </a:rPr>
              <a:t>- The scale of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DM Sans" panose="020B0604020202020204" charset="0"/>
              </a:rPr>
              <a:t>at_the_rate</a:t>
            </a:r>
            <a:r>
              <a:rPr lang="en-US" b="0" i="0" dirty="0">
                <a:solidFill>
                  <a:srgbClr val="002060"/>
                </a:solidFill>
                <a:effectLst/>
                <a:latin typeface="DM Sans" panose="020B0604020202020204" charset="0"/>
              </a:rPr>
              <a:t> column is deferent than the other columns.</a:t>
            </a:r>
            <a:endParaRPr dirty="0">
              <a:solidFill>
                <a:srgbClr val="002060"/>
              </a:solidFill>
              <a:latin typeface="DM Sans" panose="020B0604020202020204" charset="0"/>
            </a:endParaRPr>
          </a:p>
        </p:txBody>
      </p:sp>
      <p:sp>
        <p:nvSpPr>
          <p:cNvPr id="883" name="Google Shape;883;p37"/>
          <p:cNvSpPr/>
          <p:nvPr/>
        </p:nvSpPr>
        <p:spPr>
          <a:xfrm>
            <a:off x="1263707" y="1831867"/>
            <a:ext cx="1840999" cy="1846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1428723" y="1974277"/>
            <a:ext cx="1495229" cy="1576997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6813257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644</Words>
  <Application>Microsoft Office PowerPoint</Application>
  <PresentationFormat>عرض على الشاشة (16:9)</PresentationFormat>
  <Paragraphs>80</Paragraphs>
  <Slides>17</Slides>
  <Notes>11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3" baseType="lpstr">
      <vt:lpstr>Arial</vt:lpstr>
      <vt:lpstr>Helvetica Neue</vt:lpstr>
      <vt:lpstr>Courier New</vt:lpstr>
      <vt:lpstr>Viga</vt:lpstr>
      <vt:lpstr>DM Sans</vt:lpstr>
      <vt:lpstr>Cyber Security Business Plan</vt:lpstr>
      <vt:lpstr>is it phishing? </vt:lpstr>
      <vt:lpstr> INTRODACTION AND SOME STATISTICE </vt:lpstr>
      <vt:lpstr> INTRODACTION AND SOME STATISTICE </vt:lpstr>
      <vt:lpstr> INTRODACTION AND SOME STATISTICE </vt:lpstr>
      <vt:lpstr> METHODOLOGY</vt:lpstr>
      <vt:lpstr>DATA SET</vt:lpstr>
      <vt:lpstr>EXAPLORTY DATA ANALYISI </vt:lpstr>
      <vt:lpstr>EXAPLORTY DATA ANALYISI </vt:lpstr>
      <vt:lpstr>Data Preparation </vt:lpstr>
      <vt:lpstr>Splitting the data</vt:lpstr>
      <vt:lpstr>MODELLING </vt:lpstr>
      <vt:lpstr>EVALUATING </vt:lpstr>
      <vt:lpstr>ROC CURVE</vt:lpstr>
      <vt:lpstr>Best model for our project (Random Forest) </vt:lpstr>
      <vt:lpstr>Flask API</vt:lpstr>
      <vt:lpstr>FUTUER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phishing? </dc:title>
  <dc:creator>KHALED ABDULLAH</dc:creator>
  <cp:lastModifiedBy>KHALED ABDULLAH</cp:lastModifiedBy>
  <cp:revision>14</cp:revision>
  <dcterms:modified xsi:type="dcterms:W3CDTF">2021-11-07T05:56:37Z</dcterms:modified>
</cp:coreProperties>
</file>