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22"/>
  </p:notesMasterIdLst>
  <p:handoutMasterIdLst>
    <p:handoutMasterId r:id="rId23"/>
  </p:handoutMasterIdLst>
  <p:sldIdLst>
    <p:sldId id="349" r:id="rId2"/>
    <p:sldId id="260" r:id="rId3"/>
    <p:sldId id="270" r:id="rId4"/>
    <p:sldId id="350" r:id="rId5"/>
    <p:sldId id="264" r:id="rId6"/>
    <p:sldId id="351" r:id="rId7"/>
    <p:sldId id="365" r:id="rId8"/>
    <p:sldId id="276" r:id="rId9"/>
    <p:sldId id="363" r:id="rId10"/>
    <p:sldId id="361" r:id="rId11"/>
    <p:sldId id="354" r:id="rId12"/>
    <p:sldId id="366" r:id="rId13"/>
    <p:sldId id="356" r:id="rId14"/>
    <p:sldId id="355" r:id="rId15"/>
    <p:sldId id="367" r:id="rId16"/>
    <p:sldId id="357" r:id="rId17"/>
    <p:sldId id="368" r:id="rId18"/>
    <p:sldId id="362" r:id="rId19"/>
    <p:sldId id="284" r:id="rId20"/>
    <p:sldId id="315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Josefin Sans" pitchFamily="2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EED79-1DCC-4171-9DDF-D13AA1F00C2B}" v="1048" dt="2023-05-30T08:55:42.561"/>
  </p1510:revLst>
</p1510:revInfo>
</file>

<file path=ppt/tableStyles.xml><?xml version="1.0" encoding="utf-8"?>
<a:tblStyleLst xmlns:a="http://schemas.openxmlformats.org/drawingml/2006/main" def="{1390456C-79CD-42E8-A4AB-465C241B798B}">
  <a:tblStyle styleId="{1390456C-79CD-42E8-A4AB-465C241B79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030" autoAdjust="0"/>
  </p:normalViewPr>
  <p:slideViewPr>
    <p:cSldViewPr snapToGrid="0">
      <p:cViewPr varScale="1">
        <p:scale>
          <a:sx n="76" d="100"/>
          <a:sy n="76" d="100"/>
        </p:scale>
        <p:origin x="35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2B652-8E21-3B75-C21A-F08C5A55E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32C00-C4E3-0F30-2619-AA1B5E2669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39DD8-D33A-4192-B6E8-141DF98165E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302D4-D93D-F13D-82C0-16CCCFD2B2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80A3B-3B51-5477-2EB6-91589EF5F5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9F29D-E6FD-42D4-A308-AA5FD563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9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3:48:42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1164 1 24575,'-5'16'0,"-53"131"0,34-91 0,-76 177 0,-8 14-191,-170 400-1299,31 19 463,89-38 2926,77-275-1090,67-290-809,7-28 0,-2-1 0,-17 45 0,15-50-324,-10 42 0,18-59-393,-10 40-6109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08:33:23.0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08:44:01.1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3:48:50.7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801 1310 24575,'0'0'0,"1"-2"0,66-108 0,-34 52 0,382-579 0,-389 605 0,-670 772 0,628-723 0,-64 70 0,67-74 0,26-31 0,476-557-525,-452 534 475,419-440-65,-436 462 115,-12 10 0,0 1 0,0 1 0,1 0 0,0 0 0,14-8 0,-23 14 0,0 1 0,0 0 0,1 0 0,-1 0 0,0 0 0,0 0 0,1 0 0,-1-1 0,0 1 0,0 0 0,0 0 0,1 0 0,-1 0 0,0 0 0,0 0 0,1 0 0,-1 0 0,0 0 0,0 0 0,1 0 0,-1 0 0,0 0 0,0 0 0,1 1 0,-1-1 0,0 0 0,0 0 0,1 0 0,-1 0 0,0 0 0,0 0 0,0 1 0,1-1 0,-1 0 0,0 0 0,0 0 0,0 1 0,0-1 0,1 0 0,-1 0 0,0 0 0,0 1 0,0-1 0,0 0 0,0 0 0,0 1 0,0-1 0,0 0 0,0 0 0,0 1 0,0-1 0,0 0 0,0 0 0,0 1 0,0-1 0,0 0 0,0 0 0,0 1 0,0-1 0,0 0 0,0 0 0,0 0 0,0 1 0,-1-1 0,-2 12 1,0 0-1,-1 0 1,0-1-1,-1 1 1,-12 19-1,1 0 112,-128 252 163,-108 223 25,244-489-300,5-13 0,1 0 0,0 1 0,0-1 0,0 0 0,0 1 0,1 0 0,0-1 0,-1 10 0,6-12 0,6-7 0,12-10 0,0-2 0,36-37 0,-35 31 0,110-109 0,-7-6 0,192-271 0,-290 367 0,-1-1 0,35-80 0,-56 110 0,-1-1 0,3-16 0,-7 27 0,-1 0 0,1 0 0,-1 0 0,0 0 0,0 0 0,0 0 0,0 0 0,0 0 0,0 0 0,-1 0 0,0 0 0,0 0 0,1 0 0,-2 0 0,0-3 0,1 5 0,-1-1 0,1 1 0,0 0 0,0-1 0,-1 1 0,1 0 0,-1 0 0,1 0 0,-1 0 0,1 0 0,-1 1 0,0-1 0,1 0 0,-1 1 0,0-1 0,0 1 0,1 0 0,-1-1 0,0 1 0,0 0 0,0 0 0,1 0 0,-1 0 0,0 1 0,0-1 0,-3 1 0,-6 2 0,0 0 0,1 1 0,-15 7 0,-14 9 0,1 1 0,1 2 0,1 2 0,1 1 0,-56 55 0,30-18 0,-104 138 0,101-108 0,-93 178 0,125-203 0,2 2 0,3 0 0,-28 121 0,51-178 0,1 0 0,1 1 0,0-1 0,1 1 0,0-1 0,1 1 0,0 0 0,4 16 0,-4-28 0,0-1 0,1 1 0,-1-1 0,1 1 0,-1-1 0,1 1 0,0-1 0,-1 0 0,1 1 0,0-1 0,0 0 0,0 0 0,0 0 0,0 0 0,0 0 0,0 0 0,1 0 0,-1 0 0,0 0 0,0 0 0,1 0 0,1 0 0,0 0 0,0-1 0,0 0 0,-1 0 0,1 0 0,0 0 0,-1 0 0,1-1 0,0 1 0,-1-1 0,1 1 0,-1-1 0,1 0 0,2-2 0,8-3 0,0-1 0,0 0 0,-1-1 0,21-17 0,46-50 0,-24 16 0,-2-2 0,-4-2 0,-2-2 0,-3-2 0,-2-2 0,-4-2 0,-4-2 0,-2 0 0,28-99 0,-49 133 0,-2-1 0,-2-1 0,4-64 0,-11 89 0,0-1 0,-2 0 0,0 1 0,-7-30 0,6 37 0,0 0 0,0-1 0,-1 2 0,-1-1 0,1 0 0,-2 1 0,1 0 0,-1 0 0,-7-7 0,9 10 0,-1 0 0,1 1 0,-1 0 0,0 0 0,0 1 0,-1-1 0,1 1 0,-1 0 0,0 1 0,0-1 0,0 1 0,0 1 0,-12-3 0,9 3 0,1 1 0,-1 0 0,0 0 0,1 1 0,-1 0 0,1 0 0,-1 1 0,1 0 0,-11 5 0,-3 3 0,0 1 0,1 1 0,0 1 0,1 1 0,1 1 0,-30 28 0,0 8-76,1 1 0,-58 86-1,-62 133-348,122-185 399,2 2 0,5 1 0,4 2-1,-25 99 1,53-163 26,2-1 0,0 1 0,2 0 0,0 0 0,2 0 0,4 46 0,-2-66 0,0 0 0,0-1 0,1 0 0,0 1 0,0-1 0,0 0 0,1 0 0,0 0 0,0 0 0,0-1 0,1 1 0,0-1 0,8 9 0,-8-11 0,-1 0 0,1-1 0,0 0 0,1 1 0,-1-1 0,0-1 0,0 1 0,1-1 0,-1 1 0,1-1 0,-1 0 0,1-1 0,0 1 0,-1-1 0,1 0 0,0 0 0,-1-1 0,1 1 0,-1-1 0,8-2 0,6-2 0,0-1 0,0 0 0,-1-1 0,1-1 0,21-14 0,84-66 0,-14-3-53,141-153-1,72-131-191,-228 257 245,122-198 0,-209 304 0,26-49 0,-31 56 0,0 1 0,0-1 0,-1 0 0,1 0 0,-1 0 0,0 0 0,-1 0 0,1 0 0,-1-8 0,0 12 0,0 0 0,0 0 0,0 0 0,-1 1 0,1-1 0,0 0 0,0 0 0,-1 0 0,1 0 0,0 1 0,-1-1 0,1 0 0,-1 0 0,1 1 0,-1-1 0,0 0 0,1 1 0,-1-1 0,0 1 0,1-1 0,-1 1 0,0-1 0,1 1 0,-1-1 0,0 1 0,0 0 0,0-1 0,0 1 0,1 0 0,-1 0 0,0 0 0,0 0 0,0 0 0,-1 0 0,-5 0 0,0 1 0,1 0 0,-1 0 0,0 1 0,1-1 0,0 2 0,-10 3 0,-27 13-1,2 2 1,0 2-1,-56 41 0,-104 104 46,101-73 66,-171 211-1,204-217-113,4 4 1,-94 186-1,144-254 3,0 2 0,3 0 0,0 0 0,-11 53 0,20-78 0,1 1 0,0-1 0,-1 0 0,1 1 0,0-1 0,0 1 0,1-1 0,-1 0 0,0 1 0,1-1 0,-1 0 0,1 1 0,0-1 0,1 2 0,-2-3 0,0-1 0,1 1 0,-1-1 0,1 0 0,-1 1 0,1-1 0,-1 1 0,1-1 0,-1 0 0,1 0 0,-1 1 0,1-1 0,0 0 0,-1 0 0,1 0 0,-1 0 0,1 1 0,0-1 0,-1 0 0,1 0 0,0-1 0,22-7 0,-8-1 0,0-2 0,-2 1 0,1-2 0,12-12 0,53-64 0,-64 71 0,81-98 4,-6-5 1,-4-3-1,-6-3 0,-5-5 1,73-177-1,-129 261-4,-2 0 0,-2-1 0,13-70 0,-26 108 0,-1 1 0,0 0 0,-1 0 0,0-1 0,-1 1 0,0 0 0,0 0 0,-3-13 0,3 20 0,0 0 0,0 0 0,0 0 0,0 0 0,0 0 0,0 0 0,-1 0 0,1 0 0,-1 1 0,1-1 0,-1 0 0,0 1 0,1-1 0,-1 1 0,-3-2 0,2 2 0,1 0 0,-1 0 0,0 0 0,0 1 0,0-1 0,0 1 0,0-1 0,0 1 0,0 0 0,0 0 0,0 1 0,0-1 0,0 1 0,-5 1 0,-5 2 0,0 0 0,1 2 0,0-1 0,0 2 0,0-1 0,-18 15 0,-67 62 0,20-7 70,-118 153-1,-39 111 70,183-260-139,-80 169 0,114-200 0,17-49 0,0 1 0,-1 0 0,1 0 0,0-1 0,0 1 0,0 0 0,-1 0 0,1 0 0,0 0 0,0-1 0,0 1 0,0 0 0,1 0 0,-1 0 0,0 0 0,0-1 0,0 1 0,1 0 0,-1 0 0,0-1 0,1 1 0,-1 0 0,1 0 0,-1-1 0,1 1 0,0 1 0,0-2 0,1 0 0,-1 0 0,0 0 0,1 0 0,-1 0 0,0-1 0,0 1 0,1 0 0,-1 0 0,0-1 0,0 1 0,0-1 0,0 1 0,1-1 0,-1 0 0,0 1 0,0-1 0,1-1 0,19-15 96,-1 0 0,-1-1 0,-1-1 0,19-26 0,-36 45-94,67-84 58,59-97 0,-93 128-66,-3-2 0,-3-2 0,26-72 0,-49 116 6,0 0 0,-1 0 0,-1-1 0,0 0 0,-1 1 0,0-1 0,-1 0 0,-1-20 0,-1 32 0,1 0 0,0 0 0,0-1 0,-1 1 0,1 0 0,-1 0 0,1 0 0,-1 0 0,0 0 0,0 0 0,0 0 0,0 1 0,0-1 0,-1 0 0,1 0 0,0 1 0,-1-1 0,1 1 0,-1-1 0,0 1 0,1 0 0,-1 0 0,0-1 0,0 1 0,0 0 0,0 1 0,0-1 0,-3-1 0,1 2 0,-1 0 0,0 0 0,1 0 0,-1 0 0,1 1 0,-1-1 0,1 1 0,-1 1 0,1-1 0,0 1 0,-1-1 0,-7 5 0,-6 5 0,0 0 0,1 1 0,0 1 0,1 0 0,-28 31 0,-61 88 0,70-83 0,3 0 0,1 3 0,-46 107 0,58-98 0,18-56 0,0 0 0,0 0 0,0 0 0,1 0 0,0 0 0,0 0 0,0 0 0,1 0 0,2 8 0,-3-12 0,0 1 0,1-1 0,-1 1 0,1-1 0,0 0 0,-1 1 0,1-1 0,0 0 0,0 0 0,0 0 0,0 0 0,0 1 0,0-1 0,0-1 0,0 1 0,1 0 0,-1 0 0,0 0 0,1 0 0,-1-1 0,0 1 0,1-1 0,-1 1 0,1-1 0,1 1 0,1-1 0,1 0 0,-1 0 0,0 0 0,1 0 0,-1-1 0,0 0 0,1 0 0,4-2 0,10-4 0,0 0 0,-1-2 0,0 0 0,0-1 0,26-20 0,76-73 0,-80 64 0,69-88 0,-92 103 0,0-1 0,-1-1 0,-2 0 0,-1-2 0,14-38 0,-24 55 0,0 0 0,0 0 0,-1 0 0,-1 0 0,0-1 0,0 1 0,-2-17 0,0 25 0,1-1 0,0 1 0,-1 0 0,0-1 0,0 1 0,0 0 0,0 0 0,0 0 0,0 0 0,-1 0 0,0 0 0,1 0 0,-1 0 0,0 1 0,-1-1 0,1 1 0,0-1 0,-1 1 0,1 0 0,-1 0 0,0 0 0,0 0 0,1 1 0,-1-1 0,0 1 0,-1-1 0,1 1 0,-6-1 0,2 1 0,0 0 0,0 1 0,-1 0 0,1 0 0,0 1 0,-1 0 0,1 0 0,0 1 0,0 0 0,0 0 0,0 1 0,-10 5 0,-6 3 0,2 2 0,-28 21 0,17-10 0,1 2 0,1 1 0,2 1 0,1 2 0,1 1 0,1 0 0,-27 49 0,46-70 0,0 0 0,1 1 0,1 0 0,0 0 0,-3 12 0,6-21 0,1 0 0,-1 0 0,1 1 0,0-1 0,-1 0 0,1 0 0,0 0 0,0 0 0,1 0 0,-1 0 0,0 0 0,1 0 0,-1 0 0,1 0 0,-1 0 0,1 0 0,0 0 0,0 0 0,0 0 0,0-1 0,0 1 0,1 0 0,-1-1 0,0 1 0,1-1 0,-1 1 0,1-1 0,-1 0 0,1 1 0,0-1 0,0 0 0,-1 0 0,1 0 0,0-1 0,3 2 0,3 0 0,1 0 0,0-1 0,-1 0 0,1-1 0,0 0 0,0 0 0,0-1 0,-1 0 0,1-1 0,10-2 0,8-4 0,50-21 0,-63 22 0,-1 1 0,1-2 0,-1 0 0,-1-1 0,1 0 0,-1 0 0,15-17 0,-24 22 0,0 1 0,0-1 0,-1 0 0,1 0 0,-1 0 0,0 0 0,0 0 0,0-1 0,-1 1 0,1 0 0,-1-1 0,1-6 0,-2 7 0,0 0 0,-1 1 0,1-1 0,-1 0 0,1 0 0,-1 1 0,0-1 0,-1 1 0,1-1 0,-1 1 0,1-1 0,-1 1 0,0 0 0,0 0 0,-1 0 0,1 0 0,-4-4 0,-2-1 0,-1 1 0,1 1 0,-1-1 0,0 1 0,-1 1 0,0 0 0,1 0 0,-2 1 0,1 0 0,0 1 0,-18-4 0,9 3 0,1 2 0,0 0 0,-1 1 0,1 0 0,-1 2 0,-20 2 0,35-2 0,-26 6 0,30-6 0,-1-1 0,1 0 0,0 0 0,0 0 0,-1 0 0,1 0 0,0 1 0,0-1 0,-1 0 0,1 0 0,0 1 0,0-1 0,-1 0 0,1 0 0,0 1 0,0-1 0,0 0 0,0 0 0,0 1 0,-1-1 0,1 0 0,0 1 0,0-1 0,0 0 0,0 1 0,0-1 0,0 0 0,0 1 0,0 0 0,1 0 0,-1 0 0,1 0 0,-1 0 0,1-1 0,0 1 0,-1 0 0,1 0 0,0-1 0,0 1 0,-1 0 0,1-1 0,0 1 0,1 0 0,9 5 0,1 0 0,-1 0 0,1-1 0,0-1 0,23 6 0,68 7 0,-79-13 0,77 8 0,1-4 0,0-4 0,0-5 0,0-5 0,142-25 0,-225 28 0,28-11 0,-40 10 0,-9 1 0,-20-3 0,19 6 0,-570-68 0,496 62 0,-130-8 0,-235-26 0,427 38 0,8 2 0,1-1 0,0 0 0,0 0 0,-1-1 0,1 1 0,0-1 0,0 0 0,-7-4 0,13 5 0,0 1 0,0 0 0,0 0 0,-1 0 0,1-1 0,0 1 0,0 0 0,0 0 0,0-1 0,-1 1 0,1 0 0,0 0 0,0-1 0,0 1 0,0 0 0,0-1 0,0 1 0,0 0 0,0-1 0,0 1 0,0 0 0,0 0 0,0-1 0,0 1 0,0 0 0,0-1 0,0 1 0,0 0 0,0 0 0,0-1 0,1 1 0,-1 0 0,0-1 0,0 1 0,0 0 0,0 0 0,1 0 0,-1-1 0,0 1 0,0 0 0,1 0 0,-1 0 0,0-1 0,0 1 0,1 0 0,-1 0 0,0 0 0,0 0 0,1 0 0,8-5 0,0 0 0,0 1 0,0 1 0,0 0 0,1 0 0,-1 1 0,19-3 0,-7 1 0,147-23 0,222-9 0,173 28 0,-511 8 0,-5 0 0,-1 1 0,70 11 0,-116-12 0,1 0 0,-1 0 0,0 0 0,1 0 0,-1 0 0,1 0 0,-1 0 0,1 0 0,-1 0 0,0 0 0,1 0 0,-1 1 0,1-1 0,-1 0 0,0 0 0,1 0 0,-1 1 0,0-1 0,1 0 0,-1 0 0,0 1 0,1-1 0,-1 0 0,0 1 0,0-1 0,1 0 0,-1 1 0,0-1 0,-14 9 0,-23 3 0,0-2 0,-1-1 0,-41 4 0,30-5 0,-386 51 0,290-47 0,-150-8 0,281-5 0,-102-8 0,104 8 0,1-1 0,0-1 0,0 0 0,0 0 0,1-1 0,-1-1 0,-16-9 0,26 14 0,1-1 0,-1 1 0,1 0 0,0 0 0,-1-1 0,1 1 0,-1 0 0,1-1 0,-1 1 0,1 0 0,0-1 0,-1 1 0,1-1 0,0 1 0,0-1 0,-1 1 0,1-1 0,0 1 0,0-1 0,0 1 0,-1-1 0,1 1 0,0-1 0,0 1 0,0-1 0,0 1 0,0-1 0,0 1 0,0-1 0,0 0 0,1 0 0,-1 0 0,1 0 0,0 0 0,0 0 0,-1 0 0,1 0 0,0 0 0,0 0 0,0 0 0,0 0 0,0 1 0,2-2 0,38-15 0,0 5 0,1 2 0,75-8 0,89 9 0,-205 9 0,103 5 0,-93-4 0,1 1 0,-1 0 0,0 1 0,0 0 0,0 1 0,18 9 0,-28-13 0,1 1 0,-1-1 0,1 1 0,-1 0 0,0 0 0,0 0 0,0 0 0,1 0 0,-1 0 0,0 0 0,0 0 0,0 0 0,-1 0 0,1 1 0,0-1 0,0 0 0,-1 1 0,1-1 0,0 0 0,-1 1 0,0-1 0,1 1 0,-1-1 0,0 1 0,0-1 0,0 1 0,0-1 0,0 1 0,0-1 0,0 1 0,0-1 0,0 1 0,-1-1 0,1 1 0,-1-1 0,1 0 0,-1 1 0,0-1 0,1 1 0,-1-1 0,0 0 0,0 0 0,0 0 0,-2 3 0,-3 2 0,0 1 0,-1-1 0,0 0 0,0 0 0,0 0 0,-11 5 0,-9 3 0,-1-1 0,-1-1 0,0-1 0,-1-2 0,-53 10 0,23-9 0,-120 2 0,171-12 0,-8 1 0,0-1 0,0-1 0,0 0 0,0-1 0,-31-9 0,48 11 0,0 0 0,0 0 0,0 0 0,0 0 0,0 0 0,0 0 0,1 0 0,-1 0 0,0 0 0,0-1 0,0 1 0,0 0 0,0 0 0,0 0 0,0 0 0,0 0 0,0 0 0,0 0 0,0-1 0,1 1 0,-1 0 0,0 0 0,0 0 0,0 0 0,0 0 0,0-1 0,0 1 0,0 0 0,0 0 0,0 0 0,0 0 0,0 0 0,0-1 0,-1 1 0,1 0 0,0 0 0,0 0 0,0 0 0,0 0 0,0 0 0,0-1 0,0 1 0,0 0 0,0 0 0,0 0 0,0 0 0,-1 0 0,1 0 0,0 0 0,0 0 0,0 0 0,0-1 0,0 1 0,0 0 0,-1 0 0,1 0 0,0 0 0,0 0 0,0 0 0,0 0 0,0 0 0,-1 0 0,18-5 0,51-8 0,1 2 0,73 0 0,-96 8 0,454-18 0,-469 24 0,-31-3 0,0 0 0,0 0 0,0 0 0,0 0 0,0 0 0,-1 0 0,1 0 0,0 0 0,0 0 0,0 0 0,0 0 0,0 0 0,0 0 0,0 0 0,-1 0 0,1 0 0,0 0 0,0 0 0,0 0 0,0 1 0,0-1 0,0 0 0,0 0 0,0 0 0,0 0 0,0 0 0,-1 0 0,1 0 0,0 1 0,0-1 0,0 0 0,0 0 0,0 0 0,0 0 0,0 0 0,0 0 0,0 1 0,0-1 0,0 0 0,0 0 0,0 0 0,0 0 0,0 0 0,0 0 0,0 1 0,0-1 0,0 0 0,1 0 0,-1 0 0,0 0 0,0 0 0,0 0 0,0 0 0,0 0 0,0 1 0,0-1 0,0 0 0,0 0 0,0 0 0,1 0 0,-1 0 0,-55 14 0,-32 0 0,0-3 0,-174-3 0,132-14 0,-177-32 0,282 33 0,-5 1 0,1-2 0,-43-14 0,71 19 0,5 0 0,16 2 0,725 75 0,-549-52 0,-7 0 0,-210-26 0,-1 1 0,-23 3 0,6-1 0,-216 10 0,-17 0 0,247-10 0,1-2 0,-1 0 0,-31-6 0,48 5 0,0 0 0,1 0 0,-1 0 0,0-1 0,1 1 0,0-2 0,-1 1 0,1-1 0,1 0 0,-1 0 0,0 0 0,1-1 0,0 0 0,0 0 0,-7-10 0,4 1 0,0 0 0,1 0 0,1-1 0,0 0 0,1 0 0,0-1 0,-3-25 0,4 16 0,1-1 0,2 0 0,1 1 0,2-28 0,-7 177 0,-54 370 0,58-490 0,1 1 0,-1 0 0,-1-1 0,1 1 0,-3 5 0,4-9 0,-1-1 0,1 0 0,0 0 0,0 1 0,0-1 0,0 0 0,0 0 0,-1 0 0,1 1 0,0-1 0,0 0 0,0 0 0,-1 0 0,1 0 0,0 0 0,0 1 0,-1-1 0,1 0 0,0 0 0,0 0 0,-1 0 0,1 0 0,0 0 0,0 0 0,-1 0 0,1 0 0,0 0 0,0 0 0,-1 0 0,1 0 0,0 0 0,0 0 0,-1 0 0,1 0 0,-1 0 0,-10-16 0,-4-15 0,1-1 0,-15-60 0,-8-69 0,33 142 0,-1-3 0,1 1 0,1-1 0,1 1 0,1-1 0,1-29 0,0 49 0,0 1 0,1-1 0,-1 0 0,0 1 0,0-1 0,1 0 0,-1 1 0,1-1 0,0 0 0,-1 1 0,1-1 0,0 1 0,0-1 0,0 1 0,0-1 0,0 1 0,0 0 0,0 0 0,1 0 0,-1-1 0,0 1 0,1 0 0,-1 0 0,1 1 0,-1-1 0,1 0 0,-1 0 0,1 1 0,0-1 0,-1 1 0,1-1 0,0 1 0,0 0 0,-1 0 0,1 0 0,0 0 0,-1 0 0,1 0 0,0 0 0,0 0 0,-1 1 0,1-1 0,0 1 0,1 0 0,10 3 0,-1 1 0,0 0 0,0 1 0,17 11 0,1 3 0,-1 0 0,-1 2 0,-1 1 0,0 1 0,-2 1 0,-2 1 0,0 1 0,-1 2 0,23 39 0,-38-54 0,0-1 0,6 19 0,-12-27 0,1 0 0,-1 0 0,0-1 0,0 1 0,-1 0 0,1 0 0,-1 0 0,0 0 0,-1 0 0,0 8 0,0-12 0,1 1 0,-1-1 0,1 1 0,-1 0 0,0-1 0,1 1 0,-1-1 0,0 0 0,0 1 0,0-1 0,0 0 0,0 0 0,0 1 0,-1-1 0,1 0 0,0 0 0,-1 0 0,1 0 0,0-1 0,-1 1 0,1 0 0,-1 0 0,0-1 0,1 1 0,-1-1 0,1 0 0,-3 1 0,-3 0 0,1-1 0,-1 0 0,0-1 0,1 1 0,-12-3 0,-22-7 0,1 0 0,-50-23 0,-76-40 0,134 59 0,-3-1 0,21 10 0,0-1 0,1 0 0,-1-1 0,1 0 0,-12-10 0,24 17 0,0 0 0,0 0 0,0 0 0,0 0 0,1 0 0,-1 0 0,0 0 0,0 0 0,0 0 0,0 0 0,0 0 0,0 0 0,0 0 0,0 0 0,0 0 0,1 0 0,-1 0 0,0 0 0,0 0 0,0 0 0,0 0 0,0 0 0,0 0 0,0 0 0,0-1 0,0 1 0,0 0 0,0 0 0,0 0 0,0 0 0,0 0 0,0 0 0,0 0 0,0 0 0,1 0 0,-1-1 0,0 1 0,0 0 0,0 0 0,0 0 0,0 0 0,0 0 0,0 0 0,-1 0 0,1 0 0,0 0 0,0-1 0,0 1 0,0 0 0,0 0 0,0 0 0,0 0 0,0 0 0,0 0 0,0 0 0,0 0 0,0 0 0,0 0 0,0 0 0,0-1 0,0 1 0,0 0 0,-1 0 0,1 0 0,0 0 0,11 1 0,270 44 0,-144-20 0,-111-21 0,-13-2 0,1 0 0,0 1 0,20 7 0,-41-8 0,1 0 0,-1-1 0,1 0 0,-11 0 0,-42 0 0,0-2 0,-1-3 0,-106-20 0,155 21 0,1 0 0,0-1 0,0 0 0,-13-7 0,20 10 0,1-1 0,-1 0 0,0 1 0,1-1 0,-1 0 0,1 0 0,0 0 0,-1-1 0,1 1 0,0 0 0,1-1 0,-1 0 0,0 1 0,1-1 0,-1 0 0,1 0 0,0 0 0,0 0 0,-1-4 0,2 7 0,0 0 0,0 0 0,0 0 0,0 0 0,0-1 0,0 1 0,0 0 0,0 0 0,0 0 0,1 0 0,-1 0 0,0 0 0,0 0 0,0 0 0,0 0 0,0 0 0,0-1 0,0 1 0,0 0 0,1 0 0,-1 0 0,0 0 0,0 0 0,0 0 0,0 0 0,0 0 0,0 0 0,1 0 0,-1 0 0,0 0 0,0 0 0,0 0 0,0 0 0,0 0 0,0 0 0,1 0 0,-1 0 0,0 1 0,0-1 0,0 0 0,0 0 0,0 0 0,0 0 0,0 0 0,0 0 0,1 0 0,-1 0 0,0 0 0,0 0 0,0 0 0,0 1 0,0-1 0,0 0 0,0 0 0,10 8 0,4 5 0,-1 1 0,-1 1 0,0 0 0,-1 0 0,17 33 0,-7-5 0,19 55 0,-25-58 0,9 47 0,-21-74 0,0 1 0,-1 0 0,-1 0 0,0 0 0,-1 0 0,-1 0 0,-3 21 0,2-34 0,-2-7 0,-3-15 0,6 17 0,-124-460 0,122 449 0,6 25 0,4 23 0,-2-2 0,-1-18 0,-2 0 0,0 0 0,-1 0 0,0 23 0,-18-54 0,-150-159 0,173 184 0,-1 1 0,0 0 0,-1 0 0,7 17 0,1 1 0,-9-21 0,111 247 0,-110-237 0,-14-27 0,-39-62 0,-101-170 0,149 242 0,-15-35 0,16 22 0,0 14 0,0 1 0,0 0 0,1-1 0,-1 1 0,0 0 0,1-1 0,-1 1 0,0 0 0,1 0 0,-1-1 0,0 1 0,1 0 0,-1 0 0,1 0 0,-1-1 0,1 1 0,-1 0 0,0 0 0,1 0 0,-1 0 0,1 0 0,-1 0 0,1 0 0,-1 0 0,1 0 0,-1 0 0,0 0 0,1 0 0,-1 0 0,1 0 0,0 1 0,10 2 0,0 1 0,1 1 0,-1 0 0,-1 0 0,13 9 0,-12-8 0,291 198 0,-19 30 0,-262-216 0,-6-4 0,29 30 0,-76-65 0,-331-256 0,45 32 0,301 234 0,1-1 0,19 10 0,11 4 0,124 24 0,255 57 0,-381-80 0,-22-4 0,-30-6 0,-229-62 0,-191-39 0,442 105 0,-37-2 0,55 5 0,0 0 0,-1 0 0,1 0 0,0 0 0,-1 0 0,1 0 0,0-1 0,0 1 0,-1 0 0,1 0 0,0 0 0,-1 0 0,1 0 0,0 0 0,-1 0 0,1 0 0,0 1 0,0-1 0,-1 0 0,1 0 0,0 0 0,-1 0 0,1 0 0,0 0 0,0 0 0,-1 1 0,1-1 0,0 0 0,0 0 0,-1 0 0,1 1 0,0-1 0,0 0 0,0 0 0,-1 1 0,1-1 0,0 1 0,14 8 0,54 21 48,103 32 0,-76-30-1509,26 11-5365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3:48:59.0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752 0 24575,'-8'17'0,"-85"158"0,-419 949-1047,496-1084 1089,1-2-38,1 0 0,-17 73-1,31-104 55,-1 0-1,1 0 0,0 0 1,0 0-1,1 0 0,0 0 1,1 0-1,-1 0 0,1 0 1,0 0-1,1-1 0,0 1 0,0-1 1,6 10-1,7 16 77,-12-22-134,-1-1 0,-1 1 0,1 0 0,-2-1 0,1 1 0,-1 0 0,-1 18 0,-10 74 0,6-68 0,-80 531 0,67-495-1365,12-53-5461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3:49:02.2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0 284 24575,'11'14'0,"117"174"0,124 245 0,-315-526 0,-61-120 0,-25-40 0,136 237 0,8 12 0,5 6 0,136 184 0,-51-74 0,144 219 0,-215-314 0,-21-34 0,-184-305 0,59 103 0,102 171 0,15 25 0,1-1 0,0 0 0,-15-42 0,29 65 0,-1 0 0,1 1 0,0-1 0,0 1 0,-1-1 0,1 0 0,0 1 0,0-1 0,0 0 0,0 1 0,0-1 0,0 0 0,0 1 0,0-1 0,0 0 0,0 1 0,0-1 0,0 0 0,0 1 0,0-1 0,1 0 0,-1 1 0,0-1 0,1 0 0,-1 1 0,0-1 0,1 0 0,1 0 0,-1 1 0,0 0 0,1 0 0,-1 0 0,0-1 0,1 1 0,-1 1 0,0-1 0,1 0 0,-1 0 0,0 0 0,0 1 0,1-1 0,-1 0 0,2 2 0,21 7 0,0 2 0,0 0 0,40 29 0,63 54 0,-119-88 0,94 75 0,112 114 0,-204-183 0,-10-12 0,0 0 0,0 0 0,0 1 0,0-1 0,0 0 0,0 0 0,0 0 0,0 0 0,-1 0 0,1 0 0,0 0 0,0 0 0,0 0 0,0 1 0,0-1 0,0 0 0,0 0 0,0 0 0,0 0 0,0 0 0,0 0 0,-1 0 0,1 0 0,0 0 0,0 0 0,0 0 0,0 0 0,0 0 0,0 0 0,0 0 0,0 0 0,-1 0 0,1 0 0,0 0 0,0 0 0,0 0 0,0 0 0,0 0 0,0 0 0,0 0 0,0 0 0,-1 0 0,1 0 0,0 0 0,0 0 0,0 0 0,0 0 0,0 0 0,0 0 0,0 0 0,0 0 0,0 0 0,0-1 0,-1 1 0,1 0 0,0 0 0,-28-15 0,-107-67 0,-208-170 0,320 234 0,8 7 0,0-1 0,2 0 0,-1-1 0,2-1 0,-16-19 0,26 26 0,7 8 0,10 10 0,304 274 0,-363-336 0,-38-57 0,46 59 0,-147-202 0,176 242 0,6 10 0,11 18 0,62 99 0,122 221 0,-180-304 0,-14-35 0,0 0 0,0 0 0,0 0 0,0 1 0,0-1 0,0 0 0,0 0 0,0 0 0,0 0 0,0 0 0,-1 0 0,1 0 0,0 0 0,0 0 0,0 0 0,0 0 0,0 1 0,0-1 0,0 0 0,0 0 0,0 0 0,0 0 0,0 0 0,-1 0 0,1 0 0,0 0 0,0 0 0,0 0 0,0 0 0,0 0 0,0 0 0,0 0 0,0 0 0,0 0 0,-1 0 0,1 0 0,0 0 0,0 0 0,0 0 0,0 0 0,0 0 0,0 0 0,0 0 0,0 0 0,-1 0 0,1 0 0,0 0 0,0 0 0,0 0 0,0-1 0,0 1 0,0 0 0,0 0 0,0 0 0,0 0 0,0 0 0,0 0 0,0 0 0,0 0 0,0 0 0,-1-1 0,-11-6 0,-14-13 0,-31-32 0,1-2 0,4-2 0,-53-72 0,104 127 0,0 0 0,0-1 0,1 1 0,-1 0 0,0-1 0,0 1 0,1 0 0,-1-1 0,1 1 0,-1-1 0,1-1 0,0 2 0,0 1 0,0 0 0,0 0 0,0-1 0,0 1 0,0 0 0,0 0 0,0-1 0,1 1 0,-1 0 0,0 0 0,0 0 0,0-1 0,0 1 0,1 0 0,-1 0 0,0 0 0,0-1 0,1 1 0,-1 0 0,0 0 0,0 0 0,1 0 0,-1 0 0,0 0 0,0 0 0,1-1 0,-1 1 0,0 0 0,0 0 0,1 0 0,-1 0 0,0 0 0,0 0 0,1 0 0,5 1 0,0 0 0,0 0 0,0 1 0,7 3 0,-6-3 0,65 24 0,128 67 0,57 61 0,-246-147 0,33 25 0,-108-61 0,-456-212 0,575 251 0,39 19 0,105 47 0,87 62 0,-454-240 0,62 44 0,-123-74 0,215 121 0,14 11 0,0 0 0,0 0 0,0-1 0,0 1 0,0 0 0,0 0 0,0 0 0,0 0 0,0 0 0,0 0 0,0 0 0,0 0 0,0-1 0,0 1 0,0 0 0,0 0 0,0 0 0,0 0 0,0 0 0,0 0 0,0 0 0,0 0 0,0 0 0,0 0 0,0-1 0,0 1 0,0 0 0,0 0 0,0 0 0,1 0 0,-1 0 0,0 0 0,0 0 0,0 0 0,0 0 0,0 0 0,0 0 0,0 0 0,0 0 0,0 0 0,1 0 0,-1 0 0,0 0 0,0 0 0,0 0 0,0 0 0,0 0 0,0 0 0,0 0 0,0 0 0,1 0 0,-1 0 0,0 0 0,0 0 0,0 0 0,0 0 0,0 0 0,0 0 0,0 0 0,0 0 0,0 0 0,0 0 0,1 0 0,30 12 0,-10 2 0,0 0 0,-1 1 0,-1 1 0,34 36 0,-19-13 0,40 60 0,-67-88 0,22 34 0,-27-41 0,0-1 0,-1 0 0,0 0 0,1 1 0,-1-1 0,0 0 0,-1 1 0,1-1 0,-1 1 0,1 0 0,-1 5 0,0-8 0,0-1 0,0 0 0,-1 0 0,1 1 0,0-1 0,0 0 0,0 1 0,0-1 0,0 0 0,0 0 0,0 1 0,-1-1 0,1 0 0,0 0 0,0 1 0,0-1 0,0 0 0,-1 0 0,1 0 0,0 0 0,0 1 0,-1-1 0,1 0 0,0 0 0,0 0 0,-1 0 0,1 0 0,0 0 0,-1 1 0,1-1 0,0 0 0,0 0 0,-1 0 0,0 0 0,-12-5 0,-15-12 0,27 16 0,-30-23 0,1-1 0,2-2 0,0-1 0,2-1 0,1-1 0,-31-49 0,42 57 0,1-1 0,1-1 0,1 0 0,1 0 0,1-1 0,1 0 0,1-1 0,2 0 0,0 0 0,-1-43 0,8 58 0,5 24 0,3 13 0,119 278 0,20-8 0,-141-284 0,-14-23 0,5 9 0,-108-202 0,94 171 0,1 0 0,2-2 0,1 1 0,-8-52 0,17 77 0,1 0 0,1 0 0,-1 0 0,2-10 0,-1 18 0,0 0 0,0-1 0,0 1 0,0 0 0,0 0 0,1 0 0,-1-1 0,0 1 0,1 0 0,-1 0 0,0 0 0,1 0 0,0 0 0,-1 0 0,1 0 0,0 0 0,-1 0 0,1 0 0,0 0 0,0 0 0,0 0 0,0 0 0,0 1 0,0-1 0,0 0 0,0 1 0,0-1 0,0 1 0,0-1 0,0 1 0,1-1 0,-1 1 0,0 0 0,0 0 0,0 0 0,1 0 0,-1-1 0,0 1 0,0 1 0,2-1 0,7 2 0,1 2 0,0-1 0,-1 1 0,0 0 0,0 1 0,-1 0 0,14 10 0,60 49 0,-78-60 0,39 37 0,-40-37 0,0 0 0,-1 1 0,1-1 0,-1 1 0,0-1 0,-1 1 0,1 0 0,2 7 0,-5-11 0,1 0 0,-1-1 0,0 1 0,0-1 0,0 1 0,0 0 0,0-1 0,0 1 0,0-1 0,0 1 0,0 0 0,0-1 0,0 1 0,0-1 0,0 1 0,0 0 0,0-1 0,-1 1 0,1-1 0,0 1 0,0-1 0,-1 1 0,1-1 0,0 1 0,-1-1 0,1 1 0,-1-1 0,1 1 0,-1-1 0,0 1 0,0 0 0,-1-1 0,0 1 0,1 0 0,-1-1 0,0 1 0,1-1 0,-1 0 0,0 0 0,0 0 0,-3 0 0,-42-8 0,9-3 0,1-1 0,-45-22 0,-68-44 0,56 29 0,110 67 0,20 15 0,209 162-1365,-153-126-5461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3:49:20.1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0 893 24575,'25'-14'0,"130"-77"0,153-83 0,-274 154 0,0-2 0,-2-2 0,37-33 0,-32 26 0,27-22 0,274-246 0,-332 293-136,-1 0-1,0 0 1,0 0-1,-1 0 1,1-1-1,-1 1 1,-1-1-1,1 0 0,4-15 1,-1-7-6690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3:49:26.4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24575,'7'10'0,"-1"0"0,1 0 0,0-1 0,13 13 0,7 9 0,41 53 0,3-3 0,4-4 0,128 104 0,61 20-195,-33-26-108,100 100 195,-240-189 112,115 136 1,-174-183 144,3-3 0,1 0 1,57 42-1,-80-67-1514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3:49:30.7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545 542 24575,'0'0'0,"0"0"0,-14-10 0,2-1 0,0-1 0,1 0 0,0 0 0,-17-28 0,-29-60 0,47 81 0,-1-1 0,2 5 0,1-1 0,1 0 0,0 0 0,-5-19 0,12 34 0,0 1 0,0 0 0,0 0 0,0-1 0,0 1 0,0 0 0,0 0 0,0 0 0,0-1 0,0 1 0,0 0 0,0 0 0,0-1 0,0 1 0,0 0 0,0 0 0,0-1 0,0 1 0,0 0 0,0 0 0,0 0 0,1-1 0,-1 1 0,0 0 0,0 0 0,0 0 0,0 0 0,1-1 0,-1 1 0,0 0 0,0 0 0,0 0 0,1 0 0,-1 0 0,0 0 0,0 0 0,0 0 0,1-1 0,-1 1 0,1 0 0,13 2 0,17 8 0,-30-10 0,27 12 0,-1 1 0,-1 1 0,0 1 0,29 22 0,-39-24 0,0 0 0,-1 1 0,-1 0 0,0 1 0,-1 1 0,0 0 0,11 20 0,-23-35 0,-1 1 0,1-1 0,0 0 0,-1 0 0,1 0 0,-1 0 0,0 1 0,1-1 0,-1 0 0,0 0 0,0 1 0,0-1 0,1 2 0,-2-3 0,1 0 0,0 1 0,0-1 0,0 0 0,0 0 0,-1 1 0,1-1 0,0 0 0,0 1 0,0-1 0,-1 0 0,1 0 0,0 1 0,0-1 0,-1 0 0,1 0 0,0 0 0,-1 0 0,1 1 0,0-1 0,-1 0 0,1 0 0,0 0 0,-1 0 0,1 0 0,0 0 0,-1 0 0,1 0 0,0 0 0,-1 0 0,-4 0 0,0-1 0,0 0 0,0 0 0,0 0 0,-8-4 0,-95-39 0,3-4 0,-132-82 0,212 116 0,9 5 0,0 0 0,0-1 0,1-1 0,0 0 0,-23-25 0,35 27 0,3 9 0,0 0 0,0 0 0,1-1 0,-1 1 0,0 0 0,0 0 0,0 0 0,1 0 0,-1 0 0,0 0 0,0 0 0,1 0 0,-1 0 0,0 0 0,0 0 0,1 0 0,-1 0 0,0 0 0,0 0 0,1 0 0,-1 0 0,0 0 0,0 0 0,0 0 0,1 0 0,-1 0 0,0 0 0,0 0 0,1 0 0,-1 1 0,0-1 0,0 0 0,0 0 0,0 0 0,1 0 0,-1 1 0,0-1 0,0 0 0,0 0 0,0 0 0,0 0 0,1 1 0,-1-1 0,0 1 0,48 46 0,-2 2 0,59 81 0,-64-78 0,-73-95 0,3-1 0,-32-65 0,60 108 0,1 0 0,-1 0 0,1 0 0,-1-1 0,1 1 0,-1 0 0,1 0 0,0 0 0,0-1 0,-1 1 0,1 0 0,0 0 0,0-1 0,1-1 0,-1 3 0,0 0 0,0-1 0,1 1 0,-1 0 0,0 0 0,1 0 0,-1 0 0,0-1 0,1 1 0,-1 0 0,0 0 0,1 0 0,-1 0 0,0 0 0,1 0 0,-1 0 0,0 0 0,1 0 0,-1 0 0,0 0 0,1 0 0,-1 0 0,0 0 0,1 1 0,-1-1 0,0 0 0,1 0 0,-1 0 0,0 0 0,1 1 0,-1-1 0,35 25 0,-29-21 0,78 68 0,112 121 0,-307-283 0,97 76 0,-21-17 0,1-1 0,-32-41 0,65 72 0,1 1 0,-1-1 0,1 1 0,-1-1 0,0 1 0,1-1 0,0 0 0,-1 1 0,1-1 0,-1 0 0,1 0 0,0 1 0,0-1 0,-1 0 0,1 0 0,0 1 0,0-1 0,0 0 0,0-1 0,11 5 0,20 16 0,142 115 0,-292-215 0,61 38 0,1-2 0,-95-100 0,139 127 0,21 21 0,27 26 0,90 93 0,141 177 0,-326-346 0,-35-41 0,3-3 0,-109-143 0,194 225 0,4 5 0,0 0 0,0 0 0,0 0 0,1-1 0,-4-6 0,6 11 0,0 0 0,0 0 0,0 0 0,0-1 0,-1 1 0,1 0 0,0 0 0,0 0 0,0 0 0,0 0 0,0 0 0,0 0 0,0 0 0,0 0 0,0 0 0,0 0 0,0 0 0,0-1 0,0 1 0,0 0 0,0 0 0,0 0 0,0 0 0,0 0 0,0 0 0,0 0 0,0 0 0,0 0 0,0 0 0,1 0 0,-1 0 0,0-1 0,0 1 0,0 0 0,0 0 0,0 0 0,0 0 0,0 0 0,0 0 0,0 0 0,0 0 0,0 0 0,0 0 0,0 0 0,0 0 0,0 0 0,0 0 0,1 0 0,-1 0 0,0 0 0,0 0 0,0 0 0,0 0 0,0 0 0,0 0 0,0 0 0,0 0 0,0 0 0,0 0 0,0 0 0,1 0 0,-1 0 0,0 0 0,0 0 0,8 4 0,10 9 0,73 63 0,86 94 0,72 104 0,-204-223 0,-493-615 0,447 563 0,3 3 0,7 6 0,5 2 0,-1 1 0,25 23 0,-9-6 0,139 130 0,177 149 0,-322-290-455,1 0 0,35 18 0,-23-19-6371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3:49:31.1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24575,'0'0'0,"0"0"0,13 13 0,414 488 0,-391-457 0,-2 3 0,-18-25 0,0 0 0,22 21 0,-27-35-1365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3:49:31.5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24575,'0'0'0,"0"0"0,0 0 0,4 11 0,9 16 0,18 23 0,20 22 0,19 23 0,12 16 0,7 6 0,5-2 0,4-5 0,0-7 0,-1-5 0,-5 0 0,-17-17-8191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ab8d1ca927_3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ab8d1ca927_3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Reference: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 local"/>
              </a:rPr>
              <a:t>Read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 local"/>
              </a:rPr>
              <a:t> more at: https://thrivemyway.com/cleaning-industry-statistics/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ab8d1ca927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ab8d1ca927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b347e33ac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b347e33ac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68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ab8d1ca927_3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ab8d1ca927_3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b347e33ac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2" name="Google Shape;2272;gb347e33ac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about:blank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6276637" y="4026301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3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3937512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1" name="Google Shape;1011;p68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2" name="Google Shape;1012;p68"/>
          <p:cNvSpPr/>
          <p:nvPr/>
        </p:nvSpPr>
        <p:spPr>
          <a:xfrm rot="10800000" flipH="1">
            <a:off x="4720014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3" name="Google Shape;1013;p68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5220582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6082076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6"/>
          <p:cNvSpPr/>
          <p:nvPr/>
        </p:nvSpPr>
        <p:spPr>
          <a:xfrm rot="10800000">
            <a:off x="6965676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6"/>
          <p:cNvSpPr/>
          <p:nvPr/>
        </p:nvSpPr>
        <p:spPr>
          <a:xfrm rot="10484947" flipH="1">
            <a:off x="799938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6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6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6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7075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7076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11"/>
          <p:cNvSpPr/>
          <p:nvPr/>
        </p:nvSpPr>
        <p:spPr>
          <a:xfrm rot="10800000" flipH="1">
            <a:off x="2527149" y="4367365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11"/>
          <p:cNvSpPr/>
          <p:nvPr/>
        </p:nvSpPr>
        <p:spPr>
          <a:xfrm rot="-7520738" flipH="1">
            <a:off x="7812289" y="3760467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11"/>
          <p:cNvSpPr/>
          <p:nvPr/>
        </p:nvSpPr>
        <p:spPr>
          <a:xfrm rot="3279262" flipH="1">
            <a:off x="-226292" y="-6916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/>
          <p:nvPr/>
        </p:nvSpPr>
        <p:spPr>
          <a:xfrm flipH="1">
            <a:off x="-141518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20"/>
          <p:cNvSpPr/>
          <p:nvPr/>
        </p:nvSpPr>
        <p:spPr>
          <a:xfrm rot="10800000" flipH="1">
            <a:off x="-241297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20"/>
          <p:cNvSpPr/>
          <p:nvPr/>
        </p:nvSpPr>
        <p:spPr>
          <a:xfrm rot="-10484947">
            <a:off x="-69791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20"/>
          <p:cNvSpPr/>
          <p:nvPr/>
        </p:nvSpPr>
        <p:spPr>
          <a:xfrm rot="10800000" flipH="1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" name="Google Shape;336;p20"/>
          <p:cNvSpPr/>
          <p:nvPr/>
        </p:nvSpPr>
        <p:spPr>
          <a:xfrm rot="10800000" flipH="1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337;p20"/>
          <p:cNvSpPr/>
          <p:nvPr/>
        </p:nvSpPr>
        <p:spPr>
          <a:xfrm rot="10800000" flipH="1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1"/>
          <p:cNvSpPr txBox="1">
            <a:spLocks noGrp="1"/>
          </p:cNvSpPr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4" name="Google Shape;914;p61"/>
          <p:cNvSpPr txBox="1">
            <a:spLocks noGrp="1"/>
          </p:cNvSpPr>
          <p:nvPr>
            <p:ph type="subTitle" idx="1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5" name="Google Shape;915;p61"/>
          <p:cNvSpPr txBox="1">
            <a:spLocks noGrp="1"/>
          </p:cNvSpPr>
          <p:nvPr>
            <p:ph type="subTitle" idx="2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6" name="Google Shape;916;p61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61"/>
          <p:cNvSpPr/>
          <p:nvPr/>
        </p:nvSpPr>
        <p:spPr>
          <a:xfrm rot="-5538951">
            <a:off x="-2574537" y="1029968"/>
            <a:ext cx="6383009" cy="1326004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8" name="Google Shape;918;p61"/>
          <p:cNvSpPr/>
          <p:nvPr/>
        </p:nvSpPr>
        <p:spPr>
          <a:xfrm rot="5400000" flipH="1">
            <a:off x="-1065756" y="2741763"/>
            <a:ext cx="3598025" cy="153733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9" name="Google Shape;919;p61"/>
          <p:cNvSpPr/>
          <p:nvPr/>
        </p:nvSpPr>
        <p:spPr>
          <a:xfrm rot="5400000" flipH="1">
            <a:off x="-627512" y="3888154"/>
            <a:ext cx="2023800" cy="1071475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0" name="Google Shape;920;p61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1" name="Google Shape;921;p61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2" name="Google Shape;922;p61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3" name="Google Shape;923;p61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4" name="Google Shape;924;p61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25" name="Google Shape;925;p61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926" name="Google Shape;926;p61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avLst/>
              <a:gdLst/>
              <a:ahLst/>
              <a:cxnLst/>
              <a:rect l="l" t="t" r="r" b="b"/>
              <a:pathLst>
                <a:path w="79484" h="14785" extrusionOk="0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927;p61"/>
            <p:cNvSpPr/>
            <p:nvPr/>
          </p:nvSpPr>
          <p:spPr>
            <a:xfrm rot="5400000" flipH="1">
              <a:off x="-1065756" y="2741763"/>
              <a:ext cx="3598025" cy="1537331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61"/>
            <p:cNvSpPr/>
            <p:nvPr/>
          </p:nvSpPr>
          <p:spPr>
            <a:xfrm rot="5400000" flipH="1">
              <a:off x="-627512" y="3888154"/>
              <a:ext cx="2023800" cy="1071475"/>
            </a:xfrm>
            <a:custGeom>
              <a:avLst/>
              <a:gdLst/>
              <a:ahLst/>
              <a:cxnLst/>
              <a:rect l="l" t="t" r="r" b="b"/>
              <a:pathLst>
                <a:path w="80952" h="42859" extrusionOk="0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29" name="Google Shape;929;p61"/>
          <p:cNvSpPr/>
          <p:nvPr/>
        </p:nvSpPr>
        <p:spPr>
          <a:xfrm rot="10800000" flipH="1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0" name="Google Shape;930;p61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1" name="Google Shape;931;p61"/>
          <p:cNvSpPr/>
          <p:nvPr/>
        </p:nvSpPr>
        <p:spPr>
          <a:xfrm rot="10800000" flipH="1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2" name="Google Shape;932;p61"/>
          <p:cNvSpPr/>
          <p:nvPr/>
        </p:nvSpPr>
        <p:spPr>
          <a:xfrm rot="10800000" flipH="1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3" name="Google Shape;933;p61"/>
          <p:cNvSpPr/>
          <p:nvPr/>
        </p:nvSpPr>
        <p:spPr>
          <a:xfrm rot="10800000" flipH="1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9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2251306" y="-128"/>
            <a:ext cx="4462873" cy="1059925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8" name="Google Shape;958;p64"/>
          <p:cNvSpPr/>
          <p:nvPr/>
        </p:nvSpPr>
        <p:spPr>
          <a:xfrm rot="10799504" flipH="1">
            <a:off x="-6750" y="531"/>
            <a:ext cx="9154265" cy="81230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236" y="485"/>
            <a:ext cx="9154265" cy="865690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0" name="Google Shape;960;p64"/>
          <p:cNvSpPr/>
          <p:nvPr/>
        </p:nvSpPr>
        <p:spPr>
          <a:xfrm rot="-4555973" flipH="1">
            <a:off x="4908829" y="2657012"/>
            <a:ext cx="1457076" cy="4557441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1" name="Google Shape;961;p64"/>
          <p:cNvSpPr/>
          <p:nvPr/>
        </p:nvSpPr>
        <p:spPr>
          <a:xfrm rot="10800000" flipH="1">
            <a:off x="1" y="4443074"/>
            <a:ext cx="9154264" cy="836745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2" name="Google Shape;962;p64"/>
          <p:cNvSpPr/>
          <p:nvPr/>
        </p:nvSpPr>
        <p:spPr>
          <a:xfrm rot="10800000" flipH="1">
            <a:off x="-6750" y="4366693"/>
            <a:ext cx="9161260" cy="9175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3" name="Google Shape;963;p64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4" name="Google Shape;964;p64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6" name="Google Shape;966;p64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7" name="Google Shape;967;p64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8" name="Google Shape;968;p64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9" name="Google Shape;969;p64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1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rot="-5400000" flipH="1">
            <a:off x="7050252" y="2575411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6325430" y="1701197"/>
            <a:ext cx="4515337" cy="1121168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6" name="Google Shape;986;p66"/>
          <p:cNvSpPr/>
          <p:nvPr/>
        </p:nvSpPr>
        <p:spPr>
          <a:xfrm rot="-5400440" flipH="1">
            <a:off x="5965428" y="1974301"/>
            <a:ext cx="5161707" cy="1194801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1791843" y="1811847"/>
            <a:ext cx="5127422" cy="1543736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1926425" y="1930649"/>
            <a:ext cx="5143202" cy="1290352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9" name="Google Shape;989;p66"/>
          <p:cNvSpPr/>
          <p:nvPr/>
        </p:nvSpPr>
        <p:spPr>
          <a:xfrm rot="-5400000" flipH="1">
            <a:off x="-1877527" y="1881640"/>
            <a:ext cx="5143337" cy="13882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0" name="Google Shape;990;p66"/>
          <p:cNvSpPr/>
          <p:nvPr/>
        </p:nvSpPr>
        <p:spPr>
          <a:xfrm>
            <a:off x="1104550" y="27103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1" name="Google Shape;991;p66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2" name="Google Shape;992;p66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3" name="Google Shape;993;p66"/>
          <p:cNvSpPr/>
          <p:nvPr/>
        </p:nvSpPr>
        <p:spPr>
          <a:xfrm>
            <a:off x="1169650" y="4168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4" name="Google Shape;994;p66"/>
          <p:cNvSpPr/>
          <p:nvPr/>
        </p:nvSpPr>
        <p:spPr>
          <a:xfrm>
            <a:off x="152073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5" name="Google Shape;995;p66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6" name="Google Shape;996;p66"/>
          <p:cNvSpPr/>
          <p:nvPr/>
        </p:nvSpPr>
        <p:spPr>
          <a:xfrm rot="10800000" flipH="1">
            <a:off x="7695850" y="10064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7" name="Google Shape;997;p66"/>
          <p:cNvSpPr/>
          <p:nvPr/>
        </p:nvSpPr>
        <p:spPr>
          <a:xfrm rot="10800000" flipH="1">
            <a:off x="779423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7" r:id="rId4"/>
    <p:sldLayoutId id="2147483658" r:id="rId5"/>
    <p:sldLayoutId id="2147483666" r:id="rId6"/>
    <p:sldLayoutId id="2147483707" r:id="rId7"/>
    <p:sldLayoutId id="2147483710" r:id="rId8"/>
    <p:sldLayoutId id="2147483712" r:id="rId9"/>
    <p:sldLayoutId id="2147483714" r:id="rId10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customXml" Target="../ink/ink6.xml"/><Relationship Id="rId18" Type="http://schemas.openxmlformats.org/officeDocument/2006/relationships/image" Target="../media/image3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33.png"/><Relationship Id="rId17" Type="http://schemas.openxmlformats.org/officeDocument/2006/relationships/customXml" Target="../ink/ink8.xml"/><Relationship Id="rId2" Type="http://schemas.openxmlformats.org/officeDocument/2006/relationships/image" Target="../media/image28.png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32.png"/><Relationship Id="rId19" Type="http://schemas.openxmlformats.org/officeDocument/2006/relationships/customXml" Target="../ink/ink9.xml"/><Relationship Id="rId4" Type="http://schemas.openxmlformats.org/officeDocument/2006/relationships/image" Target="../media/image29.png"/><Relationship Id="rId9" Type="http://schemas.openxmlformats.org/officeDocument/2006/relationships/customXml" Target="../ink/ink4.xml"/><Relationship Id="rId1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43.png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EF7A-AEA0-DD56-5739-93AF47E9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75" y="1015718"/>
            <a:ext cx="4885850" cy="977845"/>
          </a:xfrm>
        </p:spPr>
        <p:txBody>
          <a:bodyPr/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Cleanup:</a:t>
            </a:r>
            <a:br>
              <a:rPr lang="en-US" dirty="0"/>
            </a:br>
            <a:r>
              <a:rPr lang="en-US" sz="2000" b="1" dirty="0">
                <a:effectLst/>
                <a:latin typeface="Josefin Sans" pitchFamily="2" charset="0"/>
                <a:ea typeface="Times New Roman" panose="02020603050405020304" pitchFamily="18" charset="0"/>
              </a:rPr>
              <a:t>Mobile App Connecting Providers with Customers</a:t>
            </a:r>
            <a:r>
              <a:rPr lang="en-US" sz="2000" b="1" dirty="0">
                <a:latin typeface="Josefin Sans" pitchFamily="2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Josefin Sans" pitchFamily="2" charset="0"/>
                <a:ea typeface="Times New Roman" panose="02020603050405020304" pitchFamily="18" charset="0"/>
              </a:rPr>
              <a:t>of Cleaning Services</a:t>
            </a:r>
            <a:endParaRPr lang="en-US" dirty="0">
              <a:latin typeface="Josefin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1ACAA-BC1E-56DC-1130-6D221F46A7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63" y="814485"/>
            <a:ext cx="1380309" cy="13803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E3E8D2-EA48-680D-02F9-0B516B8A2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529" y="707497"/>
            <a:ext cx="1380743" cy="138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8E562E-C28B-2CD3-62E5-79B4DD738386}"/>
              </a:ext>
            </a:extLst>
          </p:cNvPr>
          <p:cNvSpPr txBox="1"/>
          <p:nvPr/>
        </p:nvSpPr>
        <p:spPr>
          <a:xfrm>
            <a:off x="505097" y="4119927"/>
            <a:ext cx="30218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Josefin Sans" pitchFamily="2" charset="0"/>
              </a:rPr>
              <a:t>Supervised by: Dr. Ahmad Kobiessi</a:t>
            </a:r>
          </a:p>
          <a:p>
            <a:r>
              <a:rPr lang="en-US" dirty="0">
                <a:solidFill>
                  <a:schemeClr val="accent1"/>
                </a:solidFill>
                <a:latin typeface="Josefin Sans" pitchFamily="2" charset="0"/>
              </a:rPr>
              <a:t>Committee: Dr. </a:t>
            </a:r>
            <a:r>
              <a:rPr lang="en-US" dirty="0" err="1">
                <a:solidFill>
                  <a:schemeClr val="accent1"/>
                </a:solidFill>
                <a:latin typeface="Josefin Sans" pitchFamily="2" charset="0"/>
              </a:rPr>
              <a:t>Hadi</a:t>
            </a:r>
            <a:r>
              <a:rPr lang="en-US" dirty="0">
                <a:solidFill>
                  <a:schemeClr val="accent1"/>
                </a:solidFill>
                <a:latin typeface="Josefin Sans" pitchFamily="2" charset="0"/>
              </a:rPr>
              <a:t> Noureddine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AEA8B-31AD-9516-2937-1DA20581FAEC}"/>
              </a:ext>
            </a:extLst>
          </p:cNvPr>
          <p:cNvSpPr txBox="1"/>
          <p:nvPr/>
        </p:nvSpPr>
        <p:spPr>
          <a:xfrm>
            <a:off x="8510272" y="4776887"/>
            <a:ext cx="4908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8861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5938-1827-422E-DB61-D01A5769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Tools 	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B935D4-038D-8C31-E774-A8EA650318B2}"/>
              </a:ext>
            </a:extLst>
          </p:cNvPr>
          <p:cNvSpPr/>
          <p:nvPr/>
        </p:nvSpPr>
        <p:spPr>
          <a:xfrm>
            <a:off x="124610" y="1145905"/>
            <a:ext cx="2278725" cy="17017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86B672-7D54-63F3-397B-988D223D4A16}"/>
              </a:ext>
            </a:extLst>
          </p:cNvPr>
          <p:cNvSpPr/>
          <p:nvPr/>
        </p:nvSpPr>
        <p:spPr>
          <a:xfrm>
            <a:off x="5149083" y="1113021"/>
            <a:ext cx="2106911" cy="17346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AAF6E3-DCF2-8ED7-C5D1-C6B1B3AD9E31}"/>
              </a:ext>
            </a:extLst>
          </p:cNvPr>
          <p:cNvSpPr/>
          <p:nvPr/>
        </p:nvSpPr>
        <p:spPr>
          <a:xfrm>
            <a:off x="2576639" y="1113021"/>
            <a:ext cx="2343499" cy="17017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49FA4A5-294E-BBC1-FF79-292739C7D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03" y="1480712"/>
            <a:ext cx="927023" cy="942473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276FD1A-31A5-964E-2461-C62329608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54" y="1490572"/>
            <a:ext cx="914400" cy="79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ndroid Developers Blog: Android Studio 4.1">
            <a:extLst>
              <a:ext uri="{FF2B5EF4-FFF2-40B4-BE49-F238E27FC236}">
                <a16:creationId xmlns:a16="http://schemas.microsoft.com/office/drawing/2014/main" id="{A4199AD1-2F74-D991-90C1-1393F871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53" y="1490572"/>
            <a:ext cx="81421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A99433-A36B-2561-302C-349AC3EC9AA8}"/>
              </a:ext>
            </a:extLst>
          </p:cNvPr>
          <p:cNvSpPr txBox="1"/>
          <p:nvPr/>
        </p:nvSpPr>
        <p:spPr>
          <a:xfrm>
            <a:off x="1191947" y="1782671"/>
            <a:ext cx="1092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Josefin Sans" pitchFamily="2" charset="0"/>
              </a:rPr>
              <a:t>XAMPP</a:t>
            </a:r>
            <a:endParaRPr lang="en-US" dirty="0">
              <a:solidFill>
                <a:schemeClr val="tx1"/>
              </a:solidFill>
              <a:latin typeface="Josefi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3936A-95D0-AC83-2026-053C744C249A}"/>
              </a:ext>
            </a:extLst>
          </p:cNvPr>
          <p:cNvSpPr txBox="1"/>
          <p:nvPr/>
        </p:nvSpPr>
        <p:spPr>
          <a:xfrm>
            <a:off x="5819260" y="1730125"/>
            <a:ext cx="1186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Josefin Sans" pitchFamily="2" charset="0"/>
              </a:rPr>
              <a:t>ANDROID</a:t>
            </a:r>
          </a:p>
          <a:p>
            <a:r>
              <a:rPr lang="en-US" sz="1600" dirty="0">
                <a:solidFill>
                  <a:schemeClr val="tx1"/>
                </a:solidFill>
                <a:latin typeface="Josefin Sans" pitchFamily="2" charset="0"/>
              </a:rPr>
              <a:t> STUDIO</a:t>
            </a:r>
            <a:endParaRPr lang="en-US" dirty="0">
              <a:solidFill>
                <a:schemeClr val="tx1"/>
              </a:solidFill>
              <a:latin typeface="Josefin Sa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A17C1-2337-E377-4B34-10BB15401474}"/>
              </a:ext>
            </a:extLst>
          </p:cNvPr>
          <p:cNvSpPr txBox="1"/>
          <p:nvPr/>
        </p:nvSpPr>
        <p:spPr>
          <a:xfrm>
            <a:off x="3545309" y="1782671"/>
            <a:ext cx="198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Josefin Sans" pitchFamily="2" charset="0"/>
              </a:rPr>
              <a:t>NOTEPAD++</a:t>
            </a:r>
            <a:endParaRPr lang="en-US" dirty="0">
              <a:solidFill>
                <a:schemeClr val="tx1"/>
              </a:solidFill>
              <a:latin typeface="Josefi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4A4281-AF6F-FF0A-B14F-81F0F58ABD2D}"/>
              </a:ext>
            </a:extLst>
          </p:cNvPr>
          <p:cNvSpPr txBox="1"/>
          <p:nvPr/>
        </p:nvSpPr>
        <p:spPr>
          <a:xfrm>
            <a:off x="234353" y="3244581"/>
            <a:ext cx="1915187" cy="86177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softEdge rad="635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Josefin Sans" pitchFamily="2" charset="0"/>
              </a:rPr>
              <a:t>MYSQL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Josefin Sans" pitchFamily="2" charset="0"/>
              </a:rPr>
              <a:t>For database management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440D7-E04B-3D3E-A64C-E511550E51EC}"/>
              </a:ext>
            </a:extLst>
          </p:cNvPr>
          <p:cNvSpPr txBox="1"/>
          <p:nvPr/>
        </p:nvSpPr>
        <p:spPr>
          <a:xfrm>
            <a:off x="2919715" y="3239022"/>
            <a:ext cx="15268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Josefin Sans" pitchFamily="2" charset="0"/>
              </a:rPr>
              <a:t>PHP</a:t>
            </a:r>
          </a:p>
          <a:p>
            <a:r>
              <a:rPr lang="en-US" sz="1800" b="0" i="0" dirty="0">
                <a:solidFill>
                  <a:schemeClr val="accent2">
                    <a:lumMod val="75000"/>
                  </a:schemeClr>
                </a:solidFill>
                <a:effectLst/>
                <a:latin typeface="Josefin Sans" pitchFamily="2" charset="0"/>
              </a:rPr>
              <a:t>Server-Side</a:t>
            </a:r>
            <a:endParaRPr lang="en-US" sz="1800" dirty="0">
              <a:solidFill>
                <a:schemeClr val="accent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1F22B7-CFA6-347C-3C49-B0D35E83F611}"/>
              </a:ext>
            </a:extLst>
          </p:cNvPr>
          <p:cNvSpPr txBox="1"/>
          <p:nvPr/>
        </p:nvSpPr>
        <p:spPr>
          <a:xfrm>
            <a:off x="4909841" y="3244581"/>
            <a:ext cx="2685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Josefin Sans" pitchFamily="2" charset="0"/>
              </a:rPr>
              <a:t>JAVA</a:t>
            </a:r>
            <a:br>
              <a:rPr lang="en-US" sz="2400" dirty="0"/>
            </a:br>
            <a:r>
              <a:rPr lang="en-US" sz="1800" b="0" i="0" dirty="0">
                <a:solidFill>
                  <a:schemeClr val="accent2">
                    <a:lumMod val="75000"/>
                  </a:schemeClr>
                </a:solidFill>
                <a:effectLst/>
                <a:latin typeface="Josefin Sans" pitchFamily="2" charset="0"/>
              </a:rPr>
              <a:t>Software development</a:t>
            </a:r>
            <a:endParaRPr lang="en-US" sz="1800" dirty="0">
              <a:solidFill>
                <a:schemeClr val="accent2">
                  <a:lumMod val="75000"/>
                </a:schemeClr>
              </a:solidFill>
              <a:latin typeface="Josefin Sans" pitchFamily="2" charset="0"/>
            </a:endParaRP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Josefin Sans" pitchFamily="2" charset="0"/>
              </a:rPr>
              <a:t>XML</a:t>
            </a:r>
          </a:p>
          <a:p>
            <a:pPr algn="ctr"/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Josefin Sans" pitchFamily="2" charset="0"/>
              </a:rPr>
              <a:t>UI design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CD4A7A-E6A9-34ED-B4B6-E16A80EE462F}"/>
              </a:ext>
            </a:extLst>
          </p:cNvPr>
          <p:cNvSpPr/>
          <p:nvPr/>
        </p:nvSpPr>
        <p:spPr>
          <a:xfrm>
            <a:off x="7484939" y="1109005"/>
            <a:ext cx="1659061" cy="17346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Josefin Sans" pitchFamily="2" charset="0"/>
              </a:rPr>
              <a:t> FIGMA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D74A16-D0C0-E8AA-C5E9-695F4B01B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339" y="1768192"/>
            <a:ext cx="463574" cy="4572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9E4407-1534-A786-EA1D-3095FF5FD374}"/>
              </a:ext>
            </a:extLst>
          </p:cNvPr>
          <p:cNvSpPr txBox="1"/>
          <p:nvPr/>
        </p:nvSpPr>
        <p:spPr>
          <a:xfrm>
            <a:off x="7562339" y="3263663"/>
            <a:ext cx="15491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Josefin Sans" pitchFamily="2" charset="0"/>
              </a:rPr>
              <a:t>UI/UX Design</a:t>
            </a:r>
            <a:endParaRPr lang="en-US" sz="1400" b="1" dirty="0">
              <a:solidFill>
                <a:schemeClr val="accent6"/>
              </a:solidFill>
              <a:latin typeface="Josefin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704A1-4D9E-3E0D-EC59-3F09621A7538}"/>
              </a:ext>
            </a:extLst>
          </p:cNvPr>
          <p:cNvSpPr txBox="1"/>
          <p:nvPr/>
        </p:nvSpPr>
        <p:spPr>
          <a:xfrm>
            <a:off x="8336907" y="4677959"/>
            <a:ext cx="4910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8573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3639-93C7-4B5B-4E47-871A8CDE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</a:t>
            </a:r>
          </a:p>
        </p:txBody>
      </p:sp>
      <p:pic>
        <p:nvPicPr>
          <p:cNvPr id="3" name="image3.png" descr="A diagram of a server&#10;&#10;Description automatically generated with low confidence">
            <a:extLst>
              <a:ext uri="{FF2B5EF4-FFF2-40B4-BE49-F238E27FC236}">
                <a16:creationId xmlns:a16="http://schemas.microsoft.com/office/drawing/2014/main" id="{4A5B7F5B-7030-FEEA-2DC3-D8582C20160D}"/>
              </a:ext>
            </a:extLst>
          </p:cNvPr>
          <p:cNvPicPr/>
          <p:nvPr/>
        </p:nvPicPr>
        <p:blipFill rotWithShape="1">
          <a:blip r:embed="rId2"/>
          <a:srcRect l="399" t="977" r="3744" b="8049"/>
          <a:stretch/>
        </p:blipFill>
        <p:spPr bwMode="auto">
          <a:xfrm>
            <a:off x="540000" y="1150620"/>
            <a:ext cx="7559040" cy="36296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9DF9E9-F77B-CA65-B270-6B69F8DE064E}"/>
              </a:ext>
            </a:extLst>
          </p:cNvPr>
          <p:cNvSpPr txBox="1"/>
          <p:nvPr/>
        </p:nvSpPr>
        <p:spPr>
          <a:xfrm>
            <a:off x="8283872" y="4697695"/>
            <a:ext cx="4910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691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D700-0864-0754-C381-C87CC2F9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Architecture</a:t>
            </a:r>
          </a:p>
        </p:txBody>
      </p:sp>
      <p:pic>
        <p:nvPicPr>
          <p:cNvPr id="3" name="image8.png" descr="A diagram of a computer&#10;&#10;Description automatically generated with low confidence">
            <a:extLst>
              <a:ext uri="{FF2B5EF4-FFF2-40B4-BE49-F238E27FC236}">
                <a16:creationId xmlns:a16="http://schemas.microsoft.com/office/drawing/2014/main" id="{C0FB6F40-D4A9-B1FC-4B09-210201354B8D}"/>
              </a:ext>
            </a:extLst>
          </p:cNvPr>
          <p:cNvPicPr/>
          <p:nvPr/>
        </p:nvPicPr>
        <p:blipFill rotWithShape="1">
          <a:blip r:embed="rId2"/>
          <a:srcRect l="10475" t="4909" r="23406" b="2066"/>
          <a:stretch/>
        </p:blipFill>
        <p:spPr bwMode="auto">
          <a:xfrm>
            <a:off x="804672" y="1258214"/>
            <a:ext cx="7249363" cy="28157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A6D5B6-24B0-498D-2CA5-6BD001865F9D}"/>
              </a:ext>
            </a:extLst>
          </p:cNvPr>
          <p:cNvSpPr txBox="1"/>
          <p:nvPr/>
        </p:nvSpPr>
        <p:spPr>
          <a:xfrm>
            <a:off x="7912100" y="4559300"/>
            <a:ext cx="113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61726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4F01-2D8C-B0A3-DED6-6997584A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Use Case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2E022-3A7C-94F9-EFF2-60625BECA776}"/>
              </a:ext>
            </a:extLst>
          </p:cNvPr>
          <p:cNvSpPr txBox="1"/>
          <p:nvPr/>
        </p:nvSpPr>
        <p:spPr>
          <a:xfrm>
            <a:off x="8474646" y="4780225"/>
            <a:ext cx="4910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13</a:t>
            </a:r>
          </a:p>
        </p:txBody>
      </p:sp>
      <p:pic>
        <p:nvPicPr>
          <p:cNvPr id="4" name="image29.png">
            <a:extLst>
              <a:ext uri="{FF2B5EF4-FFF2-40B4-BE49-F238E27FC236}">
                <a16:creationId xmlns:a16="http://schemas.microsoft.com/office/drawing/2014/main" id="{AB467311-BE0A-CCE6-D8B1-7D00FB0BA976}"/>
              </a:ext>
            </a:extLst>
          </p:cNvPr>
          <p:cNvPicPr/>
          <p:nvPr/>
        </p:nvPicPr>
        <p:blipFill>
          <a:blip r:embed="rId2"/>
          <a:srcRect l="4985" t="4761" r="5118" b="4210"/>
          <a:stretch>
            <a:fillRect/>
          </a:stretch>
        </p:blipFill>
        <p:spPr>
          <a:xfrm>
            <a:off x="1092017" y="935975"/>
            <a:ext cx="6413957" cy="4207525"/>
          </a:xfrm>
          <a:prstGeom prst="rect">
            <a:avLst/>
          </a:prstGeom>
          <a:ln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5B0EEC-8AC8-042C-FF77-AEC38DC13ABB}"/>
                  </a:ext>
                </a:extLst>
              </p14:cNvPr>
              <p14:cNvContentPartPr/>
              <p14:nvPr/>
            </p14:nvContentPartPr>
            <p14:xfrm>
              <a:off x="6242396" y="2941229"/>
              <a:ext cx="419400" cy="121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5B0EEC-8AC8-042C-FF77-AEC38DC13A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4756" y="2923589"/>
                <a:ext cx="455040" cy="12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9A30BB-4CFE-31B0-4511-E77A35771328}"/>
                  </a:ext>
                </a:extLst>
              </p14:cNvPr>
              <p14:cNvContentPartPr/>
              <p14:nvPr/>
            </p14:nvContentPartPr>
            <p14:xfrm>
              <a:off x="6897596" y="2651789"/>
              <a:ext cx="787320" cy="564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9A30BB-4CFE-31B0-4511-E77A357713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79956" y="2633789"/>
                <a:ext cx="82296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5FD48C3-9C02-B7ED-6997-EDAABBEAE312}"/>
                  </a:ext>
                </a:extLst>
              </p14:cNvPr>
              <p14:cNvContentPartPr/>
              <p14:nvPr/>
            </p14:nvContentPartPr>
            <p14:xfrm>
              <a:off x="6974371" y="3252051"/>
              <a:ext cx="271080" cy="925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5FD48C3-9C02-B7ED-6997-EDAABBEAE3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56731" y="3234051"/>
                <a:ext cx="306720" cy="9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FD5F526-F171-EC3A-9239-31720E4B06B8}"/>
                  </a:ext>
                </a:extLst>
              </p14:cNvPr>
              <p14:cNvContentPartPr/>
              <p14:nvPr/>
            </p14:nvContentPartPr>
            <p14:xfrm>
              <a:off x="6971851" y="2711691"/>
              <a:ext cx="251280" cy="355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FD5F526-F171-EC3A-9239-31720E4B06B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53851" y="2694051"/>
                <a:ext cx="2869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512090-179B-B1E7-8A53-F32762058783}"/>
                  </a:ext>
                </a:extLst>
              </p14:cNvPr>
              <p14:cNvContentPartPr/>
              <p14:nvPr/>
            </p14:nvContentPartPr>
            <p14:xfrm>
              <a:off x="7523371" y="1933731"/>
              <a:ext cx="415080" cy="321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512090-179B-B1E7-8A53-F3276205878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05371" y="1915731"/>
                <a:ext cx="4507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411184A-4D0A-798D-E7AE-6465FDCB314F}"/>
                  </a:ext>
                </a:extLst>
              </p14:cNvPr>
              <p14:cNvContentPartPr/>
              <p14:nvPr/>
            </p14:nvContentPartPr>
            <p14:xfrm>
              <a:off x="5907331" y="4622571"/>
              <a:ext cx="656280" cy="603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411184A-4D0A-798D-E7AE-6465FDCB31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89331" y="4604931"/>
                <a:ext cx="691920" cy="63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5911FFB2-768B-8434-0A48-4BCD24DA5B12}"/>
              </a:ext>
            </a:extLst>
          </p:cNvPr>
          <p:cNvGrpSpPr/>
          <p:nvPr/>
        </p:nvGrpSpPr>
        <p:grpSpPr>
          <a:xfrm>
            <a:off x="6886891" y="2616651"/>
            <a:ext cx="406080" cy="479880"/>
            <a:chOff x="6886891" y="2616651"/>
            <a:chExt cx="406080" cy="47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94B99F-8CEA-57B5-811F-99340A85B4FF}"/>
                    </a:ext>
                  </a:extLst>
                </p14:cNvPr>
                <p14:cNvContentPartPr/>
                <p14:nvPr/>
              </p14:nvContentPartPr>
              <p14:xfrm>
                <a:off x="6886891" y="2769651"/>
                <a:ext cx="325080" cy="240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94B99F-8CEA-57B5-811F-99340A85B4F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68891" y="2752011"/>
                  <a:ext cx="3607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99873F-DA69-7417-D1D9-666E1C8C6C9D}"/>
                    </a:ext>
                  </a:extLst>
                </p14:cNvPr>
                <p14:cNvContentPartPr/>
                <p14:nvPr/>
              </p14:nvContentPartPr>
              <p14:xfrm>
                <a:off x="6918931" y="2616651"/>
                <a:ext cx="213480" cy="252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99873F-DA69-7417-D1D9-666E1C8C6C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01291" y="2599011"/>
                  <a:ext cx="2491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0B5774-330A-0380-C4C8-F73F505699BC}"/>
                    </a:ext>
                  </a:extLst>
                </p14:cNvPr>
                <p14:cNvContentPartPr/>
                <p14:nvPr/>
              </p14:nvContentPartPr>
              <p14:xfrm>
                <a:off x="6970771" y="2704491"/>
                <a:ext cx="322200" cy="39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0B5774-330A-0380-C4C8-F73F505699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3131" y="2686851"/>
                  <a:ext cx="357840" cy="42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1320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183E-F0AA-CF3A-48F7-96EB7051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745650" y="2229295"/>
            <a:ext cx="8064000" cy="572700"/>
          </a:xfrm>
        </p:spPr>
        <p:txBody>
          <a:bodyPr/>
          <a:lstStyle/>
          <a:p>
            <a:r>
              <a:rPr lang="en-US" dirty="0"/>
              <a:t>Customer Activity Diagram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07FA6-76D6-6FEC-E567-9FD55D1CA3E1}"/>
              </a:ext>
            </a:extLst>
          </p:cNvPr>
          <p:cNvSpPr txBox="1"/>
          <p:nvPr/>
        </p:nvSpPr>
        <p:spPr>
          <a:xfrm>
            <a:off x="8540431" y="4832300"/>
            <a:ext cx="4910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14</a:t>
            </a:r>
          </a:p>
        </p:txBody>
      </p:sp>
      <p:pic>
        <p:nvPicPr>
          <p:cNvPr id="3" name="image45.png">
            <a:extLst>
              <a:ext uri="{FF2B5EF4-FFF2-40B4-BE49-F238E27FC236}">
                <a16:creationId xmlns:a16="http://schemas.microsoft.com/office/drawing/2014/main" id="{3EA30E38-B6EC-B5AF-D506-5DD59436F50D}"/>
              </a:ext>
            </a:extLst>
          </p:cNvPr>
          <p:cNvPicPr/>
          <p:nvPr/>
        </p:nvPicPr>
        <p:blipFill rotWithShape="1">
          <a:blip r:embed="rId2"/>
          <a:srcRect l="15299" t="5085" r="17617" b="10331"/>
          <a:stretch/>
        </p:blipFill>
        <p:spPr bwMode="auto">
          <a:xfrm>
            <a:off x="1539350" y="124990"/>
            <a:ext cx="4493059" cy="50150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961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1485-B3F2-3E0F-DB89-D01883C6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 Activity Diagram</a:t>
            </a:r>
          </a:p>
        </p:txBody>
      </p:sp>
      <p:pic>
        <p:nvPicPr>
          <p:cNvPr id="5" name="image51.png" descr="A picture containing text, diagram, sketch, technical drawing&#10;&#10;Description automatically generated">
            <a:extLst>
              <a:ext uri="{FF2B5EF4-FFF2-40B4-BE49-F238E27FC236}">
                <a16:creationId xmlns:a16="http://schemas.microsoft.com/office/drawing/2014/main" id="{E28D37D3-CA79-4925-70F8-7EE53E7FD2B8}"/>
              </a:ext>
            </a:extLst>
          </p:cNvPr>
          <p:cNvPicPr/>
          <p:nvPr/>
        </p:nvPicPr>
        <p:blipFill rotWithShape="1">
          <a:blip r:embed="rId2"/>
          <a:srcRect l="44338" t="50782" r="4710" b="4268"/>
          <a:stretch/>
        </p:blipFill>
        <p:spPr bwMode="auto">
          <a:xfrm>
            <a:off x="627017" y="1211434"/>
            <a:ext cx="8151223" cy="37255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49F1EF-9D09-4188-3398-63FB131AA906}"/>
              </a:ext>
            </a:extLst>
          </p:cNvPr>
          <p:cNvSpPr txBox="1"/>
          <p:nvPr/>
        </p:nvSpPr>
        <p:spPr>
          <a:xfrm>
            <a:off x="8516983" y="4835723"/>
            <a:ext cx="4910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573844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9370-742F-6D28-B612-15C5D00C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Sequence Diagram </a:t>
            </a:r>
          </a:p>
        </p:txBody>
      </p:sp>
      <p:pic>
        <p:nvPicPr>
          <p:cNvPr id="3" name="image41.png" descr="A picture containing text, diagram, line, parallel&#10;&#10;Description automatically generated">
            <a:extLst>
              <a:ext uri="{FF2B5EF4-FFF2-40B4-BE49-F238E27FC236}">
                <a16:creationId xmlns:a16="http://schemas.microsoft.com/office/drawing/2014/main" id="{4CED7009-F44B-76B2-3DF3-6371620F5F79}"/>
              </a:ext>
            </a:extLst>
          </p:cNvPr>
          <p:cNvPicPr/>
          <p:nvPr/>
        </p:nvPicPr>
        <p:blipFill rotWithShape="1">
          <a:blip r:embed="rId2"/>
          <a:srcRect l="4121" r="16898" b="16218"/>
          <a:stretch/>
        </p:blipFill>
        <p:spPr bwMode="auto">
          <a:xfrm>
            <a:off x="1101687" y="1135379"/>
            <a:ext cx="7238082" cy="37561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7372F9-40EC-78FF-40D0-17E9ECBFC2C3}"/>
              </a:ext>
            </a:extLst>
          </p:cNvPr>
          <p:cNvSpPr txBox="1"/>
          <p:nvPr/>
        </p:nvSpPr>
        <p:spPr>
          <a:xfrm>
            <a:off x="8395705" y="4752384"/>
            <a:ext cx="4910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34075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AEBB-0B3A-DDA0-F8D9-FA41D80A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Sequence Diagram</a:t>
            </a:r>
          </a:p>
        </p:txBody>
      </p:sp>
      <p:pic>
        <p:nvPicPr>
          <p:cNvPr id="3" name="image5.png" descr="A picture containing text, diagram, parallel, number&#10;&#10;Description automatically generated">
            <a:extLst>
              <a:ext uri="{FF2B5EF4-FFF2-40B4-BE49-F238E27FC236}">
                <a16:creationId xmlns:a16="http://schemas.microsoft.com/office/drawing/2014/main" id="{37EAF5B8-7D11-447D-299A-9E968D271A2B}"/>
              </a:ext>
            </a:extLst>
          </p:cNvPr>
          <p:cNvPicPr/>
          <p:nvPr/>
        </p:nvPicPr>
        <p:blipFill rotWithShape="1">
          <a:blip r:embed="rId2"/>
          <a:srcRect l="1064" r="2804" b="13881"/>
          <a:stretch/>
        </p:blipFill>
        <p:spPr bwMode="auto">
          <a:xfrm>
            <a:off x="1123406" y="1088027"/>
            <a:ext cx="7219405" cy="33680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8A3489-CD23-BBDD-A2EC-F437E9F6E510}"/>
              </a:ext>
            </a:extLst>
          </p:cNvPr>
          <p:cNvSpPr txBox="1"/>
          <p:nvPr/>
        </p:nvSpPr>
        <p:spPr>
          <a:xfrm>
            <a:off x="8395705" y="4752384"/>
            <a:ext cx="4910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456778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3E26-0560-0B5E-C1EA-BE472660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ER-Diagram</a:t>
            </a:r>
          </a:p>
        </p:txBody>
      </p:sp>
      <p:pic>
        <p:nvPicPr>
          <p:cNvPr id="3" name="image44.png">
            <a:extLst>
              <a:ext uri="{FF2B5EF4-FFF2-40B4-BE49-F238E27FC236}">
                <a16:creationId xmlns:a16="http://schemas.microsoft.com/office/drawing/2014/main" id="{B479267D-2154-F41B-83CD-0FEC39DBD193}"/>
              </a:ext>
            </a:extLst>
          </p:cNvPr>
          <p:cNvPicPr/>
          <p:nvPr/>
        </p:nvPicPr>
        <p:blipFill rotWithShape="1">
          <a:blip r:embed="rId2"/>
          <a:srcRect l="1729" t="1000" r="1750" b="1743"/>
          <a:stretch/>
        </p:blipFill>
        <p:spPr bwMode="auto">
          <a:xfrm>
            <a:off x="313981" y="1101686"/>
            <a:ext cx="8516038" cy="39426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F972A0-F624-E4E7-80A8-33E9C0A5F505}"/>
                  </a:ext>
                </a:extLst>
              </p14:cNvPr>
              <p14:cNvContentPartPr/>
              <p14:nvPr/>
            </p14:nvContentPartPr>
            <p14:xfrm>
              <a:off x="4175312" y="216029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F972A0-F624-E4E7-80A8-33E9C0A5F5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7312" y="2142659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73C2DB1-1045-3525-7129-1EA38918B832}"/>
              </a:ext>
            </a:extLst>
          </p:cNvPr>
          <p:cNvSpPr txBox="1"/>
          <p:nvPr/>
        </p:nvSpPr>
        <p:spPr>
          <a:xfrm>
            <a:off x="8395705" y="4752384"/>
            <a:ext cx="4910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84711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02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1410" name="Google Shape;1410;p102"/>
          <p:cNvSpPr txBox="1"/>
          <p:nvPr/>
        </p:nvSpPr>
        <p:spPr>
          <a:xfrm flipH="1">
            <a:off x="5943427" y="1823787"/>
            <a:ext cx="2305563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Job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Opportunities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With Cleaning Companies  </a:t>
            </a:r>
            <a:endParaRPr sz="24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12" name="Google Shape;1412;p102"/>
          <p:cNvSpPr txBox="1"/>
          <p:nvPr/>
        </p:nvSpPr>
        <p:spPr>
          <a:xfrm flipH="1">
            <a:off x="5943427" y="3537550"/>
            <a:ext cx="2660571" cy="7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Customer-Provider Chat</a:t>
            </a:r>
            <a:endParaRPr sz="27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14" name="Google Shape;1414;p102"/>
          <p:cNvSpPr txBox="1"/>
          <p:nvPr/>
        </p:nvSpPr>
        <p:spPr>
          <a:xfrm>
            <a:off x="971753" y="1581538"/>
            <a:ext cx="2166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Eco-friendly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Products    Shop</a:t>
            </a:r>
            <a:endParaRPr sz="24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16" name="Google Shape;1416;p102"/>
          <p:cNvSpPr txBox="1"/>
          <p:nvPr/>
        </p:nvSpPr>
        <p:spPr>
          <a:xfrm>
            <a:off x="909965" y="3684234"/>
            <a:ext cx="2166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Real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Tracking</a:t>
            </a:r>
            <a:endParaRPr sz="27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18" name="Google Shape;1418;p102"/>
          <p:cNvSpPr txBox="1"/>
          <p:nvPr/>
        </p:nvSpPr>
        <p:spPr>
          <a:xfrm>
            <a:off x="147253" y="1295677"/>
            <a:ext cx="830073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 sz="27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19" name="Google Shape;1419;p102"/>
          <p:cNvSpPr txBox="1"/>
          <p:nvPr/>
        </p:nvSpPr>
        <p:spPr>
          <a:xfrm>
            <a:off x="306953" y="3490823"/>
            <a:ext cx="664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 sz="27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20" name="Google Shape;1420;p102"/>
          <p:cNvSpPr txBox="1"/>
          <p:nvPr/>
        </p:nvSpPr>
        <p:spPr>
          <a:xfrm flipH="1">
            <a:off x="6200680" y="1372755"/>
            <a:ext cx="10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 sz="27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21" name="Google Shape;1421;p102"/>
          <p:cNvSpPr txBox="1"/>
          <p:nvPr/>
        </p:nvSpPr>
        <p:spPr>
          <a:xfrm flipH="1">
            <a:off x="6089500" y="3467200"/>
            <a:ext cx="1075331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04</a:t>
            </a:r>
            <a:endParaRPr sz="27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1422" name="Google Shape;1422;p102"/>
          <p:cNvGrpSpPr/>
          <p:nvPr/>
        </p:nvGrpSpPr>
        <p:grpSpPr>
          <a:xfrm>
            <a:off x="2629678" y="1225439"/>
            <a:ext cx="3459822" cy="3195750"/>
            <a:chOff x="2629678" y="1225439"/>
            <a:chExt cx="3459822" cy="3195750"/>
          </a:xfrm>
        </p:grpSpPr>
        <p:sp>
          <p:nvSpPr>
            <p:cNvPr id="1423" name="Google Shape;1423;p102"/>
            <p:cNvSpPr/>
            <p:nvPr/>
          </p:nvSpPr>
          <p:spPr>
            <a:xfrm>
              <a:off x="3126013" y="1435425"/>
              <a:ext cx="2847300" cy="284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02"/>
            <p:cNvSpPr/>
            <p:nvPr/>
          </p:nvSpPr>
          <p:spPr>
            <a:xfrm>
              <a:off x="3799338" y="2097575"/>
              <a:ext cx="1522800" cy="152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02"/>
            <p:cNvSpPr/>
            <p:nvPr/>
          </p:nvSpPr>
          <p:spPr>
            <a:xfrm>
              <a:off x="2732241" y="1304609"/>
              <a:ext cx="1005840" cy="1005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6" name="Google Shape;1426;p102"/>
            <p:cNvSpPr/>
            <p:nvPr/>
          </p:nvSpPr>
          <p:spPr>
            <a:xfrm>
              <a:off x="5016621" y="1225439"/>
              <a:ext cx="1005840" cy="1005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02"/>
            <p:cNvSpPr/>
            <p:nvPr/>
          </p:nvSpPr>
          <p:spPr>
            <a:xfrm>
              <a:off x="2629678" y="3415349"/>
              <a:ext cx="1005840" cy="1005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Google Shape;1428;p102"/>
            <p:cNvSpPr/>
            <p:nvPr/>
          </p:nvSpPr>
          <p:spPr>
            <a:xfrm>
              <a:off x="5083300" y="3321100"/>
              <a:ext cx="1006200" cy="100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29" name="Google Shape;1429;p102"/>
            <p:cNvGrpSpPr/>
            <p:nvPr/>
          </p:nvGrpSpPr>
          <p:grpSpPr>
            <a:xfrm>
              <a:off x="4244458" y="2487135"/>
              <a:ext cx="654602" cy="743544"/>
              <a:chOff x="-28069875" y="3175300"/>
              <a:chExt cx="260725" cy="296150"/>
            </a:xfrm>
          </p:grpSpPr>
          <p:sp>
            <p:nvSpPr>
              <p:cNvPr id="1430" name="Google Shape;1430;p102"/>
              <p:cNvSpPr/>
              <p:nvPr/>
            </p:nvSpPr>
            <p:spPr>
              <a:xfrm>
                <a:off x="-28059650" y="3192625"/>
                <a:ext cx="26025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2805" extrusionOk="0">
                    <a:moveTo>
                      <a:pt x="536" y="0"/>
                    </a:moveTo>
                    <a:cubicBezTo>
                      <a:pt x="253" y="0"/>
                      <a:pt x="1" y="252"/>
                      <a:pt x="1" y="536"/>
                    </a:cubicBezTo>
                    <a:lnTo>
                      <a:pt x="1" y="2458"/>
                    </a:lnTo>
                    <a:cubicBezTo>
                      <a:pt x="410" y="2458"/>
                      <a:pt x="757" y="2584"/>
                      <a:pt x="1040" y="2804"/>
                    </a:cubicBezTo>
                    <a:lnTo>
                      <a:pt x="1040" y="536"/>
                    </a:lnTo>
                    <a:cubicBezTo>
                      <a:pt x="1040" y="252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02"/>
              <p:cNvSpPr/>
              <p:nvPr/>
            </p:nvSpPr>
            <p:spPr>
              <a:xfrm>
                <a:off x="-27843050" y="3192625"/>
                <a:ext cx="2602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2773" extrusionOk="0">
                    <a:moveTo>
                      <a:pt x="536" y="0"/>
                    </a:moveTo>
                    <a:cubicBezTo>
                      <a:pt x="253" y="0"/>
                      <a:pt x="1" y="252"/>
                      <a:pt x="1" y="536"/>
                    </a:cubicBezTo>
                    <a:lnTo>
                      <a:pt x="1" y="2773"/>
                    </a:lnTo>
                    <a:cubicBezTo>
                      <a:pt x="284" y="2584"/>
                      <a:pt x="694" y="2426"/>
                      <a:pt x="1040" y="2426"/>
                    </a:cubicBezTo>
                    <a:lnTo>
                      <a:pt x="1040" y="536"/>
                    </a:lnTo>
                    <a:cubicBezTo>
                      <a:pt x="1040" y="252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02"/>
              <p:cNvSpPr/>
              <p:nvPr/>
            </p:nvSpPr>
            <p:spPr>
              <a:xfrm>
                <a:off x="-27973000" y="3202075"/>
                <a:ext cx="26000" cy="5752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2301" extrusionOk="0">
                    <a:moveTo>
                      <a:pt x="536" y="0"/>
                    </a:moveTo>
                    <a:cubicBezTo>
                      <a:pt x="252" y="0"/>
                      <a:pt x="0" y="221"/>
                      <a:pt x="0" y="504"/>
                    </a:cubicBezTo>
                    <a:lnTo>
                      <a:pt x="0" y="1954"/>
                    </a:lnTo>
                    <a:cubicBezTo>
                      <a:pt x="410" y="1985"/>
                      <a:pt x="756" y="2080"/>
                      <a:pt x="1040" y="2300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02"/>
              <p:cNvSpPr/>
              <p:nvPr/>
            </p:nvSpPr>
            <p:spPr>
              <a:xfrm>
                <a:off x="-27929675" y="3202075"/>
                <a:ext cx="26000" cy="5752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2301" extrusionOk="0">
                    <a:moveTo>
                      <a:pt x="536" y="0"/>
                    </a:moveTo>
                    <a:cubicBezTo>
                      <a:pt x="252" y="0"/>
                      <a:pt x="0" y="221"/>
                      <a:pt x="0" y="504"/>
                    </a:cubicBezTo>
                    <a:lnTo>
                      <a:pt x="0" y="2300"/>
                    </a:lnTo>
                    <a:cubicBezTo>
                      <a:pt x="315" y="2111"/>
                      <a:pt x="693" y="1985"/>
                      <a:pt x="1040" y="1954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02"/>
              <p:cNvSpPr/>
              <p:nvPr/>
            </p:nvSpPr>
            <p:spPr>
              <a:xfrm>
                <a:off x="-28016325" y="3175300"/>
                <a:ext cx="2602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3655" extrusionOk="0">
                    <a:moveTo>
                      <a:pt x="536" y="0"/>
                    </a:moveTo>
                    <a:cubicBezTo>
                      <a:pt x="253" y="0"/>
                      <a:pt x="1" y="221"/>
                      <a:pt x="1" y="504"/>
                    </a:cubicBezTo>
                    <a:lnTo>
                      <a:pt x="1" y="3655"/>
                    </a:lnTo>
                    <a:cubicBezTo>
                      <a:pt x="1" y="3655"/>
                      <a:pt x="1" y="3623"/>
                      <a:pt x="64" y="3623"/>
                    </a:cubicBezTo>
                    <a:cubicBezTo>
                      <a:pt x="284" y="3371"/>
                      <a:pt x="631" y="3182"/>
                      <a:pt x="1040" y="3056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02"/>
              <p:cNvSpPr/>
              <p:nvPr/>
            </p:nvSpPr>
            <p:spPr>
              <a:xfrm>
                <a:off x="-27886375" y="3176075"/>
                <a:ext cx="26025" cy="914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3656" extrusionOk="0">
                    <a:moveTo>
                      <a:pt x="536" y="1"/>
                    </a:moveTo>
                    <a:cubicBezTo>
                      <a:pt x="253" y="1"/>
                      <a:pt x="1" y="221"/>
                      <a:pt x="1" y="505"/>
                    </a:cubicBezTo>
                    <a:lnTo>
                      <a:pt x="1" y="3088"/>
                    </a:lnTo>
                    <a:cubicBezTo>
                      <a:pt x="379" y="3151"/>
                      <a:pt x="726" y="3340"/>
                      <a:pt x="1041" y="3655"/>
                    </a:cubicBezTo>
                    <a:lnTo>
                      <a:pt x="1041" y="505"/>
                    </a:lnTo>
                    <a:cubicBezTo>
                      <a:pt x="1041" y="253"/>
                      <a:pt x="789" y="1"/>
                      <a:pt x="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02"/>
              <p:cNvSpPr/>
              <p:nvPr/>
            </p:nvSpPr>
            <p:spPr>
              <a:xfrm>
                <a:off x="-28017900" y="3269025"/>
                <a:ext cx="161475" cy="133125"/>
              </a:xfrm>
              <a:custGeom>
                <a:avLst/>
                <a:gdLst/>
                <a:ahLst/>
                <a:cxnLst/>
                <a:rect l="l" t="t" r="r" b="b"/>
                <a:pathLst>
                  <a:path w="6459" h="5325" extrusionOk="0">
                    <a:moveTo>
                      <a:pt x="1733" y="0"/>
                    </a:moveTo>
                    <a:cubicBezTo>
                      <a:pt x="1355" y="0"/>
                      <a:pt x="946" y="158"/>
                      <a:pt x="662" y="410"/>
                    </a:cubicBezTo>
                    <a:cubicBezTo>
                      <a:pt x="64" y="882"/>
                      <a:pt x="1" y="1639"/>
                      <a:pt x="347" y="2237"/>
                    </a:cubicBezTo>
                    <a:cubicBezTo>
                      <a:pt x="1324" y="2458"/>
                      <a:pt x="2048" y="3340"/>
                      <a:pt x="2174" y="4348"/>
                    </a:cubicBezTo>
                    <a:lnTo>
                      <a:pt x="3214" y="5325"/>
                    </a:lnTo>
                    <a:lnTo>
                      <a:pt x="4285" y="4348"/>
                    </a:lnTo>
                    <a:cubicBezTo>
                      <a:pt x="4380" y="3340"/>
                      <a:pt x="5073" y="2521"/>
                      <a:pt x="6113" y="2237"/>
                    </a:cubicBezTo>
                    <a:cubicBezTo>
                      <a:pt x="6459" y="1639"/>
                      <a:pt x="6333" y="882"/>
                      <a:pt x="5860" y="410"/>
                    </a:cubicBezTo>
                    <a:cubicBezTo>
                      <a:pt x="5577" y="158"/>
                      <a:pt x="5199" y="0"/>
                      <a:pt x="4789" y="0"/>
                    </a:cubicBezTo>
                    <a:cubicBezTo>
                      <a:pt x="4411" y="0"/>
                      <a:pt x="4002" y="158"/>
                      <a:pt x="3750" y="410"/>
                    </a:cubicBezTo>
                    <a:lnTo>
                      <a:pt x="3277" y="882"/>
                    </a:lnTo>
                    <a:lnTo>
                      <a:pt x="2805" y="410"/>
                    </a:lnTo>
                    <a:cubicBezTo>
                      <a:pt x="2521" y="158"/>
                      <a:pt x="2143" y="0"/>
                      <a:pt x="17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02"/>
              <p:cNvSpPr/>
              <p:nvPr/>
            </p:nvSpPr>
            <p:spPr>
              <a:xfrm>
                <a:off x="-27930475" y="3269800"/>
                <a:ext cx="121325" cy="201650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8066" extrusionOk="0">
                    <a:moveTo>
                      <a:pt x="4506" y="1"/>
                    </a:moveTo>
                    <a:cubicBezTo>
                      <a:pt x="3876" y="1"/>
                      <a:pt x="3403" y="505"/>
                      <a:pt x="3403" y="1198"/>
                    </a:cubicBezTo>
                    <a:lnTo>
                      <a:pt x="3403" y="2395"/>
                    </a:lnTo>
                    <a:cubicBezTo>
                      <a:pt x="3403" y="2584"/>
                      <a:pt x="3246" y="2742"/>
                      <a:pt x="3025" y="2742"/>
                    </a:cubicBezTo>
                    <a:cubicBezTo>
                      <a:pt x="2679" y="2742"/>
                      <a:pt x="2363" y="2868"/>
                      <a:pt x="2080" y="3025"/>
                    </a:cubicBezTo>
                    <a:cubicBezTo>
                      <a:pt x="1702" y="3372"/>
                      <a:pt x="1418" y="3939"/>
                      <a:pt x="1418" y="4474"/>
                    </a:cubicBezTo>
                    <a:lnTo>
                      <a:pt x="1418" y="5231"/>
                    </a:lnTo>
                    <a:cubicBezTo>
                      <a:pt x="1418" y="5420"/>
                      <a:pt x="1261" y="5577"/>
                      <a:pt x="1072" y="5577"/>
                    </a:cubicBezTo>
                    <a:cubicBezTo>
                      <a:pt x="883" y="5577"/>
                      <a:pt x="725" y="5420"/>
                      <a:pt x="725" y="5231"/>
                    </a:cubicBezTo>
                    <a:lnTo>
                      <a:pt x="1" y="5892"/>
                    </a:lnTo>
                    <a:lnTo>
                      <a:pt x="1" y="8066"/>
                    </a:lnTo>
                    <a:lnTo>
                      <a:pt x="3813" y="8066"/>
                    </a:lnTo>
                    <a:cubicBezTo>
                      <a:pt x="4033" y="8066"/>
                      <a:pt x="4191" y="7908"/>
                      <a:pt x="4191" y="7719"/>
                    </a:cubicBezTo>
                    <a:cubicBezTo>
                      <a:pt x="4191" y="7530"/>
                      <a:pt x="4033" y="7373"/>
                      <a:pt x="3813" y="7373"/>
                    </a:cubicBezTo>
                    <a:lnTo>
                      <a:pt x="3466" y="7373"/>
                    </a:lnTo>
                    <a:lnTo>
                      <a:pt x="3466" y="6270"/>
                    </a:lnTo>
                    <a:cubicBezTo>
                      <a:pt x="3466" y="6176"/>
                      <a:pt x="3498" y="6050"/>
                      <a:pt x="3592" y="6018"/>
                    </a:cubicBezTo>
                    <a:lnTo>
                      <a:pt x="4128" y="5420"/>
                    </a:lnTo>
                    <a:cubicBezTo>
                      <a:pt x="4600" y="4947"/>
                      <a:pt x="4852" y="4380"/>
                      <a:pt x="4852" y="3687"/>
                    </a:cubicBezTo>
                    <a:lnTo>
                      <a:pt x="4852" y="347"/>
                    </a:lnTo>
                    <a:cubicBezTo>
                      <a:pt x="4852" y="158"/>
                      <a:pt x="4695" y="1"/>
                      <a:pt x="45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02"/>
              <p:cNvSpPr/>
              <p:nvPr/>
            </p:nvSpPr>
            <p:spPr>
              <a:xfrm>
                <a:off x="-28069875" y="3271375"/>
                <a:ext cx="122875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8003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3718"/>
                    </a:lnTo>
                    <a:cubicBezTo>
                      <a:pt x="0" y="4348"/>
                      <a:pt x="221" y="4979"/>
                      <a:pt x="693" y="5451"/>
                    </a:cubicBezTo>
                    <a:lnTo>
                      <a:pt x="1323" y="5955"/>
                    </a:lnTo>
                    <a:cubicBezTo>
                      <a:pt x="1418" y="6018"/>
                      <a:pt x="1449" y="6113"/>
                      <a:pt x="1449" y="6207"/>
                    </a:cubicBezTo>
                    <a:lnTo>
                      <a:pt x="1449" y="7310"/>
                    </a:lnTo>
                    <a:lnTo>
                      <a:pt x="1103" y="7310"/>
                    </a:lnTo>
                    <a:cubicBezTo>
                      <a:pt x="882" y="7310"/>
                      <a:pt x="725" y="7467"/>
                      <a:pt x="725" y="7656"/>
                    </a:cubicBezTo>
                    <a:cubicBezTo>
                      <a:pt x="725" y="7845"/>
                      <a:pt x="882" y="8003"/>
                      <a:pt x="1103" y="8003"/>
                    </a:cubicBezTo>
                    <a:lnTo>
                      <a:pt x="4915" y="8003"/>
                    </a:lnTo>
                    <a:lnTo>
                      <a:pt x="4915" y="5829"/>
                    </a:lnTo>
                    <a:lnTo>
                      <a:pt x="4190" y="5168"/>
                    </a:lnTo>
                    <a:cubicBezTo>
                      <a:pt x="4190" y="5357"/>
                      <a:pt x="4033" y="5514"/>
                      <a:pt x="3844" y="5514"/>
                    </a:cubicBezTo>
                    <a:cubicBezTo>
                      <a:pt x="3655" y="5514"/>
                      <a:pt x="3497" y="5357"/>
                      <a:pt x="3497" y="5168"/>
                    </a:cubicBezTo>
                    <a:lnTo>
                      <a:pt x="3497" y="4411"/>
                    </a:lnTo>
                    <a:cubicBezTo>
                      <a:pt x="3497" y="3876"/>
                      <a:pt x="3214" y="3372"/>
                      <a:pt x="2741" y="3057"/>
                    </a:cubicBezTo>
                    <a:cubicBezTo>
                      <a:pt x="2458" y="2899"/>
                      <a:pt x="2143" y="2773"/>
                      <a:pt x="1796" y="2773"/>
                    </a:cubicBezTo>
                    <a:cubicBezTo>
                      <a:pt x="1607" y="2773"/>
                      <a:pt x="1449" y="2616"/>
                      <a:pt x="1449" y="2427"/>
                    </a:cubicBezTo>
                    <a:lnTo>
                      <a:pt x="1449" y="1229"/>
                    </a:lnTo>
                    <a:cubicBezTo>
                      <a:pt x="1449" y="473"/>
                      <a:pt x="945" y="1"/>
                      <a:pt x="3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blue bag with a leaf on it&#10;&#10;Description automatically generated with medium confidence">
            <a:extLst>
              <a:ext uri="{FF2B5EF4-FFF2-40B4-BE49-F238E27FC236}">
                <a16:creationId xmlns:a16="http://schemas.microsoft.com/office/drawing/2014/main" id="{779727C3-987C-03AE-0083-2C6E6F26C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43" y="1454183"/>
            <a:ext cx="665173" cy="665173"/>
          </a:xfrm>
          <a:prstGeom prst="rect">
            <a:avLst/>
          </a:prstGeom>
        </p:spPr>
      </p:pic>
      <p:pic>
        <p:nvPicPr>
          <p:cNvPr id="9" name="Picture 8" descr="A blue clock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76AA16BA-37CB-F0D3-F485-24D8FD5A8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97" y="3546150"/>
            <a:ext cx="696800" cy="696800"/>
          </a:xfrm>
          <a:prstGeom prst="rect">
            <a:avLst/>
          </a:prstGeom>
        </p:spPr>
      </p:pic>
      <p:pic>
        <p:nvPicPr>
          <p:cNvPr id="34" name="Picture 33" descr="A blue magnifying glass with a person in it&#10;&#10;Description automatically generated with medium confidence">
            <a:extLst>
              <a:ext uri="{FF2B5EF4-FFF2-40B4-BE49-F238E27FC236}">
                <a16:creationId xmlns:a16="http://schemas.microsoft.com/office/drawing/2014/main" id="{AC1385C0-2F62-A25B-5AC3-51B8F216B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503" y="1430195"/>
            <a:ext cx="569703" cy="569703"/>
          </a:xfrm>
          <a:prstGeom prst="rect">
            <a:avLst/>
          </a:prstGeom>
        </p:spPr>
      </p:pic>
      <p:pic>
        <p:nvPicPr>
          <p:cNvPr id="36" name="Picture 35" descr="A picture containing graphics, logo, symbol, circle&#10;&#10;Description automatically generated">
            <a:extLst>
              <a:ext uri="{FF2B5EF4-FFF2-40B4-BE49-F238E27FC236}">
                <a16:creationId xmlns:a16="http://schemas.microsoft.com/office/drawing/2014/main" id="{8ABDE9D5-0541-3813-B7CD-FA8B6BF26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503" y="3490823"/>
            <a:ext cx="711925" cy="6221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9C52CD-E923-5507-2424-CE8C182CF047}"/>
                  </a:ext>
                </a:extLst>
              </p14:cNvPr>
              <p14:cNvContentPartPr/>
              <p14:nvPr/>
            </p14:nvContentPartPr>
            <p14:xfrm>
              <a:off x="7484792" y="1342739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9C52CD-E923-5507-2424-CE8C182CF0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67152" y="1325099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01A3D2A-23E1-DFE8-2890-2CE904368AA2}"/>
              </a:ext>
            </a:extLst>
          </p:cNvPr>
          <p:cNvSpPr txBox="1"/>
          <p:nvPr/>
        </p:nvSpPr>
        <p:spPr>
          <a:xfrm>
            <a:off x="8395705" y="4752384"/>
            <a:ext cx="4910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78"/>
          <p:cNvSpPr txBox="1">
            <a:spLocks noGrp="1"/>
          </p:cNvSpPr>
          <p:nvPr>
            <p:ph type="title"/>
          </p:nvPr>
        </p:nvSpPr>
        <p:spPr>
          <a:xfrm>
            <a:off x="964725" y="2389675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9DB35-463D-EC2B-43EA-9DDEEA4893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6" t="5604" b="4348"/>
          <a:stretch/>
        </p:blipFill>
        <p:spPr>
          <a:xfrm>
            <a:off x="6152322" y="387626"/>
            <a:ext cx="2284128" cy="4631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024265-D79A-804C-8870-799D3BF217D4}"/>
              </a:ext>
            </a:extLst>
          </p:cNvPr>
          <p:cNvSpPr txBox="1"/>
          <p:nvPr/>
        </p:nvSpPr>
        <p:spPr>
          <a:xfrm>
            <a:off x="8386763" y="4554637"/>
            <a:ext cx="4708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133"/>
          <p:cNvSpPr txBox="1">
            <a:spLocks noGrp="1"/>
          </p:cNvSpPr>
          <p:nvPr>
            <p:ph type="title"/>
          </p:nvPr>
        </p:nvSpPr>
        <p:spPr>
          <a:xfrm>
            <a:off x="945929" y="78417"/>
            <a:ext cx="7002298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Demo &amp;Questions Time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5" name="Google Shape;2275;p133"/>
          <p:cNvSpPr txBox="1">
            <a:spLocks noGrp="1"/>
          </p:cNvSpPr>
          <p:nvPr>
            <p:ph type="subTitle" idx="1"/>
          </p:nvPr>
        </p:nvSpPr>
        <p:spPr>
          <a:xfrm>
            <a:off x="2037805" y="1766509"/>
            <a:ext cx="5068389" cy="2619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</a:t>
            </a:r>
          </a:p>
        </p:txBody>
      </p:sp>
      <p:grpSp>
        <p:nvGrpSpPr>
          <p:cNvPr id="2277" name="Google Shape;2277;p133"/>
          <p:cNvGrpSpPr/>
          <p:nvPr/>
        </p:nvGrpSpPr>
        <p:grpSpPr>
          <a:xfrm>
            <a:off x="4909229" y="2848375"/>
            <a:ext cx="387661" cy="387661"/>
            <a:chOff x="1379798" y="1723250"/>
            <a:chExt cx="397887" cy="397887"/>
          </a:xfrm>
        </p:grpSpPr>
        <p:sp>
          <p:nvSpPr>
            <p:cNvPr id="2278" name="Google Shape;2278;p133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279" name="Google Shape;2279;p133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280" name="Google Shape;2280;p133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281" name="Google Shape;2281;p133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282" name="Google Shape;2282;p133"/>
          <p:cNvGrpSpPr/>
          <p:nvPr/>
        </p:nvGrpSpPr>
        <p:grpSpPr>
          <a:xfrm>
            <a:off x="3847108" y="2848375"/>
            <a:ext cx="387681" cy="387661"/>
            <a:chOff x="266768" y="1721375"/>
            <a:chExt cx="397907" cy="397887"/>
          </a:xfrm>
        </p:grpSpPr>
        <p:sp>
          <p:nvSpPr>
            <p:cNvPr id="2283" name="Google Shape;2283;p133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284" name="Google Shape;2284;p133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285" name="Google Shape;2285;p133"/>
          <p:cNvGrpSpPr/>
          <p:nvPr/>
        </p:nvGrpSpPr>
        <p:grpSpPr>
          <a:xfrm>
            <a:off x="4378189" y="2848375"/>
            <a:ext cx="387641" cy="387661"/>
            <a:chOff x="864491" y="1723250"/>
            <a:chExt cx="397866" cy="397887"/>
          </a:xfrm>
        </p:grpSpPr>
        <p:sp>
          <p:nvSpPr>
            <p:cNvPr id="2286" name="Google Shape;2286;p133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287" name="Google Shape;2287;p133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288" name="Google Shape;2288;p133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CEAB246-ABEC-11E7-A94E-837F6E014B26}"/>
              </a:ext>
            </a:extLst>
          </p:cNvPr>
          <p:cNvSpPr/>
          <p:nvPr/>
        </p:nvSpPr>
        <p:spPr>
          <a:xfrm>
            <a:off x="2714697" y="2099885"/>
            <a:ext cx="3964481" cy="120066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Ayah </a:t>
            </a:r>
            <a:r>
              <a:rPr lang="en-US" dirty="0" err="1"/>
              <a:t>Mhanna</a:t>
            </a:r>
            <a:r>
              <a:rPr lang="en-US" dirty="0"/>
              <a:t> 72030050@students.liu.edu.lb</a:t>
            </a:r>
          </a:p>
          <a:p>
            <a:pPr algn="ctr"/>
            <a:r>
              <a:rPr lang="en-US" dirty="0"/>
              <a:t>Batoul Slaiman</a:t>
            </a:r>
            <a:r>
              <a:rPr lang="en" dirty="0"/>
              <a:t>72030543@students.liu.edu.lb</a:t>
            </a:r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9FCC5-F197-88BB-EA74-D94580AC726F}"/>
              </a:ext>
            </a:extLst>
          </p:cNvPr>
          <p:cNvSpPr txBox="1"/>
          <p:nvPr/>
        </p:nvSpPr>
        <p:spPr>
          <a:xfrm>
            <a:off x="8395705" y="4752384"/>
            <a:ext cx="4910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88"/>
          <p:cNvSpPr txBox="1">
            <a:spLocks noGrp="1"/>
          </p:cNvSpPr>
          <p:nvPr>
            <p:ph type="title"/>
          </p:nvPr>
        </p:nvSpPr>
        <p:spPr>
          <a:xfrm>
            <a:off x="414425" y="2593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Background</a:t>
            </a:r>
            <a:endParaRPr b="0" dirty="0"/>
          </a:p>
        </p:txBody>
      </p:sp>
      <p:sp>
        <p:nvSpPr>
          <p:cNvPr id="1184" name="Google Shape;1184;p88"/>
          <p:cNvSpPr txBox="1"/>
          <p:nvPr/>
        </p:nvSpPr>
        <p:spPr>
          <a:xfrm flipH="1">
            <a:off x="2276670" y="1223530"/>
            <a:ext cx="1959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1" dirty="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89" name="Google Shape;1189;p88"/>
          <p:cNvSpPr txBox="1"/>
          <p:nvPr/>
        </p:nvSpPr>
        <p:spPr>
          <a:xfrm flipH="1">
            <a:off x="2128624" y="1532850"/>
            <a:ext cx="19599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0" name="Google Shape;1190;p88"/>
          <p:cNvSpPr txBox="1"/>
          <p:nvPr/>
        </p:nvSpPr>
        <p:spPr>
          <a:xfrm flipH="1">
            <a:off x="4579087" y="4336925"/>
            <a:ext cx="35499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Market Value In Billion $S</a:t>
            </a:r>
            <a:endParaRPr sz="10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1" name="Google Shape;1191;p88"/>
          <p:cNvSpPr txBox="1"/>
          <p:nvPr/>
        </p:nvSpPr>
        <p:spPr>
          <a:xfrm>
            <a:off x="4794712" y="3780600"/>
            <a:ext cx="890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2020</a:t>
            </a:r>
            <a:endParaRPr sz="20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92" name="Google Shape;1192;p88"/>
          <p:cNvSpPr txBox="1"/>
          <p:nvPr/>
        </p:nvSpPr>
        <p:spPr>
          <a:xfrm>
            <a:off x="5712387" y="3780600"/>
            <a:ext cx="890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2023</a:t>
            </a:r>
            <a:endParaRPr sz="20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93" name="Google Shape;1193;p88"/>
          <p:cNvSpPr txBox="1"/>
          <p:nvPr/>
        </p:nvSpPr>
        <p:spPr>
          <a:xfrm>
            <a:off x="6630062" y="3780600"/>
            <a:ext cx="890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2026</a:t>
            </a:r>
            <a:endParaRPr sz="20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94" name="Google Shape;1194;p88"/>
          <p:cNvSpPr txBox="1"/>
          <p:nvPr/>
        </p:nvSpPr>
        <p:spPr>
          <a:xfrm>
            <a:off x="7547737" y="3780600"/>
            <a:ext cx="890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2029</a:t>
            </a:r>
            <a:endParaRPr sz="20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96" name="Google Shape;1196;p88"/>
          <p:cNvSpPr txBox="1"/>
          <p:nvPr/>
        </p:nvSpPr>
        <p:spPr>
          <a:xfrm flipH="1">
            <a:off x="414425" y="2623438"/>
            <a:ext cx="14730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0B094-32D1-3F4A-1919-C64A7E117615}"/>
              </a:ext>
            </a:extLst>
          </p:cNvPr>
          <p:cNvSpPr txBox="1"/>
          <p:nvPr/>
        </p:nvSpPr>
        <p:spPr>
          <a:xfrm>
            <a:off x="414425" y="1842150"/>
            <a:ext cx="29122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accent1"/>
                </a:solidFill>
                <a:effectLst/>
                <a:latin typeface="Josefin Sans" pitchFamily="2" charset="0"/>
              </a:rPr>
              <a:t>The cleaning industry  is to reach market  value $46.9 billion by 2026 .</a:t>
            </a:r>
            <a:endParaRPr lang="en-US" sz="2000" dirty="0">
              <a:solidFill>
                <a:schemeClr val="accent1"/>
              </a:solidFill>
              <a:latin typeface="Josefin Sans" pitchFamily="2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7EB1865-B1D2-65E1-1754-959789E0A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24" y="1223530"/>
            <a:ext cx="4771352" cy="244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71E9EA-430B-4A5E-5FB9-559E45BA609A}"/>
              </a:ext>
            </a:extLst>
          </p:cNvPr>
          <p:cNvSpPr txBox="1"/>
          <p:nvPr/>
        </p:nvSpPr>
        <p:spPr>
          <a:xfrm>
            <a:off x="8466423" y="4646030"/>
            <a:ext cx="4883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1544-42A9-8E38-273D-0ECDE345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9" y="311022"/>
            <a:ext cx="7114902" cy="969138"/>
          </a:xfrm>
        </p:spPr>
        <p:txBody>
          <a:bodyPr/>
          <a:lstStyle/>
          <a:p>
            <a:r>
              <a:rPr lang="en-US" sz="3600" dirty="0"/>
              <a:t>Motivation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2D37A-AF14-6FBD-41D4-D7CF8928C3DB}"/>
              </a:ext>
            </a:extLst>
          </p:cNvPr>
          <p:cNvSpPr txBox="1"/>
          <p:nvPr/>
        </p:nvSpPr>
        <p:spPr>
          <a:xfrm>
            <a:off x="714812" y="1350540"/>
            <a:ext cx="74009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Josefin Sans" pitchFamily="2" charset="0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Josefin Sans" pitchFamily="2" charset="0"/>
              </a:rPr>
              <a:t>We believe everyone deserves a clean and organized space, effortlessly. Cleanup is here to revolutionize the cleaning service industry and make it easier than ever to find reliable and eco-friendly professional cleaners</a:t>
            </a: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Josefin Sans" pitchFamily="2" charset="0"/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Josefin Sans" pitchFamily="2" charset="0"/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7" name="Picture 6" descr="A picture containing clothing, cartoon, person, clipart&#10;&#10;Description automatically generated">
            <a:extLst>
              <a:ext uri="{FF2B5EF4-FFF2-40B4-BE49-F238E27FC236}">
                <a16:creationId xmlns:a16="http://schemas.microsoft.com/office/drawing/2014/main" id="{EE8F2960-33EA-BD7F-66A5-2782CB2A0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459" y="2699659"/>
            <a:ext cx="2443841" cy="2443841"/>
          </a:xfrm>
          <a:prstGeom prst="rect">
            <a:avLst/>
          </a:prstGeom>
        </p:spPr>
      </p:pic>
      <p:sp>
        <p:nvSpPr>
          <p:cNvPr id="4" name="Google Shape;1084;p78">
            <a:extLst>
              <a:ext uri="{FF2B5EF4-FFF2-40B4-BE49-F238E27FC236}">
                <a16:creationId xmlns:a16="http://schemas.microsoft.com/office/drawing/2014/main" id="{F9BE0B0D-AB98-6944-38B9-BF929C374CD5}"/>
              </a:ext>
            </a:extLst>
          </p:cNvPr>
          <p:cNvSpPr txBox="1">
            <a:spLocks/>
          </p:cNvSpPr>
          <p:nvPr/>
        </p:nvSpPr>
        <p:spPr>
          <a:xfrm>
            <a:off x="714812" y="2920572"/>
            <a:ext cx="5956817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accent6"/>
                </a:solidFill>
                <a:latin typeface="Josefin Sans" pitchFamily="2" charset="0"/>
              </a:rPr>
              <a:t>Cleanup is a mobile Android platform designed to connect individuals with professional cleaners.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3DA10-EEA7-A6BA-62E7-E39CD1E6AC9B}"/>
              </a:ext>
            </a:extLst>
          </p:cNvPr>
          <p:cNvSpPr txBox="1"/>
          <p:nvPr/>
        </p:nvSpPr>
        <p:spPr>
          <a:xfrm>
            <a:off x="8496300" y="4678589"/>
            <a:ext cx="4918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4954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82"/>
          <p:cNvSpPr/>
          <p:nvPr/>
        </p:nvSpPr>
        <p:spPr>
          <a:xfrm>
            <a:off x="4178850" y="1676523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1" name="Google Shape;1111;p82"/>
          <p:cNvSpPr txBox="1">
            <a:spLocks noGrp="1"/>
          </p:cNvSpPr>
          <p:nvPr>
            <p:ph type="subTitle" idx="1"/>
          </p:nvPr>
        </p:nvSpPr>
        <p:spPr>
          <a:xfrm>
            <a:off x="3271965" y="2973777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000" dirty="0"/>
              <a:t> Absence of Payment Transparency</a:t>
            </a:r>
          </a:p>
        </p:txBody>
      </p:sp>
      <p:sp>
        <p:nvSpPr>
          <p:cNvPr id="1113" name="Google Shape;1113;p82"/>
          <p:cNvSpPr txBox="1">
            <a:spLocks noGrp="1"/>
          </p:cNvSpPr>
          <p:nvPr>
            <p:ph type="subTitle" idx="3"/>
          </p:nvPr>
        </p:nvSpPr>
        <p:spPr>
          <a:xfrm>
            <a:off x="102437" y="2973777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Lack of eco-friendly awarness</a:t>
            </a:r>
            <a:endParaRPr sz="2000" dirty="0"/>
          </a:p>
        </p:txBody>
      </p:sp>
      <p:sp>
        <p:nvSpPr>
          <p:cNvPr id="1115" name="Google Shape;1115;p82"/>
          <p:cNvSpPr/>
          <p:nvPr/>
        </p:nvSpPr>
        <p:spPr>
          <a:xfrm>
            <a:off x="987900" y="1676523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132;p83">
            <a:extLst>
              <a:ext uri="{FF2B5EF4-FFF2-40B4-BE49-F238E27FC236}">
                <a16:creationId xmlns:a16="http://schemas.microsoft.com/office/drawing/2014/main" id="{5D01ADAA-19DC-3EFC-9218-B472C934A4CB}"/>
              </a:ext>
            </a:extLst>
          </p:cNvPr>
          <p:cNvSpPr txBox="1">
            <a:spLocks/>
          </p:cNvSpPr>
          <p:nvPr/>
        </p:nvSpPr>
        <p:spPr>
          <a:xfrm>
            <a:off x="6647554" y="2834427"/>
            <a:ext cx="3097338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l"/>
            <a:r>
              <a:rPr lang="en-US" sz="2000" dirty="0"/>
              <a:t>Non-Professional Cleaners </a:t>
            </a:r>
          </a:p>
        </p:txBody>
      </p:sp>
      <p:sp>
        <p:nvSpPr>
          <p:cNvPr id="6" name="Google Shape;1115;p82">
            <a:extLst>
              <a:ext uri="{FF2B5EF4-FFF2-40B4-BE49-F238E27FC236}">
                <a16:creationId xmlns:a16="http://schemas.microsoft.com/office/drawing/2014/main" id="{F5DF9E0B-70B6-C90B-7298-CF88AE9BC9EA}"/>
              </a:ext>
            </a:extLst>
          </p:cNvPr>
          <p:cNvSpPr/>
          <p:nvPr/>
        </p:nvSpPr>
        <p:spPr>
          <a:xfrm>
            <a:off x="7203890" y="1756347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90B050-C09A-8689-43BF-346EC6B041C4}"/>
              </a:ext>
            </a:extLst>
          </p:cNvPr>
          <p:cNvSpPr txBox="1"/>
          <p:nvPr/>
        </p:nvSpPr>
        <p:spPr>
          <a:xfrm>
            <a:off x="4386074" y="262265"/>
            <a:ext cx="65536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Josefin Sans" pitchFamily="2" charset="0"/>
              </a:rPr>
              <a:t>Posed Problem</a:t>
            </a:r>
          </a:p>
        </p:txBody>
      </p:sp>
      <p:pic>
        <p:nvPicPr>
          <p:cNvPr id="3" name="Picture 2" descr="A blue circle with a leaf in it&#10;&#10;Description automatically generated with low confidence">
            <a:extLst>
              <a:ext uri="{FF2B5EF4-FFF2-40B4-BE49-F238E27FC236}">
                <a16:creationId xmlns:a16="http://schemas.microsoft.com/office/drawing/2014/main" id="{5D89601E-AABD-EFEF-091E-C8C925EA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134" y="1899757"/>
            <a:ext cx="539931" cy="539931"/>
          </a:xfrm>
          <a:prstGeom prst="rect">
            <a:avLst/>
          </a:prstGeom>
        </p:spPr>
      </p:pic>
      <p:pic>
        <p:nvPicPr>
          <p:cNvPr id="7" name="Picture 6" descr="A picture containing symbol, graphics, font, art&#10;&#10;Description automatically generated">
            <a:extLst>
              <a:ext uri="{FF2B5EF4-FFF2-40B4-BE49-F238E27FC236}">
                <a16:creationId xmlns:a16="http://schemas.microsoft.com/office/drawing/2014/main" id="{3767AC2A-C8F6-4AAE-58F5-2CFE4FD24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836" y="1899757"/>
            <a:ext cx="518427" cy="518427"/>
          </a:xfrm>
          <a:prstGeom prst="rect">
            <a:avLst/>
          </a:prstGeom>
        </p:spPr>
      </p:pic>
      <p:pic>
        <p:nvPicPr>
          <p:cNvPr id="10" name="Picture 9" descr="A picture containing circle, graphics, creativity&#10;&#10;Description automatically generated">
            <a:extLst>
              <a:ext uri="{FF2B5EF4-FFF2-40B4-BE49-F238E27FC236}">
                <a16:creationId xmlns:a16="http://schemas.microsoft.com/office/drawing/2014/main" id="{7EDB7BBD-1C5D-642B-E4D7-86247BAFE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800" y="1931697"/>
            <a:ext cx="696685" cy="635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02142A-5026-CCC1-C84B-1E904F30F433}"/>
              </a:ext>
            </a:extLst>
          </p:cNvPr>
          <p:cNvSpPr txBox="1"/>
          <p:nvPr/>
        </p:nvSpPr>
        <p:spPr>
          <a:xfrm>
            <a:off x="8512472" y="4727346"/>
            <a:ext cx="5736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68ED-8EBF-0F29-6E38-48C95408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Systems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1B17FF-EF54-1B6E-FC21-91B3F5994235}"/>
              </a:ext>
            </a:extLst>
          </p:cNvPr>
          <p:cNvSpPr/>
          <p:nvPr/>
        </p:nvSpPr>
        <p:spPr>
          <a:xfrm>
            <a:off x="540000" y="1114697"/>
            <a:ext cx="2240281" cy="36595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utoShape 6" descr="TIDY Logo">
            <a:extLst>
              <a:ext uri="{FF2B5EF4-FFF2-40B4-BE49-F238E27FC236}">
                <a16:creationId xmlns:a16="http://schemas.microsoft.com/office/drawing/2014/main" id="{B8CFFD74-06F3-300A-F043-5506C0DE7E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493951-70D1-1E23-0578-154C698AE2A2}"/>
              </a:ext>
            </a:extLst>
          </p:cNvPr>
          <p:cNvSpPr/>
          <p:nvPr/>
        </p:nvSpPr>
        <p:spPr>
          <a:xfrm>
            <a:off x="687977" y="1227909"/>
            <a:ext cx="1907177" cy="20378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4" name="Picture 10" descr="Handy Logo PNG Vector">
            <a:extLst>
              <a:ext uri="{FF2B5EF4-FFF2-40B4-BE49-F238E27FC236}">
                <a16:creationId xmlns:a16="http://schemas.microsoft.com/office/drawing/2014/main" id="{EDD334F6-8967-7AC5-542E-2F5D4D447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69" y="1727406"/>
            <a:ext cx="1281121" cy="90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22BAB2-CA6E-7B0C-3635-878FA1BE0ADB}"/>
              </a:ext>
            </a:extLst>
          </p:cNvPr>
          <p:cNvSpPr txBox="1"/>
          <p:nvPr/>
        </p:nvSpPr>
        <p:spPr>
          <a:xfrm>
            <a:off x="893469" y="3328173"/>
            <a:ext cx="1496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Josefin Sans" pitchFamily="2" charset="0"/>
              </a:rPr>
              <a:t>Handy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0E374B-EB48-67A1-3EEB-FB86A33012B3}"/>
              </a:ext>
            </a:extLst>
          </p:cNvPr>
          <p:cNvSpPr/>
          <p:nvPr/>
        </p:nvSpPr>
        <p:spPr>
          <a:xfrm>
            <a:off x="3187440" y="1120632"/>
            <a:ext cx="2238034" cy="36595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6B2779-F420-21A6-785E-3EDC4E208C90}"/>
              </a:ext>
            </a:extLst>
          </p:cNvPr>
          <p:cNvSpPr/>
          <p:nvPr/>
        </p:nvSpPr>
        <p:spPr>
          <a:xfrm>
            <a:off x="6061126" y="1114697"/>
            <a:ext cx="2238034" cy="36655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FB3449-6075-58C7-5ABC-97A62A9D6F7E}"/>
              </a:ext>
            </a:extLst>
          </p:cNvPr>
          <p:cNvSpPr/>
          <p:nvPr/>
        </p:nvSpPr>
        <p:spPr>
          <a:xfrm>
            <a:off x="3352868" y="1290368"/>
            <a:ext cx="1907177" cy="20378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DFE010-825C-0D6F-EA97-534D07912817}"/>
              </a:ext>
            </a:extLst>
          </p:cNvPr>
          <p:cNvSpPr/>
          <p:nvPr/>
        </p:nvSpPr>
        <p:spPr>
          <a:xfrm>
            <a:off x="6226554" y="1333777"/>
            <a:ext cx="1907177" cy="20378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4" descr="No photo description available.">
            <a:extLst>
              <a:ext uri="{FF2B5EF4-FFF2-40B4-BE49-F238E27FC236}">
                <a16:creationId xmlns:a16="http://schemas.microsoft.com/office/drawing/2014/main" id="{3606E774-EDE1-001A-652F-E2B1ADFA8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583" y="1577908"/>
            <a:ext cx="1483746" cy="114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D04189-E5DC-986D-F528-F46AB38AC063}"/>
              </a:ext>
            </a:extLst>
          </p:cNvPr>
          <p:cNvSpPr txBox="1"/>
          <p:nvPr/>
        </p:nvSpPr>
        <p:spPr>
          <a:xfrm>
            <a:off x="3564583" y="3328173"/>
            <a:ext cx="1496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Josefin Sans" pitchFamily="2" charset="0"/>
              </a:rPr>
              <a:t>Tidy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4DDBFA-AE32-D3A0-153E-23EA7EC2B32D}"/>
              </a:ext>
            </a:extLst>
          </p:cNvPr>
          <p:cNvSpPr txBox="1"/>
          <p:nvPr/>
        </p:nvSpPr>
        <p:spPr>
          <a:xfrm>
            <a:off x="6587323" y="3421385"/>
            <a:ext cx="1496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Josefin Sans" pitchFamily="2" charset="0"/>
              </a:rPr>
              <a:t>TaskRabbit</a:t>
            </a:r>
          </a:p>
        </p:txBody>
      </p:sp>
      <p:pic>
        <p:nvPicPr>
          <p:cNvPr id="16" name="Picture 6" descr="TaskRabbit: Same Day Handyman, Moving &amp; Delivery Services">
            <a:extLst>
              <a:ext uri="{FF2B5EF4-FFF2-40B4-BE49-F238E27FC236}">
                <a16:creationId xmlns:a16="http://schemas.microsoft.com/office/drawing/2014/main" id="{641F94F9-2E69-2DE4-C6F6-901EFDC00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492" y="1865161"/>
            <a:ext cx="1803022" cy="76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04B644-06F1-E6C8-24CE-B812020E352C}"/>
              </a:ext>
            </a:extLst>
          </p:cNvPr>
          <p:cNvSpPr txBox="1"/>
          <p:nvPr/>
        </p:nvSpPr>
        <p:spPr>
          <a:xfrm>
            <a:off x="687975" y="3666727"/>
            <a:ext cx="1907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Josefin Sans" pitchFamily="2" charset="0"/>
              </a:rPr>
              <a:t>Good UI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Josefin Sans" pitchFamily="2" charset="0"/>
              </a:rPr>
              <a:t>Security Measurement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latin typeface="Josefin Sans" pitchFamily="2" charset="0"/>
                <a:ea typeface="Times New Roman" panose="02020603050405020304" pitchFamily="18" charset="0"/>
              </a:rPr>
              <a:t>Responsive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Josefin Sans" pitchFamily="2" charset="0"/>
              </a:rPr>
              <a:t>Provide several home services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E2F177-102A-FB1B-806F-28CD97332101}"/>
              </a:ext>
            </a:extLst>
          </p:cNvPr>
          <p:cNvSpPr txBox="1"/>
          <p:nvPr/>
        </p:nvSpPr>
        <p:spPr>
          <a:xfrm>
            <a:off x="3322434" y="3590662"/>
            <a:ext cx="1765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Josefin Sans" pitchFamily="2" charset="0"/>
              </a:rPr>
              <a:t>Good UI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latin typeface="Josefin Sans" pitchFamily="2" charset="0"/>
                <a:ea typeface="Times New Roman" panose="02020603050405020304" pitchFamily="18" charset="0"/>
              </a:rPr>
              <a:t>Accessible content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latin typeface="Josefin Sans" pitchFamily="2" charset="0"/>
                <a:ea typeface="Times New Roman" panose="02020603050405020304" pitchFamily="18" charset="0"/>
              </a:rPr>
              <a:t>Usability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Josefin Sans" pitchFamily="2" charset="0"/>
              </a:rPr>
              <a:t>Provide several home services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4E5C0-7BEC-BBE5-6541-F238BCF32B9B}"/>
              </a:ext>
            </a:extLst>
          </p:cNvPr>
          <p:cNvSpPr txBox="1"/>
          <p:nvPr/>
        </p:nvSpPr>
        <p:spPr>
          <a:xfrm>
            <a:off x="6206892" y="3809742"/>
            <a:ext cx="19268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latin typeface="Josefin Sans" pitchFamily="2" charset="0"/>
                <a:ea typeface="Times New Roman" panose="02020603050405020304" pitchFamily="18" charset="0"/>
              </a:rPr>
              <a:t>Quality content structure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/>
                <a:latin typeface="Josefin Sans" pitchFamily="2" charset="0"/>
                <a:ea typeface="Times New Roman" panose="02020603050405020304" pitchFamily="18" charset="0"/>
              </a:rPr>
              <a:t>Easy and effective navigation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Josefin Sans" pitchFamily="2" charset="0"/>
                <a:ea typeface="Times New Roman" panose="02020603050405020304" pitchFamily="18" charset="0"/>
              </a:rPr>
              <a:t>Usability</a:t>
            </a:r>
            <a:endParaRPr lang="en-US" sz="1200" dirty="0">
              <a:solidFill>
                <a:schemeClr val="accent1">
                  <a:lumMod val="75000"/>
                </a:schemeClr>
              </a:solidFill>
              <a:effectLst/>
              <a:latin typeface="Josefin Sans" pitchFamily="2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F6CE07-0A74-18C5-575D-B3AC16084A13}"/>
              </a:ext>
            </a:extLst>
          </p:cNvPr>
          <p:cNvSpPr txBox="1"/>
          <p:nvPr/>
        </p:nvSpPr>
        <p:spPr>
          <a:xfrm>
            <a:off x="8491495" y="4774291"/>
            <a:ext cx="2279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582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145-22B7-3315-35EE-C3E69951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Special Feature: Eco-Friendly Rating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A15E08-11E7-02EB-561B-3B556350F613}"/>
                  </a:ext>
                </a:extLst>
              </p:cNvPr>
              <p:cNvSpPr txBox="1"/>
              <p:nvPr/>
            </p:nvSpPr>
            <p:spPr>
              <a:xfrm>
                <a:off x="905691" y="1254034"/>
                <a:ext cx="7306492" cy="2583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accent1"/>
                    </a:solidFill>
                    <a:latin typeface="Josefin Sans" pitchFamily="2" charset="0"/>
                  </a:rPr>
                  <a:t>The eco-friendly grade of the cleaners is determined by their choice of cleaning products.</a:t>
                </a:r>
              </a:p>
              <a:p>
                <a:r>
                  <a:rPr lang="en-US" sz="1800" dirty="0">
                    <a:solidFill>
                      <a:schemeClr val="accent1"/>
                    </a:solidFill>
                    <a:latin typeface="Josefin Sans" pitchFamily="2" charset="0"/>
                  </a:rPr>
                  <a:t>It is formulated according to this equation:</a:t>
                </a:r>
              </a:p>
              <a:p>
                <a:endParaRPr lang="en-US" sz="1800" i="1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%</m:t>
                      </m:r>
                      <m:r>
                        <a:rPr lang="en-US" sz="180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𝑠𝑐𝑜𝑟𝑒</m:t>
                      </m:r>
                      <m:r>
                        <a:rPr lang="en-US" sz="180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𝑖𝑡𝑒𝑚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𝑒𝑓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𝑖𝑡𝑒𝑚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×100</m:t>
                      </m:r>
                    </m:oMath>
                  </m:oMathPara>
                </a14:m>
                <a:endParaRPr lang="en-US" sz="1800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sz="1800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sz="1800" dirty="0">
                  <a:solidFill>
                    <a:schemeClr val="accent1"/>
                  </a:solidFill>
                  <a:latin typeface="Josefin Sans" pitchFamily="2" charset="0"/>
                </a:endParaRPr>
              </a:p>
              <a:p>
                <a:endParaRPr lang="en-US" sz="1800" dirty="0">
                  <a:solidFill>
                    <a:schemeClr val="accent1"/>
                  </a:solidFill>
                  <a:latin typeface="Josefin Sans" pitchFamily="2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A15E08-11E7-02EB-561B-3B556350F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91" y="1254034"/>
                <a:ext cx="7306492" cy="2583271"/>
              </a:xfrm>
              <a:prstGeom prst="rect">
                <a:avLst/>
              </a:prstGeom>
              <a:blipFill>
                <a:blip r:embed="rId2"/>
                <a:stretch>
                  <a:fillRect l="-751" t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E5094B4-A2E5-7620-EB62-A6D846D2E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09" y="3481213"/>
            <a:ext cx="1010442" cy="6906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A036BF-2518-9029-E165-B82675BEA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941" y="3440684"/>
            <a:ext cx="1010443" cy="6906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7543D4-5E18-1478-7457-461B723D3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586" y="3440684"/>
            <a:ext cx="1069732" cy="7312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276AB4-0DDE-EB2F-8996-5D0E12E32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1839" y="3440684"/>
            <a:ext cx="1010441" cy="6906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19E7E1-2B2B-D162-3316-F33201E192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4689" y="3481212"/>
            <a:ext cx="1010442" cy="6906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9BC8EC-82CD-B54A-56BC-78E17BE473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7540" y="3460948"/>
            <a:ext cx="604083" cy="6906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B17EE0-2DC9-C139-AD45-81A085620131}"/>
              </a:ext>
            </a:extLst>
          </p:cNvPr>
          <p:cNvSpPr txBox="1"/>
          <p:nvPr/>
        </p:nvSpPr>
        <p:spPr>
          <a:xfrm>
            <a:off x="1140977" y="4248319"/>
            <a:ext cx="868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A: (100%) B: (90-99%) C: (80-89%)  D: (70-79%) E: (60-69%) F: (0-59%).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E2206-3858-C722-4ED9-2685DEDBEBB5}"/>
              </a:ext>
            </a:extLst>
          </p:cNvPr>
          <p:cNvSpPr txBox="1"/>
          <p:nvPr/>
        </p:nvSpPr>
        <p:spPr>
          <a:xfrm>
            <a:off x="8507413" y="4780225"/>
            <a:ext cx="49117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5535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94"/>
          <p:cNvSpPr txBox="1">
            <a:spLocks noGrp="1"/>
          </p:cNvSpPr>
          <p:nvPr>
            <p:ph type="title"/>
          </p:nvPr>
        </p:nvSpPr>
        <p:spPr>
          <a:xfrm>
            <a:off x="-69669" y="1604399"/>
            <a:ext cx="9527177" cy="1939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System Design</a:t>
            </a:r>
            <a:endParaRPr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2A64E-051D-8BC1-BAE9-6EEC486CA480}"/>
              </a:ext>
            </a:extLst>
          </p:cNvPr>
          <p:cNvSpPr txBox="1"/>
          <p:nvPr/>
        </p:nvSpPr>
        <p:spPr>
          <a:xfrm>
            <a:off x="8688445" y="4776636"/>
            <a:ext cx="51805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7A0E-A46F-F67C-6250-6E88EA91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98926" y="23020"/>
            <a:ext cx="8064000" cy="572700"/>
          </a:xfrm>
        </p:spPr>
        <p:txBody>
          <a:bodyPr/>
          <a:lstStyle/>
          <a:p>
            <a:r>
              <a:rPr lang="en-US" dirty="0"/>
              <a:t>Users 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D76AA3-3E35-35BB-FA2E-AF3FE97BA782}"/>
              </a:ext>
            </a:extLst>
          </p:cNvPr>
          <p:cNvSpPr/>
          <p:nvPr/>
        </p:nvSpPr>
        <p:spPr>
          <a:xfrm>
            <a:off x="631746" y="1599383"/>
            <a:ext cx="2072640" cy="30915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Josefin Sans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osefin Sans" pitchFamily="2" charset="0"/>
              </a:rPr>
              <a:t>Customers</a:t>
            </a:r>
          </a:p>
          <a:p>
            <a:pPr algn="ctr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Josefin Sans" pitchFamily="2" charset="0"/>
              </a:rPr>
              <a:t>Service Seeker 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  <a:latin typeface="Josefin Sans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2CBE7-130D-BC74-D7CA-A63942B17762}"/>
              </a:ext>
            </a:extLst>
          </p:cNvPr>
          <p:cNvSpPr/>
          <p:nvPr/>
        </p:nvSpPr>
        <p:spPr>
          <a:xfrm>
            <a:off x="6605451" y="1384663"/>
            <a:ext cx="2072640" cy="30915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Josefin Sans" pitchFamily="2" charset="0"/>
              </a:rPr>
              <a:t> </a:t>
            </a:r>
          </a:p>
          <a:p>
            <a:pPr algn="ctr"/>
            <a:endParaRPr lang="en-US" sz="2800" dirty="0">
              <a:solidFill>
                <a:schemeClr val="accent1"/>
              </a:solidFill>
              <a:latin typeface="Josefin Sans" pitchFamily="2" charset="0"/>
            </a:endParaRPr>
          </a:p>
          <a:p>
            <a:pPr algn="ctr"/>
            <a:endParaRPr lang="en-US" sz="2800" dirty="0">
              <a:solidFill>
                <a:schemeClr val="accent1"/>
              </a:solidFill>
              <a:latin typeface="Josefin Sans" pitchFamily="2" charset="0"/>
            </a:endParaRPr>
          </a:p>
          <a:p>
            <a:pPr algn="ctr"/>
            <a:r>
              <a:rPr lang="en-US" sz="2800" dirty="0">
                <a:solidFill>
                  <a:schemeClr val="accent1"/>
                </a:solidFill>
                <a:latin typeface="Josefin Sans" pitchFamily="2" charset="0"/>
              </a:rPr>
              <a:t>Admin</a:t>
            </a:r>
          </a:p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Josefin Sans" pitchFamily="2" charset="0"/>
              </a:rPr>
              <a:t>Application Management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Josefin Sans" pitchFamily="2" charset="0"/>
              </a:rPr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677614-215F-58D6-B526-D0044D710F94}"/>
              </a:ext>
            </a:extLst>
          </p:cNvPr>
          <p:cNvSpPr/>
          <p:nvPr/>
        </p:nvSpPr>
        <p:spPr>
          <a:xfrm>
            <a:off x="3535680" y="1384663"/>
            <a:ext cx="2333897" cy="37588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46ACD6A-00B2-B895-F048-9832C635B23C}"/>
              </a:ext>
            </a:extLst>
          </p:cNvPr>
          <p:cNvSpPr/>
          <p:nvPr/>
        </p:nvSpPr>
        <p:spPr>
          <a:xfrm>
            <a:off x="627018" y="731521"/>
            <a:ext cx="2122710" cy="161643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E6633D4-1DA0-A9AF-2034-3DC1D7EC3EE6}"/>
              </a:ext>
            </a:extLst>
          </p:cNvPr>
          <p:cNvSpPr/>
          <p:nvPr/>
        </p:nvSpPr>
        <p:spPr>
          <a:xfrm>
            <a:off x="3276597" y="646883"/>
            <a:ext cx="2801985" cy="261719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B6B0BE5-176C-9593-6BAF-9C858ACDEE7C}"/>
              </a:ext>
            </a:extLst>
          </p:cNvPr>
          <p:cNvSpPr/>
          <p:nvPr/>
        </p:nvSpPr>
        <p:spPr>
          <a:xfrm>
            <a:off x="6527075" y="646883"/>
            <a:ext cx="2151016" cy="173572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106166-1753-95C4-58A5-FA45975A68D1}"/>
              </a:ext>
            </a:extLst>
          </p:cNvPr>
          <p:cNvSpPr txBox="1"/>
          <p:nvPr/>
        </p:nvSpPr>
        <p:spPr>
          <a:xfrm>
            <a:off x="3423855" y="3417085"/>
            <a:ext cx="26547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Josefin Sans" pitchFamily="2" charset="0"/>
              </a:rPr>
              <a:t>Cleaners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Josefin Sans" pitchFamily="2" charset="0"/>
              </a:rPr>
              <a:t>companies/individuals</a:t>
            </a:r>
            <a:endParaRPr lang="en-US" sz="2800" dirty="0">
              <a:solidFill>
                <a:schemeClr val="tx1"/>
              </a:solidFill>
              <a:latin typeface="Josefin Sans" pitchFamily="2" charset="0"/>
            </a:endParaRPr>
          </a:p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Josefin Sans" pitchFamily="2" charset="0"/>
              </a:rPr>
              <a:t>Service Providers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Josefin Sans" pitchFamily="2" charset="0"/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0D3EF3-452B-F582-6183-210583B1E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328" y="1004971"/>
            <a:ext cx="2155746" cy="2259110"/>
          </a:xfrm>
          <a:prstGeom prst="flowChartConnector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7F5B493-9C13-F8C4-AA39-B32B43D5F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075" y="646884"/>
            <a:ext cx="2151016" cy="1744914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DA2306B-70E3-E448-3353-D5B3CB516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06" y="646883"/>
            <a:ext cx="2195200" cy="1717745"/>
          </a:xfrm>
          <a:prstGeom prst="flowChartConnector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D79E23-A8C9-E6FD-CC4F-B63548A4D8D3}"/>
              </a:ext>
            </a:extLst>
          </p:cNvPr>
          <p:cNvSpPr txBox="1"/>
          <p:nvPr/>
        </p:nvSpPr>
        <p:spPr>
          <a:xfrm>
            <a:off x="8512254" y="4737047"/>
            <a:ext cx="60685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669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2" grpId="0"/>
    </p:bldLst>
  </p:timing>
</p:sld>
</file>

<file path=ppt/theme/theme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5116</TotalTime>
  <Words>359</Words>
  <Application>Microsoft Office PowerPoint</Application>
  <PresentationFormat>On-screen Show (16:9)</PresentationFormat>
  <Paragraphs>118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Open Sans</vt:lpstr>
      <vt:lpstr>Wingdings</vt:lpstr>
      <vt:lpstr>Arial</vt:lpstr>
      <vt:lpstr>Josefin Sans</vt:lpstr>
      <vt:lpstr>Cambria Math</vt:lpstr>
      <vt:lpstr>open sans local</vt:lpstr>
      <vt:lpstr>Times New Roman</vt:lpstr>
      <vt:lpstr>Aquatic and Physical Therapy Center XL by Slidesgo</vt:lpstr>
      <vt:lpstr>Cleanup: Mobile App Connecting Providers with Customers of Cleaning Services</vt:lpstr>
      <vt:lpstr>Introduction</vt:lpstr>
      <vt:lpstr>Background</vt:lpstr>
      <vt:lpstr>Motivation</vt:lpstr>
      <vt:lpstr>PowerPoint Presentation</vt:lpstr>
      <vt:lpstr>Similar Systems</vt:lpstr>
      <vt:lpstr> Special Feature: Eco-Friendly Rating</vt:lpstr>
      <vt:lpstr>System Design</vt:lpstr>
      <vt:lpstr>Users Types</vt:lpstr>
      <vt:lpstr>Implementation Tools  </vt:lpstr>
      <vt:lpstr>System Architecture </vt:lpstr>
      <vt:lpstr>MVC Architecture</vt:lpstr>
      <vt:lpstr>Login Use Case </vt:lpstr>
      <vt:lpstr>Customer Activity Diagram </vt:lpstr>
      <vt:lpstr>Providers Activity Diagram</vt:lpstr>
      <vt:lpstr>Admin Sequence Diagram </vt:lpstr>
      <vt:lpstr>Customer Sequence Diagram</vt:lpstr>
      <vt:lpstr>ER-Diagram</vt:lpstr>
      <vt:lpstr>Future Work</vt:lpstr>
      <vt:lpstr> Demo &amp;Questions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Cleanup: Mobile App Connecting Providers with Customers of Cleaning Services</dc:title>
  <dc:creator>LENOVO</dc:creator>
  <cp:lastModifiedBy>batoul slaiman</cp:lastModifiedBy>
  <cp:revision>22</cp:revision>
  <dcterms:modified xsi:type="dcterms:W3CDTF">2023-06-22T07:49:38Z</dcterms:modified>
</cp:coreProperties>
</file>