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0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8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2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6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2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1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6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5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3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E7CDA-9C4D-04CA-ABF3-C18BEE4F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570" r="1" b="8100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3B50D4-4D28-84FF-2631-3D8EC46C9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s-ES" sz="5600" dirty="0">
                <a:solidFill>
                  <a:srgbClr val="FFFFFF"/>
                </a:solidFill>
              </a:rPr>
              <a:t>C# </a:t>
            </a:r>
            <a:r>
              <a:rPr lang="es-ES" sz="5600" dirty="0" err="1">
                <a:solidFill>
                  <a:srgbClr val="FFFFFF"/>
                </a:solidFill>
              </a:rPr>
              <a:t>reflection</a:t>
            </a:r>
            <a:endParaRPr lang="es-SV" sz="5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C400BA-402B-DF64-235F-E4632CC5A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872" y="5796375"/>
            <a:ext cx="3633923" cy="510310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rgbClr val="FFFFFF"/>
                </a:solidFill>
              </a:rPr>
              <a:t>Guía práctica</a:t>
            </a:r>
            <a:endParaRPr lang="es-SV" sz="2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84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18C67-BB90-134F-D2A7-A4A7C417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200" dirty="0"/>
              <a:t>Referencia de </a:t>
            </a:r>
            <a:r>
              <a:rPr lang="es-ES" sz="4200" dirty="0" err="1"/>
              <a:t>Type</a:t>
            </a:r>
            <a:endParaRPr lang="es-SV" sz="4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ADA2C-1D78-10C6-24D0-58378FFC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Object.GetType</a:t>
            </a:r>
            <a:r>
              <a:rPr lang="es-ES" b="1" dirty="0"/>
              <a:t>()</a:t>
            </a:r>
            <a:endParaRPr lang="es-SV" b="1" dirty="0"/>
          </a:p>
          <a:p>
            <a:r>
              <a:rPr lang="es-SV" dirty="0"/>
              <a:t>Obtiene información del la </a:t>
            </a:r>
            <a:r>
              <a:rPr lang="es-SV" dirty="0" err="1"/>
              <a:t>metadata</a:t>
            </a:r>
            <a:r>
              <a:rPr lang="es-SV" dirty="0"/>
              <a:t> del tipo de dato.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System.Reflection.BindingFlags</a:t>
            </a:r>
            <a:r>
              <a:rPr lang="es-ES" b="1" dirty="0"/>
              <a:t> (</a:t>
            </a:r>
            <a:r>
              <a:rPr lang="es-ES" b="1" dirty="0" err="1"/>
              <a:t>enum</a:t>
            </a:r>
            <a:r>
              <a:rPr lang="es-ES" b="1" dirty="0"/>
              <a:t>)</a:t>
            </a:r>
          </a:p>
          <a:p>
            <a:r>
              <a:rPr lang="es-ES" dirty="0"/>
              <a:t>Enumeración que permite filtrar la búsqueda de metadatos en los tipos de datos.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GetProperties</a:t>
            </a:r>
            <a:r>
              <a:rPr lang="es-ES" b="1" dirty="0"/>
              <a:t>(), </a:t>
            </a:r>
            <a:r>
              <a:rPr lang="es-ES" b="1" dirty="0" err="1"/>
              <a:t>GetProperty</a:t>
            </a:r>
            <a:r>
              <a:rPr lang="es-ES" b="1" dirty="0"/>
              <a:t>(</a:t>
            </a:r>
            <a:r>
              <a:rPr lang="es-ES" b="1" dirty="0" err="1"/>
              <a:t>string</a:t>
            </a:r>
            <a:r>
              <a:rPr lang="es-ES" b="1" dirty="0"/>
              <a:t>, </a:t>
            </a:r>
            <a:r>
              <a:rPr lang="es-ES" b="1" dirty="0" err="1"/>
              <a:t>BindingFlags</a:t>
            </a:r>
            <a:r>
              <a:rPr lang="es-ES" b="1" dirty="0"/>
              <a:t>)</a:t>
            </a:r>
          </a:p>
          <a:p>
            <a:r>
              <a:rPr lang="es-ES" dirty="0"/>
              <a:t>Obtiene información de las propiedades de una clase.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 err="1"/>
              <a:t>GetMethods</a:t>
            </a:r>
            <a:r>
              <a:rPr lang="es-ES" b="1" dirty="0"/>
              <a:t>(), </a:t>
            </a:r>
            <a:r>
              <a:rPr lang="es-ES" b="1" dirty="0" err="1"/>
              <a:t>GetMethod</a:t>
            </a:r>
            <a:r>
              <a:rPr lang="es-ES" b="1" dirty="0"/>
              <a:t>(</a:t>
            </a:r>
            <a:r>
              <a:rPr lang="es-ES" b="1" dirty="0" err="1"/>
              <a:t>string</a:t>
            </a:r>
            <a:r>
              <a:rPr lang="es-ES" b="1" dirty="0"/>
              <a:t>, </a:t>
            </a:r>
            <a:r>
              <a:rPr lang="es-ES" b="1" dirty="0" err="1"/>
              <a:t>BindingFlags</a:t>
            </a:r>
            <a:r>
              <a:rPr lang="es-ES" b="1" dirty="0"/>
              <a:t>)</a:t>
            </a:r>
          </a:p>
          <a:p>
            <a:r>
              <a:rPr lang="es-ES" dirty="0"/>
              <a:t>Obtiene información de los métodos de la clase.</a:t>
            </a:r>
          </a:p>
        </p:txBody>
      </p:sp>
    </p:spTree>
    <p:extLst>
      <p:ext uri="{BB962C8B-B14F-4D97-AF65-F5344CB8AC3E}">
        <p14:creationId xmlns:p14="http://schemas.microsoft.com/office/powerpoint/2010/main" val="370060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323FB-579D-D1C8-D5F3-1B687905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 código vale más que una diapositiva…</a:t>
            </a:r>
          </a:p>
        </p:txBody>
      </p:sp>
      <p:sp>
        <p:nvSpPr>
          <p:cNvPr id="1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Marcador de contenido 8" descr="Un gato encima de un escritorio&#10;&#10;Descripción generada automáticamente con confianza media">
            <a:extLst>
              <a:ext uri="{FF2B5EF4-FFF2-40B4-BE49-F238E27FC236}">
                <a16:creationId xmlns:a16="http://schemas.microsoft.com/office/drawing/2014/main" id="{91A11C3D-2719-AE36-C001-747AB7CA3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6" y="2424173"/>
            <a:ext cx="5569864" cy="3131650"/>
          </a:xfrm>
          <a:prstGeom prst="rect">
            <a:avLst/>
          </a:prstGeom>
        </p:spPr>
      </p:pic>
      <p:sp>
        <p:nvSpPr>
          <p:cNvPr id="22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4E07C-A930-582B-4A16-E5139528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Reflection</a:t>
            </a:r>
            <a:r>
              <a:rPr lang="es-ES" dirty="0"/>
              <a:t> </a:t>
            </a:r>
            <a:r>
              <a:rPr lang="es-ES" i="1" dirty="0"/>
              <a:t>en una diapositiva…</a:t>
            </a:r>
            <a:endParaRPr lang="es-SV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6B079-B4A0-7A25-EC31-38900279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 una característica de los </a:t>
            </a:r>
            <a:r>
              <a:rPr lang="es-ES" dirty="0" err="1"/>
              <a:t>frameworks</a:t>
            </a:r>
            <a:r>
              <a:rPr lang="es-ES" dirty="0"/>
              <a:t> de desarrollo que permite realizar las siguientes tareas </a:t>
            </a:r>
            <a:r>
              <a:rPr lang="es-ES" u="sng" dirty="0"/>
              <a:t>en tiempo de ejecución:</a:t>
            </a:r>
          </a:p>
          <a:p>
            <a:pPr marL="0" indent="0">
              <a:buNone/>
            </a:pPr>
            <a:endParaRPr lang="es-ES" dirty="0"/>
          </a:p>
          <a:p>
            <a:r>
              <a:rPr lang="es-SV" dirty="0"/>
              <a:t>Obtener información de los elementos que forman </a:t>
            </a:r>
            <a:r>
              <a:rPr lang="es-SV" b="1" dirty="0"/>
              <a:t>un artefacto compilado </a:t>
            </a:r>
            <a:r>
              <a:rPr lang="es-SV" dirty="0"/>
              <a:t>por el </a:t>
            </a:r>
            <a:r>
              <a:rPr lang="es-SV" dirty="0" err="1"/>
              <a:t>framework</a:t>
            </a:r>
            <a:r>
              <a:rPr lang="es-SV" dirty="0"/>
              <a:t>.</a:t>
            </a:r>
          </a:p>
          <a:p>
            <a:r>
              <a:rPr lang="es-SV" dirty="0"/>
              <a:t>Cargar y descargar </a:t>
            </a:r>
            <a:r>
              <a:rPr lang="es-SV" b="1" dirty="0"/>
              <a:t>artefactos válidos</a:t>
            </a:r>
            <a:r>
              <a:rPr lang="es-SV" dirty="0"/>
              <a:t> de forma dinámica.</a:t>
            </a:r>
          </a:p>
          <a:p>
            <a:r>
              <a:rPr lang="es-SV" dirty="0"/>
              <a:t>Obtener y asignar valores.</a:t>
            </a:r>
          </a:p>
          <a:p>
            <a:r>
              <a:rPr lang="es-SV" dirty="0"/>
              <a:t>Obtener información de métodos y ejecutarlos a demanda.</a:t>
            </a:r>
          </a:p>
          <a:p>
            <a:r>
              <a:rPr lang="es-SV" dirty="0"/>
              <a:t>Generación de código dinámico</a:t>
            </a:r>
          </a:p>
          <a:p>
            <a:endParaRPr lang="es-SV" dirty="0"/>
          </a:p>
          <a:p>
            <a:endParaRPr lang="es-SV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AB0915A-4410-717B-F9D7-3E67FF8499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905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Reflection</a:t>
            </a:r>
            <a:endParaRPr lang="es-SV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8AE3DD1-3A67-A8BD-74B0-69D98A19EC3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Es una característica de los </a:t>
            </a:r>
            <a:r>
              <a:rPr lang="es-ES" dirty="0" err="1"/>
              <a:t>frameworks</a:t>
            </a:r>
            <a:r>
              <a:rPr lang="es-ES" dirty="0"/>
              <a:t> de desarrollo que permite realizar las siguientes tareas </a:t>
            </a:r>
            <a:r>
              <a:rPr lang="es-ES" u="sng" dirty="0"/>
              <a:t>en tiempo de ejecución: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SV" dirty="0"/>
              <a:t>Obtener información de los elementos que forman </a:t>
            </a:r>
            <a:r>
              <a:rPr lang="es-SV" b="1" dirty="0"/>
              <a:t>un artefacto compilado </a:t>
            </a:r>
            <a:r>
              <a:rPr lang="es-SV" dirty="0"/>
              <a:t>por el </a:t>
            </a:r>
            <a:r>
              <a:rPr lang="es-SV" dirty="0" err="1"/>
              <a:t>framework</a:t>
            </a:r>
            <a:r>
              <a:rPr lang="es-SV" dirty="0"/>
              <a:t>.</a:t>
            </a:r>
          </a:p>
          <a:p>
            <a:r>
              <a:rPr lang="es-SV" dirty="0"/>
              <a:t>Cargar y descargar </a:t>
            </a:r>
            <a:r>
              <a:rPr lang="es-SV" b="1" dirty="0"/>
              <a:t>artefactos válidos</a:t>
            </a:r>
            <a:r>
              <a:rPr lang="es-SV" dirty="0"/>
              <a:t> de forma dinámica.</a:t>
            </a:r>
          </a:p>
          <a:p>
            <a:r>
              <a:rPr lang="es-SV" dirty="0"/>
              <a:t>Obtener y asignar valores.</a:t>
            </a:r>
          </a:p>
          <a:p>
            <a:r>
              <a:rPr lang="es-SV" dirty="0"/>
              <a:t>Obtener información de métodos y ejecutarlos a demanda.</a:t>
            </a:r>
          </a:p>
          <a:p>
            <a:r>
              <a:rPr lang="es-SV" dirty="0"/>
              <a:t>Generación de código dinámico </a:t>
            </a:r>
            <a:r>
              <a:rPr lang="es-SV" i="1" dirty="0"/>
              <a:t>(un gran poder… </a:t>
            </a:r>
            <a:r>
              <a:rPr lang="es-SV" dirty="0"/>
              <a:t>🕷️🕸️</a:t>
            </a:r>
            <a:r>
              <a:rPr lang="es-SV" i="1" dirty="0"/>
              <a:t>)</a:t>
            </a:r>
            <a:endParaRPr lang="es-SV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63747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3AEFD-23FC-4E84-7440-40CC9D85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Namespaces</a:t>
            </a:r>
            <a:r>
              <a:rPr lang="es-ES" dirty="0"/>
              <a:t> y clase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37723-B43E-7C11-0E04-1E4F807D8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 err="1"/>
              <a:t>System.Reflection</a:t>
            </a:r>
            <a:endParaRPr lang="es-ES" b="1" dirty="0"/>
          </a:p>
          <a:p>
            <a:r>
              <a:rPr lang="es-ES" dirty="0"/>
              <a:t>Obtener información de los elementos de </a:t>
            </a:r>
            <a:r>
              <a:rPr lang="es-ES" b="1" dirty="0"/>
              <a:t>los artefactos.</a:t>
            </a:r>
          </a:p>
          <a:p>
            <a:r>
              <a:rPr lang="es-ES" dirty="0"/>
              <a:t>Carga y descarga de </a:t>
            </a:r>
            <a:r>
              <a:rPr lang="es-ES" b="1" dirty="0"/>
              <a:t>artefactos.</a:t>
            </a:r>
          </a:p>
          <a:p>
            <a:r>
              <a:rPr lang="es-ES" dirty="0"/>
              <a:t>Obtener y asignar valores.</a:t>
            </a:r>
          </a:p>
          <a:p>
            <a:r>
              <a:rPr lang="es-ES" dirty="0"/>
              <a:t>Ejecutar métodos.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 err="1"/>
              <a:t>Type</a:t>
            </a:r>
            <a:r>
              <a:rPr lang="es-ES" b="1" dirty="0"/>
              <a:t> (</a:t>
            </a:r>
            <a:r>
              <a:rPr lang="es-ES" b="1" dirty="0" err="1"/>
              <a:t>class</a:t>
            </a:r>
            <a:r>
              <a:rPr lang="es-ES" b="1" dirty="0"/>
              <a:t>)</a:t>
            </a:r>
          </a:p>
          <a:p>
            <a:r>
              <a:rPr lang="es-ES" dirty="0"/>
              <a:t>Obtener información de un tipo de dato (su definición).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 err="1"/>
              <a:t>System.Reflection.Emit</a:t>
            </a:r>
            <a:endParaRPr lang="es-ES" b="1" dirty="0"/>
          </a:p>
          <a:p>
            <a:r>
              <a:rPr lang="es-ES" dirty="0"/>
              <a:t>Generación de código dinámico.</a:t>
            </a:r>
          </a:p>
          <a:p>
            <a:endParaRPr lang="es-ES" b="1" dirty="0"/>
          </a:p>
          <a:p>
            <a:endParaRPr lang="es-ES" b="1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8178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19BC-746D-4F54-8FAF-D871636C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Acerca de los artefactos…</a:t>
            </a:r>
            <a:endParaRPr lang="es-SV" dirty="0"/>
          </a:p>
        </p:txBody>
      </p:sp>
      <p:pic>
        <p:nvPicPr>
          <p:cNvPr id="1028" name="Picture 4" descr="What Is Appdomain In .net">
            <a:extLst>
              <a:ext uri="{FF2B5EF4-FFF2-40B4-BE49-F238E27FC236}">
                <a16:creationId xmlns:a16="http://schemas.microsoft.com/office/drawing/2014/main" id="{7E3F37B4-4FA5-80DC-B3F4-5A648213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24" y="2318614"/>
            <a:ext cx="6778751" cy="34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69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19BC-746D-4F54-8FAF-D871636C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Acerca de los artefactos…</a:t>
            </a:r>
            <a:endParaRPr lang="es-SV" dirty="0"/>
          </a:p>
        </p:txBody>
      </p:sp>
      <p:pic>
        <p:nvPicPr>
          <p:cNvPr id="2050" name="Picture 2" descr="Ganesan Senthilvel: Contents of .NET Managed Module">
            <a:extLst>
              <a:ext uri="{FF2B5EF4-FFF2-40B4-BE49-F238E27FC236}">
                <a16:creationId xmlns:a16="http://schemas.microsoft.com/office/drawing/2014/main" id="{FD0949D3-6EFA-CA02-FC2B-D4356E21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92" y="1690688"/>
            <a:ext cx="7889415" cy="437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8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19BC-746D-4F54-8FAF-D871636C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Acerca de los artefactos…</a:t>
            </a:r>
            <a:endParaRPr lang="es-SV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4A22645-729A-831C-C6A4-5FBAAAF4B397}"/>
              </a:ext>
            </a:extLst>
          </p:cNvPr>
          <p:cNvGrpSpPr/>
          <p:nvPr/>
        </p:nvGrpSpPr>
        <p:grpSpPr>
          <a:xfrm>
            <a:off x="3420052" y="2362440"/>
            <a:ext cx="5351895" cy="2133120"/>
            <a:chOff x="3420052" y="1738125"/>
            <a:chExt cx="5351895" cy="2133120"/>
          </a:xfrm>
        </p:grpSpPr>
        <p:pic>
          <p:nvPicPr>
            <p:cNvPr id="3074" name="Picture 2" descr="Application Domain and External SWF Loading">
              <a:extLst>
                <a:ext uri="{FF2B5EF4-FFF2-40B4-BE49-F238E27FC236}">
                  <a16:creationId xmlns:a16="http://schemas.microsoft.com/office/drawing/2014/main" id="{7F7B4228-3E7F-4B7B-39C2-73225C6978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7" b="55137"/>
            <a:stretch/>
          </p:blipFill>
          <p:spPr bwMode="auto">
            <a:xfrm>
              <a:off x="3420052" y="1738125"/>
              <a:ext cx="5351895" cy="213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FE2C12B-F7F7-4B26-29EE-AF481F389FB3}"/>
                </a:ext>
              </a:extLst>
            </p:cNvPr>
            <p:cNvSpPr txBox="1"/>
            <p:nvPr/>
          </p:nvSpPr>
          <p:spPr>
            <a:xfrm>
              <a:off x="3700568" y="2045506"/>
              <a:ext cx="31288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Module</a:t>
              </a:r>
              <a:endParaRPr lang="es-SV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89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18C67-BB90-134F-D2A7-A4A7C417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200" dirty="0"/>
              <a:t>Referencia de clases (</a:t>
            </a:r>
            <a:r>
              <a:rPr lang="es-ES" sz="4200" dirty="0" err="1"/>
              <a:t>System.Reflection</a:t>
            </a:r>
            <a:r>
              <a:rPr lang="es-ES" sz="4200" dirty="0"/>
              <a:t>)</a:t>
            </a:r>
            <a:endParaRPr lang="es-SV" sz="4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ADA2C-1D78-10C6-24D0-58378FFC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Assembly</a:t>
            </a:r>
            <a:endParaRPr lang="es-ES" b="1" dirty="0"/>
          </a:p>
          <a:p>
            <a:r>
              <a:rPr lang="es-ES" dirty="0"/>
              <a:t>Definir y cargar ensamblados.</a:t>
            </a:r>
          </a:p>
          <a:p>
            <a:r>
              <a:rPr lang="es-ES" dirty="0"/>
              <a:t>Cargar módulos definidos en el manifiesto del ensamblado.</a:t>
            </a:r>
          </a:p>
          <a:p>
            <a:r>
              <a:rPr lang="es-ES" dirty="0"/>
              <a:t>Identificar tipos del ensamblado.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Module</a:t>
            </a:r>
          </a:p>
          <a:p>
            <a:r>
              <a:rPr lang="es-SV" dirty="0"/>
              <a:t>Informar del ensamblado que contiene el módulo.</a:t>
            </a:r>
          </a:p>
          <a:p>
            <a:r>
              <a:rPr lang="es-SV" dirty="0"/>
              <a:t>Listar los tipos de datos en el módulo.</a:t>
            </a:r>
          </a:p>
        </p:txBody>
      </p:sp>
    </p:spTree>
    <p:extLst>
      <p:ext uri="{BB962C8B-B14F-4D97-AF65-F5344CB8AC3E}">
        <p14:creationId xmlns:p14="http://schemas.microsoft.com/office/powerpoint/2010/main" val="190943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18C67-BB90-134F-D2A7-A4A7C417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200" dirty="0"/>
              <a:t>Referencia de clases (</a:t>
            </a:r>
            <a:r>
              <a:rPr lang="es-ES" sz="4200" dirty="0" err="1"/>
              <a:t>System.Reflection</a:t>
            </a:r>
            <a:r>
              <a:rPr lang="es-ES" sz="4200" dirty="0"/>
              <a:t>)</a:t>
            </a:r>
            <a:endParaRPr lang="es-SV" sz="4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ADA2C-1D78-10C6-24D0-58378FFC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ParameterInfo</a:t>
            </a:r>
            <a:endParaRPr lang="es-ES" b="1" dirty="0"/>
          </a:p>
          <a:p>
            <a:r>
              <a:rPr lang="es-ES" dirty="0"/>
              <a:t>Obtener información de los parámetros de los métodos (tipos de datos, posición, si es de entrada/salida, etc.)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ConstructorInfo</a:t>
            </a:r>
            <a:r>
              <a:rPr lang="es-ES" b="1" dirty="0"/>
              <a:t>, </a:t>
            </a:r>
            <a:r>
              <a:rPr lang="es-ES" b="1" dirty="0" err="1"/>
              <a:t>MethodInfo</a:t>
            </a:r>
            <a:r>
              <a:rPr lang="es-ES" b="1" dirty="0"/>
              <a:t> </a:t>
            </a:r>
          </a:p>
          <a:p>
            <a:r>
              <a:rPr lang="es-ES" dirty="0"/>
              <a:t>Obtener información de </a:t>
            </a:r>
            <a:r>
              <a:rPr lang="es-ES" i="1" dirty="0"/>
              <a:t>las firmas</a:t>
            </a:r>
            <a:r>
              <a:rPr lang="es-ES" dirty="0"/>
              <a:t>.</a:t>
            </a:r>
          </a:p>
          <a:p>
            <a:r>
              <a:rPr lang="es-ES" dirty="0"/>
              <a:t>Invocar (ejecutar) los constructores o métodos.</a:t>
            </a:r>
          </a:p>
        </p:txBody>
      </p:sp>
    </p:spTree>
    <p:extLst>
      <p:ext uri="{BB962C8B-B14F-4D97-AF65-F5344CB8AC3E}">
        <p14:creationId xmlns:p14="http://schemas.microsoft.com/office/powerpoint/2010/main" val="241453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18C67-BB90-134F-D2A7-A4A7C417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200" dirty="0"/>
              <a:t>Referencia de clases (</a:t>
            </a:r>
            <a:r>
              <a:rPr lang="es-ES" sz="4200" dirty="0" err="1"/>
              <a:t>System.Reflection</a:t>
            </a:r>
            <a:r>
              <a:rPr lang="es-ES" sz="4200" dirty="0"/>
              <a:t>)</a:t>
            </a:r>
            <a:endParaRPr lang="es-SV" sz="4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ADA2C-1D78-10C6-24D0-58378FFC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err="1"/>
              <a:t>FieldInfo</a:t>
            </a:r>
            <a:r>
              <a:rPr lang="es-ES" b="1" dirty="0"/>
              <a:t>, </a:t>
            </a:r>
            <a:r>
              <a:rPr lang="es-ES" b="1" dirty="0" err="1"/>
              <a:t>PropertyInfo</a:t>
            </a:r>
            <a:r>
              <a:rPr lang="es-ES" b="1" dirty="0"/>
              <a:t> </a:t>
            </a:r>
            <a:r>
              <a:rPr lang="es-SV" dirty="0"/>
              <a:t>🔥❤️</a:t>
            </a:r>
            <a:endParaRPr lang="es-SV" b="1" dirty="0"/>
          </a:p>
          <a:p>
            <a:r>
              <a:rPr lang="es-SV" dirty="0"/>
              <a:t>Obtener información de propiedades y campos.</a:t>
            </a:r>
          </a:p>
          <a:p>
            <a:r>
              <a:rPr lang="es-SV" dirty="0"/>
              <a:t>Obtener y asignar valores.</a:t>
            </a:r>
            <a:endParaRPr lang="es-SV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CustomAttributeData</a:t>
            </a:r>
            <a:endParaRPr lang="es-ES" b="1" dirty="0"/>
          </a:p>
          <a:p>
            <a:r>
              <a:rPr lang="es-ES" dirty="0"/>
              <a:t>Obtener información de atributos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 err="1"/>
              <a:t>EventInfo</a:t>
            </a:r>
            <a:endParaRPr lang="es-ES" b="1" dirty="0"/>
          </a:p>
          <a:p>
            <a:r>
              <a:rPr lang="es-ES" dirty="0"/>
              <a:t>Obtener información de eventos</a:t>
            </a:r>
          </a:p>
          <a:p>
            <a:r>
              <a:rPr lang="es-ES" dirty="0"/>
              <a:t>Agregar o remover eventos</a:t>
            </a:r>
          </a:p>
        </p:txBody>
      </p:sp>
    </p:spTree>
    <p:extLst>
      <p:ext uri="{BB962C8B-B14F-4D97-AF65-F5344CB8AC3E}">
        <p14:creationId xmlns:p14="http://schemas.microsoft.com/office/powerpoint/2010/main" val="377781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425</Words>
  <Application>Microsoft Office PowerPoint</Application>
  <PresentationFormat>Panorámica</PresentationFormat>
  <Paragraphs>75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Univers</vt:lpstr>
      <vt:lpstr>GradientVTI</vt:lpstr>
      <vt:lpstr>C# reflection</vt:lpstr>
      <vt:lpstr>Reflection en una diapositiva…</vt:lpstr>
      <vt:lpstr>Namespaces y clase</vt:lpstr>
      <vt:lpstr>Acerca de los artefactos…</vt:lpstr>
      <vt:lpstr>Acerca de los artefactos…</vt:lpstr>
      <vt:lpstr>Acerca de los artefactos…</vt:lpstr>
      <vt:lpstr>Referencia de clases (System.Reflection)</vt:lpstr>
      <vt:lpstr>Referencia de clases (System.Reflection)</vt:lpstr>
      <vt:lpstr>Referencia de clases (System.Reflection)</vt:lpstr>
      <vt:lpstr>Referencia de Type</vt:lpstr>
      <vt:lpstr>Un código vale más que una diapositiva…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reflection</dc:title>
  <dc:creator>LUIS FERNANDEZ BATRES</dc:creator>
  <cp:lastModifiedBy>LUIS FERNANDEZ BATRES</cp:lastModifiedBy>
  <cp:revision>1</cp:revision>
  <dcterms:created xsi:type="dcterms:W3CDTF">2022-08-14T00:50:17Z</dcterms:created>
  <dcterms:modified xsi:type="dcterms:W3CDTF">2022-08-14T03:42:19Z</dcterms:modified>
</cp:coreProperties>
</file>