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60" r:id="rId3"/>
    <p:sldId id="270" r:id="rId4"/>
    <p:sldId id="263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61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6579"/>
    <a:srgbClr val="EE7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4111605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c4111605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13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4147e5b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c4147e5ba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https://pixabay.com/en/winning-motivation-succeed-man-1529402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7805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4147e5b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c4147e5ba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https://pixabay.com/en/winning-motivation-succeed-man-1529402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770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c4147e5ba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c4147e5ba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026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3e5f588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c3e5f588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c4147e5ba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c4147e5ba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https://pixabay.com/en/skyscraper-glass-facade-offices-418189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4147e5b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c4147e5ba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https://pixabay.com/en/winning-motivation-succeed-man-1529402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82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63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4147e5b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c4147e5ba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https://pixabay.com/en/winning-motivation-succeed-man-1529402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901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c4147e5b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c4147e5b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96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4111605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c4111605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84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2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3;p4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" name="Google Shape;41;p6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30"/>
          <p:cNvSpPr txBox="1"/>
          <p:nvPr/>
        </p:nvSpPr>
        <p:spPr>
          <a:xfrm>
            <a:off x="1346791" y="1800084"/>
            <a:ext cx="648586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FFFFFF"/>
                </a:solidFill>
                <a:latin typeface="+mn-lt"/>
                <a:ea typeface="Trebuchet MS"/>
                <a:cs typeface="Josefin Sans" panose="020B0604020202020204" charset="0"/>
                <a:sym typeface="Trebuchet MS"/>
              </a:rPr>
              <a:t>XÂY DỰNG ỨNG DỤNG QUẢN LÝ VIỆC CHO THUÊ XE MÁY, XE ĐẠP</a:t>
            </a:r>
            <a:endParaRPr sz="2700" b="1" dirty="0">
              <a:solidFill>
                <a:srgbClr val="FFFFFF"/>
              </a:solidFill>
              <a:latin typeface="+mn-lt"/>
              <a:ea typeface="Trebuchet MS"/>
              <a:cs typeface="Josefin Sans" panose="020B0604020202020204" charset="0"/>
              <a:sym typeface="Trebuchet MS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1825256" y="1435673"/>
            <a:ext cx="5493488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BÁO CÁO THỰC TẬP NHẬN THỨC</a:t>
            </a:r>
            <a:endParaRPr lang="en-GB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3593532" y="4412025"/>
            <a:ext cx="1673400" cy="393900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START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2590490" y="2657205"/>
            <a:ext cx="4565529" cy="149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Nhóm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: 05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</a:rPr>
              <a:t>Sinh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n-GB" sz="12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Trưởng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nhóm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Nguyễn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Bá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Trường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: 45K21.2</a:t>
            </a:r>
            <a:endParaRPr lang="en-GB" sz="12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Thành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Lê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Thị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Diệu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Hoài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: 45K21.2</a:t>
            </a:r>
            <a:endParaRPr lang="en-GB" sz="12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Thành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Trần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Ngọc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Trinh	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: 45K21.1</a:t>
            </a:r>
            <a:endParaRPr lang="en-GB" sz="12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Thành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Trần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Võ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Thị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Thủy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Tiên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: 45K21.1</a:t>
            </a:r>
            <a:endParaRPr lang="en-GB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1200" b="1" dirty="0" err="1">
                <a:solidFill>
                  <a:schemeClr val="bg1">
                    <a:lumMod val="85000"/>
                  </a:schemeClr>
                </a:solidFill>
              </a:rPr>
              <a:t>Giảng</a:t>
            </a:r>
            <a:r>
              <a:rPr lang="fr-FR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fr-FR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bg1">
                    <a:lumMod val="85000"/>
                  </a:schemeClr>
                </a:solidFill>
              </a:rPr>
              <a:t>hướng</a:t>
            </a:r>
            <a:r>
              <a:rPr lang="fr-FR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bg1">
                    <a:lumMod val="85000"/>
                  </a:schemeClr>
                </a:solidFill>
              </a:rPr>
              <a:t>dẫn</a:t>
            </a:r>
            <a:r>
              <a:rPr lang="fr-FR" sz="1200" b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Cao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Thị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Nhâm</a:t>
            </a:r>
            <a:endParaRPr lang="en-GB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C3C6D0-361B-4158-BF09-FD69671150B6}"/>
              </a:ext>
            </a:extLst>
          </p:cNvPr>
          <p:cNvSpPr/>
          <p:nvPr/>
        </p:nvSpPr>
        <p:spPr>
          <a:xfrm>
            <a:off x="1952846" y="4321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TRƯỜNG ĐẠI HỌC KINH TẾ</a:t>
            </a:r>
            <a:endParaRPr lang="en-GB" sz="1200" b="1" dirty="0">
              <a:solidFill>
                <a:schemeClr val="bg1">
                  <a:lumMod val="85000"/>
                </a:schemeClr>
              </a:solidFill>
            </a:endParaRPr>
          </a:p>
          <a:p>
            <a:pPr indent="457200"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KHOA THỐNG KÊ – TIN HỌC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B70039-CCA8-472F-8A76-AD00C118397E}"/>
              </a:ext>
            </a:extLst>
          </p:cNvPr>
          <p:cNvCxnSpPr/>
          <p:nvPr/>
        </p:nvCxnSpPr>
        <p:spPr>
          <a:xfrm>
            <a:off x="3870251" y="504875"/>
            <a:ext cx="11199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72B8AC-C226-4B80-91D1-A6D1F31AF83A}"/>
              </a:ext>
            </a:extLst>
          </p:cNvPr>
          <p:cNvSpPr/>
          <p:nvPr/>
        </p:nvSpPr>
        <p:spPr>
          <a:xfrm>
            <a:off x="0" y="4380271"/>
            <a:ext cx="9144000" cy="771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7D16D-B456-4784-89F4-1B15E05E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2.3 </a:t>
            </a:r>
            <a:r>
              <a:rPr lang="en-GB" sz="2400" dirty="0" err="1"/>
              <a:t>Thiết</a:t>
            </a:r>
            <a:r>
              <a:rPr lang="en-GB" sz="2400" dirty="0"/>
              <a:t> </a:t>
            </a:r>
            <a:r>
              <a:rPr lang="en-GB" sz="2400" dirty="0" err="1"/>
              <a:t>kế</a:t>
            </a:r>
            <a:r>
              <a:rPr lang="en-GB" sz="2400" dirty="0"/>
              <a:t> c</a:t>
            </a:r>
            <a:r>
              <a:rPr lang="vi-VN" sz="2400" dirty="0"/>
              <a:t>ơ</a:t>
            </a:r>
            <a:r>
              <a:rPr lang="en-GB" sz="2400" dirty="0"/>
              <a:t> </a:t>
            </a:r>
            <a:r>
              <a:rPr lang="en-GB" sz="2400" dirty="0" err="1"/>
              <a:t>sở</a:t>
            </a:r>
            <a:r>
              <a:rPr lang="en-GB" sz="2400" dirty="0"/>
              <a:t> </a:t>
            </a:r>
            <a:r>
              <a:rPr lang="en-GB" sz="2400" dirty="0" err="1"/>
              <a:t>dữ</a:t>
            </a:r>
            <a:r>
              <a:rPr lang="en-GB" sz="2400" dirty="0"/>
              <a:t> </a:t>
            </a:r>
            <a:r>
              <a:rPr lang="en-GB" sz="2400" dirty="0" err="1"/>
              <a:t>liệu</a:t>
            </a:r>
            <a:endParaRPr lang="en-GB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BBC55-2EAE-43FE-B47E-4DC7454F0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27066"/>
              </p:ext>
            </p:extLst>
          </p:nvPr>
        </p:nvGraphicFramePr>
        <p:xfrm>
          <a:off x="661090" y="810281"/>
          <a:ext cx="7834719" cy="105841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007110">
                  <a:extLst>
                    <a:ext uri="{9D8B030D-6E8A-4147-A177-3AD203B41FA5}">
                      <a16:colId xmlns:a16="http://schemas.microsoft.com/office/drawing/2014/main" val="2019301463"/>
                    </a:ext>
                  </a:extLst>
                </a:gridCol>
                <a:gridCol w="1289685">
                  <a:extLst>
                    <a:ext uri="{9D8B030D-6E8A-4147-A177-3AD203B41FA5}">
                      <a16:colId xmlns:a16="http://schemas.microsoft.com/office/drawing/2014/main" val="1907130252"/>
                    </a:ext>
                  </a:extLst>
                </a:gridCol>
                <a:gridCol w="889953">
                  <a:extLst>
                    <a:ext uri="{9D8B030D-6E8A-4147-A177-3AD203B41FA5}">
                      <a16:colId xmlns:a16="http://schemas.microsoft.com/office/drawing/2014/main" val="1162350125"/>
                    </a:ext>
                  </a:extLst>
                </a:gridCol>
                <a:gridCol w="4647971">
                  <a:extLst>
                    <a:ext uri="{9D8B030D-6E8A-4147-A177-3AD203B41FA5}">
                      <a16:colId xmlns:a16="http://schemas.microsoft.com/office/drawing/2014/main" val="2671411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Tên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cột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Kiểu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dữ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liệu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Khóa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Mô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tả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420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MaX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VARCHAR(5)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7938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Khóa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chính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Bao </a:t>
                      </a:r>
                      <a:r>
                        <a:rPr lang="en-US" sz="1100" dirty="0" err="1">
                          <a:effectLst/>
                        </a:rPr>
                        <a:t>gồm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một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chữ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cái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và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số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thứ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tự</a:t>
                      </a:r>
                      <a:r>
                        <a:rPr lang="en-US" sz="1100" dirty="0">
                          <a:effectLst/>
                        </a:rPr>
                        <a:t>. </a:t>
                      </a:r>
                      <a:r>
                        <a:rPr lang="en-US" sz="1100" dirty="0" err="1">
                          <a:effectLst/>
                        </a:rPr>
                        <a:t>Ví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dụ</a:t>
                      </a:r>
                      <a:r>
                        <a:rPr lang="en-US" sz="1100" dirty="0">
                          <a:effectLst/>
                        </a:rPr>
                        <a:t>: M001(</a:t>
                      </a:r>
                      <a:r>
                        <a:rPr lang="en-US" sz="1100" dirty="0" err="1">
                          <a:effectLst/>
                        </a:rPr>
                        <a:t>xe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máy</a:t>
                      </a:r>
                      <a:r>
                        <a:rPr lang="en-US" sz="1100" dirty="0">
                          <a:effectLst/>
                        </a:rPr>
                        <a:t>), D001(</a:t>
                      </a:r>
                      <a:r>
                        <a:rPr lang="en-US" sz="1100" dirty="0" err="1">
                          <a:effectLst/>
                        </a:rPr>
                        <a:t>xe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đạp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534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TinhTrang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NVARCHAR(50)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Hỏng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Đang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cho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thuê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Sẵn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có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668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MoTa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NVARCHAR(100)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Ghi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chú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cho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xe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1175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Loai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NVARCHAR(50)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Xe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máy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Xe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đạp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139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DonGiaThue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3681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99FE25-EDC0-4575-B4D3-F5FFA5E6B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85825"/>
              </p:ext>
            </p:extLst>
          </p:nvPr>
        </p:nvGraphicFramePr>
        <p:xfrm>
          <a:off x="1108113" y="2167581"/>
          <a:ext cx="4459403" cy="70866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54319">
                  <a:extLst>
                    <a:ext uri="{9D8B030D-6E8A-4147-A177-3AD203B41FA5}">
                      <a16:colId xmlns:a16="http://schemas.microsoft.com/office/drawing/2014/main" val="730645668"/>
                    </a:ext>
                  </a:extLst>
                </a:gridCol>
                <a:gridCol w="1312607">
                  <a:extLst>
                    <a:ext uri="{9D8B030D-6E8A-4147-A177-3AD203B41FA5}">
                      <a16:colId xmlns:a16="http://schemas.microsoft.com/office/drawing/2014/main" val="2878891546"/>
                    </a:ext>
                  </a:extLst>
                </a:gridCol>
                <a:gridCol w="862780">
                  <a:extLst>
                    <a:ext uri="{9D8B030D-6E8A-4147-A177-3AD203B41FA5}">
                      <a16:colId xmlns:a16="http://schemas.microsoft.com/office/drawing/2014/main" val="471137332"/>
                    </a:ext>
                  </a:extLst>
                </a:gridCol>
                <a:gridCol w="1629697">
                  <a:extLst>
                    <a:ext uri="{9D8B030D-6E8A-4147-A177-3AD203B41FA5}">
                      <a16:colId xmlns:a16="http://schemas.microsoft.com/office/drawing/2014/main" val="3727750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Tên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cột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Kiểu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dữ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liệu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Khóa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Mô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tả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716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SoDT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VARCHAR(15)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Khóa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chính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76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Ten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NVARCHAR(100)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86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DiaChi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NVARCHAR(100)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Ghi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tên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phòng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tên</a:t>
                      </a:r>
                      <a:r>
                        <a:rPr lang="en-US" sz="1100" dirty="0">
                          <a:effectLst/>
                        </a:rPr>
                        <a:t> KS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07992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9ABA22-9257-40D2-9ABD-85F7EB5E4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90801"/>
              </p:ext>
            </p:extLst>
          </p:nvPr>
        </p:nvGraphicFramePr>
        <p:xfrm>
          <a:off x="311700" y="3290744"/>
          <a:ext cx="8168623" cy="1587627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34540">
                  <a:extLst>
                    <a:ext uri="{9D8B030D-6E8A-4147-A177-3AD203B41FA5}">
                      <a16:colId xmlns:a16="http://schemas.microsoft.com/office/drawing/2014/main" val="4146511257"/>
                    </a:ext>
                  </a:extLst>
                </a:gridCol>
                <a:gridCol w="1211898">
                  <a:extLst>
                    <a:ext uri="{9D8B030D-6E8A-4147-A177-3AD203B41FA5}">
                      <a16:colId xmlns:a16="http://schemas.microsoft.com/office/drawing/2014/main" val="2043713629"/>
                    </a:ext>
                  </a:extLst>
                </a:gridCol>
                <a:gridCol w="1642110">
                  <a:extLst>
                    <a:ext uri="{9D8B030D-6E8A-4147-A177-3AD203B41FA5}">
                      <a16:colId xmlns:a16="http://schemas.microsoft.com/office/drawing/2014/main" val="736324596"/>
                    </a:ext>
                  </a:extLst>
                </a:gridCol>
                <a:gridCol w="4380075">
                  <a:extLst>
                    <a:ext uri="{9D8B030D-6E8A-4147-A177-3AD203B41FA5}">
                      <a16:colId xmlns:a16="http://schemas.microsoft.com/office/drawing/2014/main" val="1713932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Tên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cột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Kiểu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dữ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liệu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Khóa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Mô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tả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383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SoDT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VARCHAR(15)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Khóa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chính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khóa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ngoại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47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MaX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VARCHAR(5)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Khóa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chính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khóa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ngoại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102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DamBao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NVARCHAR(50)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Ghi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tên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loại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giấy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tờ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dùng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để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đảm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bảo</a:t>
                      </a:r>
                      <a:r>
                        <a:rPr lang="en-US" sz="1100" dirty="0">
                          <a:effectLst/>
                        </a:rPr>
                        <a:t> (CMT, </a:t>
                      </a:r>
                      <a:r>
                        <a:rPr lang="en-US" sz="1100" dirty="0" err="1">
                          <a:effectLst/>
                        </a:rPr>
                        <a:t>Thẻ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căn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cước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Tiền</a:t>
                      </a:r>
                      <a:r>
                        <a:rPr lang="en-US" sz="1100" dirty="0">
                          <a:effectLst/>
                        </a:rPr>
                        <a:t>,…)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749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NgayThue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67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GioThue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TIME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885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NgayTra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355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GioTra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TIME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073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ThanhTien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8048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3DFB37-E713-4DC1-8148-E804BB817BA8}"/>
              </a:ext>
            </a:extLst>
          </p:cNvPr>
          <p:cNvSpPr txBox="1"/>
          <p:nvPr/>
        </p:nvSpPr>
        <p:spPr>
          <a:xfrm>
            <a:off x="235974" y="749209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3D4507-067D-4941-AC88-E4D349CD9DF0}"/>
              </a:ext>
            </a:extLst>
          </p:cNvPr>
          <p:cNvSpPr txBox="1"/>
          <p:nvPr/>
        </p:nvSpPr>
        <p:spPr>
          <a:xfrm>
            <a:off x="253766" y="211171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KHACH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13418-52DA-44E2-B97E-EA3D14FBF383}"/>
              </a:ext>
            </a:extLst>
          </p:cNvPr>
          <p:cNvSpPr txBox="1"/>
          <p:nvPr/>
        </p:nvSpPr>
        <p:spPr>
          <a:xfrm>
            <a:off x="235974" y="295199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THUE</a:t>
            </a:r>
          </a:p>
        </p:txBody>
      </p:sp>
    </p:spTree>
    <p:extLst>
      <p:ext uri="{BB962C8B-B14F-4D97-AF65-F5344CB8AC3E}">
        <p14:creationId xmlns:p14="http://schemas.microsoft.com/office/powerpoint/2010/main" val="210294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44"/>
          <p:cNvGrpSpPr/>
          <p:nvPr/>
        </p:nvGrpSpPr>
        <p:grpSpPr>
          <a:xfrm>
            <a:off x="3544260" y="1789667"/>
            <a:ext cx="2055372" cy="2247336"/>
            <a:chOff x="3395619" y="1394296"/>
            <a:chExt cx="2352761" cy="2572500"/>
          </a:xfrm>
        </p:grpSpPr>
        <p:grpSp>
          <p:nvGrpSpPr>
            <p:cNvPr id="649" name="Google Shape;649;p44"/>
            <p:cNvGrpSpPr/>
            <p:nvPr/>
          </p:nvGrpSpPr>
          <p:grpSpPr>
            <a:xfrm>
              <a:off x="3395619" y="1394296"/>
              <a:ext cx="2352761" cy="2354908"/>
              <a:chOff x="2600775" y="1409700"/>
              <a:chExt cx="1972800" cy="1974600"/>
            </a:xfrm>
          </p:grpSpPr>
          <p:sp>
            <p:nvSpPr>
              <p:cNvPr id="650" name="Google Shape;650;p44"/>
              <p:cNvSpPr/>
              <p:nvPr/>
            </p:nvSpPr>
            <p:spPr>
              <a:xfrm>
                <a:off x="2600775" y="1409700"/>
                <a:ext cx="1972800" cy="19746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4"/>
              <p:cNvSpPr/>
              <p:nvPr/>
            </p:nvSpPr>
            <p:spPr>
              <a:xfrm>
                <a:off x="2811075" y="1620300"/>
                <a:ext cx="1552200" cy="15534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4"/>
              <p:cNvSpPr/>
              <p:nvPr/>
            </p:nvSpPr>
            <p:spPr>
              <a:xfrm>
                <a:off x="3017175" y="1826550"/>
                <a:ext cx="1140000" cy="11409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4"/>
              <p:cNvSpPr/>
              <p:nvPr/>
            </p:nvSpPr>
            <p:spPr>
              <a:xfrm>
                <a:off x="3210375" y="2019900"/>
                <a:ext cx="753600" cy="7542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4"/>
              <p:cNvSpPr/>
              <p:nvPr/>
            </p:nvSpPr>
            <p:spPr>
              <a:xfrm>
                <a:off x="3389775" y="2199450"/>
                <a:ext cx="394800" cy="395100"/>
              </a:xfrm>
              <a:prstGeom prst="ellipse">
                <a:avLst/>
              </a:prstGeom>
              <a:noFill/>
              <a:ln w="76200" cap="flat" cmpd="sng">
                <a:solidFill>
                  <a:srgbClr val="EE79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5" name="Google Shape;655;p44"/>
            <p:cNvSpPr/>
            <p:nvPr/>
          </p:nvSpPr>
          <p:spPr>
            <a:xfrm>
              <a:off x="4488000" y="2487750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 rot="-7200143">
              <a:off x="4968158" y="3565405"/>
              <a:ext cx="496764" cy="248382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 rot="3600455">
              <a:off x="4186306" y="3200168"/>
              <a:ext cx="1541754" cy="8037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4"/>
          <p:cNvSpPr txBox="1"/>
          <p:nvPr/>
        </p:nvSpPr>
        <p:spPr>
          <a:xfrm>
            <a:off x="1340496" y="727594"/>
            <a:ext cx="6462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</a:t>
            </a:r>
            <a:r>
              <a:rPr lang="vi-V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Ư</a:t>
            </a:r>
            <a:r>
              <a:rPr lang="en-GB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ƠNG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PHÁT TRIỂN ỨNG DỤNG</a:t>
            </a:r>
            <a:endParaRPr sz="2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2842202" y="2255275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4"/>
          <p:cNvSpPr/>
          <p:nvPr/>
        </p:nvSpPr>
        <p:spPr>
          <a:xfrm>
            <a:off x="2842202" y="2880950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4"/>
          <p:cNvSpPr/>
          <p:nvPr/>
        </p:nvSpPr>
        <p:spPr>
          <a:xfrm>
            <a:off x="5812825" y="2255275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4"/>
          <p:cNvSpPr/>
          <p:nvPr/>
        </p:nvSpPr>
        <p:spPr>
          <a:xfrm>
            <a:off x="5812825" y="2880950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44"/>
          <p:cNvGrpSpPr/>
          <p:nvPr/>
        </p:nvGrpSpPr>
        <p:grpSpPr>
          <a:xfrm>
            <a:off x="2946904" y="2360352"/>
            <a:ext cx="256204" cy="255426"/>
            <a:chOff x="6246813" y="2030413"/>
            <a:chExt cx="987300" cy="984300"/>
          </a:xfrm>
        </p:grpSpPr>
        <p:sp>
          <p:nvSpPr>
            <p:cNvPr id="665" name="Google Shape;665;p44"/>
            <p:cNvSpPr/>
            <p:nvPr/>
          </p:nvSpPr>
          <p:spPr>
            <a:xfrm>
              <a:off x="6246813" y="2030413"/>
              <a:ext cx="987300" cy="9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3" y="12806"/>
                  </a:moveTo>
                  <a:lnTo>
                    <a:pt x="56638" y="12903"/>
                  </a:lnTo>
                  <a:lnTo>
                    <a:pt x="53326" y="13290"/>
                  </a:lnTo>
                  <a:lnTo>
                    <a:pt x="50077" y="13838"/>
                  </a:lnTo>
                  <a:lnTo>
                    <a:pt x="46925" y="14645"/>
                  </a:lnTo>
                  <a:lnTo>
                    <a:pt x="43870" y="15645"/>
                  </a:lnTo>
                  <a:lnTo>
                    <a:pt x="40911" y="16838"/>
                  </a:lnTo>
                  <a:lnTo>
                    <a:pt x="38016" y="18225"/>
                  </a:lnTo>
                  <a:lnTo>
                    <a:pt x="35250" y="19774"/>
                  </a:lnTo>
                  <a:lnTo>
                    <a:pt x="32645" y="21548"/>
                  </a:lnTo>
                  <a:lnTo>
                    <a:pt x="30136" y="23483"/>
                  </a:lnTo>
                  <a:lnTo>
                    <a:pt x="27756" y="25548"/>
                  </a:lnTo>
                  <a:lnTo>
                    <a:pt x="25505" y="27774"/>
                  </a:lnTo>
                  <a:lnTo>
                    <a:pt x="23446" y="30129"/>
                  </a:lnTo>
                  <a:lnTo>
                    <a:pt x="21517" y="32645"/>
                  </a:lnTo>
                  <a:lnTo>
                    <a:pt x="19780" y="35290"/>
                  </a:lnTo>
                  <a:lnTo>
                    <a:pt x="18172" y="38032"/>
                  </a:lnTo>
                  <a:lnTo>
                    <a:pt x="16821" y="40903"/>
                  </a:lnTo>
                  <a:lnTo>
                    <a:pt x="15599" y="43870"/>
                  </a:lnTo>
                  <a:lnTo>
                    <a:pt x="14601" y="46935"/>
                  </a:lnTo>
                  <a:lnTo>
                    <a:pt x="13830" y="50129"/>
                  </a:lnTo>
                  <a:lnTo>
                    <a:pt x="13218" y="53322"/>
                  </a:lnTo>
                  <a:lnTo>
                    <a:pt x="12897" y="56645"/>
                  </a:lnTo>
                  <a:lnTo>
                    <a:pt x="12736" y="60032"/>
                  </a:lnTo>
                  <a:lnTo>
                    <a:pt x="12897" y="63387"/>
                  </a:lnTo>
                  <a:lnTo>
                    <a:pt x="13218" y="66677"/>
                  </a:lnTo>
                  <a:lnTo>
                    <a:pt x="13830" y="69935"/>
                  </a:lnTo>
                  <a:lnTo>
                    <a:pt x="14601" y="73064"/>
                  </a:lnTo>
                  <a:lnTo>
                    <a:pt x="15599" y="76129"/>
                  </a:lnTo>
                  <a:lnTo>
                    <a:pt x="16821" y="79129"/>
                  </a:lnTo>
                  <a:lnTo>
                    <a:pt x="18172" y="81967"/>
                  </a:lnTo>
                  <a:lnTo>
                    <a:pt x="19780" y="84741"/>
                  </a:lnTo>
                  <a:lnTo>
                    <a:pt x="21517" y="87354"/>
                  </a:lnTo>
                  <a:lnTo>
                    <a:pt x="23446" y="89870"/>
                  </a:lnTo>
                  <a:lnTo>
                    <a:pt x="25505" y="92258"/>
                  </a:lnTo>
                  <a:lnTo>
                    <a:pt x="27756" y="94483"/>
                  </a:lnTo>
                  <a:lnTo>
                    <a:pt x="30136" y="96580"/>
                  </a:lnTo>
                  <a:lnTo>
                    <a:pt x="32645" y="98483"/>
                  </a:lnTo>
                  <a:lnTo>
                    <a:pt x="35250" y="100225"/>
                  </a:lnTo>
                  <a:lnTo>
                    <a:pt x="38016" y="101806"/>
                  </a:lnTo>
                  <a:lnTo>
                    <a:pt x="40911" y="103225"/>
                  </a:lnTo>
                  <a:lnTo>
                    <a:pt x="43870" y="104387"/>
                  </a:lnTo>
                  <a:lnTo>
                    <a:pt x="46925" y="105387"/>
                  </a:lnTo>
                  <a:lnTo>
                    <a:pt x="50077" y="106161"/>
                  </a:lnTo>
                  <a:lnTo>
                    <a:pt x="53326" y="106774"/>
                  </a:lnTo>
                  <a:lnTo>
                    <a:pt x="56638" y="107129"/>
                  </a:lnTo>
                  <a:lnTo>
                    <a:pt x="59983" y="107258"/>
                  </a:lnTo>
                  <a:lnTo>
                    <a:pt x="63361" y="107129"/>
                  </a:lnTo>
                  <a:lnTo>
                    <a:pt x="66673" y="106774"/>
                  </a:lnTo>
                  <a:lnTo>
                    <a:pt x="69890" y="106161"/>
                  </a:lnTo>
                  <a:lnTo>
                    <a:pt x="73074" y="105387"/>
                  </a:lnTo>
                  <a:lnTo>
                    <a:pt x="76129" y="104387"/>
                  </a:lnTo>
                  <a:lnTo>
                    <a:pt x="79088" y="103225"/>
                  </a:lnTo>
                  <a:lnTo>
                    <a:pt x="81983" y="101806"/>
                  </a:lnTo>
                  <a:lnTo>
                    <a:pt x="84717" y="100225"/>
                  </a:lnTo>
                  <a:lnTo>
                    <a:pt x="87386" y="98483"/>
                  </a:lnTo>
                  <a:lnTo>
                    <a:pt x="89895" y="96580"/>
                  </a:lnTo>
                  <a:lnTo>
                    <a:pt x="92243" y="94483"/>
                  </a:lnTo>
                  <a:lnTo>
                    <a:pt x="94462" y="92258"/>
                  </a:lnTo>
                  <a:lnTo>
                    <a:pt x="96585" y="89870"/>
                  </a:lnTo>
                  <a:lnTo>
                    <a:pt x="98515" y="87354"/>
                  </a:lnTo>
                  <a:lnTo>
                    <a:pt x="100251" y="84741"/>
                  </a:lnTo>
                  <a:lnTo>
                    <a:pt x="101827" y="81967"/>
                  </a:lnTo>
                  <a:lnTo>
                    <a:pt x="103178" y="79129"/>
                  </a:lnTo>
                  <a:lnTo>
                    <a:pt x="104400" y="76129"/>
                  </a:lnTo>
                  <a:lnTo>
                    <a:pt x="105398" y="73064"/>
                  </a:lnTo>
                  <a:lnTo>
                    <a:pt x="106202" y="69935"/>
                  </a:lnTo>
                  <a:lnTo>
                    <a:pt x="106781" y="66677"/>
                  </a:lnTo>
                  <a:lnTo>
                    <a:pt x="107102" y="63387"/>
                  </a:lnTo>
                  <a:lnTo>
                    <a:pt x="107231" y="60032"/>
                  </a:lnTo>
                  <a:lnTo>
                    <a:pt x="107102" y="56645"/>
                  </a:lnTo>
                  <a:lnTo>
                    <a:pt x="106781" y="53322"/>
                  </a:lnTo>
                  <a:lnTo>
                    <a:pt x="106202" y="50129"/>
                  </a:lnTo>
                  <a:lnTo>
                    <a:pt x="105398" y="46935"/>
                  </a:lnTo>
                  <a:lnTo>
                    <a:pt x="104400" y="43870"/>
                  </a:lnTo>
                  <a:lnTo>
                    <a:pt x="103178" y="40903"/>
                  </a:lnTo>
                  <a:lnTo>
                    <a:pt x="101827" y="38032"/>
                  </a:lnTo>
                  <a:lnTo>
                    <a:pt x="100251" y="35290"/>
                  </a:lnTo>
                  <a:lnTo>
                    <a:pt x="98515" y="32645"/>
                  </a:lnTo>
                  <a:lnTo>
                    <a:pt x="96585" y="30129"/>
                  </a:lnTo>
                  <a:lnTo>
                    <a:pt x="94462" y="27774"/>
                  </a:lnTo>
                  <a:lnTo>
                    <a:pt x="92243" y="25548"/>
                  </a:lnTo>
                  <a:lnTo>
                    <a:pt x="89895" y="23483"/>
                  </a:lnTo>
                  <a:lnTo>
                    <a:pt x="87386" y="21548"/>
                  </a:lnTo>
                  <a:lnTo>
                    <a:pt x="84717" y="19774"/>
                  </a:lnTo>
                  <a:lnTo>
                    <a:pt x="81983" y="18225"/>
                  </a:lnTo>
                  <a:lnTo>
                    <a:pt x="79088" y="16838"/>
                  </a:lnTo>
                  <a:lnTo>
                    <a:pt x="76129" y="15645"/>
                  </a:lnTo>
                  <a:lnTo>
                    <a:pt x="73074" y="14645"/>
                  </a:lnTo>
                  <a:lnTo>
                    <a:pt x="69890" y="13838"/>
                  </a:lnTo>
                  <a:lnTo>
                    <a:pt x="66673" y="13290"/>
                  </a:lnTo>
                  <a:lnTo>
                    <a:pt x="63361" y="12903"/>
                  </a:lnTo>
                  <a:lnTo>
                    <a:pt x="59983" y="12806"/>
                  </a:lnTo>
                  <a:close/>
                  <a:moveTo>
                    <a:pt x="59983" y="0"/>
                  </a:moveTo>
                  <a:lnTo>
                    <a:pt x="63779" y="161"/>
                  </a:lnTo>
                  <a:lnTo>
                    <a:pt x="67542" y="483"/>
                  </a:lnTo>
                  <a:lnTo>
                    <a:pt x="71176" y="1096"/>
                  </a:lnTo>
                  <a:lnTo>
                    <a:pt x="74778" y="1870"/>
                  </a:lnTo>
                  <a:lnTo>
                    <a:pt x="78252" y="2870"/>
                  </a:lnTo>
                  <a:lnTo>
                    <a:pt x="81661" y="4064"/>
                  </a:lnTo>
                  <a:lnTo>
                    <a:pt x="84974" y="5483"/>
                  </a:lnTo>
                  <a:lnTo>
                    <a:pt x="88190" y="7064"/>
                  </a:lnTo>
                  <a:lnTo>
                    <a:pt x="91278" y="8838"/>
                  </a:lnTo>
                  <a:lnTo>
                    <a:pt x="94237" y="10806"/>
                  </a:lnTo>
                  <a:lnTo>
                    <a:pt x="97099" y="12903"/>
                  </a:lnTo>
                  <a:lnTo>
                    <a:pt x="99833" y="15193"/>
                  </a:lnTo>
                  <a:lnTo>
                    <a:pt x="102406" y="17612"/>
                  </a:lnTo>
                  <a:lnTo>
                    <a:pt x="104851" y="20193"/>
                  </a:lnTo>
                  <a:lnTo>
                    <a:pt x="107102" y="22935"/>
                  </a:lnTo>
                  <a:lnTo>
                    <a:pt x="109225" y="25774"/>
                  </a:lnTo>
                  <a:lnTo>
                    <a:pt x="111187" y="28709"/>
                  </a:lnTo>
                  <a:lnTo>
                    <a:pt x="112956" y="31838"/>
                  </a:lnTo>
                  <a:lnTo>
                    <a:pt x="114532" y="35032"/>
                  </a:lnTo>
                  <a:lnTo>
                    <a:pt x="115947" y="38354"/>
                  </a:lnTo>
                  <a:lnTo>
                    <a:pt x="117169" y="41774"/>
                  </a:lnTo>
                  <a:lnTo>
                    <a:pt x="118166" y="45290"/>
                  </a:lnTo>
                  <a:lnTo>
                    <a:pt x="118938" y="48838"/>
                  </a:lnTo>
                  <a:lnTo>
                    <a:pt x="119517" y="52483"/>
                  </a:lnTo>
                  <a:lnTo>
                    <a:pt x="119903" y="56225"/>
                  </a:lnTo>
                  <a:lnTo>
                    <a:pt x="119999" y="60032"/>
                  </a:lnTo>
                  <a:lnTo>
                    <a:pt x="119903" y="63806"/>
                  </a:lnTo>
                  <a:lnTo>
                    <a:pt x="119517" y="67516"/>
                  </a:lnTo>
                  <a:lnTo>
                    <a:pt x="118938" y="71193"/>
                  </a:lnTo>
                  <a:lnTo>
                    <a:pt x="118166" y="74774"/>
                  </a:lnTo>
                  <a:lnTo>
                    <a:pt x="117169" y="78290"/>
                  </a:lnTo>
                  <a:lnTo>
                    <a:pt x="115947" y="81677"/>
                  </a:lnTo>
                  <a:lnTo>
                    <a:pt x="114532" y="85000"/>
                  </a:lnTo>
                  <a:lnTo>
                    <a:pt x="112956" y="88193"/>
                  </a:lnTo>
                  <a:lnTo>
                    <a:pt x="111187" y="91290"/>
                  </a:lnTo>
                  <a:lnTo>
                    <a:pt x="109225" y="94290"/>
                  </a:lnTo>
                  <a:lnTo>
                    <a:pt x="107102" y="97129"/>
                  </a:lnTo>
                  <a:lnTo>
                    <a:pt x="104851" y="99806"/>
                  </a:lnTo>
                  <a:lnTo>
                    <a:pt x="102406" y="102419"/>
                  </a:lnTo>
                  <a:lnTo>
                    <a:pt x="99833" y="104838"/>
                  </a:lnTo>
                  <a:lnTo>
                    <a:pt x="97099" y="107129"/>
                  </a:lnTo>
                  <a:lnTo>
                    <a:pt x="94237" y="109225"/>
                  </a:lnTo>
                  <a:lnTo>
                    <a:pt x="91278" y="111193"/>
                  </a:lnTo>
                  <a:lnTo>
                    <a:pt x="88190" y="112967"/>
                  </a:lnTo>
                  <a:lnTo>
                    <a:pt x="84974" y="114548"/>
                  </a:lnTo>
                  <a:lnTo>
                    <a:pt x="81661" y="115967"/>
                  </a:lnTo>
                  <a:lnTo>
                    <a:pt x="78252" y="117161"/>
                  </a:lnTo>
                  <a:lnTo>
                    <a:pt x="74778" y="118193"/>
                  </a:lnTo>
                  <a:lnTo>
                    <a:pt x="71176" y="118967"/>
                  </a:lnTo>
                  <a:lnTo>
                    <a:pt x="67542" y="119548"/>
                  </a:lnTo>
                  <a:lnTo>
                    <a:pt x="63779" y="119870"/>
                  </a:lnTo>
                  <a:lnTo>
                    <a:pt x="59983" y="120000"/>
                  </a:lnTo>
                  <a:lnTo>
                    <a:pt x="56220" y="119870"/>
                  </a:lnTo>
                  <a:lnTo>
                    <a:pt x="52489" y="119548"/>
                  </a:lnTo>
                  <a:lnTo>
                    <a:pt x="48823" y="118967"/>
                  </a:lnTo>
                  <a:lnTo>
                    <a:pt x="45253" y="118193"/>
                  </a:lnTo>
                  <a:lnTo>
                    <a:pt x="41715" y="117161"/>
                  </a:lnTo>
                  <a:lnTo>
                    <a:pt x="38338" y="115967"/>
                  </a:lnTo>
                  <a:lnTo>
                    <a:pt x="35025" y="114548"/>
                  </a:lnTo>
                  <a:lnTo>
                    <a:pt x="31809" y="112967"/>
                  </a:lnTo>
                  <a:lnTo>
                    <a:pt x="28721" y="111193"/>
                  </a:lnTo>
                  <a:lnTo>
                    <a:pt x="25730" y="109225"/>
                  </a:lnTo>
                  <a:lnTo>
                    <a:pt x="22867" y="107129"/>
                  </a:lnTo>
                  <a:lnTo>
                    <a:pt x="20166" y="104838"/>
                  </a:lnTo>
                  <a:lnTo>
                    <a:pt x="17593" y="102419"/>
                  </a:lnTo>
                  <a:lnTo>
                    <a:pt x="15148" y="99806"/>
                  </a:lnTo>
                  <a:lnTo>
                    <a:pt x="12865" y="97129"/>
                  </a:lnTo>
                  <a:lnTo>
                    <a:pt x="10742" y="94290"/>
                  </a:lnTo>
                  <a:lnTo>
                    <a:pt x="8812" y="91290"/>
                  </a:lnTo>
                  <a:lnTo>
                    <a:pt x="7011" y="88193"/>
                  </a:lnTo>
                  <a:lnTo>
                    <a:pt x="5435" y="85000"/>
                  </a:lnTo>
                  <a:lnTo>
                    <a:pt x="4020" y="81677"/>
                  </a:lnTo>
                  <a:lnTo>
                    <a:pt x="2830" y="78290"/>
                  </a:lnTo>
                  <a:lnTo>
                    <a:pt x="1833" y="74774"/>
                  </a:lnTo>
                  <a:lnTo>
                    <a:pt x="1029" y="71193"/>
                  </a:lnTo>
                  <a:lnTo>
                    <a:pt x="482" y="67516"/>
                  </a:lnTo>
                  <a:lnTo>
                    <a:pt x="96" y="63806"/>
                  </a:lnTo>
                  <a:lnTo>
                    <a:pt x="0" y="60032"/>
                  </a:lnTo>
                  <a:lnTo>
                    <a:pt x="96" y="56225"/>
                  </a:lnTo>
                  <a:lnTo>
                    <a:pt x="482" y="52483"/>
                  </a:lnTo>
                  <a:lnTo>
                    <a:pt x="1029" y="48838"/>
                  </a:lnTo>
                  <a:lnTo>
                    <a:pt x="1833" y="45290"/>
                  </a:lnTo>
                  <a:lnTo>
                    <a:pt x="2830" y="41774"/>
                  </a:lnTo>
                  <a:lnTo>
                    <a:pt x="4020" y="38354"/>
                  </a:lnTo>
                  <a:lnTo>
                    <a:pt x="5435" y="35032"/>
                  </a:lnTo>
                  <a:lnTo>
                    <a:pt x="7011" y="31838"/>
                  </a:lnTo>
                  <a:lnTo>
                    <a:pt x="8812" y="28709"/>
                  </a:lnTo>
                  <a:lnTo>
                    <a:pt x="10742" y="25774"/>
                  </a:lnTo>
                  <a:lnTo>
                    <a:pt x="12865" y="22935"/>
                  </a:lnTo>
                  <a:lnTo>
                    <a:pt x="15148" y="20193"/>
                  </a:lnTo>
                  <a:lnTo>
                    <a:pt x="17593" y="17612"/>
                  </a:lnTo>
                  <a:lnTo>
                    <a:pt x="20166" y="15193"/>
                  </a:lnTo>
                  <a:lnTo>
                    <a:pt x="22867" y="12903"/>
                  </a:lnTo>
                  <a:lnTo>
                    <a:pt x="25730" y="10806"/>
                  </a:lnTo>
                  <a:lnTo>
                    <a:pt x="28721" y="8838"/>
                  </a:lnTo>
                  <a:lnTo>
                    <a:pt x="31809" y="7064"/>
                  </a:lnTo>
                  <a:lnTo>
                    <a:pt x="35025" y="5483"/>
                  </a:lnTo>
                  <a:lnTo>
                    <a:pt x="38338" y="4064"/>
                  </a:lnTo>
                  <a:lnTo>
                    <a:pt x="41715" y="2870"/>
                  </a:lnTo>
                  <a:lnTo>
                    <a:pt x="45253" y="1870"/>
                  </a:lnTo>
                  <a:lnTo>
                    <a:pt x="48823" y="1096"/>
                  </a:lnTo>
                  <a:lnTo>
                    <a:pt x="52489" y="483"/>
                  </a:lnTo>
                  <a:lnTo>
                    <a:pt x="56220" y="161"/>
                  </a:lnTo>
                  <a:lnTo>
                    <a:pt x="59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694488" y="2200276"/>
              <a:ext cx="344400" cy="38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44" y="0"/>
                  </a:moveTo>
                  <a:lnTo>
                    <a:pt x="17010" y="327"/>
                  </a:lnTo>
                  <a:lnTo>
                    <a:pt x="19599" y="983"/>
                  </a:lnTo>
                  <a:lnTo>
                    <a:pt x="22095" y="2213"/>
                  </a:lnTo>
                  <a:lnTo>
                    <a:pt x="24221" y="3688"/>
                  </a:lnTo>
                  <a:lnTo>
                    <a:pt x="25885" y="5573"/>
                  </a:lnTo>
                  <a:lnTo>
                    <a:pt x="27180" y="7622"/>
                  </a:lnTo>
                  <a:lnTo>
                    <a:pt x="28012" y="10081"/>
                  </a:lnTo>
                  <a:lnTo>
                    <a:pt x="28382" y="12540"/>
                  </a:lnTo>
                  <a:lnTo>
                    <a:pt x="28382" y="94918"/>
                  </a:lnTo>
                  <a:lnTo>
                    <a:pt x="105762" y="94918"/>
                  </a:lnTo>
                  <a:lnTo>
                    <a:pt x="108628" y="95163"/>
                  </a:lnTo>
                  <a:lnTo>
                    <a:pt x="111309" y="95901"/>
                  </a:lnTo>
                  <a:lnTo>
                    <a:pt x="113713" y="97131"/>
                  </a:lnTo>
                  <a:lnTo>
                    <a:pt x="115839" y="98606"/>
                  </a:lnTo>
                  <a:lnTo>
                    <a:pt x="117596" y="100491"/>
                  </a:lnTo>
                  <a:lnTo>
                    <a:pt x="118983" y="102540"/>
                  </a:lnTo>
                  <a:lnTo>
                    <a:pt x="119722" y="104918"/>
                  </a:lnTo>
                  <a:lnTo>
                    <a:pt x="120000" y="107459"/>
                  </a:lnTo>
                  <a:lnTo>
                    <a:pt x="119722" y="110000"/>
                  </a:lnTo>
                  <a:lnTo>
                    <a:pt x="118983" y="112295"/>
                  </a:lnTo>
                  <a:lnTo>
                    <a:pt x="117596" y="114508"/>
                  </a:lnTo>
                  <a:lnTo>
                    <a:pt x="115839" y="116393"/>
                  </a:lnTo>
                  <a:lnTo>
                    <a:pt x="113713" y="117868"/>
                  </a:lnTo>
                  <a:lnTo>
                    <a:pt x="111309" y="119016"/>
                  </a:lnTo>
                  <a:lnTo>
                    <a:pt x="108628" y="119754"/>
                  </a:lnTo>
                  <a:lnTo>
                    <a:pt x="105762" y="120000"/>
                  </a:lnTo>
                  <a:lnTo>
                    <a:pt x="14144" y="120000"/>
                  </a:lnTo>
                  <a:lnTo>
                    <a:pt x="11278" y="119754"/>
                  </a:lnTo>
                  <a:lnTo>
                    <a:pt x="8597" y="119016"/>
                  </a:lnTo>
                  <a:lnTo>
                    <a:pt x="6101" y="117868"/>
                  </a:lnTo>
                  <a:lnTo>
                    <a:pt x="4160" y="116393"/>
                  </a:lnTo>
                  <a:lnTo>
                    <a:pt x="2311" y="114508"/>
                  </a:lnTo>
                  <a:lnTo>
                    <a:pt x="1016" y="112295"/>
                  </a:lnTo>
                  <a:lnTo>
                    <a:pt x="184" y="110000"/>
                  </a:lnTo>
                  <a:lnTo>
                    <a:pt x="0" y="107459"/>
                  </a:lnTo>
                  <a:lnTo>
                    <a:pt x="0" y="12540"/>
                  </a:lnTo>
                  <a:lnTo>
                    <a:pt x="184" y="10081"/>
                  </a:lnTo>
                  <a:lnTo>
                    <a:pt x="1016" y="7622"/>
                  </a:lnTo>
                  <a:lnTo>
                    <a:pt x="2311" y="5573"/>
                  </a:lnTo>
                  <a:lnTo>
                    <a:pt x="4160" y="3688"/>
                  </a:lnTo>
                  <a:lnTo>
                    <a:pt x="6101" y="2213"/>
                  </a:lnTo>
                  <a:lnTo>
                    <a:pt x="8597" y="983"/>
                  </a:lnTo>
                  <a:lnTo>
                    <a:pt x="11278" y="327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44"/>
          <p:cNvGrpSpPr/>
          <p:nvPr/>
        </p:nvGrpSpPr>
        <p:grpSpPr>
          <a:xfrm>
            <a:off x="2917142" y="3017928"/>
            <a:ext cx="315732" cy="191626"/>
            <a:chOff x="3633788" y="3265488"/>
            <a:chExt cx="4980000" cy="3022500"/>
          </a:xfrm>
        </p:grpSpPr>
        <p:sp>
          <p:nvSpPr>
            <p:cNvPr id="668" name="Google Shape;668;p44"/>
            <p:cNvSpPr/>
            <p:nvPr/>
          </p:nvSpPr>
          <p:spPr>
            <a:xfrm>
              <a:off x="3633788" y="3265488"/>
              <a:ext cx="4980000" cy="302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784" y="14555"/>
                  </a:moveTo>
                  <a:lnTo>
                    <a:pt x="57685" y="14744"/>
                  </a:lnTo>
                  <a:lnTo>
                    <a:pt x="54644" y="15216"/>
                  </a:lnTo>
                  <a:lnTo>
                    <a:pt x="51679" y="16004"/>
                  </a:lnTo>
                  <a:lnTo>
                    <a:pt x="48772" y="17075"/>
                  </a:lnTo>
                  <a:lnTo>
                    <a:pt x="45980" y="18398"/>
                  </a:lnTo>
                  <a:lnTo>
                    <a:pt x="43206" y="19973"/>
                  </a:lnTo>
                  <a:lnTo>
                    <a:pt x="40586" y="21706"/>
                  </a:lnTo>
                  <a:lnTo>
                    <a:pt x="38042" y="23565"/>
                  </a:lnTo>
                  <a:lnTo>
                    <a:pt x="35575" y="25613"/>
                  </a:lnTo>
                  <a:lnTo>
                    <a:pt x="33203" y="27755"/>
                  </a:lnTo>
                  <a:lnTo>
                    <a:pt x="30985" y="29992"/>
                  </a:lnTo>
                  <a:lnTo>
                    <a:pt x="28842" y="32197"/>
                  </a:lnTo>
                  <a:lnTo>
                    <a:pt x="26853" y="34528"/>
                  </a:lnTo>
                  <a:lnTo>
                    <a:pt x="24960" y="36828"/>
                  </a:lnTo>
                  <a:lnTo>
                    <a:pt x="23162" y="39096"/>
                  </a:lnTo>
                  <a:lnTo>
                    <a:pt x="21383" y="41491"/>
                  </a:lnTo>
                  <a:lnTo>
                    <a:pt x="19719" y="43822"/>
                  </a:lnTo>
                  <a:lnTo>
                    <a:pt x="18112" y="46185"/>
                  </a:lnTo>
                  <a:lnTo>
                    <a:pt x="16659" y="48453"/>
                  </a:lnTo>
                  <a:lnTo>
                    <a:pt x="15282" y="50658"/>
                  </a:lnTo>
                  <a:lnTo>
                    <a:pt x="14000" y="52832"/>
                  </a:lnTo>
                  <a:lnTo>
                    <a:pt x="12833" y="54817"/>
                  </a:lnTo>
                  <a:lnTo>
                    <a:pt x="11820" y="56676"/>
                  </a:lnTo>
                  <a:lnTo>
                    <a:pt x="10883" y="58409"/>
                  </a:lnTo>
                  <a:lnTo>
                    <a:pt x="10079" y="59889"/>
                  </a:lnTo>
                  <a:lnTo>
                    <a:pt x="13235" y="65781"/>
                  </a:lnTo>
                  <a:lnTo>
                    <a:pt x="16410" y="71168"/>
                  </a:lnTo>
                  <a:lnTo>
                    <a:pt x="19604" y="76208"/>
                  </a:lnTo>
                  <a:lnTo>
                    <a:pt x="22798" y="80903"/>
                  </a:lnTo>
                  <a:lnTo>
                    <a:pt x="26012" y="85156"/>
                  </a:lnTo>
                  <a:lnTo>
                    <a:pt x="29282" y="88999"/>
                  </a:lnTo>
                  <a:lnTo>
                    <a:pt x="32515" y="92402"/>
                  </a:lnTo>
                  <a:lnTo>
                    <a:pt x="35824" y="95458"/>
                  </a:lnTo>
                  <a:lnTo>
                    <a:pt x="39094" y="98104"/>
                  </a:lnTo>
                  <a:lnTo>
                    <a:pt x="42422" y="100309"/>
                  </a:lnTo>
                  <a:lnTo>
                    <a:pt x="45750" y="102168"/>
                  </a:lnTo>
                  <a:lnTo>
                    <a:pt x="49097" y="103617"/>
                  </a:lnTo>
                  <a:lnTo>
                    <a:pt x="52445" y="104625"/>
                  </a:lnTo>
                  <a:lnTo>
                    <a:pt x="55830" y="105255"/>
                  </a:lnTo>
                  <a:lnTo>
                    <a:pt x="59215" y="105413"/>
                  </a:lnTo>
                  <a:lnTo>
                    <a:pt x="62314" y="105255"/>
                  </a:lnTo>
                  <a:lnTo>
                    <a:pt x="65336" y="104751"/>
                  </a:lnTo>
                  <a:lnTo>
                    <a:pt x="68320" y="103995"/>
                  </a:lnTo>
                  <a:lnTo>
                    <a:pt x="71227" y="102893"/>
                  </a:lnTo>
                  <a:lnTo>
                    <a:pt x="74019" y="101569"/>
                  </a:lnTo>
                  <a:lnTo>
                    <a:pt x="76754" y="100026"/>
                  </a:lnTo>
                  <a:lnTo>
                    <a:pt x="79413" y="98293"/>
                  </a:lnTo>
                  <a:lnTo>
                    <a:pt x="81957" y="96434"/>
                  </a:lnTo>
                  <a:lnTo>
                    <a:pt x="84424" y="94386"/>
                  </a:lnTo>
                  <a:lnTo>
                    <a:pt x="86758" y="92213"/>
                  </a:lnTo>
                  <a:lnTo>
                    <a:pt x="89014" y="90007"/>
                  </a:lnTo>
                  <a:lnTo>
                    <a:pt x="91157" y="87739"/>
                  </a:lnTo>
                  <a:lnTo>
                    <a:pt x="93165" y="85439"/>
                  </a:lnTo>
                  <a:lnTo>
                    <a:pt x="95039" y="83171"/>
                  </a:lnTo>
                  <a:lnTo>
                    <a:pt x="96837" y="80903"/>
                  </a:lnTo>
                  <a:lnTo>
                    <a:pt x="98616" y="78540"/>
                  </a:lnTo>
                  <a:lnTo>
                    <a:pt x="100280" y="76145"/>
                  </a:lnTo>
                  <a:lnTo>
                    <a:pt x="101848" y="73814"/>
                  </a:lnTo>
                  <a:lnTo>
                    <a:pt x="103340" y="71546"/>
                  </a:lnTo>
                  <a:lnTo>
                    <a:pt x="104717" y="69309"/>
                  </a:lnTo>
                  <a:lnTo>
                    <a:pt x="105999" y="67230"/>
                  </a:lnTo>
                  <a:lnTo>
                    <a:pt x="107166" y="65182"/>
                  </a:lnTo>
                  <a:lnTo>
                    <a:pt x="108179" y="63323"/>
                  </a:lnTo>
                  <a:lnTo>
                    <a:pt x="109116" y="61590"/>
                  </a:lnTo>
                  <a:lnTo>
                    <a:pt x="109920" y="60078"/>
                  </a:lnTo>
                  <a:lnTo>
                    <a:pt x="106764" y="54218"/>
                  </a:lnTo>
                  <a:lnTo>
                    <a:pt x="103589" y="48800"/>
                  </a:lnTo>
                  <a:lnTo>
                    <a:pt x="100395" y="43696"/>
                  </a:lnTo>
                  <a:lnTo>
                    <a:pt x="97201" y="39096"/>
                  </a:lnTo>
                  <a:lnTo>
                    <a:pt x="93949" y="34843"/>
                  </a:lnTo>
                  <a:lnTo>
                    <a:pt x="90717" y="31000"/>
                  </a:lnTo>
                  <a:lnTo>
                    <a:pt x="87446" y="27566"/>
                  </a:lnTo>
                  <a:lnTo>
                    <a:pt x="84175" y="24510"/>
                  </a:lnTo>
                  <a:lnTo>
                    <a:pt x="80905" y="21895"/>
                  </a:lnTo>
                  <a:lnTo>
                    <a:pt x="77558" y="19658"/>
                  </a:lnTo>
                  <a:lnTo>
                    <a:pt x="74249" y="17799"/>
                  </a:lnTo>
                  <a:lnTo>
                    <a:pt x="70902" y="16350"/>
                  </a:lnTo>
                  <a:lnTo>
                    <a:pt x="67554" y="15342"/>
                  </a:lnTo>
                  <a:lnTo>
                    <a:pt x="64169" y="14744"/>
                  </a:lnTo>
                  <a:lnTo>
                    <a:pt x="60784" y="14555"/>
                  </a:lnTo>
                  <a:close/>
                  <a:moveTo>
                    <a:pt x="60822" y="0"/>
                  </a:moveTo>
                  <a:lnTo>
                    <a:pt x="64418" y="189"/>
                  </a:lnTo>
                  <a:lnTo>
                    <a:pt x="68014" y="787"/>
                  </a:lnTo>
                  <a:lnTo>
                    <a:pt x="71590" y="1732"/>
                  </a:lnTo>
                  <a:lnTo>
                    <a:pt x="75148" y="3055"/>
                  </a:lnTo>
                  <a:lnTo>
                    <a:pt x="78686" y="4788"/>
                  </a:lnTo>
                  <a:lnTo>
                    <a:pt x="82167" y="6962"/>
                  </a:lnTo>
                  <a:lnTo>
                    <a:pt x="85667" y="9419"/>
                  </a:lnTo>
                  <a:lnTo>
                    <a:pt x="89110" y="12286"/>
                  </a:lnTo>
                  <a:lnTo>
                    <a:pt x="92534" y="15594"/>
                  </a:lnTo>
                  <a:lnTo>
                    <a:pt x="95957" y="19249"/>
                  </a:lnTo>
                  <a:lnTo>
                    <a:pt x="99343" y="23250"/>
                  </a:lnTo>
                  <a:lnTo>
                    <a:pt x="102690" y="27629"/>
                  </a:lnTo>
                  <a:lnTo>
                    <a:pt x="106037" y="32449"/>
                  </a:lnTo>
                  <a:lnTo>
                    <a:pt x="109308" y="37584"/>
                  </a:lnTo>
                  <a:lnTo>
                    <a:pt x="112578" y="43160"/>
                  </a:lnTo>
                  <a:lnTo>
                    <a:pt x="115811" y="49115"/>
                  </a:lnTo>
                  <a:lnTo>
                    <a:pt x="119062" y="55416"/>
                  </a:lnTo>
                  <a:lnTo>
                    <a:pt x="119521" y="56550"/>
                  </a:lnTo>
                  <a:lnTo>
                    <a:pt x="119827" y="57810"/>
                  </a:lnTo>
                  <a:lnTo>
                    <a:pt x="120000" y="59133"/>
                  </a:lnTo>
                  <a:lnTo>
                    <a:pt x="120000" y="60456"/>
                  </a:lnTo>
                  <a:lnTo>
                    <a:pt x="119885" y="61811"/>
                  </a:lnTo>
                  <a:lnTo>
                    <a:pt x="119598" y="63071"/>
                  </a:lnTo>
                  <a:lnTo>
                    <a:pt x="119158" y="64268"/>
                  </a:lnTo>
                  <a:lnTo>
                    <a:pt x="119062" y="64520"/>
                  </a:lnTo>
                  <a:lnTo>
                    <a:pt x="118833" y="64993"/>
                  </a:lnTo>
                  <a:lnTo>
                    <a:pt x="118508" y="65718"/>
                  </a:lnTo>
                  <a:lnTo>
                    <a:pt x="118029" y="66694"/>
                  </a:lnTo>
                  <a:lnTo>
                    <a:pt x="117494" y="67828"/>
                  </a:lnTo>
                  <a:lnTo>
                    <a:pt x="116805" y="69152"/>
                  </a:lnTo>
                  <a:lnTo>
                    <a:pt x="116002" y="70695"/>
                  </a:lnTo>
                  <a:lnTo>
                    <a:pt x="115122" y="72365"/>
                  </a:lnTo>
                  <a:lnTo>
                    <a:pt x="114109" y="74161"/>
                  </a:lnTo>
                  <a:lnTo>
                    <a:pt x="113018" y="76145"/>
                  </a:lnTo>
                  <a:lnTo>
                    <a:pt x="111813" y="78193"/>
                  </a:lnTo>
                  <a:lnTo>
                    <a:pt x="110513" y="80367"/>
                  </a:lnTo>
                  <a:lnTo>
                    <a:pt x="109097" y="82572"/>
                  </a:lnTo>
                  <a:lnTo>
                    <a:pt x="107605" y="84904"/>
                  </a:lnTo>
                  <a:lnTo>
                    <a:pt x="105999" y="87235"/>
                  </a:lnTo>
                  <a:lnTo>
                    <a:pt x="104316" y="89661"/>
                  </a:lnTo>
                  <a:lnTo>
                    <a:pt x="102537" y="92055"/>
                  </a:lnTo>
                  <a:lnTo>
                    <a:pt x="99477" y="95899"/>
                  </a:lnTo>
                  <a:lnTo>
                    <a:pt x="96359" y="99490"/>
                  </a:lnTo>
                  <a:lnTo>
                    <a:pt x="93222" y="102830"/>
                  </a:lnTo>
                  <a:lnTo>
                    <a:pt x="90066" y="105886"/>
                  </a:lnTo>
                  <a:lnTo>
                    <a:pt x="86891" y="108658"/>
                  </a:lnTo>
                  <a:lnTo>
                    <a:pt x="83697" y="111115"/>
                  </a:lnTo>
                  <a:lnTo>
                    <a:pt x="80216" y="113447"/>
                  </a:lnTo>
                  <a:lnTo>
                    <a:pt x="76716" y="115431"/>
                  </a:lnTo>
                  <a:lnTo>
                    <a:pt x="73178" y="117038"/>
                  </a:lnTo>
                  <a:lnTo>
                    <a:pt x="69697" y="118298"/>
                  </a:lnTo>
                  <a:lnTo>
                    <a:pt x="66197" y="119212"/>
                  </a:lnTo>
                  <a:lnTo>
                    <a:pt x="62715" y="119810"/>
                  </a:lnTo>
                  <a:lnTo>
                    <a:pt x="59215" y="120000"/>
                  </a:lnTo>
                  <a:lnTo>
                    <a:pt x="55581" y="119747"/>
                  </a:lnTo>
                  <a:lnTo>
                    <a:pt x="51985" y="119212"/>
                  </a:lnTo>
                  <a:lnTo>
                    <a:pt x="48409" y="118267"/>
                  </a:lnTo>
                  <a:lnTo>
                    <a:pt x="44890" y="116881"/>
                  </a:lnTo>
                  <a:lnTo>
                    <a:pt x="41351" y="115148"/>
                  </a:lnTo>
                  <a:lnTo>
                    <a:pt x="37832" y="113037"/>
                  </a:lnTo>
                  <a:lnTo>
                    <a:pt x="34332" y="110517"/>
                  </a:lnTo>
                  <a:lnTo>
                    <a:pt x="30889" y="107650"/>
                  </a:lnTo>
                  <a:lnTo>
                    <a:pt x="27465" y="104405"/>
                  </a:lnTo>
                  <a:lnTo>
                    <a:pt x="24042" y="100750"/>
                  </a:lnTo>
                  <a:lnTo>
                    <a:pt x="20656" y="96718"/>
                  </a:lnTo>
                  <a:lnTo>
                    <a:pt x="17309" y="92276"/>
                  </a:lnTo>
                  <a:lnTo>
                    <a:pt x="14000" y="87487"/>
                  </a:lnTo>
                  <a:lnTo>
                    <a:pt x="10691" y="82320"/>
                  </a:lnTo>
                  <a:lnTo>
                    <a:pt x="7421" y="76807"/>
                  </a:lnTo>
                  <a:lnTo>
                    <a:pt x="4188" y="70884"/>
                  </a:lnTo>
                  <a:lnTo>
                    <a:pt x="975" y="64583"/>
                  </a:lnTo>
                  <a:lnTo>
                    <a:pt x="516" y="63386"/>
                  </a:lnTo>
                  <a:lnTo>
                    <a:pt x="191" y="62126"/>
                  </a:lnTo>
                  <a:lnTo>
                    <a:pt x="38" y="60803"/>
                  </a:lnTo>
                  <a:lnTo>
                    <a:pt x="0" y="59480"/>
                  </a:lnTo>
                  <a:lnTo>
                    <a:pt x="153" y="58156"/>
                  </a:lnTo>
                  <a:lnTo>
                    <a:pt x="439" y="56833"/>
                  </a:lnTo>
                  <a:lnTo>
                    <a:pt x="841" y="55636"/>
                  </a:lnTo>
                  <a:lnTo>
                    <a:pt x="937" y="55479"/>
                  </a:lnTo>
                  <a:lnTo>
                    <a:pt x="1166" y="54912"/>
                  </a:lnTo>
                  <a:lnTo>
                    <a:pt x="1530" y="54218"/>
                  </a:lnTo>
                  <a:lnTo>
                    <a:pt x="1970" y="53305"/>
                  </a:lnTo>
                  <a:lnTo>
                    <a:pt x="2543" y="52108"/>
                  </a:lnTo>
                  <a:lnTo>
                    <a:pt x="3194" y="50784"/>
                  </a:lnTo>
                  <a:lnTo>
                    <a:pt x="3997" y="49304"/>
                  </a:lnTo>
                  <a:lnTo>
                    <a:pt x="4915" y="47603"/>
                  </a:lnTo>
                  <a:lnTo>
                    <a:pt x="5890" y="45744"/>
                  </a:lnTo>
                  <a:lnTo>
                    <a:pt x="7019" y="43822"/>
                  </a:lnTo>
                  <a:lnTo>
                    <a:pt x="8224" y="41743"/>
                  </a:lnTo>
                  <a:lnTo>
                    <a:pt x="9525" y="39569"/>
                  </a:lnTo>
                  <a:lnTo>
                    <a:pt x="10921" y="37364"/>
                  </a:lnTo>
                  <a:lnTo>
                    <a:pt x="12432" y="35064"/>
                  </a:lnTo>
                  <a:lnTo>
                    <a:pt x="14000" y="32669"/>
                  </a:lnTo>
                  <a:lnTo>
                    <a:pt x="15722" y="30338"/>
                  </a:lnTo>
                  <a:lnTo>
                    <a:pt x="17500" y="27944"/>
                  </a:lnTo>
                  <a:lnTo>
                    <a:pt x="20561" y="24037"/>
                  </a:lnTo>
                  <a:lnTo>
                    <a:pt x="23640" y="20446"/>
                  </a:lnTo>
                  <a:lnTo>
                    <a:pt x="26815" y="17075"/>
                  </a:lnTo>
                  <a:lnTo>
                    <a:pt x="29933" y="14019"/>
                  </a:lnTo>
                  <a:lnTo>
                    <a:pt x="33146" y="11278"/>
                  </a:lnTo>
                  <a:lnTo>
                    <a:pt x="36340" y="8821"/>
                  </a:lnTo>
                  <a:lnTo>
                    <a:pt x="39821" y="6458"/>
                  </a:lnTo>
                  <a:lnTo>
                    <a:pt x="43321" y="4505"/>
                  </a:lnTo>
                  <a:lnTo>
                    <a:pt x="46821" y="2866"/>
                  </a:lnTo>
                  <a:lnTo>
                    <a:pt x="50302" y="1606"/>
                  </a:lnTo>
                  <a:lnTo>
                    <a:pt x="53841" y="724"/>
                  </a:lnTo>
                  <a:lnTo>
                    <a:pt x="57322" y="189"/>
                  </a:lnTo>
                  <a:lnTo>
                    <a:pt x="608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5265738" y="3917951"/>
              <a:ext cx="1716000" cy="171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44" y="0"/>
                  </a:moveTo>
                  <a:lnTo>
                    <a:pt x="62497" y="332"/>
                  </a:lnTo>
                  <a:lnTo>
                    <a:pt x="64884" y="1053"/>
                  </a:lnTo>
                  <a:lnTo>
                    <a:pt x="67104" y="2218"/>
                  </a:lnTo>
                  <a:lnTo>
                    <a:pt x="69047" y="3826"/>
                  </a:lnTo>
                  <a:lnTo>
                    <a:pt x="70601" y="5711"/>
                  </a:lnTo>
                  <a:lnTo>
                    <a:pt x="71766" y="7818"/>
                  </a:lnTo>
                  <a:lnTo>
                    <a:pt x="72488" y="10258"/>
                  </a:lnTo>
                  <a:lnTo>
                    <a:pt x="72710" y="12754"/>
                  </a:lnTo>
                  <a:lnTo>
                    <a:pt x="72488" y="15415"/>
                  </a:lnTo>
                  <a:lnTo>
                    <a:pt x="71766" y="17744"/>
                  </a:lnTo>
                  <a:lnTo>
                    <a:pt x="70601" y="19963"/>
                  </a:lnTo>
                  <a:lnTo>
                    <a:pt x="69047" y="21848"/>
                  </a:lnTo>
                  <a:lnTo>
                    <a:pt x="67104" y="23456"/>
                  </a:lnTo>
                  <a:lnTo>
                    <a:pt x="64884" y="24621"/>
                  </a:lnTo>
                  <a:lnTo>
                    <a:pt x="62497" y="25341"/>
                  </a:lnTo>
                  <a:lnTo>
                    <a:pt x="59944" y="25674"/>
                  </a:lnTo>
                  <a:lnTo>
                    <a:pt x="55282" y="25841"/>
                  </a:lnTo>
                  <a:lnTo>
                    <a:pt x="50897" y="26839"/>
                  </a:lnTo>
                  <a:lnTo>
                    <a:pt x="46567" y="28280"/>
                  </a:lnTo>
                  <a:lnTo>
                    <a:pt x="42627" y="30277"/>
                  </a:lnTo>
                  <a:lnTo>
                    <a:pt x="38963" y="32717"/>
                  </a:lnTo>
                  <a:lnTo>
                    <a:pt x="35689" y="35711"/>
                  </a:lnTo>
                  <a:lnTo>
                    <a:pt x="32691" y="38983"/>
                  </a:lnTo>
                  <a:lnTo>
                    <a:pt x="30305" y="42643"/>
                  </a:lnTo>
                  <a:lnTo>
                    <a:pt x="28307" y="46635"/>
                  </a:lnTo>
                  <a:lnTo>
                    <a:pt x="26808" y="50905"/>
                  </a:lnTo>
                  <a:lnTo>
                    <a:pt x="25864" y="55341"/>
                  </a:lnTo>
                  <a:lnTo>
                    <a:pt x="25531" y="59944"/>
                  </a:lnTo>
                  <a:lnTo>
                    <a:pt x="25864" y="64713"/>
                  </a:lnTo>
                  <a:lnTo>
                    <a:pt x="26808" y="69149"/>
                  </a:lnTo>
                  <a:lnTo>
                    <a:pt x="28307" y="73364"/>
                  </a:lnTo>
                  <a:lnTo>
                    <a:pt x="30305" y="77356"/>
                  </a:lnTo>
                  <a:lnTo>
                    <a:pt x="32691" y="81072"/>
                  </a:lnTo>
                  <a:lnTo>
                    <a:pt x="35689" y="84343"/>
                  </a:lnTo>
                  <a:lnTo>
                    <a:pt x="38963" y="87171"/>
                  </a:lnTo>
                  <a:lnTo>
                    <a:pt x="42627" y="89722"/>
                  </a:lnTo>
                  <a:lnTo>
                    <a:pt x="46567" y="91719"/>
                  </a:lnTo>
                  <a:lnTo>
                    <a:pt x="50897" y="93216"/>
                  </a:lnTo>
                  <a:lnTo>
                    <a:pt x="55282" y="94048"/>
                  </a:lnTo>
                  <a:lnTo>
                    <a:pt x="59944" y="94380"/>
                  </a:lnTo>
                  <a:lnTo>
                    <a:pt x="64606" y="94048"/>
                  </a:lnTo>
                  <a:lnTo>
                    <a:pt x="69158" y="93216"/>
                  </a:lnTo>
                  <a:lnTo>
                    <a:pt x="73376" y="91719"/>
                  </a:lnTo>
                  <a:lnTo>
                    <a:pt x="77372" y="89722"/>
                  </a:lnTo>
                  <a:lnTo>
                    <a:pt x="80980" y="87171"/>
                  </a:lnTo>
                  <a:lnTo>
                    <a:pt x="84310" y="84343"/>
                  </a:lnTo>
                  <a:lnTo>
                    <a:pt x="87197" y="81072"/>
                  </a:lnTo>
                  <a:lnTo>
                    <a:pt x="89694" y="77356"/>
                  </a:lnTo>
                  <a:lnTo>
                    <a:pt x="91637" y="73364"/>
                  </a:lnTo>
                  <a:lnTo>
                    <a:pt x="93080" y="69149"/>
                  </a:lnTo>
                  <a:lnTo>
                    <a:pt x="94024" y="64713"/>
                  </a:lnTo>
                  <a:lnTo>
                    <a:pt x="94357" y="59944"/>
                  </a:lnTo>
                  <a:lnTo>
                    <a:pt x="94690" y="57449"/>
                  </a:lnTo>
                  <a:lnTo>
                    <a:pt x="95411" y="55009"/>
                  </a:lnTo>
                  <a:lnTo>
                    <a:pt x="96577" y="52902"/>
                  </a:lnTo>
                  <a:lnTo>
                    <a:pt x="98186" y="51016"/>
                  </a:lnTo>
                  <a:lnTo>
                    <a:pt x="100074" y="49408"/>
                  </a:lnTo>
                  <a:lnTo>
                    <a:pt x="102183" y="48243"/>
                  </a:lnTo>
                  <a:lnTo>
                    <a:pt x="104625" y="47523"/>
                  </a:lnTo>
                  <a:lnTo>
                    <a:pt x="107123" y="47190"/>
                  </a:lnTo>
                  <a:lnTo>
                    <a:pt x="109787" y="47523"/>
                  </a:lnTo>
                  <a:lnTo>
                    <a:pt x="112118" y="48243"/>
                  </a:lnTo>
                  <a:lnTo>
                    <a:pt x="114338" y="49408"/>
                  </a:lnTo>
                  <a:lnTo>
                    <a:pt x="116225" y="51016"/>
                  </a:lnTo>
                  <a:lnTo>
                    <a:pt x="117779" y="52902"/>
                  </a:lnTo>
                  <a:lnTo>
                    <a:pt x="118945" y="55009"/>
                  </a:lnTo>
                  <a:lnTo>
                    <a:pt x="119722" y="57449"/>
                  </a:lnTo>
                  <a:lnTo>
                    <a:pt x="120000" y="59944"/>
                  </a:lnTo>
                  <a:lnTo>
                    <a:pt x="119722" y="66099"/>
                  </a:lnTo>
                  <a:lnTo>
                    <a:pt x="118723" y="72088"/>
                  </a:lnTo>
                  <a:lnTo>
                    <a:pt x="117280" y="77800"/>
                  </a:lnTo>
                  <a:lnTo>
                    <a:pt x="115282" y="83290"/>
                  </a:lnTo>
                  <a:lnTo>
                    <a:pt x="112728" y="88558"/>
                  </a:lnTo>
                  <a:lnTo>
                    <a:pt x="109676" y="93548"/>
                  </a:lnTo>
                  <a:lnTo>
                    <a:pt x="106290" y="98151"/>
                  </a:lnTo>
                  <a:lnTo>
                    <a:pt x="102405" y="102421"/>
                  </a:lnTo>
                  <a:lnTo>
                    <a:pt x="98186" y="106303"/>
                  </a:lnTo>
                  <a:lnTo>
                    <a:pt x="93524" y="109796"/>
                  </a:lnTo>
                  <a:lnTo>
                    <a:pt x="88529" y="112735"/>
                  </a:lnTo>
                  <a:lnTo>
                    <a:pt x="83256" y="115286"/>
                  </a:lnTo>
                  <a:lnTo>
                    <a:pt x="77816" y="117282"/>
                  </a:lnTo>
                  <a:lnTo>
                    <a:pt x="72099" y="118780"/>
                  </a:lnTo>
                  <a:lnTo>
                    <a:pt x="66049" y="119722"/>
                  </a:lnTo>
                  <a:lnTo>
                    <a:pt x="59944" y="120000"/>
                  </a:lnTo>
                  <a:lnTo>
                    <a:pt x="53839" y="119722"/>
                  </a:lnTo>
                  <a:lnTo>
                    <a:pt x="47900" y="118780"/>
                  </a:lnTo>
                  <a:lnTo>
                    <a:pt x="42127" y="117282"/>
                  </a:lnTo>
                  <a:lnTo>
                    <a:pt x="36632" y="115286"/>
                  </a:lnTo>
                  <a:lnTo>
                    <a:pt x="31359" y="112735"/>
                  </a:lnTo>
                  <a:lnTo>
                    <a:pt x="26364" y="109796"/>
                  </a:lnTo>
                  <a:lnTo>
                    <a:pt x="21868" y="106303"/>
                  </a:lnTo>
                  <a:lnTo>
                    <a:pt x="17539" y="102421"/>
                  </a:lnTo>
                  <a:lnTo>
                    <a:pt x="13709" y="98151"/>
                  </a:lnTo>
                  <a:lnTo>
                    <a:pt x="10212" y="93548"/>
                  </a:lnTo>
                  <a:lnTo>
                    <a:pt x="7160" y="88558"/>
                  </a:lnTo>
                  <a:lnTo>
                    <a:pt x="4662" y="83290"/>
                  </a:lnTo>
                  <a:lnTo>
                    <a:pt x="2608" y="77800"/>
                  </a:lnTo>
                  <a:lnTo>
                    <a:pt x="1165" y="72088"/>
                  </a:lnTo>
                  <a:lnTo>
                    <a:pt x="333" y="66099"/>
                  </a:lnTo>
                  <a:lnTo>
                    <a:pt x="0" y="59944"/>
                  </a:lnTo>
                  <a:lnTo>
                    <a:pt x="333" y="53844"/>
                  </a:lnTo>
                  <a:lnTo>
                    <a:pt x="1165" y="47911"/>
                  </a:lnTo>
                  <a:lnTo>
                    <a:pt x="2608" y="42255"/>
                  </a:lnTo>
                  <a:lnTo>
                    <a:pt x="4662" y="36765"/>
                  </a:lnTo>
                  <a:lnTo>
                    <a:pt x="7160" y="31441"/>
                  </a:lnTo>
                  <a:lnTo>
                    <a:pt x="10212" y="26506"/>
                  </a:lnTo>
                  <a:lnTo>
                    <a:pt x="13709" y="21848"/>
                  </a:lnTo>
                  <a:lnTo>
                    <a:pt x="17539" y="17634"/>
                  </a:lnTo>
                  <a:lnTo>
                    <a:pt x="21868" y="13752"/>
                  </a:lnTo>
                  <a:lnTo>
                    <a:pt x="26364" y="10258"/>
                  </a:lnTo>
                  <a:lnTo>
                    <a:pt x="31359" y="7264"/>
                  </a:lnTo>
                  <a:lnTo>
                    <a:pt x="36632" y="4768"/>
                  </a:lnTo>
                  <a:lnTo>
                    <a:pt x="42127" y="2772"/>
                  </a:lnTo>
                  <a:lnTo>
                    <a:pt x="47900" y="1275"/>
                  </a:lnTo>
                  <a:lnTo>
                    <a:pt x="53839" y="332"/>
                  </a:lnTo>
                  <a:lnTo>
                    <a:pt x="59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p44"/>
          <p:cNvSpPr/>
          <p:nvPr/>
        </p:nvSpPr>
        <p:spPr>
          <a:xfrm>
            <a:off x="5926814" y="3009649"/>
            <a:ext cx="237600" cy="20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305" y="11734"/>
                </a:moveTo>
                <a:lnTo>
                  <a:pt x="31275" y="11875"/>
                </a:lnTo>
                <a:lnTo>
                  <a:pt x="29269" y="12158"/>
                </a:lnTo>
                <a:lnTo>
                  <a:pt x="27338" y="12667"/>
                </a:lnTo>
                <a:lnTo>
                  <a:pt x="25406" y="13345"/>
                </a:lnTo>
                <a:lnTo>
                  <a:pt x="23574" y="14194"/>
                </a:lnTo>
                <a:lnTo>
                  <a:pt x="21791" y="15240"/>
                </a:lnTo>
                <a:lnTo>
                  <a:pt x="20107" y="16512"/>
                </a:lnTo>
                <a:lnTo>
                  <a:pt x="18497" y="17926"/>
                </a:lnTo>
                <a:lnTo>
                  <a:pt x="17011" y="19453"/>
                </a:lnTo>
                <a:lnTo>
                  <a:pt x="15600" y="21262"/>
                </a:lnTo>
                <a:lnTo>
                  <a:pt x="14337" y="23129"/>
                </a:lnTo>
                <a:lnTo>
                  <a:pt x="13248" y="25080"/>
                </a:lnTo>
                <a:lnTo>
                  <a:pt x="12331" y="27115"/>
                </a:lnTo>
                <a:lnTo>
                  <a:pt x="11613" y="29264"/>
                </a:lnTo>
                <a:lnTo>
                  <a:pt x="11019" y="31413"/>
                </a:lnTo>
                <a:lnTo>
                  <a:pt x="10598" y="33619"/>
                </a:lnTo>
                <a:lnTo>
                  <a:pt x="10375" y="35852"/>
                </a:lnTo>
                <a:lnTo>
                  <a:pt x="10251" y="38086"/>
                </a:lnTo>
                <a:lnTo>
                  <a:pt x="10375" y="40348"/>
                </a:lnTo>
                <a:lnTo>
                  <a:pt x="10598" y="42582"/>
                </a:lnTo>
                <a:lnTo>
                  <a:pt x="11019" y="44787"/>
                </a:lnTo>
                <a:lnTo>
                  <a:pt x="11613" y="46936"/>
                </a:lnTo>
                <a:lnTo>
                  <a:pt x="12331" y="49057"/>
                </a:lnTo>
                <a:lnTo>
                  <a:pt x="13248" y="51093"/>
                </a:lnTo>
                <a:lnTo>
                  <a:pt x="14337" y="53044"/>
                </a:lnTo>
                <a:lnTo>
                  <a:pt x="15600" y="54938"/>
                </a:lnTo>
                <a:lnTo>
                  <a:pt x="17011" y="56720"/>
                </a:lnTo>
                <a:lnTo>
                  <a:pt x="59975" y="105834"/>
                </a:lnTo>
                <a:lnTo>
                  <a:pt x="102988" y="56720"/>
                </a:lnTo>
                <a:lnTo>
                  <a:pt x="104424" y="54938"/>
                </a:lnTo>
                <a:lnTo>
                  <a:pt x="105662" y="53044"/>
                </a:lnTo>
                <a:lnTo>
                  <a:pt x="106727" y="51093"/>
                </a:lnTo>
                <a:lnTo>
                  <a:pt x="107618" y="49057"/>
                </a:lnTo>
                <a:lnTo>
                  <a:pt x="108386" y="46936"/>
                </a:lnTo>
                <a:lnTo>
                  <a:pt x="108980" y="44787"/>
                </a:lnTo>
                <a:lnTo>
                  <a:pt x="109376" y="42582"/>
                </a:lnTo>
                <a:lnTo>
                  <a:pt x="109624" y="40348"/>
                </a:lnTo>
                <a:lnTo>
                  <a:pt x="109698" y="38086"/>
                </a:lnTo>
                <a:lnTo>
                  <a:pt x="109624" y="35852"/>
                </a:lnTo>
                <a:lnTo>
                  <a:pt x="109376" y="33619"/>
                </a:lnTo>
                <a:lnTo>
                  <a:pt x="108980" y="31413"/>
                </a:lnTo>
                <a:lnTo>
                  <a:pt x="108386" y="29264"/>
                </a:lnTo>
                <a:lnTo>
                  <a:pt x="107618" y="27115"/>
                </a:lnTo>
                <a:lnTo>
                  <a:pt x="106727" y="25080"/>
                </a:lnTo>
                <a:lnTo>
                  <a:pt x="105662" y="23129"/>
                </a:lnTo>
                <a:lnTo>
                  <a:pt x="104424" y="21262"/>
                </a:lnTo>
                <a:lnTo>
                  <a:pt x="102988" y="19453"/>
                </a:lnTo>
                <a:lnTo>
                  <a:pt x="101502" y="17926"/>
                </a:lnTo>
                <a:lnTo>
                  <a:pt x="99892" y="16512"/>
                </a:lnTo>
                <a:lnTo>
                  <a:pt x="98184" y="15240"/>
                </a:lnTo>
                <a:lnTo>
                  <a:pt x="96425" y="14194"/>
                </a:lnTo>
                <a:lnTo>
                  <a:pt x="94568" y="13345"/>
                </a:lnTo>
                <a:lnTo>
                  <a:pt x="92661" y="12667"/>
                </a:lnTo>
                <a:lnTo>
                  <a:pt x="90730" y="12158"/>
                </a:lnTo>
                <a:lnTo>
                  <a:pt x="88724" y="11875"/>
                </a:lnTo>
                <a:lnTo>
                  <a:pt x="86694" y="11734"/>
                </a:lnTo>
                <a:lnTo>
                  <a:pt x="84638" y="11875"/>
                </a:lnTo>
                <a:lnTo>
                  <a:pt x="82633" y="12158"/>
                </a:lnTo>
                <a:lnTo>
                  <a:pt x="80701" y="12667"/>
                </a:lnTo>
                <a:lnTo>
                  <a:pt x="78819" y="13345"/>
                </a:lnTo>
                <a:lnTo>
                  <a:pt x="76937" y="14194"/>
                </a:lnTo>
                <a:lnTo>
                  <a:pt x="75204" y="15240"/>
                </a:lnTo>
                <a:lnTo>
                  <a:pt x="73470" y="16512"/>
                </a:lnTo>
                <a:lnTo>
                  <a:pt x="71886" y="17926"/>
                </a:lnTo>
                <a:lnTo>
                  <a:pt x="70375" y="19453"/>
                </a:lnTo>
                <a:lnTo>
                  <a:pt x="63640" y="27172"/>
                </a:lnTo>
                <a:lnTo>
                  <a:pt x="62946" y="27851"/>
                </a:lnTo>
                <a:lnTo>
                  <a:pt x="62179" y="28331"/>
                </a:lnTo>
                <a:lnTo>
                  <a:pt x="61337" y="28671"/>
                </a:lnTo>
                <a:lnTo>
                  <a:pt x="60470" y="28840"/>
                </a:lnTo>
                <a:lnTo>
                  <a:pt x="59554" y="28840"/>
                </a:lnTo>
                <a:lnTo>
                  <a:pt x="58662" y="28671"/>
                </a:lnTo>
                <a:lnTo>
                  <a:pt x="57820" y="28331"/>
                </a:lnTo>
                <a:lnTo>
                  <a:pt x="57078" y="27851"/>
                </a:lnTo>
                <a:lnTo>
                  <a:pt x="56384" y="27172"/>
                </a:lnTo>
                <a:lnTo>
                  <a:pt x="49624" y="19453"/>
                </a:lnTo>
                <a:lnTo>
                  <a:pt x="48089" y="17926"/>
                </a:lnTo>
                <a:lnTo>
                  <a:pt x="46479" y="16512"/>
                </a:lnTo>
                <a:lnTo>
                  <a:pt x="44820" y="15240"/>
                </a:lnTo>
                <a:lnTo>
                  <a:pt x="43062" y="14194"/>
                </a:lnTo>
                <a:lnTo>
                  <a:pt x="41205" y="13345"/>
                </a:lnTo>
                <a:lnTo>
                  <a:pt x="39298" y="12667"/>
                </a:lnTo>
                <a:lnTo>
                  <a:pt x="37366" y="12158"/>
                </a:lnTo>
                <a:lnTo>
                  <a:pt x="35361" y="11875"/>
                </a:lnTo>
                <a:lnTo>
                  <a:pt x="33305" y="11734"/>
                </a:lnTo>
                <a:close/>
                <a:moveTo>
                  <a:pt x="33305" y="0"/>
                </a:moveTo>
                <a:lnTo>
                  <a:pt x="35732" y="84"/>
                </a:lnTo>
                <a:lnTo>
                  <a:pt x="38085" y="367"/>
                </a:lnTo>
                <a:lnTo>
                  <a:pt x="40462" y="876"/>
                </a:lnTo>
                <a:lnTo>
                  <a:pt x="42740" y="1526"/>
                </a:lnTo>
                <a:lnTo>
                  <a:pt x="44993" y="2375"/>
                </a:lnTo>
                <a:lnTo>
                  <a:pt x="47172" y="3421"/>
                </a:lnTo>
                <a:lnTo>
                  <a:pt x="49252" y="4608"/>
                </a:lnTo>
                <a:lnTo>
                  <a:pt x="51308" y="5994"/>
                </a:lnTo>
                <a:lnTo>
                  <a:pt x="53264" y="7549"/>
                </a:lnTo>
                <a:lnTo>
                  <a:pt x="55121" y="9245"/>
                </a:lnTo>
                <a:lnTo>
                  <a:pt x="56879" y="11168"/>
                </a:lnTo>
                <a:lnTo>
                  <a:pt x="59975" y="14703"/>
                </a:lnTo>
                <a:lnTo>
                  <a:pt x="63095" y="11168"/>
                </a:lnTo>
                <a:lnTo>
                  <a:pt x="64878" y="9245"/>
                </a:lnTo>
                <a:lnTo>
                  <a:pt x="66735" y="7549"/>
                </a:lnTo>
                <a:lnTo>
                  <a:pt x="68691" y="5994"/>
                </a:lnTo>
                <a:lnTo>
                  <a:pt x="70697" y="4608"/>
                </a:lnTo>
                <a:lnTo>
                  <a:pt x="72827" y="3421"/>
                </a:lnTo>
                <a:lnTo>
                  <a:pt x="75006" y="2375"/>
                </a:lnTo>
                <a:lnTo>
                  <a:pt x="77234" y="1526"/>
                </a:lnTo>
                <a:lnTo>
                  <a:pt x="79537" y="876"/>
                </a:lnTo>
                <a:lnTo>
                  <a:pt x="81865" y="367"/>
                </a:lnTo>
                <a:lnTo>
                  <a:pt x="84292" y="84"/>
                </a:lnTo>
                <a:lnTo>
                  <a:pt x="86694" y="0"/>
                </a:lnTo>
                <a:lnTo>
                  <a:pt x="89096" y="84"/>
                </a:lnTo>
                <a:lnTo>
                  <a:pt x="91498" y="367"/>
                </a:lnTo>
                <a:lnTo>
                  <a:pt x="93825" y="876"/>
                </a:lnTo>
                <a:lnTo>
                  <a:pt x="96128" y="1526"/>
                </a:lnTo>
                <a:lnTo>
                  <a:pt x="98357" y="2375"/>
                </a:lnTo>
                <a:lnTo>
                  <a:pt x="100561" y="3421"/>
                </a:lnTo>
                <a:lnTo>
                  <a:pt x="102666" y="4608"/>
                </a:lnTo>
                <a:lnTo>
                  <a:pt x="104671" y="5994"/>
                </a:lnTo>
                <a:lnTo>
                  <a:pt x="106652" y="7549"/>
                </a:lnTo>
                <a:lnTo>
                  <a:pt x="108510" y="9245"/>
                </a:lnTo>
                <a:lnTo>
                  <a:pt x="110243" y="11168"/>
                </a:lnTo>
                <a:lnTo>
                  <a:pt x="112051" y="13345"/>
                </a:lnTo>
                <a:lnTo>
                  <a:pt x="113635" y="15636"/>
                </a:lnTo>
                <a:lnTo>
                  <a:pt x="115022" y="18039"/>
                </a:lnTo>
                <a:lnTo>
                  <a:pt x="116260" y="20556"/>
                </a:lnTo>
                <a:lnTo>
                  <a:pt x="117325" y="23072"/>
                </a:lnTo>
                <a:lnTo>
                  <a:pt x="118241" y="25758"/>
                </a:lnTo>
                <a:lnTo>
                  <a:pt x="118935" y="28416"/>
                </a:lnTo>
                <a:lnTo>
                  <a:pt x="119479" y="31159"/>
                </a:lnTo>
                <a:lnTo>
                  <a:pt x="119801" y="33930"/>
                </a:lnTo>
                <a:lnTo>
                  <a:pt x="119999" y="36701"/>
                </a:lnTo>
                <a:lnTo>
                  <a:pt x="119999" y="39500"/>
                </a:lnTo>
                <a:lnTo>
                  <a:pt x="119801" y="42271"/>
                </a:lnTo>
                <a:lnTo>
                  <a:pt x="119479" y="45042"/>
                </a:lnTo>
                <a:lnTo>
                  <a:pt x="118935" y="47756"/>
                </a:lnTo>
                <a:lnTo>
                  <a:pt x="118241" y="50471"/>
                </a:lnTo>
                <a:lnTo>
                  <a:pt x="117325" y="53100"/>
                </a:lnTo>
                <a:lnTo>
                  <a:pt x="116260" y="55673"/>
                </a:lnTo>
                <a:lnTo>
                  <a:pt x="115022" y="58133"/>
                </a:lnTo>
                <a:lnTo>
                  <a:pt x="113635" y="60565"/>
                </a:lnTo>
                <a:lnTo>
                  <a:pt x="112051" y="62855"/>
                </a:lnTo>
                <a:lnTo>
                  <a:pt x="110243" y="65061"/>
                </a:lnTo>
                <a:lnTo>
                  <a:pt x="63664" y="118275"/>
                </a:lnTo>
                <a:lnTo>
                  <a:pt x="63045" y="118897"/>
                </a:lnTo>
                <a:lnTo>
                  <a:pt x="62327" y="119377"/>
                </a:lnTo>
                <a:lnTo>
                  <a:pt x="61584" y="119745"/>
                </a:lnTo>
                <a:lnTo>
                  <a:pt x="60817" y="119943"/>
                </a:lnTo>
                <a:lnTo>
                  <a:pt x="60024" y="120000"/>
                </a:lnTo>
                <a:lnTo>
                  <a:pt x="59034" y="119915"/>
                </a:lnTo>
                <a:lnTo>
                  <a:pt x="58316" y="119660"/>
                </a:lnTo>
                <a:lnTo>
                  <a:pt x="57573" y="119321"/>
                </a:lnTo>
                <a:lnTo>
                  <a:pt x="56929" y="118868"/>
                </a:lnTo>
                <a:lnTo>
                  <a:pt x="56335" y="118275"/>
                </a:lnTo>
                <a:lnTo>
                  <a:pt x="9706" y="65061"/>
                </a:lnTo>
                <a:lnTo>
                  <a:pt x="7973" y="62855"/>
                </a:lnTo>
                <a:lnTo>
                  <a:pt x="6364" y="60565"/>
                </a:lnTo>
                <a:lnTo>
                  <a:pt x="4927" y="58133"/>
                </a:lnTo>
                <a:lnTo>
                  <a:pt x="3689" y="55673"/>
                </a:lnTo>
                <a:lnTo>
                  <a:pt x="2649" y="53100"/>
                </a:lnTo>
                <a:lnTo>
                  <a:pt x="1758" y="50471"/>
                </a:lnTo>
                <a:lnTo>
                  <a:pt x="1064" y="47756"/>
                </a:lnTo>
                <a:lnTo>
                  <a:pt x="520" y="45042"/>
                </a:lnTo>
                <a:lnTo>
                  <a:pt x="148" y="42271"/>
                </a:lnTo>
                <a:lnTo>
                  <a:pt x="0" y="39500"/>
                </a:lnTo>
                <a:lnTo>
                  <a:pt x="0" y="36701"/>
                </a:lnTo>
                <a:lnTo>
                  <a:pt x="148" y="33930"/>
                </a:lnTo>
                <a:lnTo>
                  <a:pt x="520" y="31159"/>
                </a:lnTo>
                <a:lnTo>
                  <a:pt x="1064" y="28416"/>
                </a:lnTo>
                <a:lnTo>
                  <a:pt x="1758" y="25758"/>
                </a:lnTo>
                <a:lnTo>
                  <a:pt x="2649" y="23072"/>
                </a:lnTo>
                <a:lnTo>
                  <a:pt x="3689" y="20556"/>
                </a:lnTo>
                <a:lnTo>
                  <a:pt x="4927" y="18039"/>
                </a:lnTo>
                <a:lnTo>
                  <a:pt x="6364" y="15636"/>
                </a:lnTo>
                <a:lnTo>
                  <a:pt x="7973" y="13345"/>
                </a:lnTo>
                <a:lnTo>
                  <a:pt x="9706" y="11168"/>
                </a:lnTo>
                <a:lnTo>
                  <a:pt x="11514" y="9245"/>
                </a:lnTo>
                <a:lnTo>
                  <a:pt x="13371" y="7549"/>
                </a:lnTo>
                <a:lnTo>
                  <a:pt x="15303" y="5994"/>
                </a:lnTo>
                <a:lnTo>
                  <a:pt x="17333" y="4608"/>
                </a:lnTo>
                <a:lnTo>
                  <a:pt x="19463" y="3421"/>
                </a:lnTo>
                <a:lnTo>
                  <a:pt x="21642" y="2375"/>
                </a:lnTo>
                <a:lnTo>
                  <a:pt x="23871" y="1526"/>
                </a:lnTo>
                <a:lnTo>
                  <a:pt x="26174" y="876"/>
                </a:lnTo>
                <a:lnTo>
                  <a:pt x="28501" y="367"/>
                </a:lnTo>
                <a:lnTo>
                  <a:pt x="30903" y="84"/>
                </a:lnTo>
                <a:lnTo>
                  <a:pt x="33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4"/>
          <p:cNvSpPr/>
          <p:nvPr/>
        </p:nvSpPr>
        <p:spPr>
          <a:xfrm>
            <a:off x="5901328" y="2398067"/>
            <a:ext cx="288600" cy="1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4981" y="11994"/>
                </a:moveTo>
                <a:lnTo>
                  <a:pt x="73006" y="12111"/>
                </a:lnTo>
                <a:lnTo>
                  <a:pt x="71048" y="12580"/>
                </a:lnTo>
                <a:lnTo>
                  <a:pt x="69109" y="13284"/>
                </a:lnTo>
                <a:lnTo>
                  <a:pt x="67262" y="14281"/>
                </a:lnTo>
                <a:lnTo>
                  <a:pt x="65469" y="15483"/>
                </a:lnTo>
                <a:lnTo>
                  <a:pt x="63731" y="16950"/>
                </a:lnTo>
                <a:lnTo>
                  <a:pt x="62085" y="18709"/>
                </a:lnTo>
                <a:lnTo>
                  <a:pt x="60530" y="20615"/>
                </a:lnTo>
                <a:lnTo>
                  <a:pt x="59103" y="22785"/>
                </a:lnTo>
                <a:lnTo>
                  <a:pt x="57768" y="25161"/>
                </a:lnTo>
                <a:lnTo>
                  <a:pt x="56560" y="27741"/>
                </a:lnTo>
                <a:lnTo>
                  <a:pt x="55463" y="30527"/>
                </a:lnTo>
                <a:lnTo>
                  <a:pt x="52884" y="37976"/>
                </a:lnTo>
                <a:lnTo>
                  <a:pt x="47615" y="36451"/>
                </a:lnTo>
                <a:lnTo>
                  <a:pt x="46628" y="36187"/>
                </a:lnTo>
                <a:lnTo>
                  <a:pt x="45750" y="36070"/>
                </a:lnTo>
                <a:lnTo>
                  <a:pt x="44981" y="36011"/>
                </a:lnTo>
                <a:lnTo>
                  <a:pt x="43317" y="36187"/>
                </a:lnTo>
                <a:lnTo>
                  <a:pt x="41634" y="36627"/>
                </a:lnTo>
                <a:lnTo>
                  <a:pt x="40042" y="37390"/>
                </a:lnTo>
                <a:lnTo>
                  <a:pt x="38506" y="38387"/>
                </a:lnTo>
                <a:lnTo>
                  <a:pt x="37060" y="39736"/>
                </a:lnTo>
                <a:lnTo>
                  <a:pt x="35707" y="41231"/>
                </a:lnTo>
                <a:lnTo>
                  <a:pt x="34500" y="43049"/>
                </a:lnTo>
                <a:lnTo>
                  <a:pt x="33384" y="45014"/>
                </a:lnTo>
                <a:lnTo>
                  <a:pt x="32396" y="47243"/>
                </a:lnTo>
                <a:lnTo>
                  <a:pt x="31591" y="49618"/>
                </a:lnTo>
                <a:lnTo>
                  <a:pt x="30932" y="52199"/>
                </a:lnTo>
                <a:lnTo>
                  <a:pt x="29048" y="60762"/>
                </a:lnTo>
                <a:lnTo>
                  <a:pt x="23323" y="60175"/>
                </a:lnTo>
                <a:lnTo>
                  <a:pt x="22280" y="60000"/>
                </a:lnTo>
                <a:lnTo>
                  <a:pt x="20414" y="60234"/>
                </a:lnTo>
                <a:lnTo>
                  <a:pt x="18640" y="60821"/>
                </a:lnTo>
                <a:lnTo>
                  <a:pt x="16920" y="61759"/>
                </a:lnTo>
                <a:lnTo>
                  <a:pt x="15329" y="62903"/>
                </a:lnTo>
                <a:lnTo>
                  <a:pt x="13829" y="64428"/>
                </a:lnTo>
                <a:lnTo>
                  <a:pt x="12439" y="66187"/>
                </a:lnTo>
                <a:lnTo>
                  <a:pt x="11213" y="68211"/>
                </a:lnTo>
                <a:lnTo>
                  <a:pt x="10152" y="70439"/>
                </a:lnTo>
                <a:lnTo>
                  <a:pt x="9237" y="72815"/>
                </a:lnTo>
                <a:lnTo>
                  <a:pt x="8487" y="75425"/>
                </a:lnTo>
                <a:lnTo>
                  <a:pt x="7939" y="78181"/>
                </a:lnTo>
                <a:lnTo>
                  <a:pt x="7609" y="81026"/>
                </a:lnTo>
                <a:lnTo>
                  <a:pt x="7500" y="83988"/>
                </a:lnTo>
                <a:lnTo>
                  <a:pt x="7609" y="86803"/>
                </a:lnTo>
                <a:lnTo>
                  <a:pt x="7902" y="89530"/>
                </a:lnTo>
                <a:lnTo>
                  <a:pt x="8378" y="92111"/>
                </a:lnTo>
                <a:lnTo>
                  <a:pt x="9018" y="94545"/>
                </a:lnTo>
                <a:lnTo>
                  <a:pt x="9823" y="96862"/>
                </a:lnTo>
                <a:lnTo>
                  <a:pt x="10810" y="99032"/>
                </a:lnTo>
                <a:lnTo>
                  <a:pt x="11908" y="100938"/>
                </a:lnTo>
                <a:lnTo>
                  <a:pt x="13134" y="102756"/>
                </a:lnTo>
                <a:lnTo>
                  <a:pt x="14451" y="104281"/>
                </a:lnTo>
                <a:lnTo>
                  <a:pt x="15896" y="105542"/>
                </a:lnTo>
                <a:lnTo>
                  <a:pt x="17432" y="106598"/>
                </a:lnTo>
                <a:lnTo>
                  <a:pt x="19079" y="107360"/>
                </a:lnTo>
                <a:lnTo>
                  <a:pt x="20743" y="107829"/>
                </a:lnTo>
                <a:lnTo>
                  <a:pt x="22500" y="108005"/>
                </a:lnTo>
                <a:lnTo>
                  <a:pt x="97500" y="108005"/>
                </a:lnTo>
                <a:lnTo>
                  <a:pt x="99256" y="107829"/>
                </a:lnTo>
                <a:lnTo>
                  <a:pt x="100920" y="107360"/>
                </a:lnTo>
                <a:lnTo>
                  <a:pt x="102567" y="106598"/>
                </a:lnTo>
                <a:lnTo>
                  <a:pt x="104103" y="105542"/>
                </a:lnTo>
                <a:lnTo>
                  <a:pt x="105512" y="104281"/>
                </a:lnTo>
                <a:lnTo>
                  <a:pt x="106865" y="102756"/>
                </a:lnTo>
                <a:lnTo>
                  <a:pt x="108091" y="100938"/>
                </a:lnTo>
                <a:lnTo>
                  <a:pt x="109189" y="99032"/>
                </a:lnTo>
                <a:lnTo>
                  <a:pt x="110176" y="96862"/>
                </a:lnTo>
                <a:lnTo>
                  <a:pt x="110981" y="94545"/>
                </a:lnTo>
                <a:lnTo>
                  <a:pt x="111621" y="92111"/>
                </a:lnTo>
                <a:lnTo>
                  <a:pt x="112097" y="89530"/>
                </a:lnTo>
                <a:lnTo>
                  <a:pt x="112390" y="86803"/>
                </a:lnTo>
                <a:lnTo>
                  <a:pt x="112500" y="83988"/>
                </a:lnTo>
                <a:lnTo>
                  <a:pt x="112390" y="81260"/>
                </a:lnTo>
                <a:lnTo>
                  <a:pt x="112097" y="78651"/>
                </a:lnTo>
                <a:lnTo>
                  <a:pt x="111621" y="76070"/>
                </a:lnTo>
                <a:lnTo>
                  <a:pt x="110981" y="73636"/>
                </a:lnTo>
                <a:lnTo>
                  <a:pt x="110176" y="71290"/>
                </a:lnTo>
                <a:lnTo>
                  <a:pt x="109225" y="69149"/>
                </a:lnTo>
                <a:lnTo>
                  <a:pt x="108091" y="67155"/>
                </a:lnTo>
                <a:lnTo>
                  <a:pt x="106865" y="65425"/>
                </a:lnTo>
                <a:lnTo>
                  <a:pt x="105475" y="63841"/>
                </a:lnTo>
                <a:lnTo>
                  <a:pt x="103993" y="62492"/>
                </a:lnTo>
                <a:lnTo>
                  <a:pt x="102384" y="61466"/>
                </a:lnTo>
                <a:lnTo>
                  <a:pt x="97170" y="58533"/>
                </a:lnTo>
                <a:lnTo>
                  <a:pt x="97353" y="49736"/>
                </a:lnTo>
                <a:lnTo>
                  <a:pt x="97500" y="47536"/>
                </a:lnTo>
                <a:lnTo>
                  <a:pt x="97353" y="43929"/>
                </a:lnTo>
                <a:lnTo>
                  <a:pt x="97006" y="40381"/>
                </a:lnTo>
                <a:lnTo>
                  <a:pt x="96420" y="36979"/>
                </a:lnTo>
                <a:lnTo>
                  <a:pt x="95652" y="33724"/>
                </a:lnTo>
                <a:lnTo>
                  <a:pt x="94701" y="30586"/>
                </a:lnTo>
                <a:lnTo>
                  <a:pt x="93585" y="27683"/>
                </a:lnTo>
                <a:lnTo>
                  <a:pt x="92268" y="24926"/>
                </a:lnTo>
                <a:lnTo>
                  <a:pt x="90804" y="22434"/>
                </a:lnTo>
                <a:lnTo>
                  <a:pt x="89213" y="20087"/>
                </a:lnTo>
                <a:lnTo>
                  <a:pt x="87493" y="18064"/>
                </a:lnTo>
                <a:lnTo>
                  <a:pt x="85646" y="16246"/>
                </a:lnTo>
                <a:lnTo>
                  <a:pt x="83670" y="14809"/>
                </a:lnTo>
                <a:lnTo>
                  <a:pt x="81640" y="13577"/>
                </a:lnTo>
                <a:lnTo>
                  <a:pt x="79481" y="12697"/>
                </a:lnTo>
                <a:lnTo>
                  <a:pt x="77268" y="12170"/>
                </a:lnTo>
                <a:lnTo>
                  <a:pt x="74981" y="11994"/>
                </a:lnTo>
                <a:close/>
                <a:moveTo>
                  <a:pt x="74981" y="0"/>
                </a:moveTo>
                <a:lnTo>
                  <a:pt x="77597" y="175"/>
                </a:lnTo>
                <a:lnTo>
                  <a:pt x="80103" y="703"/>
                </a:lnTo>
                <a:lnTo>
                  <a:pt x="82591" y="1524"/>
                </a:lnTo>
                <a:lnTo>
                  <a:pt x="84951" y="2668"/>
                </a:lnTo>
                <a:lnTo>
                  <a:pt x="87237" y="4134"/>
                </a:lnTo>
                <a:lnTo>
                  <a:pt x="89432" y="5894"/>
                </a:lnTo>
                <a:lnTo>
                  <a:pt x="91500" y="7917"/>
                </a:lnTo>
                <a:lnTo>
                  <a:pt x="93475" y="10205"/>
                </a:lnTo>
                <a:lnTo>
                  <a:pt x="95323" y="12697"/>
                </a:lnTo>
                <a:lnTo>
                  <a:pt x="97042" y="15425"/>
                </a:lnTo>
                <a:lnTo>
                  <a:pt x="98634" y="18416"/>
                </a:lnTo>
                <a:lnTo>
                  <a:pt x="100060" y="21554"/>
                </a:lnTo>
                <a:lnTo>
                  <a:pt x="101286" y="24868"/>
                </a:lnTo>
                <a:lnTo>
                  <a:pt x="102384" y="28416"/>
                </a:lnTo>
                <a:lnTo>
                  <a:pt x="103298" y="32111"/>
                </a:lnTo>
                <a:lnTo>
                  <a:pt x="104030" y="35894"/>
                </a:lnTo>
                <a:lnTo>
                  <a:pt x="104560" y="39794"/>
                </a:lnTo>
                <a:lnTo>
                  <a:pt x="104890" y="43870"/>
                </a:lnTo>
                <a:lnTo>
                  <a:pt x="105000" y="48005"/>
                </a:lnTo>
                <a:lnTo>
                  <a:pt x="104926" y="49061"/>
                </a:lnTo>
                <a:lnTo>
                  <a:pt x="104853" y="50146"/>
                </a:lnTo>
                <a:lnTo>
                  <a:pt x="106865" y="51378"/>
                </a:lnTo>
                <a:lnTo>
                  <a:pt x="108713" y="52961"/>
                </a:lnTo>
                <a:lnTo>
                  <a:pt x="110506" y="54750"/>
                </a:lnTo>
                <a:lnTo>
                  <a:pt x="112170" y="56862"/>
                </a:lnTo>
                <a:lnTo>
                  <a:pt x="113707" y="59120"/>
                </a:lnTo>
                <a:lnTo>
                  <a:pt x="115079" y="61700"/>
                </a:lnTo>
                <a:lnTo>
                  <a:pt x="116323" y="64369"/>
                </a:lnTo>
                <a:lnTo>
                  <a:pt x="117420" y="67272"/>
                </a:lnTo>
                <a:lnTo>
                  <a:pt x="118298" y="70381"/>
                </a:lnTo>
                <a:lnTo>
                  <a:pt x="119012" y="73577"/>
                </a:lnTo>
                <a:lnTo>
                  <a:pt x="119560" y="76950"/>
                </a:lnTo>
                <a:lnTo>
                  <a:pt x="119890" y="80439"/>
                </a:lnTo>
                <a:lnTo>
                  <a:pt x="120000" y="83988"/>
                </a:lnTo>
                <a:lnTo>
                  <a:pt x="119890" y="87683"/>
                </a:lnTo>
                <a:lnTo>
                  <a:pt x="119524" y="91290"/>
                </a:lnTo>
                <a:lnTo>
                  <a:pt x="118975" y="94721"/>
                </a:lnTo>
                <a:lnTo>
                  <a:pt x="118225" y="98035"/>
                </a:lnTo>
                <a:lnTo>
                  <a:pt x="117274" y="101173"/>
                </a:lnTo>
                <a:lnTo>
                  <a:pt x="116140" y="104164"/>
                </a:lnTo>
                <a:lnTo>
                  <a:pt x="114859" y="106891"/>
                </a:lnTo>
                <a:lnTo>
                  <a:pt x="113414" y="109442"/>
                </a:lnTo>
                <a:lnTo>
                  <a:pt x="111804" y="111788"/>
                </a:lnTo>
                <a:lnTo>
                  <a:pt x="110067" y="113870"/>
                </a:lnTo>
                <a:lnTo>
                  <a:pt x="108201" y="115689"/>
                </a:lnTo>
                <a:lnTo>
                  <a:pt x="106243" y="117214"/>
                </a:lnTo>
                <a:lnTo>
                  <a:pt x="104176" y="118357"/>
                </a:lnTo>
                <a:lnTo>
                  <a:pt x="102018" y="119296"/>
                </a:lnTo>
                <a:lnTo>
                  <a:pt x="99804" y="119824"/>
                </a:lnTo>
                <a:lnTo>
                  <a:pt x="97500" y="120000"/>
                </a:lnTo>
                <a:lnTo>
                  <a:pt x="22500" y="120000"/>
                </a:lnTo>
                <a:lnTo>
                  <a:pt x="20195" y="119824"/>
                </a:lnTo>
                <a:lnTo>
                  <a:pt x="17981" y="119296"/>
                </a:lnTo>
                <a:lnTo>
                  <a:pt x="15804" y="118357"/>
                </a:lnTo>
                <a:lnTo>
                  <a:pt x="13756" y="117214"/>
                </a:lnTo>
                <a:lnTo>
                  <a:pt x="11798" y="115689"/>
                </a:lnTo>
                <a:lnTo>
                  <a:pt x="9932" y="113870"/>
                </a:lnTo>
                <a:lnTo>
                  <a:pt x="8195" y="111788"/>
                </a:lnTo>
                <a:lnTo>
                  <a:pt x="6585" y="109442"/>
                </a:lnTo>
                <a:lnTo>
                  <a:pt x="5140" y="106891"/>
                </a:lnTo>
                <a:lnTo>
                  <a:pt x="3859" y="104164"/>
                </a:lnTo>
                <a:lnTo>
                  <a:pt x="2725" y="101173"/>
                </a:lnTo>
                <a:lnTo>
                  <a:pt x="1774" y="98035"/>
                </a:lnTo>
                <a:lnTo>
                  <a:pt x="1024" y="94721"/>
                </a:lnTo>
                <a:lnTo>
                  <a:pt x="475" y="91290"/>
                </a:lnTo>
                <a:lnTo>
                  <a:pt x="109" y="87683"/>
                </a:lnTo>
                <a:lnTo>
                  <a:pt x="0" y="83988"/>
                </a:lnTo>
                <a:lnTo>
                  <a:pt x="109" y="80322"/>
                </a:lnTo>
                <a:lnTo>
                  <a:pt x="475" y="76774"/>
                </a:lnTo>
                <a:lnTo>
                  <a:pt x="1024" y="73284"/>
                </a:lnTo>
                <a:lnTo>
                  <a:pt x="1774" y="70029"/>
                </a:lnTo>
                <a:lnTo>
                  <a:pt x="2725" y="66862"/>
                </a:lnTo>
                <a:lnTo>
                  <a:pt x="3859" y="63900"/>
                </a:lnTo>
                <a:lnTo>
                  <a:pt x="5140" y="61114"/>
                </a:lnTo>
                <a:lnTo>
                  <a:pt x="6585" y="58533"/>
                </a:lnTo>
                <a:lnTo>
                  <a:pt x="8195" y="56217"/>
                </a:lnTo>
                <a:lnTo>
                  <a:pt x="9932" y="54164"/>
                </a:lnTo>
                <a:lnTo>
                  <a:pt x="11798" y="52375"/>
                </a:lnTo>
                <a:lnTo>
                  <a:pt x="13756" y="50850"/>
                </a:lnTo>
                <a:lnTo>
                  <a:pt x="15804" y="49618"/>
                </a:lnTo>
                <a:lnTo>
                  <a:pt x="17981" y="48709"/>
                </a:lnTo>
                <a:lnTo>
                  <a:pt x="20195" y="48181"/>
                </a:lnTo>
                <a:lnTo>
                  <a:pt x="22500" y="48005"/>
                </a:lnTo>
                <a:lnTo>
                  <a:pt x="23176" y="48064"/>
                </a:lnTo>
                <a:lnTo>
                  <a:pt x="23835" y="48240"/>
                </a:lnTo>
                <a:lnTo>
                  <a:pt x="24640" y="45014"/>
                </a:lnTo>
                <a:lnTo>
                  <a:pt x="25628" y="41994"/>
                </a:lnTo>
                <a:lnTo>
                  <a:pt x="26743" y="39149"/>
                </a:lnTo>
                <a:lnTo>
                  <a:pt x="28024" y="36510"/>
                </a:lnTo>
                <a:lnTo>
                  <a:pt x="29487" y="34076"/>
                </a:lnTo>
                <a:lnTo>
                  <a:pt x="31042" y="31876"/>
                </a:lnTo>
                <a:lnTo>
                  <a:pt x="32762" y="29882"/>
                </a:lnTo>
                <a:lnTo>
                  <a:pt x="34536" y="28123"/>
                </a:lnTo>
                <a:lnTo>
                  <a:pt x="36475" y="26686"/>
                </a:lnTo>
                <a:lnTo>
                  <a:pt x="38469" y="25513"/>
                </a:lnTo>
                <a:lnTo>
                  <a:pt x="40591" y="24692"/>
                </a:lnTo>
                <a:lnTo>
                  <a:pt x="42768" y="24164"/>
                </a:lnTo>
                <a:lnTo>
                  <a:pt x="44981" y="23988"/>
                </a:lnTo>
                <a:lnTo>
                  <a:pt x="46335" y="24046"/>
                </a:lnTo>
                <a:lnTo>
                  <a:pt x="47652" y="24281"/>
                </a:lnTo>
                <a:lnTo>
                  <a:pt x="48951" y="24633"/>
                </a:lnTo>
                <a:lnTo>
                  <a:pt x="50231" y="21319"/>
                </a:lnTo>
                <a:lnTo>
                  <a:pt x="51603" y="18240"/>
                </a:lnTo>
                <a:lnTo>
                  <a:pt x="53176" y="15307"/>
                </a:lnTo>
                <a:lnTo>
                  <a:pt x="54878" y="12580"/>
                </a:lnTo>
                <a:lnTo>
                  <a:pt x="56707" y="10087"/>
                </a:lnTo>
                <a:lnTo>
                  <a:pt x="58664" y="7859"/>
                </a:lnTo>
                <a:lnTo>
                  <a:pt x="60750" y="5835"/>
                </a:lnTo>
                <a:lnTo>
                  <a:pt x="62890" y="4134"/>
                </a:lnTo>
                <a:lnTo>
                  <a:pt x="65158" y="2668"/>
                </a:lnTo>
                <a:lnTo>
                  <a:pt x="67518" y="1524"/>
                </a:lnTo>
                <a:lnTo>
                  <a:pt x="69914" y="703"/>
                </a:lnTo>
                <a:lnTo>
                  <a:pt x="72420" y="175"/>
                </a:lnTo>
                <a:lnTo>
                  <a:pt x="749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80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44"/>
          <p:cNvGrpSpPr/>
          <p:nvPr/>
        </p:nvGrpSpPr>
        <p:grpSpPr>
          <a:xfrm>
            <a:off x="3544260" y="1789667"/>
            <a:ext cx="2055372" cy="2247336"/>
            <a:chOff x="3395619" y="1394296"/>
            <a:chExt cx="2352761" cy="2572500"/>
          </a:xfrm>
        </p:grpSpPr>
        <p:grpSp>
          <p:nvGrpSpPr>
            <p:cNvPr id="649" name="Google Shape;649;p44"/>
            <p:cNvGrpSpPr/>
            <p:nvPr/>
          </p:nvGrpSpPr>
          <p:grpSpPr>
            <a:xfrm>
              <a:off x="3395619" y="1394296"/>
              <a:ext cx="2352761" cy="2354908"/>
              <a:chOff x="2600775" y="1409700"/>
              <a:chExt cx="1972800" cy="1974600"/>
            </a:xfrm>
          </p:grpSpPr>
          <p:sp>
            <p:nvSpPr>
              <p:cNvPr id="650" name="Google Shape;650;p44"/>
              <p:cNvSpPr/>
              <p:nvPr/>
            </p:nvSpPr>
            <p:spPr>
              <a:xfrm>
                <a:off x="2600775" y="1409700"/>
                <a:ext cx="1972800" cy="19746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4"/>
              <p:cNvSpPr/>
              <p:nvPr/>
            </p:nvSpPr>
            <p:spPr>
              <a:xfrm>
                <a:off x="2811075" y="1620300"/>
                <a:ext cx="1552200" cy="15534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4"/>
              <p:cNvSpPr/>
              <p:nvPr/>
            </p:nvSpPr>
            <p:spPr>
              <a:xfrm>
                <a:off x="3017175" y="1826550"/>
                <a:ext cx="1140000" cy="11409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4"/>
              <p:cNvSpPr/>
              <p:nvPr/>
            </p:nvSpPr>
            <p:spPr>
              <a:xfrm>
                <a:off x="3210375" y="2019900"/>
                <a:ext cx="753600" cy="7542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4"/>
              <p:cNvSpPr/>
              <p:nvPr/>
            </p:nvSpPr>
            <p:spPr>
              <a:xfrm>
                <a:off x="3389775" y="2199450"/>
                <a:ext cx="394800" cy="395100"/>
              </a:xfrm>
              <a:prstGeom prst="ellipse">
                <a:avLst/>
              </a:prstGeom>
              <a:noFill/>
              <a:ln w="76200" cap="flat" cmpd="sng">
                <a:solidFill>
                  <a:srgbClr val="EE79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5" name="Google Shape;655;p44"/>
            <p:cNvSpPr/>
            <p:nvPr/>
          </p:nvSpPr>
          <p:spPr>
            <a:xfrm>
              <a:off x="4488000" y="2487750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 rot="-7200143">
              <a:off x="4968158" y="3565405"/>
              <a:ext cx="496764" cy="248382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 rot="3600455">
              <a:off x="4186306" y="3200168"/>
              <a:ext cx="1541754" cy="8037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4"/>
          <p:cNvSpPr txBox="1"/>
          <p:nvPr/>
        </p:nvSpPr>
        <p:spPr>
          <a:xfrm>
            <a:off x="1340496" y="727594"/>
            <a:ext cx="6462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</a:t>
            </a:r>
            <a:r>
              <a:rPr lang="vi-V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Ư</a:t>
            </a:r>
            <a:r>
              <a:rPr lang="en-GB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ƠNG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KẾT QUẢ</a:t>
            </a:r>
            <a:endParaRPr sz="2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2842202" y="2255275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4"/>
          <p:cNvSpPr/>
          <p:nvPr/>
        </p:nvSpPr>
        <p:spPr>
          <a:xfrm>
            <a:off x="2842202" y="2880950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4"/>
          <p:cNvSpPr/>
          <p:nvPr/>
        </p:nvSpPr>
        <p:spPr>
          <a:xfrm>
            <a:off x="5812825" y="2255275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4"/>
          <p:cNvSpPr/>
          <p:nvPr/>
        </p:nvSpPr>
        <p:spPr>
          <a:xfrm>
            <a:off x="5812825" y="2880950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44"/>
          <p:cNvGrpSpPr/>
          <p:nvPr/>
        </p:nvGrpSpPr>
        <p:grpSpPr>
          <a:xfrm>
            <a:off x="2946904" y="2360352"/>
            <a:ext cx="256204" cy="255426"/>
            <a:chOff x="6246813" y="2030413"/>
            <a:chExt cx="987300" cy="984300"/>
          </a:xfrm>
        </p:grpSpPr>
        <p:sp>
          <p:nvSpPr>
            <p:cNvPr id="665" name="Google Shape;665;p44"/>
            <p:cNvSpPr/>
            <p:nvPr/>
          </p:nvSpPr>
          <p:spPr>
            <a:xfrm>
              <a:off x="6246813" y="2030413"/>
              <a:ext cx="987300" cy="9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3" y="12806"/>
                  </a:moveTo>
                  <a:lnTo>
                    <a:pt x="56638" y="12903"/>
                  </a:lnTo>
                  <a:lnTo>
                    <a:pt x="53326" y="13290"/>
                  </a:lnTo>
                  <a:lnTo>
                    <a:pt x="50077" y="13838"/>
                  </a:lnTo>
                  <a:lnTo>
                    <a:pt x="46925" y="14645"/>
                  </a:lnTo>
                  <a:lnTo>
                    <a:pt x="43870" y="15645"/>
                  </a:lnTo>
                  <a:lnTo>
                    <a:pt x="40911" y="16838"/>
                  </a:lnTo>
                  <a:lnTo>
                    <a:pt x="38016" y="18225"/>
                  </a:lnTo>
                  <a:lnTo>
                    <a:pt x="35250" y="19774"/>
                  </a:lnTo>
                  <a:lnTo>
                    <a:pt x="32645" y="21548"/>
                  </a:lnTo>
                  <a:lnTo>
                    <a:pt x="30136" y="23483"/>
                  </a:lnTo>
                  <a:lnTo>
                    <a:pt x="27756" y="25548"/>
                  </a:lnTo>
                  <a:lnTo>
                    <a:pt x="25505" y="27774"/>
                  </a:lnTo>
                  <a:lnTo>
                    <a:pt x="23446" y="30129"/>
                  </a:lnTo>
                  <a:lnTo>
                    <a:pt x="21517" y="32645"/>
                  </a:lnTo>
                  <a:lnTo>
                    <a:pt x="19780" y="35290"/>
                  </a:lnTo>
                  <a:lnTo>
                    <a:pt x="18172" y="38032"/>
                  </a:lnTo>
                  <a:lnTo>
                    <a:pt x="16821" y="40903"/>
                  </a:lnTo>
                  <a:lnTo>
                    <a:pt x="15599" y="43870"/>
                  </a:lnTo>
                  <a:lnTo>
                    <a:pt x="14601" y="46935"/>
                  </a:lnTo>
                  <a:lnTo>
                    <a:pt x="13830" y="50129"/>
                  </a:lnTo>
                  <a:lnTo>
                    <a:pt x="13218" y="53322"/>
                  </a:lnTo>
                  <a:lnTo>
                    <a:pt x="12897" y="56645"/>
                  </a:lnTo>
                  <a:lnTo>
                    <a:pt x="12736" y="60032"/>
                  </a:lnTo>
                  <a:lnTo>
                    <a:pt x="12897" y="63387"/>
                  </a:lnTo>
                  <a:lnTo>
                    <a:pt x="13218" y="66677"/>
                  </a:lnTo>
                  <a:lnTo>
                    <a:pt x="13830" y="69935"/>
                  </a:lnTo>
                  <a:lnTo>
                    <a:pt x="14601" y="73064"/>
                  </a:lnTo>
                  <a:lnTo>
                    <a:pt x="15599" y="76129"/>
                  </a:lnTo>
                  <a:lnTo>
                    <a:pt x="16821" y="79129"/>
                  </a:lnTo>
                  <a:lnTo>
                    <a:pt x="18172" y="81967"/>
                  </a:lnTo>
                  <a:lnTo>
                    <a:pt x="19780" y="84741"/>
                  </a:lnTo>
                  <a:lnTo>
                    <a:pt x="21517" y="87354"/>
                  </a:lnTo>
                  <a:lnTo>
                    <a:pt x="23446" y="89870"/>
                  </a:lnTo>
                  <a:lnTo>
                    <a:pt x="25505" y="92258"/>
                  </a:lnTo>
                  <a:lnTo>
                    <a:pt x="27756" y="94483"/>
                  </a:lnTo>
                  <a:lnTo>
                    <a:pt x="30136" y="96580"/>
                  </a:lnTo>
                  <a:lnTo>
                    <a:pt x="32645" y="98483"/>
                  </a:lnTo>
                  <a:lnTo>
                    <a:pt x="35250" y="100225"/>
                  </a:lnTo>
                  <a:lnTo>
                    <a:pt x="38016" y="101806"/>
                  </a:lnTo>
                  <a:lnTo>
                    <a:pt x="40911" y="103225"/>
                  </a:lnTo>
                  <a:lnTo>
                    <a:pt x="43870" y="104387"/>
                  </a:lnTo>
                  <a:lnTo>
                    <a:pt x="46925" y="105387"/>
                  </a:lnTo>
                  <a:lnTo>
                    <a:pt x="50077" y="106161"/>
                  </a:lnTo>
                  <a:lnTo>
                    <a:pt x="53326" y="106774"/>
                  </a:lnTo>
                  <a:lnTo>
                    <a:pt x="56638" y="107129"/>
                  </a:lnTo>
                  <a:lnTo>
                    <a:pt x="59983" y="107258"/>
                  </a:lnTo>
                  <a:lnTo>
                    <a:pt x="63361" y="107129"/>
                  </a:lnTo>
                  <a:lnTo>
                    <a:pt x="66673" y="106774"/>
                  </a:lnTo>
                  <a:lnTo>
                    <a:pt x="69890" y="106161"/>
                  </a:lnTo>
                  <a:lnTo>
                    <a:pt x="73074" y="105387"/>
                  </a:lnTo>
                  <a:lnTo>
                    <a:pt x="76129" y="104387"/>
                  </a:lnTo>
                  <a:lnTo>
                    <a:pt x="79088" y="103225"/>
                  </a:lnTo>
                  <a:lnTo>
                    <a:pt x="81983" y="101806"/>
                  </a:lnTo>
                  <a:lnTo>
                    <a:pt x="84717" y="100225"/>
                  </a:lnTo>
                  <a:lnTo>
                    <a:pt x="87386" y="98483"/>
                  </a:lnTo>
                  <a:lnTo>
                    <a:pt x="89895" y="96580"/>
                  </a:lnTo>
                  <a:lnTo>
                    <a:pt x="92243" y="94483"/>
                  </a:lnTo>
                  <a:lnTo>
                    <a:pt x="94462" y="92258"/>
                  </a:lnTo>
                  <a:lnTo>
                    <a:pt x="96585" y="89870"/>
                  </a:lnTo>
                  <a:lnTo>
                    <a:pt x="98515" y="87354"/>
                  </a:lnTo>
                  <a:lnTo>
                    <a:pt x="100251" y="84741"/>
                  </a:lnTo>
                  <a:lnTo>
                    <a:pt x="101827" y="81967"/>
                  </a:lnTo>
                  <a:lnTo>
                    <a:pt x="103178" y="79129"/>
                  </a:lnTo>
                  <a:lnTo>
                    <a:pt x="104400" y="76129"/>
                  </a:lnTo>
                  <a:lnTo>
                    <a:pt x="105398" y="73064"/>
                  </a:lnTo>
                  <a:lnTo>
                    <a:pt x="106202" y="69935"/>
                  </a:lnTo>
                  <a:lnTo>
                    <a:pt x="106781" y="66677"/>
                  </a:lnTo>
                  <a:lnTo>
                    <a:pt x="107102" y="63387"/>
                  </a:lnTo>
                  <a:lnTo>
                    <a:pt x="107231" y="60032"/>
                  </a:lnTo>
                  <a:lnTo>
                    <a:pt x="107102" y="56645"/>
                  </a:lnTo>
                  <a:lnTo>
                    <a:pt x="106781" y="53322"/>
                  </a:lnTo>
                  <a:lnTo>
                    <a:pt x="106202" y="50129"/>
                  </a:lnTo>
                  <a:lnTo>
                    <a:pt x="105398" y="46935"/>
                  </a:lnTo>
                  <a:lnTo>
                    <a:pt x="104400" y="43870"/>
                  </a:lnTo>
                  <a:lnTo>
                    <a:pt x="103178" y="40903"/>
                  </a:lnTo>
                  <a:lnTo>
                    <a:pt x="101827" y="38032"/>
                  </a:lnTo>
                  <a:lnTo>
                    <a:pt x="100251" y="35290"/>
                  </a:lnTo>
                  <a:lnTo>
                    <a:pt x="98515" y="32645"/>
                  </a:lnTo>
                  <a:lnTo>
                    <a:pt x="96585" y="30129"/>
                  </a:lnTo>
                  <a:lnTo>
                    <a:pt x="94462" y="27774"/>
                  </a:lnTo>
                  <a:lnTo>
                    <a:pt x="92243" y="25548"/>
                  </a:lnTo>
                  <a:lnTo>
                    <a:pt x="89895" y="23483"/>
                  </a:lnTo>
                  <a:lnTo>
                    <a:pt x="87386" y="21548"/>
                  </a:lnTo>
                  <a:lnTo>
                    <a:pt x="84717" y="19774"/>
                  </a:lnTo>
                  <a:lnTo>
                    <a:pt x="81983" y="18225"/>
                  </a:lnTo>
                  <a:lnTo>
                    <a:pt x="79088" y="16838"/>
                  </a:lnTo>
                  <a:lnTo>
                    <a:pt x="76129" y="15645"/>
                  </a:lnTo>
                  <a:lnTo>
                    <a:pt x="73074" y="14645"/>
                  </a:lnTo>
                  <a:lnTo>
                    <a:pt x="69890" y="13838"/>
                  </a:lnTo>
                  <a:lnTo>
                    <a:pt x="66673" y="13290"/>
                  </a:lnTo>
                  <a:lnTo>
                    <a:pt x="63361" y="12903"/>
                  </a:lnTo>
                  <a:lnTo>
                    <a:pt x="59983" y="12806"/>
                  </a:lnTo>
                  <a:close/>
                  <a:moveTo>
                    <a:pt x="59983" y="0"/>
                  </a:moveTo>
                  <a:lnTo>
                    <a:pt x="63779" y="161"/>
                  </a:lnTo>
                  <a:lnTo>
                    <a:pt x="67542" y="483"/>
                  </a:lnTo>
                  <a:lnTo>
                    <a:pt x="71176" y="1096"/>
                  </a:lnTo>
                  <a:lnTo>
                    <a:pt x="74778" y="1870"/>
                  </a:lnTo>
                  <a:lnTo>
                    <a:pt x="78252" y="2870"/>
                  </a:lnTo>
                  <a:lnTo>
                    <a:pt x="81661" y="4064"/>
                  </a:lnTo>
                  <a:lnTo>
                    <a:pt x="84974" y="5483"/>
                  </a:lnTo>
                  <a:lnTo>
                    <a:pt x="88190" y="7064"/>
                  </a:lnTo>
                  <a:lnTo>
                    <a:pt x="91278" y="8838"/>
                  </a:lnTo>
                  <a:lnTo>
                    <a:pt x="94237" y="10806"/>
                  </a:lnTo>
                  <a:lnTo>
                    <a:pt x="97099" y="12903"/>
                  </a:lnTo>
                  <a:lnTo>
                    <a:pt x="99833" y="15193"/>
                  </a:lnTo>
                  <a:lnTo>
                    <a:pt x="102406" y="17612"/>
                  </a:lnTo>
                  <a:lnTo>
                    <a:pt x="104851" y="20193"/>
                  </a:lnTo>
                  <a:lnTo>
                    <a:pt x="107102" y="22935"/>
                  </a:lnTo>
                  <a:lnTo>
                    <a:pt x="109225" y="25774"/>
                  </a:lnTo>
                  <a:lnTo>
                    <a:pt x="111187" y="28709"/>
                  </a:lnTo>
                  <a:lnTo>
                    <a:pt x="112956" y="31838"/>
                  </a:lnTo>
                  <a:lnTo>
                    <a:pt x="114532" y="35032"/>
                  </a:lnTo>
                  <a:lnTo>
                    <a:pt x="115947" y="38354"/>
                  </a:lnTo>
                  <a:lnTo>
                    <a:pt x="117169" y="41774"/>
                  </a:lnTo>
                  <a:lnTo>
                    <a:pt x="118166" y="45290"/>
                  </a:lnTo>
                  <a:lnTo>
                    <a:pt x="118938" y="48838"/>
                  </a:lnTo>
                  <a:lnTo>
                    <a:pt x="119517" y="52483"/>
                  </a:lnTo>
                  <a:lnTo>
                    <a:pt x="119903" y="56225"/>
                  </a:lnTo>
                  <a:lnTo>
                    <a:pt x="119999" y="60032"/>
                  </a:lnTo>
                  <a:lnTo>
                    <a:pt x="119903" y="63806"/>
                  </a:lnTo>
                  <a:lnTo>
                    <a:pt x="119517" y="67516"/>
                  </a:lnTo>
                  <a:lnTo>
                    <a:pt x="118938" y="71193"/>
                  </a:lnTo>
                  <a:lnTo>
                    <a:pt x="118166" y="74774"/>
                  </a:lnTo>
                  <a:lnTo>
                    <a:pt x="117169" y="78290"/>
                  </a:lnTo>
                  <a:lnTo>
                    <a:pt x="115947" y="81677"/>
                  </a:lnTo>
                  <a:lnTo>
                    <a:pt x="114532" y="85000"/>
                  </a:lnTo>
                  <a:lnTo>
                    <a:pt x="112956" y="88193"/>
                  </a:lnTo>
                  <a:lnTo>
                    <a:pt x="111187" y="91290"/>
                  </a:lnTo>
                  <a:lnTo>
                    <a:pt x="109225" y="94290"/>
                  </a:lnTo>
                  <a:lnTo>
                    <a:pt x="107102" y="97129"/>
                  </a:lnTo>
                  <a:lnTo>
                    <a:pt x="104851" y="99806"/>
                  </a:lnTo>
                  <a:lnTo>
                    <a:pt x="102406" y="102419"/>
                  </a:lnTo>
                  <a:lnTo>
                    <a:pt x="99833" y="104838"/>
                  </a:lnTo>
                  <a:lnTo>
                    <a:pt x="97099" y="107129"/>
                  </a:lnTo>
                  <a:lnTo>
                    <a:pt x="94237" y="109225"/>
                  </a:lnTo>
                  <a:lnTo>
                    <a:pt x="91278" y="111193"/>
                  </a:lnTo>
                  <a:lnTo>
                    <a:pt x="88190" y="112967"/>
                  </a:lnTo>
                  <a:lnTo>
                    <a:pt x="84974" y="114548"/>
                  </a:lnTo>
                  <a:lnTo>
                    <a:pt x="81661" y="115967"/>
                  </a:lnTo>
                  <a:lnTo>
                    <a:pt x="78252" y="117161"/>
                  </a:lnTo>
                  <a:lnTo>
                    <a:pt x="74778" y="118193"/>
                  </a:lnTo>
                  <a:lnTo>
                    <a:pt x="71176" y="118967"/>
                  </a:lnTo>
                  <a:lnTo>
                    <a:pt x="67542" y="119548"/>
                  </a:lnTo>
                  <a:lnTo>
                    <a:pt x="63779" y="119870"/>
                  </a:lnTo>
                  <a:lnTo>
                    <a:pt x="59983" y="120000"/>
                  </a:lnTo>
                  <a:lnTo>
                    <a:pt x="56220" y="119870"/>
                  </a:lnTo>
                  <a:lnTo>
                    <a:pt x="52489" y="119548"/>
                  </a:lnTo>
                  <a:lnTo>
                    <a:pt x="48823" y="118967"/>
                  </a:lnTo>
                  <a:lnTo>
                    <a:pt x="45253" y="118193"/>
                  </a:lnTo>
                  <a:lnTo>
                    <a:pt x="41715" y="117161"/>
                  </a:lnTo>
                  <a:lnTo>
                    <a:pt x="38338" y="115967"/>
                  </a:lnTo>
                  <a:lnTo>
                    <a:pt x="35025" y="114548"/>
                  </a:lnTo>
                  <a:lnTo>
                    <a:pt x="31809" y="112967"/>
                  </a:lnTo>
                  <a:lnTo>
                    <a:pt x="28721" y="111193"/>
                  </a:lnTo>
                  <a:lnTo>
                    <a:pt x="25730" y="109225"/>
                  </a:lnTo>
                  <a:lnTo>
                    <a:pt x="22867" y="107129"/>
                  </a:lnTo>
                  <a:lnTo>
                    <a:pt x="20166" y="104838"/>
                  </a:lnTo>
                  <a:lnTo>
                    <a:pt x="17593" y="102419"/>
                  </a:lnTo>
                  <a:lnTo>
                    <a:pt x="15148" y="99806"/>
                  </a:lnTo>
                  <a:lnTo>
                    <a:pt x="12865" y="97129"/>
                  </a:lnTo>
                  <a:lnTo>
                    <a:pt x="10742" y="94290"/>
                  </a:lnTo>
                  <a:lnTo>
                    <a:pt x="8812" y="91290"/>
                  </a:lnTo>
                  <a:lnTo>
                    <a:pt x="7011" y="88193"/>
                  </a:lnTo>
                  <a:lnTo>
                    <a:pt x="5435" y="85000"/>
                  </a:lnTo>
                  <a:lnTo>
                    <a:pt x="4020" y="81677"/>
                  </a:lnTo>
                  <a:lnTo>
                    <a:pt x="2830" y="78290"/>
                  </a:lnTo>
                  <a:lnTo>
                    <a:pt x="1833" y="74774"/>
                  </a:lnTo>
                  <a:lnTo>
                    <a:pt x="1029" y="71193"/>
                  </a:lnTo>
                  <a:lnTo>
                    <a:pt x="482" y="67516"/>
                  </a:lnTo>
                  <a:lnTo>
                    <a:pt x="96" y="63806"/>
                  </a:lnTo>
                  <a:lnTo>
                    <a:pt x="0" y="60032"/>
                  </a:lnTo>
                  <a:lnTo>
                    <a:pt x="96" y="56225"/>
                  </a:lnTo>
                  <a:lnTo>
                    <a:pt x="482" y="52483"/>
                  </a:lnTo>
                  <a:lnTo>
                    <a:pt x="1029" y="48838"/>
                  </a:lnTo>
                  <a:lnTo>
                    <a:pt x="1833" y="45290"/>
                  </a:lnTo>
                  <a:lnTo>
                    <a:pt x="2830" y="41774"/>
                  </a:lnTo>
                  <a:lnTo>
                    <a:pt x="4020" y="38354"/>
                  </a:lnTo>
                  <a:lnTo>
                    <a:pt x="5435" y="35032"/>
                  </a:lnTo>
                  <a:lnTo>
                    <a:pt x="7011" y="31838"/>
                  </a:lnTo>
                  <a:lnTo>
                    <a:pt x="8812" y="28709"/>
                  </a:lnTo>
                  <a:lnTo>
                    <a:pt x="10742" y="25774"/>
                  </a:lnTo>
                  <a:lnTo>
                    <a:pt x="12865" y="22935"/>
                  </a:lnTo>
                  <a:lnTo>
                    <a:pt x="15148" y="20193"/>
                  </a:lnTo>
                  <a:lnTo>
                    <a:pt x="17593" y="17612"/>
                  </a:lnTo>
                  <a:lnTo>
                    <a:pt x="20166" y="15193"/>
                  </a:lnTo>
                  <a:lnTo>
                    <a:pt x="22867" y="12903"/>
                  </a:lnTo>
                  <a:lnTo>
                    <a:pt x="25730" y="10806"/>
                  </a:lnTo>
                  <a:lnTo>
                    <a:pt x="28721" y="8838"/>
                  </a:lnTo>
                  <a:lnTo>
                    <a:pt x="31809" y="7064"/>
                  </a:lnTo>
                  <a:lnTo>
                    <a:pt x="35025" y="5483"/>
                  </a:lnTo>
                  <a:lnTo>
                    <a:pt x="38338" y="4064"/>
                  </a:lnTo>
                  <a:lnTo>
                    <a:pt x="41715" y="2870"/>
                  </a:lnTo>
                  <a:lnTo>
                    <a:pt x="45253" y="1870"/>
                  </a:lnTo>
                  <a:lnTo>
                    <a:pt x="48823" y="1096"/>
                  </a:lnTo>
                  <a:lnTo>
                    <a:pt x="52489" y="483"/>
                  </a:lnTo>
                  <a:lnTo>
                    <a:pt x="56220" y="161"/>
                  </a:lnTo>
                  <a:lnTo>
                    <a:pt x="59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694488" y="2200276"/>
              <a:ext cx="344400" cy="38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44" y="0"/>
                  </a:moveTo>
                  <a:lnTo>
                    <a:pt x="17010" y="327"/>
                  </a:lnTo>
                  <a:lnTo>
                    <a:pt x="19599" y="983"/>
                  </a:lnTo>
                  <a:lnTo>
                    <a:pt x="22095" y="2213"/>
                  </a:lnTo>
                  <a:lnTo>
                    <a:pt x="24221" y="3688"/>
                  </a:lnTo>
                  <a:lnTo>
                    <a:pt x="25885" y="5573"/>
                  </a:lnTo>
                  <a:lnTo>
                    <a:pt x="27180" y="7622"/>
                  </a:lnTo>
                  <a:lnTo>
                    <a:pt x="28012" y="10081"/>
                  </a:lnTo>
                  <a:lnTo>
                    <a:pt x="28382" y="12540"/>
                  </a:lnTo>
                  <a:lnTo>
                    <a:pt x="28382" y="94918"/>
                  </a:lnTo>
                  <a:lnTo>
                    <a:pt x="105762" y="94918"/>
                  </a:lnTo>
                  <a:lnTo>
                    <a:pt x="108628" y="95163"/>
                  </a:lnTo>
                  <a:lnTo>
                    <a:pt x="111309" y="95901"/>
                  </a:lnTo>
                  <a:lnTo>
                    <a:pt x="113713" y="97131"/>
                  </a:lnTo>
                  <a:lnTo>
                    <a:pt x="115839" y="98606"/>
                  </a:lnTo>
                  <a:lnTo>
                    <a:pt x="117596" y="100491"/>
                  </a:lnTo>
                  <a:lnTo>
                    <a:pt x="118983" y="102540"/>
                  </a:lnTo>
                  <a:lnTo>
                    <a:pt x="119722" y="104918"/>
                  </a:lnTo>
                  <a:lnTo>
                    <a:pt x="120000" y="107459"/>
                  </a:lnTo>
                  <a:lnTo>
                    <a:pt x="119722" y="110000"/>
                  </a:lnTo>
                  <a:lnTo>
                    <a:pt x="118983" y="112295"/>
                  </a:lnTo>
                  <a:lnTo>
                    <a:pt x="117596" y="114508"/>
                  </a:lnTo>
                  <a:lnTo>
                    <a:pt x="115839" y="116393"/>
                  </a:lnTo>
                  <a:lnTo>
                    <a:pt x="113713" y="117868"/>
                  </a:lnTo>
                  <a:lnTo>
                    <a:pt x="111309" y="119016"/>
                  </a:lnTo>
                  <a:lnTo>
                    <a:pt x="108628" y="119754"/>
                  </a:lnTo>
                  <a:lnTo>
                    <a:pt x="105762" y="120000"/>
                  </a:lnTo>
                  <a:lnTo>
                    <a:pt x="14144" y="120000"/>
                  </a:lnTo>
                  <a:lnTo>
                    <a:pt x="11278" y="119754"/>
                  </a:lnTo>
                  <a:lnTo>
                    <a:pt x="8597" y="119016"/>
                  </a:lnTo>
                  <a:lnTo>
                    <a:pt x="6101" y="117868"/>
                  </a:lnTo>
                  <a:lnTo>
                    <a:pt x="4160" y="116393"/>
                  </a:lnTo>
                  <a:lnTo>
                    <a:pt x="2311" y="114508"/>
                  </a:lnTo>
                  <a:lnTo>
                    <a:pt x="1016" y="112295"/>
                  </a:lnTo>
                  <a:lnTo>
                    <a:pt x="184" y="110000"/>
                  </a:lnTo>
                  <a:lnTo>
                    <a:pt x="0" y="107459"/>
                  </a:lnTo>
                  <a:lnTo>
                    <a:pt x="0" y="12540"/>
                  </a:lnTo>
                  <a:lnTo>
                    <a:pt x="184" y="10081"/>
                  </a:lnTo>
                  <a:lnTo>
                    <a:pt x="1016" y="7622"/>
                  </a:lnTo>
                  <a:lnTo>
                    <a:pt x="2311" y="5573"/>
                  </a:lnTo>
                  <a:lnTo>
                    <a:pt x="4160" y="3688"/>
                  </a:lnTo>
                  <a:lnTo>
                    <a:pt x="6101" y="2213"/>
                  </a:lnTo>
                  <a:lnTo>
                    <a:pt x="8597" y="983"/>
                  </a:lnTo>
                  <a:lnTo>
                    <a:pt x="11278" y="327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44"/>
          <p:cNvGrpSpPr/>
          <p:nvPr/>
        </p:nvGrpSpPr>
        <p:grpSpPr>
          <a:xfrm>
            <a:off x="2917142" y="3017928"/>
            <a:ext cx="315732" cy="191626"/>
            <a:chOff x="3633788" y="3265488"/>
            <a:chExt cx="4980000" cy="3022500"/>
          </a:xfrm>
        </p:grpSpPr>
        <p:sp>
          <p:nvSpPr>
            <p:cNvPr id="668" name="Google Shape;668;p44"/>
            <p:cNvSpPr/>
            <p:nvPr/>
          </p:nvSpPr>
          <p:spPr>
            <a:xfrm>
              <a:off x="3633788" y="3265488"/>
              <a:ext cx="4980000" cy="302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784" y="14555"/>
                  </a:moveTo>
                  <a:lnTo>
                    <a:pt x="57685" y="14744"/>
                  </a:lnTo>
                  <a:lnTo>
                    <a:pt x="54644" y="15216"/>
                  </a:lnTo>
                  <a:lnTo>
                    <a:pt x="51679" y="16004"/>
                  </a:lnTo>
                  <a:lnTo>
                    <a:pt x="48772" y="17075"/>
                  </a:lnTo>
                  <a:lnTo>
                    <a:pt x="45980" y="18398"/>
                  </a:lnTo>
                  <a:lnTo>
                    <a:pt x="43206" y="19973"/>
                  </a:lnTo>
                  <a:lnTo>
                    <a:pt x="40586" y="21706"/>
                  </a:lnTo>
                  <a:lnTo>
                    <a:pt x="38042" y="23565"/>
                  </a:lnTo>
                  <a:lnTo>
                    <a:pt x="35575" y="25613"/>
                  </a:lnTo>
                  <a:lnTo>
                    <a:pt x="33203" y="27755"/>
                  </a:lnTo>
                  <a:lnTo>
                    <a:pt x="30985" y="29992"/>
                  </a:lnTo>
                  <a:lnTo>
                    <a:pt x="28842" y="32197"/>
                  </a:lnTo>
                  <a:lnTo>
                    <a:pt x="26853" y="34528"/>
                  </a:lnTo>
                  <a:lnTo>
                    <a:pt x="24960" y="36828"/>
                  </a:lnTo>
                  <a:lnTo>
                    <a:pt x="23162" y="39096"/>
                  </a:lnTo>
                  <a:lnTo>
                    <a:pt x="21383" y="41491"/>
                  </a:lnTo>
                  <a:lnTo>
                    <a:pt x="19719" y="43822"/>
                  </a:lnTo>
                  <a:lnTo>
                    <a:pt x="18112" y="46185"/>
                  </a:lnTo>
                  <a:lnTo>
                    <a:pt x="16659" y="48453"/>
                  </a:lnTo>
                  <a:lnTo>
                    <a:pt x="15282" y="50658"/>
                  </a:lnTo>
                  <a:lnTo>
                    <a:pt x="14000" y="52832"/>
                  </a:lnTo>
                  <a:lnTo>
                    <a:pt x="12833" y="54817"/>
                  </a:lnTo>
                  <a:lnTo>
                    <a:pt x="11820" y="56676"/>
                  </a:lnTo>
                  <a:lnTo>
                    <a:pt x="10883" y="58409"/>
                  </a:lnTo>
                  <a:lnTo>
                    <a:pt x="10079" y="59889"/>
                  </a:lnTo>
                  <a:lnTo>
                    <a:pt x="13235" y="65781"/>
                  </a:lnTo>
                  <a:lnTo>
                    <a:pt x="16410" y="71168"/>
                  </a:lnTo>
                  <a:lnTo>
                    <a:pt x="19604" y="76208"/>
                  </a:lnTo>
                  <a:lnTo>
                    <a:pt x="22798" y="80903"/>
                  </a:lnTo>
                  <a:lnTo>
                    <a:pt x="26012" y="85156"/>
                  </a:lnTo>
                  <a:lnTo>
                    <a:pt x="29282" y="88999"/>
                  </a:lnTo>
                  <a:lnTo>
                    <a:pt x="32515" y="92402"/>
                  </a:lnTo>
                  <a:lnTo>
                    <a:pt x="35824" y="95458"/>
                  </a:lnTo>
                  <a:lnTo>
                    <a:pt x="39094" y="98104"/>
                  </a:lnTo>
                  <a:lnTo>
                    <a:pt x="42422" y="100309"/>
                  </a:lnTo>
                  <a:lnTo>
                    <a:pt x="45750" y="102168"/>
                  </a:lnTo>
                  <a:lnTo>
                    <a:pt x="49097" y="103617"/>
                  </a:lnTo>
                  <a:lnTo>
                    <a:pt x="52445" y="104625"/>
                  </a:lnTo>
                  <a:lnTo>
                    <a:pt x="55830" y="105255"/>
                  </a:lnTo>
                  <a:lnTo>
                    <a:pt x="59215" y="105413"/>
                  </a:lnTo>
                  <a:lnTo>
                    <a:pt x="62314" y="105255"/>
                  </a:lnTo>
                  <a:lnTo>
                    <a:pt x="65336" y="104751"/>
                  </a:lnTo>
                  <a:lnTo>
                    <a:pt x="68320" y="103995"/>
                  </a:lnTo>
                  <a:lnTo>
                    <a:pt x="71227" y="102893"/>
                  </a:lnTo>
                  <a:lnTo>
                    <a:pt x="74019" y="101569"/>
                  </a:lnTo>
                  <a:lnTo>
                    <a:pt x="76754" y="100026"/>
                  </a:lnTo>
                  <a:lnTo>
                    <a:pt x="79413" y="98293"/>
                  </a:lnTo>
                  <a:lnTo>
                    <a:pt x="81957" y="96434"/>
                  </a:lnTo>
                  <a:lnTo>
                    <a:pt x="84424" y="94386"/>
                  </a:lnTo>
                  <a:lnTo>
                    <a:pt x="86758" y="92213"/>
                  </a:lnTo>
                  <a:lnTo>
                    <a:pt x="89014" y="90007"/>
                  </a:lnTo>
                  <a:lnTo>
                    <a:pt x="91157" y="87739"/>
                  </a:lnTo>
                  <a:lnTo>
                    <a:pt x="93165" y="85439"/>
                  </a:lnTo>
                  <a:lnTo>
                    <a:pt x="95039" y="83171"/>
                  </a:lnTo>
                  <a:lnTo>
                    <a:pt x="96837" y="80903"/>
                  </a:lnTo>
                  <a:lnTo>
                    <a:pt x="98616" y="78540"/>
                  </a:lnTo>
                  <a:lnTo>
                    <a:pt x="100280" y="76145"/>
                  </a:lnTo>
                  <a:lnTo>
                    <a:pt x="101848" y="73814"/>
                  </a:lnTo>
                  <a:lnTo>
                    <a:pt x="103340" y="71546"/>
                  </a:lnTo>
                  <a:lnTo>
                    <a:pt x="104717" y="69309"/>
                  </a:lnTo>
                  <a:lnTo>
                    <a:pt x="105999" y="67230"/>
                  </a:lnTo>
                  <a:lnTo>
                    <a:pt x="107166" y="65182"/>
                  </a:lnTo>
                  <a:lnTo>
                    <a:pt x="108179" y="63323"/>
                  </a:lnTo>
                  <a:lnTo>
                    <a:pt x="109116" y="61590"/>
                  </a:lnTo>
                  <a:lnTo>
                    <a:pt x="109920" y="60078"/>
                  </a:lnTo>
                  <a:lnTo>
                    <a:pt x="106764" y="54218"/>
                  </a:lnTo>
                  <a:lnTo>
                    <a:pt x="103589" y="48800"/>
                  </a:lnTo>
                  <a:lnTo>
                    <a:pt x="100395" y="43696"/>
                  </a:lnTo>
                  <a:lnTo>
                    <a:pt x="97201" y="39096"/>
                  </a:lnTo>
                  <a:lnTo>
                    <a:pt x="93949" y="34843"/>
                  </a:lnTo>
                  <a:lnTo>
                    <a:pt x="90717" y="31000"/>
                  </a:lnTo>
                  <a:lnTo>
                    <a:pt x="87446" y="27566"/>
                  </a:lnTo>
                  <a:lnTo>
                    <a:pt x="84175" y="24510"/>
                  </a:lnTo>
                  <a:lnTo>
                    <a:pt x="80905" y="21895"/>
                  </a:lnTo>
                  <a:lnTo>
                    <a:pt x="77558" y="19658"/>
                  </a:lnTo>
                  <a:lnTo>
                    <a:pt x="74249" y="17799"/>
                  </a:lnTo>
                  <a:lnTo>
                    <a:pt x="70902" y="16350"/>
                  </a:lnTo>
                  <a:lnTo>
                    <a:pt x="67554" y="15342"/>
                  </a:lnTo>
                  <a:lnTo>
                    <a:pt x="64169" y="14744"/>
                  </a:lnTo>
                  <a:lnTo>
                    <a:pt x="60784" y="14555"/>
                  </a:lnTo>
                  <a:close/>
                  <a:moveTo>
                    <a:pt x="60822" y="0"/>
                  </a:moveTo>
                  <a:lnTo>
                    <a:pt x="64418" y="189"/>
                  </a:lnTo>
                  <a:lnTo>
                    <a:pt x="68014" y="787"/>
                  </a:lnTo>
                  <a:lnTo>
                    <a:pt x="71590" y="1732"/>
                  </a:lnTo>
                  <a:lnTo>
                    <a:pt x="75148" y="3055"/>
                  </a:lnTo>
                  <a:lnTo>
                    <a:pt x="78686" y="4788"/>
                  </a:lnTo>
                  <a:lnTo>
                    <a:pt x="82167" y="6962"/>
                  </a:lnTo>
                  <a:lnTo>
                    <a:pt x="85667" y="9419"/>
                  </a:lnTo>
                  <a:lnTo>
                    <a:pt x="89110" y="12286"/>
                  </a:lnTo>
                  <a:lnTo>
                    <a:pt x="92534" y="15594"/>
                  </a:lnTo>
                  <a:lnTo>
                    <a:pt x="95957" y="19249"/>
                  </a:lnTo>
                  <a:lnTo>
                    <a:pt x="99343" y="23250"/>
                  </a:lnTo>
                  <a:lnTo>
                    <a:pt x="102690" y="27629"/>
                  </a:lnTo>
                  <a:lnTo>
                    <a:pt x="106037" y="32449"/>
                  </a:lnTo>
                  <a:lnTo>
                    <a:pt x="109308" y="37584"/>
                  </a:lnTo>
                  <a:lnTo>
                    <a:pt x="112578" y="43160"/>
                  </a:lnTo>
                  <a:lnTo>
                    <a:pt x="115811" y="49115"/>
                  </a:lnTo>
                  <a:lnTo>
                    <a:pt x="119062" y="55416"/>
                  </a:lnTo>
                  <a:lnTo>
                    <a:pt x="119521" y="56550"/>
                  </a:lnTo>
                  <a:lnTo>
                    <a:pt x="119827" y="57810"/>
                  </a:lnTo>
                  <a:lnTo>
                    <a:pt x="120000" y="59133"/>
                  </a:lnTo>
                  <a:lnTo>
                    <a:pt x="120000" y="60456"/>
                  </a:lnTo>
                  <a:lnTo>
                    <a:pt x="119885" y="61811"/>
                  </a:lnTo>
                  <a:lnTo>
                    <a:pt x="119598" y="63071"/>
                  </a:lnTo>
                  <a:lnTo>
                    <a:pt x="119158" y="64268"/>
                  </a:lnTo>
                  <a:lnTo>
                    <a:pt x="119062" y="64520"/>
                  </a:lnTo>
                  <a:lnTo>
                    <a:pt x="118833" y="64993"/>
                  </a:lnTo>
                  <a:lnTo>
                    <a:pt x="118508" y="65718"/>
                  </a:lnTo>
                  <a:lnTo>
                    <a:pt x="118029" y="66694"/>
                  </a:lnTo>
                  <a:lnTo>
                    <a:pt x="117494" y="67828"/>
                  </a:lnTo>
                  <a:lnTo>
                    <a:pt x="116805" y="69152"/>
                  </a:lnTo>
                  <a:lnTo>
                    <a:pt x="116002" y="70695"/>
                  </a:lnTo>
                  <a:lnTo>
                    <a:pt x="115122" y="72365"/>
                  </a:lnTo>
                  <a:lnTo>
                    <a:pt x="114109" y="74161"/>
                  </a:lnTo>
                  <a:lnTo>
                    <a:pt x="113018" y="76145"/>
                  </a:lnTo>
                  <a:lnTo>
                    <a:pt x="111813" y="78193"/>
                  </a:lnTo>
                  <a:lnTo>
                    <a:pt x="110513" y="80367"/>
                  </a:lnTo>
                  <a:lnTo>
                    <a:pt x="109097" y="82572"/>
                  </a:lnTo>
                  <a:lnTo>
                    <a:pt x="107605" y="84904"/>
                  </a:lnTo>
                  <a:lnTo>
                    <a:pt x="105999" y="87235"/>
                  </a:lnTo>
                  <a:lnTo>
                    <a:pt x="104316" y="89661"/>
                  </a:lnTo>
                  <a:lnTo>
                    <a:pt x="102537" y="92055"/>
                  </a:lnTo>
                  <a:lnTo>
                    <a:pt x="99477" y="95899"/>
                  </a:lnTo>
                  <a:lnTo>
                    <a:pt x="96359" y="99490"/>
                  </a:lnTo>
                  <a:lnTo>
                    <a:pt x="93222" y="102830"/>
                  </a:lnTo>
                  <a:lnTo>
                    <a:pt x="90066" y="105886"/>
                  </a:lnTo>
                  <a:lnTo>
                    <a:pt x="86891" y="108658"/>
                  </a:lnTo>
                  <a:lnTo>
                    <a:pt x="83697" y="111115"/>
                  </a:lnTo>
                  <a:lnTo>
                    <a:pt x="80216" y="113447"/>
                  </a:lnTo>
                  <a:lnTo>
                    <a:pt x="76716" y="115431"/>
                  </a:lnTo>
                  <a:lnTo>
                    <a:pt x="73178" y="117038"/>
                  </a:lnTo>
                  <a:lnTo>
                    <a:pt x="69697" y="118298"/>
                  </a:lnTo>
                  <a:lnTo>
                    <a:pt x="66197" y="119212"/>
                  </a:lnTo>
                  <a:lnTo>
                    <a:pt x="62715" y="119810"/>
                  </a:lnTo>
                  <a:lnTo>
                    <a:pt x="59215" y="120000"/>
                  </a:lnTo>
                  <a:lnTo>
                    <a:pt x="55581" y="119747"/>
                  </a:lnTo>
                  <a:lnTo>
                    <a:pt x="51985" y="119212"/>
                  </a:lnTo>
                  <a:lnTo>
                    <a:pt x="48409" y="118267"/>
                  </a:lnTo>
                  <a:lnTo>
                    <a:pt x="44890" y="116881"/>
                  </a:lnTo>
                  <a:lnTo>
                    <a:pt x="41351" y="115148"/>
                  </a:lnTo>
                  <a:lnTo>
                    <a:pt x="37832" y="113037"/>
                  </a:lnTo>
                  <a:lnTo>
                    <a:pt x="34332" y="110517"/>
                  </a:lnTo>
                  <a:lnTo>
                    <a:pt x="30889" y="107650"/>
                  </a:lnTo>
                  <a:lnTo>
                    <a:pt x="27465" y="104405"/>
                  </a:lnTo>
                  <a:lnTo>
                    <a:pt x="24042" y="100750"/>
                  </a:lnTo>
                  <a:lnTo>
                    <a:pt x="20656" y="96718"/>
                  </a:lnTo>
                  <a:lnTo>
                    <a:pt x="17309" y="92276"/>
                  </a:lnTo>
                  <a:lnTo>
                    <a:pt x="14000" y="87487"/>
                  </a:lnTo>
                  <a:lnTo>
                    <a:pt x="10691" y="82320"/>
                  </a:lnTo>
                  <a:lnTo>
                    <a:pt x="7421" y="76807"/>
                  </a:lnTo>
                  <a:lnTo>
                    <a:pt x="4188" y="70884"/>
                  </a:lnTo>
                  <a:lnTo>
                    <a:pt x="975" y="64583"/>
                  </a:lnTo>
                  <a:lnTo>
                    <a:pt x="516" y="63386"/>
                  </a:lnTo>
                  <a:lnTo>
                    <a:pt x="191" y="62126"/>
                  </a:lnTo>
                  <a:lnTo>
                    <a:pt x="38" y="60803"/>
                  </a:lnTo>
                  <a:lnTo>
                    <a:pt x="0" y="59480"/>
                  </a:lnTo>
                  <a:lnTo>
                    <a:pt x="153" y="58156"/>
                  </a:lnTo>
                  <a:lnTo>
                    <a:pt x="439" y="56833"/>
                  </a:lnTo>
                  <a:lnTo>
                    <a:pt x="841" y="55636"/>
                  </a:lnTo>
                  <a:lnTo>
                    <a:pt x="937" y="55479"/>
                  </a:lnTo>
                  <a:lnTo>
                    <a:pt x="1166" y="54912"/>
                  </a:lnTo>
                  <a:lnTo>
                    <a:pt x="1530" y="54218"/>
                  </a:lnTo>
                  <a:lnTo>
                    <a:pt x="1970" y="53305"/>
                  </a:lnTo>
                  <a:lnTo>
                    <a:pt x="2543" y="52108"/>
                  </a:lnTo>
                  <a:lnTo>
                    <a:pt x="3194" y="50784"/>
                  </a:lnTo>
                  <a:lnTo>
                    <a:pt x="3997" y="49304"/>
                  </a:lnTo>
                  <a:lnTo>
                    <a:pt x="4915" y="47603"/>
                  </a:lnTo>
                  <a:lnTo>
                    <a:pt x="5890" y="45744"/>
                  </a:lnTo>
                  <a:lnTo>
                    <a:pt x="7019" y="43822"/>
                  </a:lnTo>
                  <a:lnTo>
                    <a:pt x="8224" y="41743"/>
                  </a:lnTo>
                  <a:lnTo>
                    <a:pt x="9525" y="39569"/>
                  </a:lnTo>
                  <a:lnTo>
                    <a:pt x="10921" y="37364"/>
                  </a:lnTo>
                  <a:lnTo>
                    <a:pt x="12432" y="35064"/>
                  </a:lnTo>
                  <a:lnTo>
                    <a:pt x="14000" y="32669"/>
                  </a:lnTo>
                  <a:lnTo>
                    <a:pt x="15722" y="30338"/>
                  </a:lnTo>
                  <a:lnTo>
                    <a:pt x="17500" y="27944"/>
                  </a:lnTo>
                  <a:lnTo>
                    <a:pt x="20561" y="24037"/>
                  </a:lnTo>
                  <a:lnTo>
                    <a:pt x="23640" y="20446"/>
                  </a:lnTo>
                  <a:lnTo>
                    <a:pt x="26815" y="17075"/>
                  </a:lnTo>
                  <a:lnTo>
                    <a:pt x="29933" y="14019"/>
                  </a:lnTo>
                  <a:lnTo>
                    <a:pt x="33146" y="11278"/>
                  </a:lnTo>
                  <a:lnTo>
                    <a:pt x="36340" y="8821"/>
                  </a:lnTo>
                  <a:lnTo>
                    <a:pt x="39821" y="6458"/>
                  </a:lnTo>
                  <a:lnTo>
                    <a:pt x="43321" y="4505"/>
                  </a:lnTo>
                  <a:lnTo>
                    <a:pt x="46821" y="2866"/>
                  </a:lnTo>
                  <a:lnTo>
                    <a:pt x="50302" y="1606"/>
                  </a:lnTo>
                  <a:lnTo>
                    <a:pt x="53841" y="724"/>
                  </a:lnTo>
                  <a:lnTo>
                    <a:pt x="57322" y="189"/>
                  </a:lnTo>
                  <a:lnTo>
                    <a:pt x="608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5265738" y="3917951"/>
              <a:ext cx="1716000" cy="171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44" y="0"/>
                  </a:moveTo>
                  <a:lnTo>
                    <a:pt x="62497" y="332"/>
                  </a:lnTo>
                  <a:lnTo>
                    <a:pt x="64884" y="1053"/>
                  </a:lnTo>
                  <a:lnTo>
                    <a:pt x="67104" y="2218"/>
                  </a:lnTo>
                  <a:lnTo>
                    <a:pt x="69047" y="3826"/>
                  </a:lnTo>
                  <a:lnTo>
                    <a:pt x="70601" y="5711"/>
                  </a:lnTo>
                  <a:lnTo>
                    <a:pt x="71766" y="7818"/>
                  </a:lnTo>
                  <a:lnTo>
                    <a:pt x="72488" y="10258"/>
                  </a:lnTo>
                  <a:lnTo>
                    <a:pt x="72710" y="12754"/>
                  </a:lnTo>
                  <a:lnTo>
                    <a:pt x="72488" y="15415"/>
                  </a:lnTo>
                  <a:lnTo>
                    <a:pt x="71766" y="17744"/>
                  </a:lnTo>
                  <a:lnTo>
                    <a:pt x="70601" y="19963"/>
                  </a:lnTo>
                  <a:lnTo>
                    <a:pt x="69047" y="21848"/>
                  </a:lnTo>
                  <a:lnTo>
                    <a:pt x="67104" y="23456"/>
                  </a:lnTo>
                  <a:lnTo>
                    <a:pt x="64884" y="24621"/>
                  </a:lnTo>
                  <a:lnTo>
                    <a:pt x="62497" y="25341"/>
                  </a:lnTo>
                  <a:lnTo>
                    <a:pt x="59944" y="25674"/>
                  </a:lnTo>
                  <a:lnTo>
                    <a:pt x="55282" y="25841"/>
                  </a:lnTo>
                  <a:lnTo>
                    <a:pt x="50897" y="26839"/>
                  </a:lnTo>
                  <a:lnTo>
                    <a:pt x="46567" y="28280"/>
                  </a:lnTo>
                  <a:lnTo>
                    <a:pt x="42627" y="30277"/>
                  </a:lnTo>
                  <a:lnTo>
                    <a:pt x="38963" y="32717"/>
                  </a:lnTo>
                  <a:lnTo>
                    <a:pt x="35689" y="35711"/>
                  </a:lnTo>
                  <a:lnTo>
                    <a:pt x="32691" y="38983"/>
                  </a:lnTo>
                  <a:lnTo>
                    <a:pt x="30305" y="42643"/>
                  </a:lnTo>
                  <a:lnTo>
                    <a:pt x="28307" y="46635"/>
                  </a:lnTo>
                  <a:lnTo>
                    <a:pt x="26808" y="50905"/>
                  </a:lnTo>
                  <a:lnTo>
                    <a:pt x="25864" y="55341"/>
                  </a:lnTo>
                  <a:lnTo>
                    <a:pt x="25531" y="59944"/>
                  </a:lnTo>
                  <a:lnTo>
                    <a:pt x="25864" y="64713"/>
                  </a:lnTo>
                  <a:lnTo>
                    <a:pt x="26808" y="69149"/>
                  </a:lnTo>
                  <a:lnTo>
                    <a:pt x="28307" y="73364"/>
                  </a:lnTo>
                  <a:lnTo>
                    <a:pt x="30305" y="77356"/>
                  </a:lnTo>
                  <a:lnTo>
                    <a:pt x="32691" y="81072"/>
                  </a:lnTo>
                  <a:lnTo>
                    <a:pt x="35689" y="84343"/>
                  </a:lnTo>
                  <a:lnTo>
                    <a:pt x="38963" y="87171"/>
                  </a:lnTo>
                  <a:lnTo>
                    <a:pt x="42627" y="89722"/>
                  </a:lnTo>
                  <a:lnTo>
                    <a:pt x="46567" y="91719"/>
                  </a:lnTo>
                  <a:lnTo>
                    <a:pt x="50897" y="93216"/>
                  </a:lnTo>
                  <a:lnTo>
                    <a:pt x="55282" y="94048"/>
                  </a:lnTo>
                  <a:lnTo>
                    <a:pt x="59944" y="94380"/>
                  </a:lnTo>
                  <a:lnTo>
                    <a:pt x="64606" y="94048"/>
                  </a:lnTo>
                  <a:lnTo>
                    <a:pt x="69158" y="93216"/>
                  </a:lnTo>
                  <a:lnTo>
                    <a:pt x="73376" y="91719"/>
                  </a:lnTo>
                  <a:lnTo>
                    <a:pt x="77372" y="89722"/>
                  </a:lnTo>
                  <a:lnTo>
                    <a:pt x="80980" y="87171"/>
                  </a:lnTo>
                  <a:lnTo>
                    <a:pt x="84310" y="84343"/>
                  </a:lnTo>
                  <a:lnTo>
                    <a:pt x="87197" y="81072"/>
                  </a:lnTo>
                  <a:lnTo>
                    <a:pt x="89694" y="77356"/>
                  </a:lnTo>
                  <a:lnTo>
                    <a:pt x="91637" y="73364"/>
                  </a:lnTo>
                  <a:lnTo>
                    <a:pt x="93080" y="69149"/>
                  </a:lnTo>
                  <a:lnTo>
                    <a:pt x="94024" y="64713"/>
                  </a:lnTo>
                  <a:lnTo>
                    <a:pt x="94357" y="59944"/>
                  </a:lnTo>
                  <a:lnTo>
                    <a:pt x="94690" y="57449"/>
                  </a:lnTo>
                  <a:lnTo>
                    <a:pt x="95411" y="55009"/>
                  </a:lnTo>
                  <a:lnTo>
                    <a:pt x="96577" y="52902"/>
                  </a:lnTo>
                  <a:lnTo>
                    <a:pt x="98186" y="51016"/>
                  </a:lnTo>
                  <a:lnTo>
                    <a:pt x="100074" y="49408"/>
                  </a:lnTo>
                  <a:lnTo>
                    <a:pt x="102183" y="48243"/>
                  </a:lnTo>
                  <a:lnTo>
                    <a:pt x="104625" y="47523"/>
                  </a:lnTo>
                  <a:lnTo>
                    <a:pt x="107123" y="47190"/>
                  </a:lnTo>
                  <a:lnTo>
                    <a:pt x="109787" y="47523"/>
                  </a:lnTo>
                  <a:lnTo>
                    <a:pt x="112118" y="48243"/>
                  </a:lnTo>
                  <a:lnTo>
                    <a:pt x="114338" y="49408"/>
                  </a:lnTo>
                  <a:lnTo>
                    <a:pt x="116225" y="51016"/>
                  </a:lnTo>
                  <a:lnTo>
                    <a:pt x="117779" y="52902"/>
                  </a:lnTo>
                  <a:lnTo>
                    <a:pt x="118945" y="55009"/>
                  </a:lnTo>
                  <a:lnTo>
                    <a:pt x="119722" y="57449"/>
                  </a:lnTo>
                  <a:lnTo>
                    <a:pt x="120000" y="59944"/>
                  </a:lnTo>
                  <a:lnTo>
                    <a:pt x="119722" y="66099"/>
                  </a:lnTo>
                  <a:lnTo>
                    <a:pt x="118723" y="72088"/>
                  </a:lnTo>
                  <a:lnTo>
                    <a:pt x="117280" y="77800"/>
                  </a:lnTo>
                  <a:lnTo>
                    <a:pt x="115282" y="83290"/>
                  </a:lnTo>
                  <a:lnTo>
                    <a:pt x="112728" y="88558"/>
                  </a:lnTo>
                  <a:lnTo>
                    <a:pt x="109676" y="93548"/>
                  </a:lnTo>
                  <a:lnTo>
                    <a:pt x="106290" y="98151"/>
                  </a:lnTo>
                  <a:lnTo>
                    <a:pt x="102405" y="102421"/>
                  </a:lnTo>
                  <a:lnTo>
                    <a:pt x="98186" y="106303"/>
                  </a:lnTo>
                  <a:lnTo>
                    <a:pt x="93524" y="109796"/>
                  </a:lnTo>
                  <a:lnTo>
                    <a:pt x="88529" y="112735"/>
                  </a:lnTo>
                  <a:lnTo>
                    <a:pt x="83256" y="115286"/>
                  </a:lnTo>
                  <a:lnTo>
                    <a:pt x="77816" y="117282"/>
                  </a:lnTo>
                  <a:lnTo>
                    <a:pt x="72099" y="118780"/>
                  </a:lnTo>
                  <a:lnTo>
                    <a:pt x="66049" y="119722"/>
                  </a:lnTo>
                  <a:lnTo>
                    <a:pt x="59944" y="120000"/>
                  </a:lnTo>
                  <a:lnTo>
                    <a:pt x="53839" y="119722"/>
                  </a:lnTo>
                  <a:lnTo>
                    <a:pt x="47900" y="118780"/>
                  </a:lnTo>
                  <a:lnTo>
                    <a:pt x="42127" y="117282"/>
                  </a:lnTo>
                  <a:lnTo>
                    <a:pt x="36632" y="115286"/>
                  </a:lnTo>
                  <a:lnTo>
                    <a:pt x="31359" y="112735"/>
                  </a:lnTo>
                  <a:lnTo>
                    <a:pt x="26364" y="109796"/>
                  </a:lnTo>
                  <a:lnTo>
                    <a:pt x="21868" y="106303"/>
                  </a:lnTo>
                  <a:lnTo>
                    <a:pt x="17539" y="102421"/>
                  </a:lnTo>
                  <a:lnTo>
                    <a:pt x="13709" y="98151"/>
                  </a:lnTo>
                  <a:lnTo>
                    <a:pt x="10212" y="93548"/>
                  </a:lnTo>
                  <a:lnTo>
                    <a:pt x="7160" y="88558"/>
                  </a:lnTo>
                  <a:lnTo>
                    <a:pt x="4662" y="83290"/>
                  </a:lnTo>
                  <a:lnTo>
                    <a:pt x="2608" y="77800"/>
                  </a:lnTo>
                  <a:lnTo>
                    <a:pt x="1165" y="72088"/>
                  </a:lnTo>
                  <a:lnTo>
                    <a:pt x="333" y="66099"/>
                  </a:lnTo>
                  <a:lnTo>
                    <a:pt x="0" y="59944"/>
                  </a:lnTo>
                  <a:lnTo>
                    <a:pt x="333" y="53844"/>
                  </a:lnTo>
                  <a:lnTo>
                    <a:pt x="1165" y="47911"/>
                  </a:lnTo>
                  <a:lnTo>
                    <a:pt x="2608" y="42255"/>
                  </a:lnTo>
                  <a:lnTo>
                    <a:pt x="4662" y="36765"/>
                  </a:lnTo>
                  <a:lnTo>
                    <a:pt x="7160" y="31441"/>
                  </a:lnTo>
                  <a:lnTo>
                    <a:pt x="10212" y="26506"/>
                  </a:lnTo>
                  <a:lnTo>
                    <a:pt x="13709" y="21848"/>
                  </a:lnTo>
                  <a:lnTo>
                    <a:pt x="17539" y="17634"/>
                  </a:lnTo>
                  <a:lnTo>
                    <a:pt x="21868" y="13752"/>
                  </a:lnTo>
                  <a:lnTo>
                    <a:pt x="26364" y="10258"/>
                  </a:lnTo>
                  <a:lnTo>
                    <a:pt x="31359" y="7264"/>
                  </a:lnTo>
                  <a:lnTo>
                    <a:pt x="36632" y="4768"/>
                  </a:lnTo>
                  <a:lnTo>
                    <a:pt x="42127" y="2772"/>
                  </a:lnTo>
                  <a:lnTo>
                    <a:pt x="47900" y="1275"/>
                  </a:lnTo>
                  <a:lnTo>
                    <a:pt x="53839" y="332"/>
                  </a:lnTo>
                  <a:lnTo>
                    <a:pt x="59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p44"/>
          <p:cNvSpPr/>
          <p:nvPr/>
        </p:nvSpPr>
        <p:spPr>
          <a:xfrm>
            <a:off x="5926814" y="3009649"/>
            <a:ext cx="237600" cy="20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305" y="11734"/>
                </a:moveTo>
                <a:lnTo>
                  <a:pt x="31275" y="11875"/>
                </a:lnTo>
                <a:lnTo>
                  <a:pt x="29269" y="12158"/>
                </a:lnTo>
                <a:lnTo>
                  <a:pt x="27338" y="12667"/>
                </a:lnTo>
                <a:lnTo>
                  <a:pt x="25406" y="13345"/>
                </a:lnTo>
                <a:lnTo>
                  <a:pt x="23574" y="14194"/>
                </a:lnTo>
                <a:lnTo>
                  <a:pt x="21791" y="15240"/>
                </a:lnTo>
                <a:lnTo>
                  <a:pt x="20107" y="16512"/>
                </a:lnTo>
                <a:lnTo>
                  <a:pt x="18497" y="17926"/>
                </a:lnTo>
                <a:lnTo>
                  <a:pt x="17011" y="19453"/>
                </a:lnTo>
                <a:lnTo>
                  <a:pt x="15600" y="21262"/>
                </a:lnTo>
                <a:lnTo>
                  <a:pt x="14337" y="23129"/>
                </a:lnTo>
                <a:lnTo>
                  <a:pt x="13248" y="25080"/>
                </a:lnTo>
                <a:lnTo>
                  <a:pt x="12331" y="27115"/>
                </a:lnTo>
                <a:lnTo>
                  <a:pt x="11613" y="29264"/>
                </a:lnTo>
                <a:lnTo>
                  <a:pt x="11019" y="31413"/>
                </a:lnTo>
                <a:lnTo>
                  <a:pt x="10598" y="33619"/>
                </a:lnTo>
                <a:lnTo>
                  <a:pt x="10375" y="35852"/>
                </a:lnTo>
                <a:lnTo>
                  <a:pt x="10251" y="38086"/>
                </a:lnTo>
                <a:lnTo>
                  <a:pt x="10375" y="40348"/>
                </a:lnTo>
                <a:lnTo>
                  <a:pt x="10598" y="42582"/>
                </a:lnTo>
                <a:lnTo>
                  <a:pt x="11019" y="44787"/>
                </a:lnTo>
                <a:lnTo>
                  <a:pt x="11613" y="46936"/>
                </a:lnTo>
                <a:lnTo>
                  <a:pt x="12331" y="49057"/>
                </a:lnTo>
                <a:lnTo>
                  <a:pt x="13248" y="51093"/>
                </a:lnTo>
                <a:lnTo>
                  <a:pt x="14337" y="53044"/>
                </a:lnTo>
                <a:lnTo>
                  <a:pt x="15600" y="54938"/>
                </a:lnTo>
                <a:lnTo>
                  <a:pt x="17011" y="56720"/>
                </a:lnTo>
                <a:lnTo>
                  <a:pt x="59975" y="105834"/>
                </a:lnTo>
                <a:lnTo>
                  <a:pt x="102988" y="56720"/>
                </a:lnTo>
                <a:lnTo>
                  <a:pt x="104424" y="54938"/>
                </a:lnTo>
                <a:lnTo>
                  <a:pt x="105662" y="53044"/>
                </a:lnTo>
                <a:lnTo>
                  <a:pt x="106727" y="51093"/>
                </a:lnTo>
                <a:lnTo>
                  <a:pt x="107618" y="49057"/>
                </a:lnTo>
                <a:lnTo>
                  <a:pt x="108386" y="46936"/>
                </a:lnTo>
                <a:lnTo>
                  <a:pt x="108980" y="44787"/>
                </a:lnTo>
                <a:lnTo>
                  <a:pt x="109376" y="42582"/>
                </a:lnTo>
                <a:lnTo>
                  <a:pt x="109624" y="40348"/>
                </a:lnTo>
                <a:lnTo>
                  <a:pt x="109698" y="38086"/>
                </a:lnTo>
                <a:lnTo>
                  <a:pt x="109624" y="35852"/>
                </a:lnTo>
                <a:lnTo>
                  <a:pt x="109376" y="33619"/>
                </a:lnTo>
                <a:lnTo>
                  <a:pt x="108980" y="31413"/>
                </a:lnTo>
                <a:lnTo>
                  <a:pt x="108386" y="29264"/>
                </a:lnTo>
                <a:lnTo>
                  <a:pt x="107618" y="27115"/>
                </a:lnTo>
                <a:lnTo>
                  <a:pt x="106727" y="25080"/>
                </a:lnTo>
                <a:lnTo>
                  <a:pt x="105662" y="23129"/>
                </a:lnTo>
                <a:lnTo>
                  <a:pt x="104424" y="21262"/>
                </a:lnTo>
                <a:lnTo>
                  <a:pt x="102988" y="19453"/>
                </a:lnTo>
                <a:lnTo>
                  <a:pt x="101502" y="17926"/>
                </a:lnTo>
                <a:lnTo>
                  <a:pt x="99892" y="16512"/>
                </a:lnTo>
                <a:lnTo>
                  <a:pt x="98184" y="15240"/>
                </a:lnTo>
                <a:lnTo>
                  <a:pt x="96425" y="14194"/>
                </a:lnTo>
                <a:lnTo>
                  <a:pt x="94568" y="13345"/>
                </a:lnTo>
                <a:lnTo>
                  <a:pt x="92661" y="12667"/>
                </a:lnTo>
                <a:lnTo>
                  <a:pt x="90730" y="12158"/>
                </a:lnTo>
                <a:lnTo>
                  <a:pt x="88724" y="11875"/>
                </a:lnTo>
                <a:lnTo>
                  <a:pt x="86694" y="11734"/>
                </a:lnTo>
                <a:lnTo>
                  <a:pt x="84638" y="11875"/>
                </a:lnTo>
                <a:lnTo>
                  <a:pt x="82633" y="12158"/>
                </a:lnTo>
                <a:lnTo>
                  <a:pt x="80701" y="12667"/>
                </a:lnTo>
                <a:lnTo>
                  <a:pt x="78819" y="13345"/>
                </a:lnTo>
                <a:lnTo>
                  <a:pt x="76937" y="14194"/>
                </a:lnTo>
                <a:lnTo>
                  <a:pt x="75204" y="15240"/>
                </a:lnTo>
                <a:lnTo>
                  <a:pt x="73470" y="16512"/>
                </a:lnTo>
                <a:lnTo>
                  <a:pt x="71886" y="17926"/>
                </a:lnTo>
                <a:lnTo>
                  <a:pt x="70375" y="19453"/>
                </a:lnTo>
                <a:lnTo>
                  <a:pt x="63640" y="27172"/>
                </a:lnTo>
                <a:lnTo>
                  <a:pt x="62946" y="27851"/>
                </a:lnTo>
                <a:lnTo>
                  <a:pt x="62179" y="28331"/>
                </a:lnTo>
                <a:lnTo>
                  <a:pt x="61337" y="28671"/>
                </a:lnTo>
                <a:lnTo>
                  <a:pt x="60470" y="28840"/>
                </a:lnTo>
                <a:lnTo>
                  <a:pt x="59554" y="28840"/>
                </a:lnTo>
                <a:lnTo>
                  <a:pt x="58662" y="28671"/>
                </a:lnTo>
                <a:lnTo>
                  <a:pt x="57820" y="28331"/>
                </a:lnTo>
                <a:lnTo>
                  <a:pt x="57078" y="27851"/>
                </a:lnTo>
                <a:lnTo>
                  <a:pt x="56384" y="27172"/>
                </a:lnTo>
                <a:lnTo>
                  <a:pt x="49624" y="19453"/>
                </a:lnTo>
                <a:lnTo>
                  <a:pt x="48089" y="17926"/>
                </a:lnTo>
                <a:lnTo>
                  <a:pt x="46479" y="16512"/>
                </a:lnTo>
                <a:lnTo>
                  <a:pt x="44820" y="15240"/>
                </a:lnTo>
                <a:lnTo>
                  <a:pt x="43062" y="14194"/>
                </a:lnTo>
                <a:lnTo>
                  <a:pt x="41205" y="13345"/>
                </a:lnTo>
                <a:lnTo>
                  <a:pt x="39298" y="12667"/>
                </a:lnTo>
                <a:lnTo>
                  <a:pt x="37366" y="12158"/>
                </a:lnTo>
                <a:lnTo>
                  <a:pt x="35361" y="11875"/>
                </a:lnTo>
                <a:lnTo>
                  <a:pt x="33305" y="11734"/>
                </a:lnTo>
                <a:close/>
                <a:moveTo>
                  <a:pt x="33305" y="0"/>
                </a:moveTo>
                <a:lnTo>
                  <a:pt x="35732" y="84"/>
                </a:lnTo>
                <a:lnTo>
                  <a:pt x="38085" y="367"/>
                </a:lnTo>
                <a:lnTo>
                  <a:pt x="40462" y="876"/>
                </a:lnTo>
                <a:lnTo>
                  <a:pt x="42740" y="1526"/>
                </a:lnTo>
                <a:lnTo>
                  <a:pt x="44993" y="2375"/>
                </a:lnTo>
                <a:lnTo>
                  <a:pt x="47172" y="3421"/>
                </a:lnTo>
                <a:lnTo>
                  <a:pt x="49252" y="4608"/>
                </a:lnTo>
                <a:lnTo>
                  <a:pt x="51308" y="5994"/>
                </a:lnTo>
                <a:lnTo>
                  <a:pt x="53264" y="7549"/>
                </a:lnTo>
                <a:lnTo>
                  <a:pt x="55121" y="9245"/>
                </a:lnTo>
                <a:lnTo>
                  <a:pt x="56879" y="11168"/>
                </a:lnTo>
                <a:lnTo>
                  <a:pt x="59975" y="14703"/>
                </a:lnTo>
                <a:lnTo>
                  <a:pt x="63095" y="11168"/>
                </a:lnTo>
                <a:lnTo>
                  <a:pt x="64878" y="9245"/>
                </a:lnTo>
                <a:lnTo>
                  <a:pt x="66735" y="7549"/>
                </a:lnTo>
                <a:lnTo>
                  <a:pt x="68691" y="5994"/>
                </a:lnTo>
                <a:lnTo>
                  <a:pt x="70697" y="4608"/>
                </a:lnTo>
                <a:lnTo>
                  <a:pt x="72827" y="3421"/>
                </a:lnTo>
                <a:lnTo>
                  <a:pt x="75006" y="2375"/>
                </a:lnTo>
                <a:lnTo>
                  <a:pt x="77234" y="1526"/>
                </a:lnTo>
                <a:lnTo>
                  <a:pt x="79537" y="876"/>
                </a:lnTo>
                <a:lnTo>
                  <a:pt x="81865" y="367"/>
                </a:lnTo>
                <a:lnTo>
                  <a:pt x="84292" y="84"/>
                </a:lnTo>
                <a:lnTo>
                  <a:pt x="86694" y="0"/>
                </a:lnTo>
                <a:lnTo>
                  <a:pt x="89096" y="84"/>
                </a:lnTo>
                <a:lnTo>
                  <a:pt x="91498" y="367"/>
                </a:lnTo>
                <a:lnTo>
                  <a:pt x="93825" y="876"/>
                </a:lnTo>
                <a:lnTo>
                  <a:pt x="96128" y="1526"/>
                </a:lnTo>
                <a:lnTo>
                  <a:pt x="98357" y="2375"/>
                </a:lnTo>
                <a:lnTo>
                  <a:pt x="100561" y="3421"/>
                </a:lnTo>
                <a:lnTo>
                  <a:pt x="102666" y="4608"/>
                </a:lnTo>
                <a:lnTo>
                  <a:pt x="104671" y="5994"/>
                </a:lnTo>
                <a:lnTo>
                  <a:pt x="106652" y="7549"/>
                </a:lnTo>
                <a:lnTo>
                  <a:pt x="108510" y="9245"/>
                </a:lnTo>
                <a:lnTo>
                  <a:pt x="110243" y="11168"/>
                </a:lnTo>
                <a:lnTo>
                  <a:pt x="112051" y="13345"/>
                </a:lnTo>
                <a:lnTo>
                  <a:pt x="113635" y="15636"/>
                </a:lnTo>
                <a:lnTo>
                  <a:pt x="115022" y="18039"/>
                </a:lnTo>
                <a:lnTo>
                  <a:pt x="116260" y="20556"/>
                </a:lnTo>
                <a:lnTo>
                  <a:pt x="117325" y="23072"/>
                </a:lnTo>
                <a:lnTo>
                  <a:pt x="118241" y="25758"/>
                </a:lnTo>
                <a:lnTo>
                  <a:pt x="118935" y="28416"/>
                </a:lnTo>
                <a:lnTo>
                  <a:pt x="119479" y="31159"/>
                </a:lnTo>
                <a:lnTo>
                  <a:pt x="119801" y="33930"/>
                </a:lnTo>
                <a:lnTo>
                  <a:pt x="119999" y="36701"/>
                </a:lnTo>
                <a:lnTo>
                  <a:pt x="119999" y="39500"/>
                </a:lnTo>
                <a:lnTo>
                  <a:pt x="119801" y="42271"/>
                </a:lnTo>
                <a:lnTo>
                  <a:pt x="119479" y="45042"/>
                </a:lnTo>
                <a:lnTo>
                  <a:pt x="118935" y="47756"/>
                </a:lnTo>
                <a:lnTo>
                  <a:pt x="118241" y="50471"/>
                </a:lnTo>
                <a:lnTo>
                  <a:pt x="117325" y="53100"/>
                </a:lnTo>
                <a:lnTo>
                  <a:pt x="116260" y="55673"/>
                </a:lnTo>
                <a:lnTo>
                  <a:pt x="115022" y="58133"/>
                </a:lnTo>
                <a:lnTo>
                  <a:pt x="113635" y="60565"/>
                </a:lnTo>
                <a:lnTo>
                  <a:pt x="112051" y="62855"/>
                </a:lnTo>
                <a:lnTo>
                  <a:pt x="110243" y="65061"/>
                </a:lnTo>
                <a:lnTo>
                  <a:pt x="63664" y="118275"/>
                </a:lnTo>
                <a:lnTo>
                  <a:pt x="63045" y="118897"/>
                </a:lnTo>
                <a:lnTo>
                  <a:pt x="62327" y="119377"/>
                </a:lnTo>
                <a:lnTo>
                  <a:pt x="61584" y="119745"/>
                </a:lnTo>
                <a:lnTo>
                  <a:pt x="60817" y="119943"/>
                </a:lnTo>
                <a:lnTo>
                  <a:pt x="60024" y="120000"/>
                </a:lnTo>
                <a:lnTo>
                  <a:pt x="59034" y="119915"/>
                </a:lnTo>
                <a:lnTo>
                  <a:pt x="58316" y="119660"/>
                </a:lnTo>
                <a:lnTo>
                  <a:pt x="57573" y="119321"/>
                </a:lnTo>
                <a:lnTo>
                  <a:pt x="56929" y="118868"/>
                </a:lnTo>
                <a:lnTo>
                  <a:pt x="56335" y="118275"/>
                </a:lnTo>
                <a:lnTo>
                  <a:pt x="9706" y="65061"/>
                </a:lnTo>
                <a:lnTo>
                  <a:pt x="7973" y="62855"/>
                </a:lnTo>
                <a:lnTo>
                  <a:pt x="6364" y="60565"/>
                </a:lnTo>
                <a:lnTo>
                  <a:pt x="4927" y="58133"/>
                </a:lnTo>
                <a:lnTo>
                  <a:pt x="3689" y="55673"/>
                </a:lnTo>
                <a:lnTo>
                  <a:pt x="2649" y="53100"/>
                </a:lnTo>
                <a:lnTo>
                  <a:pt x="1758" y="50471"/>
                </a:lnTo>
                <a:lnTo>
                  <a:pt x="1064" y="47756"/>
                </a:lnTo>
                <a:lnTo>
                  <a:pt x="520" y="45042"/>
                </a:lnTo>
                <a:lnTo>
                  <a:pt x="148" y="42271"/>
                </a:lnTo>
                <a:lnTo>
                  <a:pt x="0" y="39500"/>
                </a:lnTo>
                <a:lnTo>
                  <a:pt x="0" y="36701"/>
                </a:lnTo>
                <a:lnTo>
                  <a:pt x="148" y="33930"/>
                </a:lnTo>
                <a:lnTo>
                  <a:pt x="520" y="31159"/>
                </a:lnTo>
                <a:lnTo>
                  <a:pt x="1064" y="28416"/>
                </a:lnTo>
                <a:lnTo>
                  <a:pt x="1758" y="25758"/>
                </a:lnTo>
                <a:lnTo>
                  <a:pt x="2649" y="23072"/>
                </a:lnTo>
                <a:lnTo>
                  <a:pt x="3689" y="20556"/>
                </a:lnTo>
                <a:lnTo>
                  <a:pt x="4927" y="18039"/>
                </a:lnTo>
                <a:lnTo>
                  <a:pt x="6364" y="15636"/>
                </a:lnTo>
                <a:lnTo>
                  <a:pt x="7973" y="13345"/>
                </a:lnTo>
                <a:lnTo>
                  <a:pt x="9706" y="11168"/>
                </a:lnTo>
                <a:lnTo>
                  <a:pt x="11514" y="9245"/>
                </a:lnTo>
                <a:lnTo>
                  <a:pt x="13371" y="7549"/>
                </a:lnTo>
                <a:lnTo>
                  <a:pt x="15303" y="5994"/>
                </a:lnTo>
                <a:lnTo>
                  <a:pt x="17333" y="4608"/>
                </a:lnTo>
                <a:lnTo>
                  <a:pt x="19463" y="3421"/>
                </a:lnTo>
                <a:lnTo>
                  <a:pt x="21642" y="2375"/>
                </a:lnTo>
                <a:lnTo>
                  <a:pt x="23871" y="1526"/>
                </a:lnTo>
                <a:lnTo>
                  <a:pt x="26174" y="876"/>
                </a:lnTo>
                <a:lnTo>
                  <a:pt x="28501" y="367"/>
                </a:lnTo>
                <a:lnTo>
                  <a:pt x="30903" y="84"/>
                </a:lnTo>
                <a:lnTo>
                  <a:pt x="33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4"/>
          <p:cNvSpPr/>
          <p:nvPr/>
        </p:nvSpPr>
        <p:spPr>
          <a:xfrm>
            <a:off x="5901328" y="2398067"/>
            <a:ext cx="288600" cy="1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4981" y="11994"/>
                </a:moveTo>
                <a:lnTo>
                  <a:pt x="73006" y="12111"/>
                </a:lnTo>
                <a:lnTo>
                  <a:pt x="71048" y="12580"/>
                </a:lnTo>
                <a:lnTo>
                  <a:pt x="69109" y="13284"/>
                </a:lnTo>
                <a:lnTo>
                  <a:pt x="67262" y="14281"/>
                </a:lnTo>
                <a:lnTo>
                  <a:pt x="65469" y="15483"/>
                </a:lnTo>
                <a:lnTo>
                  <a:pt x="63731" y="16950"/>
                </a:lnTo>
                <a:lnTo>
                  <a:pt x="62085" y="18709"/>
                </a:lnTo>
                <a:lnTo>
                  <a:pt x="60530" y="20615"/>
                </a:lnTo>
                <a:lnTo>
                  <a:pt x="59103" y="22785"/>
                </a:lnTo>
                <a:lnTo>
                  <a:pt x="57768" y="25161"/>
                </a:lnTo>
                <a:lnTo>
                  <a:pt x="56560" y="27741"/>
                </a:lnTo>
                <a:lnTo>
                  <a:pt x="55463" y="30527"/>
                </a:lnTo>
                <a:lnTo>
                  <a:pt x="52884" y="37976"/>
                </a:lnTo>
                <a:lnTo>
                  <a:pt x="47615" y="36451"/>
                </a:lnTo>
                <a:lnTo>
                  <a:pt x="46628" y="36187"/>
                </a:lnTo>
                <a:lnTo>
                  <a:pt x="45750" y="36070"/>
                </a:lnTo>
                <a:lnTo>
                  <a:pt x="44981" y="36011"/>
                </a:lnTo>
                <a:lnTo>
                  <a:pt x="43317" y="36187"/>
                </a:lnTo>
                <a:lnTo>
                  <a:pt x="41634" y="36627"/>
                </a:lnTo>
                <a:lnTo>
                  <a:pt x="40042" y="37390"/>
                </a:lnTo>
                <a:lnTo>
                  <a:pt x="38506" y="38387"/>
                </a:lnTo>
                <a:lnTo>
                  <a:pt x="37060" y="39736"/>
                </a:lnTo>
                <a:lnTo>
                  <a:pt x="35707" y="41231"/>
                </a:lnTo>
                <a:lnTo>
                  <a:pt x="34500" y="43049"/>
                </a:lnTo>
                <a:lnTo>
                  <a:pt x="33384" y="45014"/>
                </a:lnTo>
                <a:lnTo>
                  <a:pt x="32396" y="47243"/>
                </a:lnTo>
                <a:lnTo>
                  <a:pt x="31591" y="49618"/>
                </a:lnTo>
                <a:lnTo>
                  <a:pt x="30932" y="52199"/>
                </a:lnTo>
                <a:lnTo>
                  <a:pt x="29048" y="60762"/>
                </a:lnTo>
                <a:lnTo>
                  <a:pt x="23323" y="60175"/>
                </a:lnTo>
                <a:lnTo>
                  <a:pt x="22280" y="60000"/>
                </a:lnTo>
                <a:lnTo>
                  <a:pt x="20414" y="60234"/>
                </a:lnTo>
                <a:lnTo>
                  <a:pt x="18640" y="60821"/>
                </a:lnTo>
                <a:lnTo>
                  <a:pt x="16920" y="61759"/>
                </a:lnTo>
                <a:lnTo>
                  <a:pt x="15329" y="62903"/>
                </a:lnTo>
                <a:lnTo>
                  <a:pt x="13829" y="64428"/>
                </a:lnTo>
                <a:lnTo>
                  <a:pt x="12439" y="66187"/>
                </a:lnTo>
                <a:lnTo>
                  <a:pt x="11213" y="68211"/>
                </a:lnTo>
                <a:lnTo>
                  <a:pt x="10152" y="70439"/>
                </a:lnTo>
                <a:lnTo>
                  <a:pt x="9237" y="72815"/>
                </a:lnTo>
                <a:lnTo>
                  <a:pt x="8487" y="75425"/>
                </a:lnTo>
                <a:lnTo>
                  <a:pt x="7939" y="78181"/>
                </a:lnTo>
                <a:lnTo>
                  <a:pt x="7609" y="81026"/>
                </a:lnTo>
                <a:lnTo>
                  <a:pt x="7500" y="83988"/>
                </a:lnTo>
                <a:lnTo>
                  <a:pt x="7609" y="86803"/>
                </a:lnTo>
                <a:lnTo>
                  <a:pt x="7902" y="89530"/>
                </a:lnTo>
                <a:lnTo>
                  <a:pt x="8378" y="92111"/>
                </a:lnTo>
                <a:lnTo>
                  <a:pt x="9018" y="94545"/>
                </a:lnTo>
                <a:lnTo>
                  <a:pt x="9823" y="96862"/>
                </a:lnTo>
                <a:lnTo>
                  <a:pt x="10810" y="99032"/>
                </a:lnTo>
                <a:lnTo>
                  <a:pt x="11908" y="100938"/>
                </a:lnTo>
                <a:lnTo>
                  <a:pt x="13134" y="102756"/>
                </a:lnTo>
                <a:lnTo>
                  <a:pt x="14451" y="104281"/>
                </a:lnTo>
                <a:lnTo>
                  <a:pt x="15896" y="105542"/>
                </a:lnTo>
                <a:lnTo>
                  <a:pt x="17432" y="106598"/>
                </a:lnTo>
                <a:lnTo>
                  <a:pt x="19079" y="107360"/>
                </a:lnTo>
                <a:lnTo>
                  <a:pt x="20743" y="107829"/>
                </a:lnTo>
                <a:lnTo>
                  <a:pt x="22500" y="108005"/>
                </a:lnTo>
                <a:lnTo>
                  <a:pt x="97500" y="108005"/>
                </a:lnTo>
                <a:lnTo>
                  <a:pt x="99256" y="107829"/>
                </a:lnTo>
                <a:lnTo>
                  <a:pt x="100920" y="107360"/>
                </a:lnTo>
                <a:lnTo>
                  <a:pt x="102567" y="106598"/>
                </a:lnTo>
                <a:lnTo>
                  <a:pt x="104103" y="105542"/>
                </a:lnTo>
                <a:lnTo>
                  <a:pt x="105512" y="104281"/>
                </a:lnTo>
                <a:lnTo>
                  <a:pt x="106865" y="102756"/>
                </a:lnTo>
                <a:lnTo>
                  <a:pt x="108091" y="100938"/>
                </a:lnTo>
                <a:lnTo>
                  <a:pt x="109189" y="99032"/>
                </a:lnTo>
                <a:lnTo>
                  <a:pt x="110176" y="96862"/>
                </a:lnTo>
                <a:lnTo>
                  <a:pt x="110981" y="94545"/>
                </a:lnTo>
                <a:lnTo>
                  <a:pt x="111621" y="92111"/>
                </a:lnTo>
                <a:lnTo>
                  <a:pt x="112097" y="89530"/>
                </a:lnTo>
                <a:lnTo>
                  <a:pt x="112390" y="86803"/>
                </a:lnTo>
                <a:lnTo>
                  <a:pt x="112500" y="83988"/>
                </a:lnTo>
                <a:lnTo>
                  <a:pt x="112390" y="81260"/>
                </a:lnTo>
                <a:lnTo>
                  <a:pt x="112097" y="78651"/>
                </a:lnTo>
                <a:lnTo>
                  <a:pt x="111621" y="76070"/>
                </a:lnTo>
                <a:lnTo>
                  <a:pt x="110981" y="73636"/>
                </a:lnTo>
                <a:lnTo>
                  <a:pt x="110176" y="71290"/>
                </a:lnTo>
                <a:lnTo>
                  <a:pt x="109225" y="69149"/>
                </a:lnTo>
                <a:lnTo>
                  <a:pt x="108091" y="67155"/>
                </a:lnTo>
                <a:lnTo>
                  <a:pt x="106865" y="65425"/>
                </a:lnTo>
                <a:lnTo>
                  <a:pt x="105475" y="63841"/>
                </a:lnTo>
                <a:lnTo>
                  <a:pt x="103993" y="62492"/>
                </a:lnTo>
                <a:lnTo>
                  <a:pt x="102384" y="61466"/>
                </a:lnTo>
                <a:lnTo>
                  <a:pt x="97170" y="58533"/>
                </a:lnTo>
                <a:lnTo>
                  <a:pt x="97353" y="49736"/>
                </a:lnTo>
                <a:lnTo>
                  <a:pt x="97500" y="47536"/>
                </a:lnTo>
                <a:lnTo>
                  <a:pt x="97353" y="43929"/>
                </a:lnTo>
                <a:lnTo>
                  <a:pt x="97006" y="40381"/>
                </a:lnTo>
                <a:lnTo>
                  <a:pt x="96420" y="36979"/>
                </a:lnTo>
                <a:lnTo>
                  <a:pt x="95652" y="33724"/>
                </a:lnTo>
                <a:lnTo>
                  <a:pt x="94701" y="30586"/>
                </a:lnTo>
                <a:lnTo>
                  <a:pt x="93585" y="27683"/>
                </a:lnTo>
                <a:lnTo>
                  <a:pt x="92268" y="24926"/>
                </a:lnTo>
                <a:lnTo>
                  <a:pt x="90804" y="22434"/>
                </a:lnTo>
                <a:lnTo>
                  <a:pt x="89213" y="20087"/>
                </a:lnTo>
                <a:lnTo>
                  <a:pt x="87493" y="18064"/>
                </a:lnTo>
                <a:lnTo>
                  <a:pt x="85646" y="16246"/>
                </a:lnTo>
                <a:lnTo>
                  <a:pt x="83670" y="14809"/>
                </a:lnTo>
                <a:lnTo>
                  <a:pt x="81640" y="13577"/>
                </a:lnTo>
                <a:lnTo>
                  <a:pt x="79481" y="12697"/>
                </a:lnTo>
                <a:lnTo>
                  <a:pt x="77268" y="12170"/>
                </a:lnTo>
                <a:lnTo>
                  <a:pt x="74981" y="11994"/>
                </a:lnTo>
                <a:close/>
                <a:moveTo>
                  <a:pt x="74981" y="0"/>
                </a:moveTo>
                <a:lnTo>
                  <a:pt x="77597" y="175"/>
                </a:lnTo>
                <a:lnTo>
                  <a:pt x="80103" y="703"/>
                </a:lnTo>
                <a:lnTo>
                  <a:pt x="82591" y="1524"/>
                </a:lnTo>
                <a:lnTo>
                  <a:pt x="84951" y="2668"/>
                </a:lnTo>
                <a:lnTo>
                  <a:pt x="87237" y="4134"/>
                </a:lnTo>
                <a:lnTo>
                  <a:pt x="89432" y="5894"/>
                </a:lnTo>
                <a:lnTo>
                  <a:pt x="91500" y="7917"/>
                </a:lnTo>
                <a:lnTo>
                  <a:pt x="93475" y="10205"/>
                </a:lnTo>
                <a:lnTo>
                  <a:pt x="95323" y="12697"/>
                </a:lnTo>
                <a:lnTo>
                  <a:pt x="97042" y="15425"/>
                </a:lnTo>
                <a:lnTo>
                  <a:pt x="98634" y="18416"/>
                </a:lnTo>
                <a:lnTo>
                  <a:pt x="100060" y="21554"/>
                </a:lnTo>
                <a:lnTo>
                  <a:pt x="101286" y="24868"/>
                </a:lnTo>
                <a:lnTo>
                  <a:pt x="102384" y="28416"/>
                </a:lnTo>
                <a:lnTo>
                  <a:pt x="103298" y="32111"/>
                </a:lnTo>
                <a:lnTo>
                  <a:pt x="104030" y="35894"/>
                </a:lnTo>
                <a:lnTo>
                  <a:pt x="104560" y="39794"/>
                </a:lnTo>
                <a:lnTo>
                  <a:pt x="104890" y="43870"/>
                </a:lnTo>
                <a:lnTo>
                  <a:pt x="105000" y="48005"/>
                </a:lnTo>
                <a:lnTo>
                  <a:pt x="104926" y="49061"/>
                </a:lnTo>
                <a:lnTo>
                  <a:pt x="104853" y="50146"/>
                </a:lnTo>
                <a:lnTo>
                  <a:pt x="106865" y="51378"/>
                </a:lnTo>
                <a:lnTo>
                  <a:pt x="108713" y="52961"/>
                </a:lnTo>
                <a:lnTo>
                  <a:pt x="110506" y="54750"/>
                </a:lnTo>
                <a:lnTo>
                  <a:pt x="112170" y="56862"/>
                </a:lnTo>
                <a:lnTo>
                  <a:pt x="113707" y="59120"/>
                </a:lnTo>
                <a:lnTo>
                  <a:pt x="115079" y="61700"/>
                </a:lnTo>
                <a:lnTo>
                  <a:pt x="116323" y="64369"/>
                </a:lnTo>
                <a:lnTo>
                  <a:pt x="117420" y="67272"/>
                </a:lnTo>
                <a:lnTo>
                  <a:pt x="118298" y="70381"/>
                </a:lnTo>
                <a:lnTo>
                  <a:pt x="119012" y="73577"/>
                </a:lnTo>
                <a:lnTo>
                  <a:pt x="119560" y="76950"/>
                </a:lnTo>
                <a:lnTo>
                  <a:pt x="119890" y="80439"/>
                </a:lnTo>
                <a:lnTo>
                  <a:pt x="120000" y="83988"/>
                </a:lnTo>
                <a:lnTo>
                  <a:pt x="119890" y="87683"/>
                </a:lnTo>
                <a:lnTo>
                  <a:pt x="119524" y="91290"/>
                </a:lnTo>
                <a:lnTo>
                  <a:pt x="118975" y="94721"/>
                </a:lnTo>
                <a:lnTo>
                  <a:pt x="118225" y="98035"/>
                </a:lnTo>
                <a:lnTo>
                  <a:pt x="117274" y="101173"/>
                </a:lnTo>
                <a:lnTo>
                  <a:pt x="116140" y="104164"/>
                </a:lnTo>
                <a:lnTo>
                  <a:pt x="114859" y="106891"/>
                </a:lnTo>
                <a:lnTo>
                  <a:pt x="113414" y="109442"/>
                </a:lnTo>
                <a:lnTo>
                  <a:pt x="111804" y="111788"/>
                </a:lnTo>
                <a:lnTo>
                  <a:pt x="110067" y="113870"/>
                </a:lnTo>
                <a:lnTo>
                  <a:pt x="108201" y="115689"/>
                </a:lnTo>
                <a:lnTo>
                  <a:pt x="106243" y="117214"/>
                </a:lnTo>
                <a:lnTo>
                  <a:pt x="104176" y="118357"/>
                </a:lnTo>
                <a:lnTo>
                  <a:pt x="102018" y="119296"/>
                </a:lnTo>
                <a:lnTo>
                  <a:pt x="99804" y="119824"/>
                </a:lnTo>
                <a:lnTo>
                  <a:pt x="97500" y="120000"/>
                </a:lnTo>
                <a:lnTo>
                  <a:pt x="22500" y="120000"/>
                </a:lnTo>
                <a:lnTo>
                  <a:pt x="20195" y="119824"/>
                </a:lnTo>
                <a:lnTo>
                  <a:pt x="17981" y="119296"/>
                </a:lnTo>
                <a:lnTo>
                  <a:pt x="15804" y="118357"/>
                </a:lnTo>
                <a:lnTo>
                  <a:pt x="13756" y="117214"/>
                </a:lnTo>
                <a:lnTo>
                  <a:pt x="11798" y="115689"/>
                </a:lnTo>
                <a:lnTo>
                  <a:pt x="9932" y="113870"/>
                </a:lnTo>
                <a:lnTo>
                  <a:pt x="8195" y="111788"/>
                </a:lnTo>
                <a:lnTo>
                  <a:pt x="6585" y="109442"/>
                </a:lnTo>
                <a:lnTo>
                  <a:pt x="5140" y="106891"/>
                </a:lnTo>
                <a:lnTo>
                  <a:pt x="3859" y="104164"/>
                </a:lnTo>
                <a:lnTo>
                  <a:pt x="2725" y="101173"/>
                </a:lnTo>
                <a:lnTo>
                  <a:pt x="1774" y="98035"/>
                </a:lnTo>
                <a:lnTo>
                  <a:pt x="1024" y="94721"/>
                </a:lnTo>
                <a:lnTo>
                  <a:pt x="475" y="91290"/>
                </a:lnTo>
                <a:lnTo>
                  <a:pt x="109" y="87683"/>
                </a:lnTo>
                <a:lnTo>
                  <a:pt x="0" y="83988"/>
                </a:lnTo>
                <a:lnTo>
                  <a:pt x="109" y="80322"/>
                </a:lnTo>
                <a:lnTo>
                  <a:pt x="475" y="76774"/>
                </a:lnTo>
                <a:lnTo>
                  <a:pt x="1024" y="73284"/>
                </a:lnTo>
                <a:lnTo>
                  <a:pt x="1774" y="70029"/>
                </a:lnTo>
                <a:lnTo>
                  <a:pt x="2725" y="66862"/>
                </a:lnTo>
                <a:lnTo>
                  <a:pt x="3859" y="63900"/>
                </a:lnTo>
                <a:lnTo>
                  <a:pt x="5140" y="61114"/>
                </a:lnTo>
                <a:lnTo>
                  <a:pt x="6585" y="58533"/>
                </a:lnTo>
                <a:lnTo>
                  <a:pt x="8195" y="56217"/>
                </a:lnTo>
                <a:lnTo>
                  <a:pt x="9932" y="54164"/>
                </a:lnTo>
                <a:lnTo>
                  <a:pt x="11798" y="52375"/>
                </a:lnTo>
                <a:lnTo>
                  <a:pt x="13756" y="50850"/>
                </a:lnTo>
                <a:lnTo>
                  <a:pt x="15804" y="49618"/>
                </a:lnTo>
                <a:lnTo>
                  <a:pt x="17981" y="48709"/>
                </a:lnTo>
                <a:lnTo>
                  <a:pt x="20195" y="48181"/>
                </a:lnTo>
                <a:lnTo>
                  <a:pt x="22500" y="48005"/>
                </a:lnTo>
                <a:lnTo>
                  <a:pt x="23176" y="48064"/>
                </a:lnTo>
                <a:lnTo>
                  <a:pt x="23835" y="48240"/>
                </a:lnTo>
                <a:lnTo>
                  <a:pt x="24640" y="45014"/>
                </a:lnTo>
                <a:lnTo>
                  <a:pt x="25628" y="41994"/>
                </a:lnTo>
                <a:lnTo>
                  <a:pt x="26743" y="39149"/>
                </a:lnTo>
                <a:lnTo>
                  <a:pt x="28024" y="36510"/>
                </a:lnTo>
                <a:lnTo>
                  <a:pt x="29487" y="34076"/>
                </a:lnTo>
                <a:lnTo>
                  <a:pt x="31042" y="31876"/>
                </a:lnTo>
                <a:lnTo>
                  <a:pt x="32762" y="29882"/>
                </a:lnTo>
                <a:lnTo>
                  <a:pt x="34536" y="28123"/>
                </a:lnTo>
                <a:lnTo>
                  <a:pt x="36475" y="26686"/>
                </a:lnTo>
                <a:lnTo>
                  <a:pt x="38469" y="25513"/>
                </a:lnTo>
                <a:lnTo>
                  <a:pt x="40591" y="24692"/>
                </a:lnTo>
                <a:lnTo>
                  <a:pt x="42768" y="24164"/>
                </a:lnTo>
                <a:lnTo>
                  <a:pt x="44981" y="23988"/>
                </a:lnTo>
                <a:lnTo>
                  <a:pt x="46335" y="24046"/>
                </a:lnTo>
                <a:lnTo>
                  <a:pt x="47652" y="24281"/>
                </a:lnTo>
                <a:lnTo>
                  <a:pt x="48951" y="24633"/>
                </a:lnTo>
                <a:lnTo>
                  <a:pt x="50231" y="21319"/>
                </a:lnTo>
                <a:lnTo>
                  <a:pt x="51603" y="18240"/>
                </a:lnTo>
                <a:lnTo>
                  <a:pt x="53176" y="15307"/>
                </a:lnTo>
                <a:lnTo>
                  <a:pt x="54878" y="12580"/>
                </a:lnTo>
                <a:lnTo>
                  <a:pt x="56707" y="10087"/>
                </a:lnTo>
                <a:lnTo>
                  <a:pt x="58664" y="7859"/>
                </a:lnTo>
                <a:lnTo>
                  <a:pt x="60750" y="5835"/>
                </a:lnTo>
                <a:lnTo>
                  <a:pt x="62890" y="4134"/>
                </a:lnTo>
                <a:lnTo>
                  <a:pt x="65158" y="2668"/>
                </a:lnTo>
                <a:lnTo>
                  <a:pt x="67518" y="1524"/>
                </a:lnTo>
                <a:lnTo>
                  <a:pt x="69914" y="703"/>
                </a:lnTo>
                <a:lnTo>
                  <a:pt x="72420" y="175"/>
                </a:lnTo>
                <a:lnTo>
                  <a:pt x="749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78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886C10B-678C-492C-8220-EDD73C7EC962}"/>
              </a:ext>
            </a:extLst>
          </p:cNvPr>
          <p:cNvSpPr/>
          <p:nvPr/>
        </p:nvSpPr>
        <p:spPr>
          <a:xfrm>
            <a:off x="0" y="4380271"/>
            <a:ext cx="9144000" cy="771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4" name="Google Shape;534;p41"/>
          <p:cNvSpPr/>
          <p:nvPr/>
        </p:nvSpPr>
        <p:spPr>
          <a:xfrm>
            <a:off x="4397400" y="1723650"/>
            <a:ext cx="349200" cy="349200"/>
          </a:xfrm>
          <a:prstGeom prst="quadArrow">
            <a:avLst>
              <a:gd name="adj1" fmla="val 22500"/>
              <a:gd name="adj2" fmla="val 22500"/>
              <a:gd name="adj3" fmla="val 27500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1"/>
          <p:cNvSpPr/>
          <p:nvPr/>
        </p:nvSpPr>
        <p:spPr>
          <a:xfrm>
            <a:off x="3475175" y="803321"/>
            <a:ext cx="1040700" cy="10407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4628125" y="803321"/>
            <a:ext cx="1040700" cy="10407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4051650" y="2148939"/>
            <a:ext cx="1040700" cy="10407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41"/>
          <p:cNvGrpSpPr/>
          <p:nvPr/>
        </p:nvGrpSpPr>
        <p:grpSpPr>
          <a:xfrm>
            <a:off x="324568" y="460396"/>
            <a:ext cx="3094483" cy="1719151"/>
            <a:chOff x="1388999" y="1680550"/>
            <a:chExt cx="1971077" cy="666987"/>
          </a:xfrm>
        </p:grpSpPr>
        <p:sp>
          <p:nvSpPr>
            <p:cNvPr id="540" name="Google Shape;540;p41"/>
            <p:cNvSpPr txBox="1"/>
            <p:nvPr/>
          </p:nvSpPr>
          <p:spPr>
            <a:xfrm>
              <a:off x="1388999" y="1680550"/>
              <a:ext cx="1971076" cy="133046"/>
            </a:xfrm>
            <a:prstGeom prst="rect">
              <a:avLst/>
            </a:prstGeom>
            <a:noFill/>
            <a:ln>
              <a:solidFill>
                <a:srgbClr val="56657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4.1 </a:t>
              </a:r>
              <a:r>
                <a:rPr lang="en-GB" sz="1500" dirty="0" err="1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Kết</a:t>
              </a:r>
              <a:r>
                <a:rPr lang="en-GB" sz="1500" dirty="0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GB" sz="1500" dirty="0" err="1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quả</a:t>
              </a:r>
              <a:r>
                <a:rPr lang="en-GB" sz="1500" dirty="0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GB" sz="1500" dirty="0" err="1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đạt</a:t>
              </a:r>
              <a:r>
                <a:rPr lang="en-GB" sz="1500" dirty="0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đ</a:t>
              </a:r>
              <a:r>
                <a:rPr lang="vi-VN" sz="1500" dirty="0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ư</a:t>
              </a:r>
              <a:r>
                <a:rPr lang="en-GB" sz="1500" dirty="0" err="1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ợc</a:t>
              </a:r>
              <a:endParaRPr sz="1500" b="1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1" name="Google Shape;541;p41"/>
            <p:cNvSpPr txBox="1"/>
            <p:nvPr/>
          </p:nvSpPr>
          <p:spPr>
            <a:xfrm>
              <a:off x="1389000" y="1857094"/>
              <a:ext cx="1971076" cy="490443"/>
            </a:xfrm>
            <a:prstGeom prst="rect">
              <a:avLst/>
            </a:prstGeom>
            <a:noFill/>
            <a:ln>
              <a:solidFill>
                <a:srgbClr val="56657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just"/>
              <a:r>
                <a:rPr lang="en-US" sz="1200" dirty="0" err="1">
                  <a:solidFill>
                    <a:srgbClr val="566579"/>
                  </a:solidFill>
                </a:rPr>
                <a:t>Củng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cố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được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các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kiến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thức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về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lập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trình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và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nắm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được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cách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làm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thế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nào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để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xây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dựng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được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một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phần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mềm</a:t>
              </a:r>
              <a:r>
                <a:rPr lang="en-US" sz="1200" dirty="0">
                  <a:solidFill>
                    <a:srgbClr val="566579"/>
                  </a:solidFill>
                </a:rPr>
                <a:t>. </a:t>
              </a:r>
              <a:r>
                <a:rPr lang="en-US" sz="1200" dirty="0" err="1">
                  <a:solidFill>
                    <a:srgbClr val="566579"/>
                  </a:solidFill>
                </a:rPr>
                <a:t>Từ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đó</a:t>
              </a:r>
              <a:r>
                <a:rPr lang="en-US" sz="1200" dirty="0">
                  <a:solidFill>
                    <a:srgbClr val="566579"/>
                  </a:solidFill>
                </a:rPr>
                <a:t>, </a:t>
              </a:r>
              <a:r>
                <a:rPr lang="en-US" sz="1200" dirty="0" err="1">
                  <a:solidFill>
                    <a:srgbClr val="566579"/>
                  </a:solidFill>
                </a:rPr>
                <a:t>chúng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em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có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thể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xây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dựng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được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những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phần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mềm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tương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tự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như</a:t>
              </a:r>
              <a:r>
                <a:rPr lang="en-US" sz="1200" dirty="0">
                  <a:solidFill>
                    <a:srgbClr val="566579"/>
                  </a:solidFill>
                </a:rPr>
                <a:t>: </a:t>
              </a:r>
              <a:r>
                <a:rPr lang="en-US" sz="1200" dirty="0" err="1">
                  <a:solidFill>
                    <a:srgbClr val="566579"/>
                  </a:solidFill>
                </a:rPr>
                <a:t>quản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lý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bán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hàng</a:t>
              </a:r>
              <a:r>
                <a:rPr lang="en-US" sz="1200" dirty="0">
                  <a:solidFill>
                    <a:srgbClr val="566579"/>
                  </a:solidFill>
                </a:rPr>
                <a:t>, </a:t>
              </a:r>
              <a:r>
                <a:rPr lang="en-US" sz="1200" dirty="0" err="1">
                  <a:solidFill>
                    <a:srgbClr val="566579"/>
                  </a:solidFill>
                </a:rPr>
                <a:t>quản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lý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thư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viện</a:t>
              </a:r>
              <a:r>
                <a:rPr lang="en-US" sz="1200" dirty="0">
                  <a:solidFill>
                    <a:srgbClr val="566579"/>
                  </a:solidFill>
                </a:rPr>
                <a:t>, </a:t>
              </a:r>
              <a:r>
                <a:rPr lang="en-US" sz="1200" dirty="0" err="1">
                  <a:solidFill>
                    <a:srgbClr val="566579"/>
                  </a:solidFill>
                </a:rPr>
                <a:t>quản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lý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khách</a:t>
              </a:r>
              <a:r>
                <a:rPr lang="en-US" sz="1200" dirty="0">
                  <a:solidFill>
                    <a:srgbClr val="566579"/>
                  </a:solidFill>
                </a:rPr>
                <a:t> </a:t>
              </a:r>
              <a:r>
                <a:rPr lang="en-US" sz="1200" dirty="0" err="1">
                  <a:solidFill>
                    <a:srgbClr val="566579"/>
                  </a:solidFill>
                </a:rPr>
                <a:t>sạn</a:t>
              </a:r>
              <a:r>
                <a:rPr lang="en-US" sz="1200" dirty="0">
                  <a:solidFill>
                    <a:srgbClr val="566579"/>
                  </a:solidFill>
                </a:rPr>
                <a:t>,…</a:t>
              </a:r>
              <a:endParaRPr lang="en-GB" sz="1200" dirty="0">
                <a:solidFill>
                  <a:srgbClr val="566579"/>
                </a:solidFill>
              </a:endParaRPr>
            </a:p>
          </p:txBody>
        </p:sp>
      </p:grpSp>
      <p:grpSp>
        <p:nvGrpSpPr>
          <p:cNvPr id="545" name="Google Shape;545;p41"/>
          <p:cNvGrpSpPr/>
          <p:nvPr/>
        </p:nvGrpSpPr>
        <p:grpSpPr>
          <a:xfrm>
            <a:off x="5781072" y="460397"/>
            <a:ext cx="3281812" cy="2024706"/>
            <a:chOff x="1444063" y="1680550"/>
            <a:chExt cx="1800737" cy="1828727"/>
          </a:xfrm>
        </p:grpSpPr>
        <p:sp>
          <p:nvSpPr>
            <p:cNvPr id="546" name="Google Shape;546;p41"/>
            <p:cNvSpPr txBox="1"/>
            <p:nvPr/>
          </p:nvSpPr>
          <p:spPr>
            <a:xfrm>
              <a:off x="1444063" y="1680550"/>
              <a:ext cx="1800737" cy="291000"/>
            </a:xfrm>
            <a:prstGeom prst="rect">
              <a:avLst/>
            </a:prstGeom>
            <a:noFill/>
            <a:ln>
              <a:solidFill>
                <a:srgbClr val="EE795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4.2 </a:t>
              </a:r>
              <a:r>
                <a:rPr lang="en-GB" sz="1500" dirty="0" err="1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Kết</a:t>
              </a:r>
              <a:r>
                <a:rPr lang="en-GB" sz="1500" dirty="0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GB" sz="1500" dirty="0" err="1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quả</a:t>
              </a:r>
              <a:r>
                <a:rPr lang="en-GB" sz="1500" dirty="0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GB" sz="1500" dirty="0" err="1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</a:t>
              </a:r>
              <a:r>
                <a:rPr lang="vi-VN" sz="1500" dirty="0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ư</a:t>
              </a:r>
              <a:r>
                <a:rPr lang="en-GB" sz="1500" dirty="0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</a:t>
              </a:r>
              <a:r>
                <a:rPr lang="en-GB" sz="1500" dirty="0" err="1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đạt</a:t>
              </a:r>
              <a:r>
                <a:rPr lang="en-GB" sz="1500" dirty="0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đ</a:t>
              </a:r>
              <a:r>
                <a:rPr lang="vi-VN" sz="1500" dirty="0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ư</a:t>
              </a:r>
              <a:r>
                <a:rPr lang="en-GB" sz="1500" dirty="0" err="1">
                  <a:solidFill>
                    <a:srgbClr val="EE795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ợc</a:t>
              </a:r>
              <a:endParaRPr sz="1500" b="1" dirty="0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7" name="Google Shape;547;p41"/>
            <p:cNvSpPr txBox="1"/>
            <p:nvPr/>
          </p:nvSpPr>
          <p:spPr>
            <a:xfrm>
              <a:off x="1444064" y="2075558"/>
              <a:ext cx="1800736" cy="1433719"/>
            </a:xfrm>
            <a:prstGeom prst="rect">
              <a:avLst/>
            </a:prstGeom>
            <a:noFill/>
            <a:ln>
              <a:solidFill>
                <a:srgbClr val="EE795B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just"/>
              <a:r>
                <a:rPr lang="vi-VN" sz="1200" dirty="0">
                  <a:solidFill>
                    <a:srgbClr val="EE795B"/>
                  </a:solidFill>
                </a:rPr>
                <a:t>Phần mềm quản lý cho thuê xe máy còn nhiều khuyết điểm cần khắc phục:</a:t>
              </a:r>
              <a:endParaRPr lang="en-GB" sz="1200" dirty="0">
                <a:solidFill>
                  <a:srgbClr val="EE795B"/>
                </a:solidFill>
              </a:endParaRPr>
            </a:p>
            <a:p>
              <a:pPr marL="171450" lvl="0" indent="-171450" algn="just">
                <a:buClr>
                  <a:srgbClr val="EE795B"/>
                </a:buClr>
                <a:buFont typeface="Courier New" panose="02070309020205020404" pitchFamily="49" charset="0"/>
                <a:buChar char="o"/>
              </a:pPr>
              <a:r>
                <a:rPr lang="vi-VN" sz="1100" dirty="0">
                  <a:solidFill>
                    <a:srgbClr val="EE795B"/>
                  </a:solidFill>
                </a:rPr>
                <a:t>Phần giao diện chưa được đẹp.</a:t>
              </a:r>
              <a:endParaRPr lang="en-GB" sz="1100" dirty="0">
                <a:solidFill>
                  <a:srgbClr val="EE795B"/>
                </a:solidFill>
              </a:endParaRPr>
            </a:p>
            <a:p>
              <a:pPr marL="171450" lvl="0" indent="-171450" algn="just">
                <a:buClr>
                  <a:srgbClr val="EE795B"/>
                </a:buClr>
                <a:buFont typeface="Courier New" panose="02070309020205020404" pitchFamily="49" charset="0"/>
                <a:buChar char="o"/>
              </a:pPr>
              <a:r>
                <a:rPr lang="vi-VN" sz="1100" dirty="0">
                  <a:solidFill>
                    <a:srgbClr val="EE795B"/>
                  </a:solidFill>
                </a:rPr>
                <a:t>Form quản lý xe chưa hiện thông tin ảnh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khi</a:t>
              </a:r>
              <a:r>
                <a:rPr lang="en-US" sz="1100" dirty="0">
                  <a:solidFill>
                    <a:srgbClr val="EE795B"/>
                  </a:solidFill>
                </a:rPr>
                <a:t> click </a:t>
              </a:r>
              <a:r>
                <a:rPr lang="en-US" sz="1100" dirty="0" err="1">
                  <a:solidFill>
                    <a:srgbClr val="EE795B"/>
                  </a:solidFill>
                </a:rPr>
                <a:t>vào</a:t>
              </a:r>
              <a:r>
                <a:rPr lang="vi-VN" sz="1100" dirty="0">
                  <a:solidFill>
                    <a:srgbClr val="EE795B"/>
                  </a:solidFill>
                </a:rPr>
                <a:t> mặc dù đã thêm ảnh thành công.</a:t>
              </a:r>
              <a:endParaRPr lang="en-GB" sz="1100" dirty="0">
                <a:solidFill>
                  <a:srgbClr val="EE795B"/>
                </a:solidFill>
              </a:endParaRPr>
            </a:p>
            <a:p>
              <a:pPr marL="171450" lvl="0" indent="-171450" algn="just">
                <a:buClr>
                  <a:srgbClr val="EE795B"/>
                </a:buClr>
                <a:buFont typeface="Courier New" panose="02070309020205020404" pitchFamily="49" charset="0"/>
                <a:buChar char="o"/>
              </a:pPr>
              <a:r>
                <a:rPr lang="en-US" sz="1100" dirty="0" err="1">
                  <a:solidFill>
                    <a:srgbClr val="EE795B"/>
                  </a:solidFill>
                </a:rPr>
                <a:t>Giao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diện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chưa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thực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sự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cung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cấp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đầy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đủ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thông</a:t>
              </a:r>
              <a:r>
                <a:rPr lang="en-US" sz="1100" dirty="0">
                  <a:solidFill>
                    <a:srgbClr val="EE795B"/>
                  </a:solidFill>
                </a:rPr>
                <a:t> tin </a:t>
              </a:r>
              <a:r>
                <a:rPr lang="en-US" sz="1100" dirty="0" err="1">
                  <a:solidFill>
                    <a:srgbClr val="EE795B"/>
                  </a:solidFill>
                </a:rPr>
                <a:t>để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quản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lý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trong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thực</a:t>
              </a:r>
              <a:r>
                <a:rPr lang="en-US" sz="1100" dirty="0">
                  <a:solidFill>
                    <a:srgbClr val="EE795B"/>
                  </a:solidFill>
                </a:rPr>
                <a:t> </a:t>
              </a:r>
              <a:r>
                <a:rPr lang="en-US" sz="1100" dirty="0" err="1">
                  <a:solidFill>
                    <a:srgbClr val="EE795B"/>
                  </a:solidFill>
                </a:rPr>
                <a:t>tế</a:t>
              </a:r>
              <a:r>
                <a:rPr lang="en-US" sz="1100" dirty="0">
                  <a:solidFill>
                    <a:srgbClr val="EE795B"/>
                  </a:solidFill>
                </a:rPr>
                <a:t>.</a:t>
              </a:r>
              <a:endParaRPr lang="en-GB" sz="1100" dirty="0">
                <a:solidFill>
                  <a:srgbClr val="EE795B"/>
                </a:solidFill>
              </a:endParaRPr>
            </a:p>
          </p:txBody>
        </p:sp>
      </p:grpSp>
      <p:grpSp>
        <p:nvGrpSpPr>
          <p:cNvPr id="548" name="Google Shape;548;p41"/>
          <p:cNvGrpSpPr/>
          <p:nvPr/>
        </p:nvGrpSpPr>
        <p:grpSpPr>
          <a:xfrm>
            <a:off x="2287989" y="3275421"/>
            <a:ext cx="4568020" cy="1562121"/>
            <a:chOff x="1305136" y="1727334"/>
            <a:chExt cx="1855800" cy="662716"/>
          </a:xfrm>
        </p:grpSpPr>
        <p:sp>
          <p:nvSpPr>
            <p:cNvPr id="549" name="Google Shape;549;p41"/>
            <p:cNvSpPr txBox="1"/>
            <p:nvPr/>
          </p:nvSpPr>
          <p:spPr>
            <a:xfrm>
              <a:off x="1305136" y="1727334"/>
              <a:ext cx="1855800" cy="14548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>
                  <a:solidFill>
                    <a:schemeClr val="bg1">
                      <a:lumMod val="50000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4.3 </a:t>
              </a:r>
              <a:r>
                <a:rPr lang="vi-VN" sz="1500" dirty="0">
                  <a:solidFill>
                    <a:schemeClr val="bg1">
                      <a:lumMod val="50000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Ư</a:t>
              </a:r>
              <a:r>
                <a:rPr lang="en-GB" sz="1500" dirty="0">
                  <a:solidFill>
                    <a:schemeClr val="bg1">
                      <a:lumMod val="50000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 </a:t>
              </a:r>
              <a:r>
                <a:rPr lang="en-GB" sz="1500" dirty="0" err="1">
                  <a:solidFill>
                    <a:schemeClr val="bg1">
                      <a:lumMod val="50000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điểm</a:t>
              </a:r>
              <a:endParaRPr sz="1500" b="1" dirty="0">
                <a:solidFill>
                  <a:schemeClr val="bg1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0" name="Google Shape;550;p41"/>
            <p:cNvSpPr txBox="1"/>
            <p:nvPr/>
          </p:nvSpPr>
          <p:spPr>
            <a:xfrm>
              <a:off x="1305136" y="1924450"/>
              <a:ext cx="1855800" cy="465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>
                <a:buClr>
                  <a:schemeClr val="bg1">
                    <a:lumMod val="50000"/>
                  </a:schemeClr>
                </a:buClr>
                <a:buFont typeface="Courier New" panose="02070309020205020404" pitchFamily="49" charset="0"/>
                <a:buChar char="o"/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Sử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dụng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máy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tính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vào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việc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tìm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kiếm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các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thông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tin chi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tiết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về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thông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tin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xe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dễ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dàng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nhanh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chóng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và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thuận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tiện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hơn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endParaRPr lang="en-GB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lvl="0" indent="-171450">
                <a:buClr>
                  <a:schemeClr val="bg1">
                    <a:lumMod val="50000"/>
                  </a:schemeClr>
                </a:buClr>
                <a:buFont typeface="Courier New" panose="02070309020205020404" pitchFamily="49" charset="0"/>
                <a:buChar char="o"/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Việc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thống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kê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thuận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tiện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nhanh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chóng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en-GB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lvl="0" indent="-171450">
                <a:buClr>
                  <a:schemeClr val="bg1">
                    <a:lumMod val="50000"/>
                  </a:schemeClr>
                </a:buClr>
                <a:buFont typeface="Courier New" panose="02070309020205020404" pitchFamily="49" charset="0"/>
                <a:buChar char="o"/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Với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những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chức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năng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xử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lý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sẵn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có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phần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mềm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giúp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công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việc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của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quản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lý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nhẹ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nhàng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hơn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một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người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cũng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có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thể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làm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được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en-GB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51" name="Google Shape;551;p41"/>
          <p:cNvGrpSpPr/>
          <p:nvPr/>
        </p:nvGrpSpPr>
        <p:grpSpPr>
          <a:xfrm>
            <a:off x="5023169" y="1125809"/>
            <a:ext cx="265758" cy="396069"/>
            <a:chOff x="7735888" y="1514475"/>
            <a:chExt cx="3201900" cy="4771913"/>
          </a:xfrm>
        </p:grpSpPr>
        <p:sp>
          <p:nvSpPr>
            <p:cNvPr id="552" name="Google Shape;552;p41"/>
            <p:cNvSpPr/>
            <p:nvPr/>
          </p:nvSpPr>
          <p:spPr>
            <a:xfrm>
              <a:off x="8294688" y="1514475"/>
              <a:ext cx="2084400" cy="16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5437" y="293"/>
                  </a:lnTo>
                  <a:lnTo>
                    <a:pt x="70738" y="1290"/>
                  </a:lnTo>
                  <a:lnTo>
                    <a:pt x="75902" y="2756"/>
                  </a:lnTo>
                  <a:lnTo>
                    <a:pt x="80929" y="4809"/>
                  </a:lnTo>
                  <a:lnTo>
                    <a:pt x="85681" y="7390"/>
                  </a:lnTo>
                  <a:lnTo>
                    <a:pt x="90251" y="10498"/>
                  </a:lnTo>
                  <a:lnTo>
                    <a:pt x="94592" y="14076"/>
                  </a:lnTo>
                  <a:lnTo>
                    <a:pt x="98568" y="18064"/>
                  </a:lnTo>
                  <a:lnTo>
                    <a:pt x="102406" y="22521"/>
                  </a:lnTo>
                  <a:lnTo>
                    <a:pt x="105833" y="27331"/>
                  </a:lnTo>
                  <a:lnTo>
                    <a:pt x="108987" y="32609"/>
                  </a:lnTo>
                  <a:lnTo>
                    <a:pt x="111774" y="38123"/>
                  </a:lnTo>
                  <a:lnTo>
                    <a:pt x="114150" y="43929"/>
                  </a:lnTo>
                  <a:lnTo>
                    <a:pt x="116252" y="50087"/>
                  </a:lnTo>
                  <a:lnTo>
                    <a:pt x="117852" y="56539"/>
                  </a:lnTo>
                  <a:lnTo>
                    <a:pt x="118994" y="63049"/>
                  </a:lnTo>
                  <a:lnTo>
                    <a:pt x="119771" y="69853"/>
                  </a:lnTo>
                  <a:lnTo>
                    <a:pt x="120000" y="76950"/>
                  </a:lnTo>
                  <a:lnTo>
                    <a:pt x="120000" y="120000"/>
                  </a:lnTo>
                  <a:lnTo>
                    <a:pt x="102406" y="120000"/>
                  </a:lnTo>
                  <a:lnTo>
                    <a:pt x="102406" y="76950"/>
                  </a:lnTo>
                  <a:lnTo>
                    <a:pt x="102178" y="70967"/>
                  </a:lnTo>
                  <a:lnTo>
                    <a:pt x="101401" y="65278"/>
                  </a:lnTo>
                  <a:lnTo>
                    <a:pt x="100258" y="59706"/>
                  </a:lnTo>
                  <a:lnTo>
                    <a:pt x="98659" y="54486"/>
                  </a:lnTo>
                  <a:lnTo>
                    <a:pt x="96603" y="49501"/>
                  </a:lnTo>
                  <a:lnTo>
                    <a:pt x="94272" y="44750"/>
                  </a:lnTo>
                  <a:lnTo>
                    <a:pt x="91485" y="40469"/>
                  </a:lnTo>
                  <a:lnTo>
                    <a:pt x="88423" y="36539"/>
                  </a:lnTo>
                  <a:lnTo>
                    <a:pt x="84996" y="33020"/>
                  </a:lnTo>
                  <a:lnTo>
                    <a:pt x="81431" y="29912"/>
                  </a:lnTo>
                  <a:lnTo>
                    <a:pt x="77501" y="27331"/>
                  </a:lnTo>
                  <a:lnTo>
                    <a:pt x="73434" y="25337"/>
                  </a:lnTo>
                  <a:lnTo>
                    <a:pt x="69093" y="23695"/>
                  </a:lnTo>
                  <a:lnTo>
                    <a:pt x="64569" y="22873"/>
                  </a:lnTo>
                  <a:lnTo>
                    <a:pt x="60000" y="22521"/>
                  </a:lnTo>
                  <a:lnTo>
                    <a:pt x="55430" y="22873"/>
                  </a:lnTo>
                  <a:lnTo>
                    <a:pt x="50906" y="23695"/>
                  </a:lnTo>
                  <a:lnTo>
                    <a:pt x="46565" y="25337"/>
                  </a:lnTo>
                  <a:lnTo>
                    <a:pt x="42498" y="27331"/>
                  </a:lnTo>
                  <a:lnTo>
                    <a:pt x="38568" y="29912"/>
                  </a:lnTo>
                  <a:lnTo>
                    <a:pt x="35003" y="33020"/>
                  </a:lnTo>
                  <a:lnTo>
                    <a:pt x="31576" y="36539"/>
                  </a:lnTo>
                  <a:lnTo>
                    <a:pt x="28514" y="40469"/>
                  </a:lnTo>
                  <a:lnTo>
                    <a:pt x="25773" y="44750"/>
                  </a:lnTo>
                  <a:lnTo>
                    <a:pt x="23442" y="49501"/>
                  </a:lnTo>
                  <a:lnTo>
                    <a:pt x="21340" y="54486"/>
                  </a:lnTo>
                  <a:lnTo>
                    <a:pt x="19741" y="59706"/>
                  </a:lnTo>
                  <a:lnTo>
                    <a:pt x="18598" y="65278"/>
                  </a:lnTo>
                  <a:lnTo>
                    <a:pt x="17821" y="70967"/>
                  </a:lnTo>
                  <a:lnTo>
                    <a:pt x="17593" y="76950"/>
                  </a:lnTo>
                  <a:lnTo>
                    <a:pt x="17593" y="120000"/>
                  </a:lnTo>
                  <a:lnTo>
                    <a:pt x="0" y="120000"/>
                  </a:lnTo>
                  <a:lnTo>
                    <a:pt x="0" y="76950"/>
                  </a:lnTo>
                  <a:lnTo>
                    <a:pt x="274" y="69853"/>
                  </a:lnTo>
                  <a:lnTo>
                    <a:pt x="1005" y="63049"/>
                  </a:lnTo>
                  <a:lnTo>
                    <a:pt x="2193" y="56539"/>
                  </a:lnTo>
                  <a:lnTo>
                    <a:pt x="3747" y="50087"/>
                  </a:lnTo>
                  <a:lnTo>
                    <a:pt x="5849" y="43929"/>
                  </a:lnTo>
                  <a:lnTo>
                    <a:pt x="8271" y="38123"/>
                  </a:lnTo>
                  <a:lnTo>
                    <a:pt x="11012" y="32609"/>
                  </a:lnTo>
                  <a:lnTo>
                    <a:pt x="14166" y="27331"/>
                  </a:lnTo>
                  <a:lnTo>
                    <a:pt x="17593" y="22521"/>
                  </a:lnTo>
                  <a:lnTo>
                    <a:pt x="21431" y="18064"/>
                  </a:lnTo>
                  <a:lnTo>
                    <a:pt x="25407" y="14076"/>
                  </a:lnTo>
                  <a:lnTo>
                    <a:pt x="29748" y="10498"/>
                  </a:lnTo>
                  <a:lnTo>
                    <a:pt x="34318" y="7390"/>
                  </a:lnTo>
                  <a:lnTo>
                    <a:pt x="39070" y="4809"/>
                  </a:lnTo>
                  <a:lnTo>
                    <a:pt x="44097" y="2756"/>
                  </a:lnTo>
                  <a:lnTo>
                    <a:pt x="49261" y="1290"/>
                  </a:lnTo>
                  <a:lnTo>
                    <a:pt x="54607" y="29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7735888" y="3443288"/>
              <a:ext cx="3201900" cy="284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598" y="41206"/>
                  </a:moveTo>
                  <a:lnTo>
                    <a:pt x="55270" y="65192"/>
                  </a:lnTo>
                  <a:lnTo>
                    <a:pt x="40961" y="49078"/>
                  </a:lnTo>
                  <a:lnTo>
                    <a:pt x="32870" y="58157"/>
                  </a:lnTo>
                  <a:lnTo>
                    <a:pt x="55270" y="83383"/>
                  </a:lnTo>
                  <a:lnTo>
                    <a:pt x="84690" y="50284"/>
                  </a:lnTo>
                  <a:lnTo>
                    <a:pt x="76598" y="41206"/>
                  </a:ln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41"/>
          <p:cNvGrpSpPr/>
          <p:nvPr/>
        </p:nvGrpSpPr>
        <p:grpSpPr>
          <a:xfrm>
            <a:off x="3786079" y="1114169"/>
            <a:ext cx="419019" cy="419230"/>
            <a:chOff x="414338" y="3284538"/>
            <a:chExt cx="2978100" cy="2979600"/>
          </a:xfrm>
        </p:grpSpPr>
        <p:sp>
          <p:nvSpPr>
            <p:cNvPr id="555" name="Google Shape;555;p41"/>
            <p:cNvSpPr/>
            <p:nvPr/>
          </p:nvSpPr>
          <p:spPr>
            <a:xfrm>
              <a:off x="1217613" y="4897438"/>
              <a:ext cx="555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6000" y="0"/>
                  </a:moveTo>
                  <a:lnTo>
                    <a:pt x="56571" y="8000"/>
                  </a:lnTo>
                  <a:lnTo>
                    <a:pt x="75428" y="21333"/>
                  </a:lnTo>
                  <a:lnTo>
                    <a:pt x="89142" y="40000"/>
                  </a:lnTo>
                  <a:lnTo>
                    <a:pt x="102857" y="61333"/>
                  </a:lnTo>
                  <a:lnTo>
                    <a:pt x="116571" y="82666"/>
                  </a:lnTo>
                  <a:lnTo>
                    <a:pt x="118285" y="90666"/>
                  </a:lnTo>
                  <a:lnTo>
                    <a:pt x="120000" y="96000"/>
                  </a:lnTo>
                  <a:lnTo>
                    <a:pt x="120000" y="104000"/>
                  </a:lnTo>
                  <a:lnTo>
                    <a:pt x="118285" y="112000"/>
                  </a:lnTo>
                  <a:lnTo>
                    <a:pt x="114857" y="117333"/>
                  </a:lnTo>
                  <a:lnTo>
                    <a:pt x="109714" y="120000"/>
                  </a:lnTo>
                  <a:lnTo>
                    <a:pt x="104571" y="120000"/>
                  </a:lnTo>
                  <a:lnTo>
                    <a:pt x="97714" y="120000"/>
                  </a:lnTo>
                  <a:lnTo>
                    <a:pt x="68571" y="93333"/>
                  </a:lnTo>
                  <a:lnTo>
                    <a:pt x="39428" y="69333"/>
                  </a:lnTo>
                  <a:lnTo>
                    <a:pt x="5142" y="37333"/>
                  </a:lnTo>
                  <a:lnTo>
                    <a:pt x="1714" y="32000"/>
                  </a:lnTo>
                  <a:lnTo>
                    <a:pt x="0" y="26666"/>
                  </a:lnTo>
                  <a:lnTo>
                    <a:pt x="0" y="18666"/>
                  </a:lnTo>
                  <a:lnTo>
                    <a:pt x="1714" y="13333"/>
                  </a:lnTo>
                  <a:lnTo>
                    <a:pt x="5142" y="8000"/>
                  </a:lnTo>
                  <a:lnTo>
                    <a:pt x="10285" y="5333"/>
                  </a:lnTo>
                  <a:lnTo>
                    <a:pt x="36000" y="0"/>
                  </a:lnTo>
                  <a:close/>
                </a:path>
              </a:pathLst>
            </a:cu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1524000" y="3884613"/>
              <a:ext cx="501600" cy="29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904" y="0"/>
                  </a:moveTo>
                  <a:lnTo>
                    <a:pt x="90666" y="322"/>
                  </a:lnTo>
                  <a:lnTo>
                    <a:pt x="95238" y="1935"/>
                  </a:lnTo>
                  <a:lnTo>
                    <a:pt x="99428" y="5161"/>
                  </a:lnTo>
                  <a:lnTo>
                    <a:pt x="103619" y="10645"/>
                  </a:lnTo>
                  <a:lnTo>
                    <a:pt x="105904" y="13548"/>
                  </a:lnTo>
                  <a:lnTo>
                    <a:pt x="108952" y="15161"/>
                  </a:lnTo>
                  <a:lnTo>
                    <a:pt x="112380" y="16129"/>
                  </a:lnTo>
                  <a:lnTo>
                    <a:pt x="116000" y="17419"/>
                  </a:lnTo>
                  <a:lnTo>
                    <a:pt x="119428" y="18387"/>
                  </a:lnTo>
                  <a:lnTo>
                    <a:pt x="120000" y="24516"/>
                  </a:lnTo>
                  <a:lnTo>
                    <a:pt x="119619" y="30000"/>
                  </a:lnTo>
                  <a:lnTo>
                    <a:pt x="118095" y="35483"/>
                  </a:lnTo>
                  <a:lnTo>
                    <a:pt x="115238" y="40645"/>
                  </a:lnTo>
                  <a:lnTo>
                    <a:pt x="113714" y="43548"/>
                  </a:lnTo>
                  <a:lnTo>
                    <a:pt x="112190" y="47096"/>
                  </a:lnTo>
                  <a:lnTo>
                    <a:pt x="111428" y="51290"/>
                  </a:lnTo>
                  <a:lnTo>
                    <a:pt x="110857" y="54838"/>
                  </a:lnTo>
                  <a:lnTo>
                    <a:pt x="110666" y="60322"/>
                  </a:lnTo>
                  <a:lnTo>
                    <a:pt x="109714" y="64516"/>
                  </a:lnTo>
                  <a:lnTo>
                    <a:pt x="108380" y="68387"/>
                  </a:lnTo>
                  <a:lnTo>
                    <a:pt x="106666" y="71612"/>
                  </a:lnTo>
                  <a:lnTo>
                    <a:pt x="104571" y="74516"/>
                  </a:lnTo>
                  <a:lnTo>
                    <a:pt x="102476" y="77096"/>
                  </a:lnTo>
                  <a:lnTo>
                    <a:pt x="100190" y="80000"/>
                  </a:lnTo>
                  <a:lnTo>
                    <a:pt x="100000" y="80000"/>
                  </a:lnTo>
                  <a:lnTo>
                    <a:pt x="99619" y="80000"/>
                  </a:lnTo>
                  <a:lnTo>
                    <a:pt x="99238" y="80000"/>
                  </a:lnTo>
                  <a:lnTo>
                    <a:pt x="98666" y="80000"/>
                  </a:lnTo>
                  <a:lnTo>
                    <a:pt x="95047" y="84838"/>
                  </a:lnTo>
                  <a:lnTo>
                    <a:pt x="90857" y="89354"/>
                  </a:lnTo>
                  <a:lnTo>
                    <a:pt x="86857" y="92580"/>
                  </a:lnTo>
                  <a:lnTo>
                    <a:pt x="82476" y="95161"/>
                  </a:lnTo>
                  <a:lnTo>
                    <a:pt x="77904" y="96774"/>
                  </a:lnTo>
                  <a:lnTo>
                    <a:pt x="72571" y="97096"/>
                  </a:lnTo>
                  <a:lnTo>
                    <a:pt x="70857" y="97741"/>
                  </a:lnTo>
                  <a:lnTo>
                    <a:pt x="68952" y="100322"/>
                  </a:lnTo>
                  <a:lnTo>
                    <a:pt x="67047" y="104193"/>
                  </a:lnTo>
                  <a:lnTo>
                    <a:pt x="65142" y="108387"/>
                  </a:lnTo>
                  <a:lnTo>
                    <a:pt x="64000" y="112580"/>
                  </a:lnTo>
                  <a:lnTo>
                    <a:pt x="62666" y="116451"/>
                  </a:lnTo>
                  <a:lnTo>
                    <a:pt x="61142" y="118709"/>
                  </a:lnTo>
                  <a:lnTo>
                    <a:pt x="59428" y="120000"/>
                  </a:lnTo>
                  <a:lnTo>
                    <a:pt x="57523" y="119677"/>
                  </a:lnTo>
                  <a:lnTo>
                    <a:pt x="55809" y="118709"/>
                  </a:lnTo>
                  <a:lnTo>
                    <a:pt x="54476" y="117419"/>
                  </a:lnTo>
                  <a:lnTo>
                    <a:pt x="52190" y="114838"/>
                  </a:lnTo>
                  <a:lnTo>
                    <a:pt x="49904" y="112258"/>
                  </a:lnTo>
                  <a:lnTo>
                    <a:pt x="47809" y="108709"/>
                  </a:lnTo>
                  <a:lnTo>
                    <a:pt x="46285" y="104838"/>
                  </a:lnTo>
                  <a:lnTo>
                    <a:pt x="45333" y="100000"/>
                  </a:lnTo>
                  <a:lnTo>
                    <a:pt x="45333" y="94193"/>
                  </a:lnTo>
                  <a:lnTo>
                    <a:pt x="45714" y="82258"/>
                  </a:lnTo>
                  <a:lnTo>
                    <a:pt x="45333" y="70645"/>
                  </a:lnTo>
                  <a:lnTo>
                    <a:pt x="44952" y="62903"/>
                  </a:lnTo>
                  <a:lnTo>
                    <a:pt x="44190" y="56451"/>
                  </a:lnTo>
                  <a:lnTo>
                    <a:pt x="42666" y="50967"/>
                  </a:lnTo>
                  <a:lnTo>
                    <a:pt x="40380" y="46774"/>
                  </a:lnTo>
                  <a:lnTo>
                    <a:pt x="37333" y="43548"/>
                  </a:lnTo>
                  <a:lnTo>
                    <a:pt x="33714" y="41290"/>
                  </a:lnTo>
                  <a:lnTo>
                    <a:pt x="29333" y="40000"/>
                  </a:lnTo>
                  <a:lnTo>
                    <a:pt x="28571" y="40000"/>
                  </a:lnTo>
                  <a:lnTo>
                    <a:pt x="28000" y="40000"/>
                  </a:lnTo>
                  <a:lnTo>
                    <a:pt x="27428" y="39354"/>
                  </a:lnTo>
                  <a:lnTo>
                    <a:pt x="26666" y="39354"/>
                  </a:lnTo>
                  <a:lnTo>
                    <a:pt x="26285" y="38709"/>
                  </a:lnTo>
                  <a:lnTo>
                    <a:pt x="25904" y="38387"/>
                  </a:lnTo>
                  <a:lnTo>
                    <a:pt x="23047" y="32903"/>
                  </a:lnTo>
                  <a:lnTo>
                    <a:pt x="20000" y="28387"/>
                  </a:lnTo>
                  <a:lnTo>
                    <a:pt x="16380" y="25806"/>
                  </a:lnTo>
                  <a:lnTo>
                    <a:pt x="12761" y="23870"/>
                  </a:lnTo>
                  <a:lnTo>
                    <a:pt x="8571" y="23548"/>
                  </a:lnTo>
                  <a:lnTo>
                    <a:pt x="4571" y="23548"/>
                  </a:lnTo>
                  <a:lnTo>
                    <a:pt x="0" y="24838"/>
                  </a:lnTo>
                  <a:lnTo>
                    <a:pt x="2285" y="18387"/>
                  </a:lnTo>
                  <a:lnTo>
                    <a:pt x="4952" y="13548"/>
                  </a:lnTo>
                  <a:lnTo>
                    <a:pt x="7809" y="10322"/>
                  </a:lnTo>
                  <a:lnTo>
                    <a:pt x="11047" y="9032"/>
                  </a:lnTo>
                  <a:lnTo>
                    <a:pt x="14666" y="8387"/>
                  </a:lnTo>
                  <a:lnTo>
                    <a:pt x="29904" y="9354"/>
                  </a:lnTo>
                  <a:lnTo>
                    <a:pt x="44952" y="8387"/>
                  </a:lnTo>
                  <a:lnTo>
                    <a:pt x="49523" y="7096"/>
                  </a:lnTo>
                  <a:lnTo>
                    <a:pt x="54095" y="4838"/>
                  </a:lnTo>
                  <a:lnTo>
                    <a:pt x="58666" y="2258"/>
                  </a:lnTo>
                  <a:lnTo>
                    <a:pt x="61523" y="1290"/>
                  </a:lnTo>
                  <a:lnTo>
                    <a:pt x="64380" y="645"/>
                  </a:lnTo>
                  <a:lnTo>
                    <a:pt x="75238" y="645"/>
                  </a:lnTo>
                  <a:lnTo>
                    <a:pt x="85904" y="0"/>
                  </a:lnTo>
                  <a:close/>
                </a:path>
              </a:pathLst>
            </a:cu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414338" y="3284538"/>
              <a:ext cx="2978100" cy="297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1" y="21597"/>
                  </a:moveTo>
                  <a:lnTo>
                    <a:pt x="57168" y="21693"/>
                  </a:lnTo>
                  <a:lnTo>
                    <a:pt x="54257" y="22044"/>
                  </a:lnTo>
                  <a:lnTo>
                    <a:pt x="51442" y="22587"/>
                  </a:lnTo>
                  <a:lnTo>
                    <a:pt x="48691" y="23322"/>
                  </a:lnTo>
                  <a:lnTo>
                    <a:pt x="46035" y="24281"/>
                  </a:lnTo>
                  <a:lnTo>
                    <a:pt x="43476" y="25367"/>
                  </a:lnTo>
                  <a:lnTo>
                    <a:pt x="41013" y="26677"/>
                  </a:lnTo>
                  <a:lnTo>
                    <a:pt x="38645" y="28146"/>
                  </a:lnTo>
                  <a:lnTo>
                    <a:pt x="36406" y="29744"/>
                  </a:lnTo>
                  <a:lnTo>
                    <a:pt x="34294" y="31533"/>
                  </a:lnTo>
                  <a:lnTo>
                    <a:pt x="34646" y="31757"/>
                  </a:lnTo>
                  <a:lnTo>
                    <a:pt x="34998" y="32076"/>
                  </a:lnTo>
                  <a:lnTo>
                    <a:pt x="35254" y="32300"/>
                  </a:lnTo>
                  <a:lnTo>
                    <a:pt x="35574" y="32555"/>
                  </a:lnTo>
                  <a:lnTo>
                    <a:pt x="35926" y="32939"/>
                  </a:lnTo>
                  <a:lnTo>
                    <a:pt x="36406" y="32332"/>
                  </a:lnTo>
                  <a:lnTo>
                    <a:pt x="36854" y="31789"/>
                  </a:lnTo>
                  <a:lnTo>
                    <a:pt x="37334" y="31341"/>
                  </a:lnTo>
                  <a:lnTo>
                    <a:pt x="37909" y="31022"/>
                  </a:lnTo>
                  <a:lnTo>
                    <a:pt x="38485" y="30766"/>
                  </a:lnTo>
                  <a:lnTo>
                    <a:pt x="39125" y="30479"/>
                  </a:lnTo>
                  <a:lnTo>
                    <a:pt x="39669" y="30223"/>
                  </a:lnTo>
                  <a:lnTo>
                    <a:pt x="40181" y="29936"/>
                  </a:lnTo>
                  <a:lnTo>
                    <a:pt x="40629" y="29552"/>
                  </a:lnTo>
                  <a:lnTo>
                    <a:pt x="41141" y="29169"/>
                  </a:lnTo>
                  <a:lnTo>
                    <a:pt x="41588" y="28945"/>
                  </a:lnTo>
                  <a:lnTo>
                    <a:pt x="42068" y="28881"/>
                  </a:lnTo>
                  <a:lnTo>
                    <a:pt x="42548" y="28945"/>
                  </a:lnTo>
                  <a:lnTo>
                    <a:pt x="43060" y="29201"/>
                  </a:lnTo>
                  <a:lnTo>
                    <a:pt x="43572" y="29584"/>
                  </a:lnTo>
                  <a:lnTo>
                    <a:pt x="44116" y="30000"/>
                  </a:lnTo>
                  <a:lnTo>
                    <a:pt x="44756" y="30287"/>
                  </a:lnTo>
                  <a:lnTo>
                    <a:pt x="45395" y="30479"/>
                  </a:lnTo>
                  <a:lnTo>
                    <a:pt x="45843" y="30575"/>
                  </a:lnTo>
                  <a:lnTo>
                    <a:pt x="46291" y="30798"/>
                  </a:lnTo>
                  <a:lnTo>
                    <a:pt x="46803" y="31246"/>
                  </a:lnTo>
                  <a:lnTo>
                    <a:pt x="47187" y="31853"/>
                  </a:lnTo>
                  <a:lnTo>
                    <a:pt x="47443" y="32555"/>
                  </a:lnTo>
                  <a:lnTo>
                    <a:pt x="47475" y="33322"/>
                  </a:lnTo>
                  <a:lnTo>
                    <a:pt x="46035" y="34153"/>
                  </a:lnTo>
                  <a:lnTo>
                    <a:pt x="45875" y="34376"/>
                  </a:lnTo>
                  <a:lnTo>
                    <a:pt x="45683" y="34600"/>
                  </a:lnTo>
                  <a:lnTo>
                    <a:pt x="45395" y="34089"/>
                  </a:lnTo>
                  <a:lnTo>
                    <a:pt x="45107" y="33578"/>
                  </a:lnTo>
                  <a:lnTo>
                    <a:pt x="44756" y="33130"/>
                  </a:lnTo>
                  <a:lnTo>
                    <a:pt x="44084" y="32523"/>
                  </a:lnTo>
                  <a:lnTo>
                    <a:pt x="43380" y="32108"/>
                  </a:lnTo>
                  <a:lnTo>
                    <a:pt x="42772" y="31948"/>
                  </a:lnTo>
                  <a:lnTo>
                    <a:pt x="42100" y="31948"/>
                  </a:lnTo>
                  <a:lnTo>
                    <a:pt x="41460" y="32108"/>
                  </a:lnTo>
                  <a:lnTo>
                    <a:pt x="40789" y="32523"/>
                  </a:lnTo>
                  <a:lnTo>
                    <a:pt x="40117" y="33130"/>
                  </a:lnTo>
                  <a:lnTo>
                    <a:pt x="37557" y="35654"/>
                  </a:lnTo>
                  <a:lnTo>
                    <a:pt x="34934" y="38274"/>
                  </a:lnTo>
                  <a:lnTo>
                    <a:pt x="35350" y="38785"/>
                  </a:lnTo>
                  <a:lnTo>
                    <a:pt x="35766" y="39201"/>
                  </a:lnTo>
                  <a:lnTo>
                    <a:pt x="36182" y="39584"/>
                  </a:lnTo>
                  <a:lnTo>
                    <a:pt x="36662" y="39840"/>
                  </a:lnTo>
                  <a:lnTo>
                    <a:pt x="37238" y="39968"/>
                  </a:lnTo>
                  <a:lnTo>
                    <a:pt x="37909" y="39936"/>
                  </a:lnTo>
                  <a:lnTo>
                    <a:pt x="38645" y="39936"/>
                  </a:lnTo>
                  <a:lnTo>
                    <a:pt x="39413" y="39936"/>
                  </a:lnTo>
                  <a:lnTo>
                    <a:pt x="40149" y="39904"/>
                  </a:lnTo>
                  <a:lnTo>
                    <a:pt x="40789" y="39712"/>
                  </a:lnTo>
                  <a:lnTo>
                    <a:pt x="41460" y="39424"/>
                  </a:lnTo>
                  <a:lnTo>
                    <a:pt x="42068" y="39105"/>
                  </a:lnTo>
                  <a:lnTo>
                    <a:pt x="42708" y="38817"/>
                  </a:lnTo>
                  <a:lnTo>
                    <a:pt x="43284" y="38562"/>
                  </a:lnTo>
                  <a:lnTo>
                    <a:pt x="43956" y="38370"/>
                  </a:lnTo>
                  <a:lnTo>
                    <a:pt x="44628" y="38338"/>
                  </a:lnTo>
                  <a:lnTo>
                    <a:pt x="45363" y="38338"/>
                  </a:lnTo>
                  <a:lnTo>
                    <a:pt x="46067" y="38338"/>
                  </a:lnTo>
                  <a:lnTo>
                    <a:pt x="46675" y="38370"/>
                  </a:lnTo>
                  <a:lnTo>
                    <a:pt x="47315" y="38530"/>
                  </a:lnTo>
                  <a:lnTo>
                    <a:pt x="47891" y="38785"/>
                  </a:lnTo>
                  <a:lnTo>
                    <a:pt x="48403" y="39137"/>
                  </a:lnTo>
                  <a:lnTo>
                    <a:pt x="48595" y="39297"/>
                  </a:lnTo>
                  <a:lnTo>
                    <a:pt x="48754" y="39424"/>
                  </a:lnTo>
                  <a:lnTo>
                    <a:pt x="49170" y="39744"/>
                  </a:lnTo>
                  <a:lnTo>
                    <a:pt x="49426" y="40191"/>
                  </a:lnTo>
                  <a:lnTo>
                    <a:pt x="49586" y="40702"/>
                  </a:lnTo>
                  <a:lnTo>
                    <a:pt x="49522" y="41214"/>
                  </a:lnTo>
                  <a:lnTo>
                    <a:pt x="49394" y="41725"/>
                  </a:lnTo>
                  <a:lnTo>
                    <a:pt x="49074" y="42172"/>
                  </a:lnTo>
                  <a:lnTo>
                    <a:pt x="48371" y="42875"/>
                  </a:lnTo>
                  <a:lnTo>
                    <a:pt x="47667" y="43546"/>
                  </a:lnTo>
                  <a:lnTo>
                    <a:pt x="46867" y="44185"/>
                  </a:lnTo>
                  <a:lnTo>
                    <a:pt x="46035" y="44760"/>
                  </a:lnTo>
                  <a:lnTo>
                    <a:pt x="44340" y="45846"/>
                  </a:lnTo>
                  <a:lnTo>
                    <a:pt x="42740" y="47124"/>
                  </a:lnTo>
                  <a:lnTo>
                    <a:pt x="41268" y="48530"/>
                  </a:lnTo>
                  <a:lnTo>
                    <a:pt x="39957" y="50063"/>
                  </a:lnTo>
                  <a:lnTo>
                    <a:pt x="38485" y="51821"/>
                  </a:lnTo>
                  <a:lnTo>
                    <a:pt x="36982" y="53578"/>
                  </a:lnTo>
                  <a:lnTo>
                    <a:pt x="36790" y="53897"/>
                  </a:lnTo>
                  <a:lnTo>
                    <a:pt x="36598" y="54249"/>
                  </a:lnTo>
                  <a:lnTo>
                    <a:pt x="36470" y="54632"/>
                  </a:lnTo>
                  <a:lnTo>
                    <a:pt x="36310" y="55463"/>
                  </a:lnTo>
                  <a:lnTo>
                    <a:pt x="36054" y="56102"/>
                  </a:lnTo>
                  <a:lnTo>
                    <a:pt x="35638" y="56613"/>
                  </a:lnTo>
                  <a:lnTo>
                    <a:pt x="35094" y="56932"/>
                  </a:lnTo>
                  <a:lnTo>
                    <a:pt x="34422" y="57156"/>
                  </a:lnTo>
                  <a:lnTo>
                    <a:pt x="33591" y="57252"/>
                  </a:lnTo>
                  <a:lnTo>
                    <a:pt x="33015" y="57380"/>
                  </a:lnTo>
                  <a:lnTo>
                    <a:pt x="32439" y="57635"/>
                  </a:lnTo>
                  <a:lnTo>
                    <a:pt x="31863" y="57923"/>
                  </a:lnTo>
                  <a:lnTo>
                    <a:pt x="30647" y="58722"/>
                  </a:lnTo>
                  <a:lnTo>
                    <a:pt x="29464" y="59552"/>
                  </a:lnTo>
                  <a:lnTo>
                    <a:pt x="29016" y="59968"/>
                  </a:lnTo>
                  <a:lnTo>
                    <a:pt x="28728" y="60447"/>
                  </a:lnTo>
                  <a:lnTo>
                    <a:pt x="28600" y="60990"/>
                  </a:lnTo>
                  <a:lnTo>
                    <a:pt x="28600" y="61597"/>
                  </a:lnTo>
                  <a:lnTo>
                    <a:pt x="28632" y="62907"/>
                  </a:lnTo>
                  <a:lnTo>
                    <a:pt x="28632" y="64217"/>
                  </a:lnTo>
                  <a:lnTo>
                    <a:pt x="28600" y="64632"/>
                  </a:lnTo>
                  <a:lnTo>
                    <a:pt x="28472" y="64888"/>
                  </a:lnTo>
                  <a:lnTo>
                    <a:pt x="28216" y="65079"/>
                  </a:lnTo>
                  <a:lnTo>
                    <a:pt x="27928" y="65111"/>
                  </a:lnTo>
                  <a:lnTo>
                    <a:pt x="27576" y="65111"/>
                  </a:lnTo>
                  <a:lnTo>
                    <a:pt x="27128" y="65015"/>
                  </a:lnTo>
                  <a:lnTo>
                    <a:pt x="26680" y="64728"/>
                  </a:lnTo>
                  <a:lnTo>
                    <a:pt x="26233" y="64345"/>
                  </a:lnTo>
                  <a:lnTo>
                    <a:pt x="25881" y="63865"/>
                  </a:lnTo>
                  <a:lnTo>
                    <a:pt x="25625" y="63386"/>
                  </a:lnTo>
                  <a:lnTo>
                    <a:pt x="25465" y="62971"/>
                  </a:lnTo>
                  <a:lnTo>
                    <a:pt x="25465" y="62651"/>
                  </a:lnTo>
                  <a:lnTo>
                    <a:pt x="25529" y="62364"/>
                  </a:lnTo>
                  <a:lnTo>
                    <a:pt x="25465" y="62140"/>
                  </a:lnTo>
                  <a:lnTo>
                    <a:pt x="25401" y="61980"/>
                  </a:lnTo>
                  <a:lnTo>
                    <a:pt x="24889" y="61469"/>
                  </a:lnTo>
                  <a:lnTo>
                    <a:pt x="24505" y="60862"/>
                  </a:lnTo>
                  <a:lnTo>
                    <a:pt x="24153" y="60287"/>
                  </a:lnTo>
                  <a:lnTo>
                    <a:pt x="23865" y="59648"/>
                  </a:lnTo>
                  <a:lnTo>
                    <a:pt x="23609" y="58977"/>
                  </a:lnTo>
                  <a:lnTo>
                    <a:pt x="23289" y="58370"/>
                  </a:lnTo>
                  <a:lnTo>
                    <a:pt x="22905" y="57731"/>
                  </a:lnTo>
                  <a:lnTo>
                    <a:pt x="22490" y="57156"/>
                  </a:lnTo>
                  <a:lnTo>
                    <a:pt x="21882" y="56677"/>
                  </a:lnTo>
                  <a:lnTo>
                    <a:pt x="21818" y="56645"/>
                  </a:lnTo>
                  <a:lnTo>
                    <a:pt x="21786" y="56613"/>
                  </a:lnTo>
                  <a:lnTo>
                    <a:pt x="21754" y="56549"/>
                  </a:lnTo>
                  <a:lnTo>
                    <a:pt x="21626" y="58306"/>
                  </a:lnTo>
                  <a:lnTo>
                    <a:pt x="21562" y="60063"/>
                  </a:lnTo>
                  <a:lnTo>
                    <a:pt x="21690" y="63003"/>
                  </a:lnTo>
                  <a:lnTo>
                    <a:pt x="22010" y="65846"/>
                  </a:lnTo>
                  <a:lnTo>
                    <a:pt x="22521" y="68626"/>
                  </a:lnTo>
                  <a:lnTo>
                    <a:pt x="23257" y="71373"/>
                  </a:lnTo>
                  <a:lnTo>
                    <a:pt x="24153" y="73993"/>
                  </a:lnTo>
                  <a:lnTo>
                    <a:pt x="25273" y="76517"/>
                  </a:lnTo>
                  <a:lnTo>
                    <a:pt x="26552" y="78977"/>
                  </a:lnTo>
                  <a:lnTo>
                    <a:pt x="27960" y="81309"/>
                  </a:lnTo>
                  <a:lnTo>
                    <a:pt x="29560" y="83546"/>
                  </a:lnTo>
                  <a:lnTo>
                    <a:pt x="31319" y="85623"/>
                  </a:lnTo>
                  <a:lnTo>
                    <a:pt x="33207" y="87571"/>
                  </a:lnTo>
                  <a:lnTo>
                    <a:pt x="35254" y="89424"/>
                  </a:lnTo>
                  <a:lnTo>
                    <a:pt x="37366" y="91118"/>
                  </a:lnTo>
                  <a:lnTo>
                    <a:pt x="39637" y="92651"/>
                  </a:lnTo>
                  <a:lnTo>
                    <a:pt x="39669" y="88913"/>
                  </a:lnTo>
                  <a:lnTo>
                    <a:pt x="39701" y="85175"/>
                  </a:lnTo>
                  <a:lnTo>
                    <a:pt x="39669" y="84600"/>
                  </a:lnTo>
                  <a:lnTo>
                    <a:pt x="39509" y="84089"/>
                  </a:lnTo>
                  <a:lnTo>
                    <a:pt x="39253" y="83642"/>
                  </a:lnTo>
                  <a:lnTo>
                    <a:pt x="38869" y="83226"/>
                  </a:lnTo>
                  <a:lnTo>
                    <a:pt x="38133" y="82555"/>
                  </a:lnTo>
                  <a:lnTo>
                    <a:pt x="37462" y="81853"/>
                  </a:lnTo>
                  <a:lnTo>
                    <a:pt x="37366" y="81789"/>
                  </a:lnTo>
                  <a:lnTo>
                    <a:pt x="37302" y="81693"/>
                  </a:lnTo>
                  <a:lnTo>
                    <a:pt x="37206" y="81661"/>
                  </a:lnTo>
                  <a:lnTo>
                    <a:pt x="37142" y="81597"/>
                  </a:lnTo>
                  <a:lnTo>
                    <a:pt x="37110" y="81469"/>
                  </a:lnTo>
                  <a:lnTo>
                    <a:pt x="36886" y="80798"/>
                  </a:lnTo>
                  <a:lnTo>
                    <a:pt x="36566" y="80095"/>
                  </a:lnTo>
                  <a:lnTo>
                    <a:pt x="36182" y="79424"/>
                  </a:lnTo>
                  <a:lnTo>
                    <a:pt x="35798" y="78753"/>
                  </a:lnTo>
                  <a:lnTo>
                    <a:pt x="35414" y="78083"/>
                  </a:lnTo>
                  <a:lnTo>
                    <a:pt x="35094" y="77380"/>
                  </a:lnTo>
                  <a:lnTo>
                    <a:pt x="34902" y="76645"/>
                  </a:lnTo>
                  <a:lnTo>
                    <a:pt x="34838" y="75878"/>
                  </a:lnTo>
                  <a:lnTo>
                    <a:pt x="34934" y="75047"/>
                  </a:lnTo>
                  <a:lnTo>
                    <a:pt x="35062" y="74728"/>
                  </a:lnTo>
                  <a:lnTo>
                    <a:pt x="35254" y="74408"/>
                  </a:lnTo>
                  <a:lnTo>
                    <a:pt x="35446" y="74153"/>
                  </a:lnTo>
                  <a:lnTo>
                    <a:pt x="35926" y="73738"/>
                  </a:lnTo>
                  <a:lnTo>
                    <a:pt x="36214" y="73258"/>
                  </a:lnTo>
                  <a:lnTo>
                    <a:pt x="36438" y="72715"/>
                  </a:lnTo>
                  <a:lnTo>
                    <a:pt x="36534" y="72172"/>
                  </a:lnTo>
                  <a:lnTo>
                    <a:pt x="36534" y="71533"/>
                  </a:lnTo>
                  <a:lnTo>
                    <a:pt x="36566" y="70734"/>
                  </a:lnTo>
                  <a:lnTo>
                    <a:pt x="36662" y="70095"/>
                  </a:lnTo>
                  <a:lnTo>
                    <a:pt x="36886" y="69520"/>
                  </a:lnTo>
                  <a:lnTo>
                    <a:pt x="37206" y="69105"/>
                  </a:lnTo>
                  <a:lnTo>
                    <a:pt x="37653" y="68817"/>
                  </a:lnTo>
                  <a:lnTo>
                    <a:pt x="38197" y="68562"/>
                  </a:lnTo>
                  <a:lnTo>
                    <a:pt x="38901" y="68402"/>
                  </a:lnTo>
                  <a:lnTo>
                    <a:pt x="39701" y="68306"/>
                  </a:lnTo>
                  <a:lnTo>
                    <a:pt x="40757" y="68306"/>
                  </a:lnTo>
                  <a:lnTo>
                    <a:pt x="41748" y="68402"/>
                  </a:lnTo>
                  <a:lnTo>
                    <a:pt x="42676" y="68658"/>
                  </a:lnTo>
                  <a:lnTo>
                    <a:pt x="43508" y="69105"/>
                  </a:lnTo>
                  <a:lnTo>
                    <a:pt x="44276" y="69712"/>
                  </a:lnTo>
                  <a:lnTo>
                    <a:pt x="44980" y="70511"/>
                  </a:lnTo>
                  <a:lnTo>
                    <a:pt x="45267" y="70894"/>
                  </a:lnTo>
                  <a:lnTo>
                    <a:pt x="45619" y="71214"/>
                  </a:lnTo>
                  <a:lnTo>
                    <a:pt x="46035" y="71437"/>
                  </a:lnTo>
                  <a:lnTo>
                    <a:pt x="46515" y="71533"/>
                  </a:lnTo>
                  <a:lnTo>
                    <a:pt x="47059" y="71533"/>
                  </a:lnTo>
                  <a:lnTo>
                    <a:pt x="47411" y="71629"/>
                  </a:lnTo>
                  <a:lnTo>
                    <a:pt x="47731" y="71853"/>
                  </a:lnTo>
                  <a:lnTo>
                    <a:pt x="48083" y="72108"/>
                  </a:lnTo>
                  <a:lnTo>
                    <a:pt x="49522" y="73514"/>
                  </a:lnTo>
                  <a:lnTo>
                    <a:pt x="50962" y="74984"/>
                  </a:lnTo>
                  <a:lnTo>
                    <a:pt x="51410" y="75431"/>
                  </a:lnTo>
                  <a:lnTo>
                    <a:pt x="51826" y="75782"/>
                  </a:lnTo>
                  <a:lnTo>
                    <a:pt x="52306" y="76070"/>
                  </a:lnTo>
                  <a:lnTo>
                    <a:pt x="52817" y="76261"/>
                  </a:lnTo>
                  <a:lnTo>
                    <a:pt x="53489" y="76325"/>
                  </a:lnTo>
                  <a:lnTo>
                    <a:pt x="53841" y="76389"/>
                  </a:lnTo>
                  <a:lnTo>
                    <a:pt x="54225" y="76645"/>
                  </a:lnTo>
                  <a:lnTo>
                    <a:pt x="54577" y="76996"/>
                  </a:lnTo>
                  <a:lnTo>
                    <a:pt x="54961" y="77348"/>
                  </a:lnTo>
                  <a:lnTo>
                    <a:pt x="55249" y="77763"/>
                  </a:lnTo>
                  <a:lnTo>
                    <a:pt x="55377" y="78115"/>
                  </a:lnTo>
                  <a:lnTo>
                    <a:pt x="55473" y="78594"/>
                  </a:lnTo>
                  <a:lnTo>
                    <a:pt x="55409" y="79137"/>
                  </a:lnTo>
                  <a:lnTo>
                    <a:pt x="55345" y="79776"/>
                  </a:lnTo>
                  <a:lnTo>
                    <a:pt x="55217" y="80351"/>
                  </a:lnTo>
                  <a:lnTo>
                    <a:pt x="55025" y="80894"/>
                  </a:lnTo>
                  <a:lnTo>
                    <a:pt x="54801" y="81405"/>
                  </a:lnTo>
                  <a:lnTo>
                    <a:pt x="54545" y="81789"/>
                  </a:lnTo>
                  <a:lnTo>
                    <a:pt x="54225" y="82204"/>
                  </a:lnTo>
                  <a:lnTo>
                    <a:pt x="53969" y="82715"/>
                  </a:lnTo>
                  <a:lnTo>
                    <a:pt x="53841" y="83226"/>
                  </a:lnTo>
                  <a:lnTo>
                    <a:pt x="53777" y="83833"/>
                  </a:lnTo>
                  <a:lnTo>
                    <a:pt x="53553" y="84313"/>
                  </a:lnTo>
                  <a:lnTo>
                    <a:pt x="53233" y="84696"/>
                  </a:lnTo>
                  <a:lnTo>
                    <a:pt x="52849" y="85015"/>
                  </a:lnTo>
                  <a:lnTo>
                    <a:pt x="52434" y="85335"/>
                  </a:lnTo>
                  <a:lnTo>
                    <a:pt x="51986" y="85623"/>
                  </a:lnTo>
                  <a:lnTo>
                    <a:pt x="51730" y="85718"/>
                  </a:lnTo>
                  <a:lnTo>
                    <a:pt x="51474" y="85782"/>
                  </a:lnTo>
                  <a:lnTo>
                    <a:pt x="51218" y="85910"/>
                  </a:lnTo>
                  <a:lnTo>
                    <a:pt x="48211" y="88498"/>
                  </a:lnTo>
                  <a:lnTo>
                    <a:pt x="45171" y="91086"/>
                  </a:lnTo>
                  <a:lnTo>
                    <a:pt x="45107" y="91182"/>
                  </a:lnTo>
                  <a:lnTo>
                    <a:pt x="45011" y="91277"/>
                  </a:lnTo>
                  <a:lnTo>
                    <a:pt x="44980" y="91341"/>
                  </a:lnTo>
                  <a:lnTo>
                    <a:pt x="43380" y="94760"/>
                  </a:lnTo>
                  <a:lnTo>
                    <a:pt x="45939" y="95846"/>
                  </a:lnTo>
                  <a:lnTo>
                    <a:pt x="48627" y="96805"/>
                  </a:lnTo>
                  <a:lnTo>
                    <a:pt x="51378" y="97571"/>
                  </a:lnTo>
                  <a:lnTo>
                    <a:pt x="54193" y="98083"/>
                  </a:lnTo>
                  <a:lnTo>
                    <a:pt x="57072" y="98402"/>
                  </a:lnTo>
                  <a:lnTo>
                    <a:pt x="60015" y="98498"/>
                  </a:lnTo>
                  <a:lnTo>
                    <a:pt x="63023" y="98402"/>
                  </a:lnTo>
                  <a:lnTo>
                    <a:pt x="65998" y="98083"/>
                  </a:lnTo>
                  <a:lnTo>
                    <a:pt x="68845" y="97539"/>
                  </a:lnTo>
                  <a:lnTo>
                    <a:pt x="71660" y="96741"/>
                  </a:lnTo>
                  <a:lnTo>
                    <a:pt x="74348" y="95782"/>
                  </a:lnTo>
                  <a:lnTo>
                    <a:pt x="76971" y="94632"/>
                  </a:lnTo>
                  <a:lnTo>
                    <a:pt x="79434" y="93290"/>
                  </a:lnTo>
                  <a:lnTo>
                    <a:pt x="81834" y="91789"/>
                  </a:lnTo>
                  <a:lnTo>
                    <a:pt x="84073" y="90095"/>
                  </a:lnTo>
                  <a:lnTo>
                    <a:pt x="86217" y="88242"/>
                  </a:lnTo>
                  <a:lnTo>
                    <a:pt x="88232" y="86261"/>
                  </a:lnTo>
                  <a:lnTo>
                    <a:pt x="90055" y="84153"/>
                  </a:lnTo>
                  <a:lnTo>
                    <a:pt x="91719" y="81884"/>
                  </a:lnTo>
                  <a:lnTo>
                    <a:pt x="93255" y="79520"/>
                  </a:lnTo>
                  <a:lnTo>
                    <a:pt x="94630" y="76996"/>
                  </a:lnTo>
                  <a:lnTo>
                    <a:pt x="95750" y="74408"/>
                  </a:lnTo>
                  <a:lnTo>
                    <a:pt x="96742" y="71693"/>
                  </a:lnTo>
                  <a:lnTo>
                    <a:pt x="97509" y="68913"/>
                  </a:lnTo>
                  <a:lnTo>
                    <a:pt x="98085" y="66038"/>
                  </a:lnTo>
                  <a:lnTo>
                    <a:pt x="98405" y="63067"/>
                  </a:lnTo>
                  <a:lnTo>
                    <a:pt x="98533" y="60063"/>
                  </a:lnTo>
                  <a:lnTo>
                    <a:pt x="98533" y="59424"/>
                  </a:lnTo>
                  <a:lnTo>
                    <a:pt x="98533" y="58753"/>
                  </a:lnTo>
                  <a:lnTo>
                    <a:pt x="97733" y="58753"/>
                  </a:lnTo>
                  <a:lnTo>
                    <a:pt x="96998" y="58913"/>
                  </a:lnTo>
                  <a:lnTo>
                    <a:pt x="96326" y="59169"/>
                  </a:lnTo>
                  <a:lnTo>
                    <a:pt x="95750" y="59552"/>
                  </a:lnTo>
                  <a:lnTo>
                    <a:pt x="95206" y="60000"/>
                  </a:lnTo>
                  <a:lnTo>
                    <a:pt x="94694" y="60543"/>
                  </a:lnTo>
                  <a:lnTo>
                    <a:pt x="94246" y="61086"/>
                  </a:lnTo>
                  <a:lnTo>
                    <a:pt x="93798" y="61693"/>
                  </a:lnTo>
                  <a:lnTo>
                    <a:pt x="93415" y="62364"/>
                  </a:lnTo>
                  <a:lnTo>
                    <a:pt x="93031" y="63162"/>
                  </a:lnTo>
                  <a:lnTo>
                    <a:pt x="92711" y="63961"/>
                  </a:lnTo>
                  <a:lnTo>
                    <a:pt x="92359" y="64728"/>
                  </a:lnTo>
                  <a:lnTo>
                    <a:pt x="91847" y="65399"/>
                  </a:lnTo>
                  <a:lnTo>
                    <a:pt x="91719" y="65623"/>
                  </a:lnTo>
                  <a:lnTo>
                    <a:pt x="91719" y="65910"/>
                  </a:lnTo>
                  <a:lnTo>
                    <a:pt x="91751" y="66198"/>
                  </a:lnTo>
                  <a:lnTo>
                    <a:pt x="91815" y="66517"/>
                  </a:lnTo>
                  <a:lnTo>
                    <a:pt x="91815" y="67188"/>
                  </a:lnTo>
                  <a:lnTo>
                    <a:pt x="91655" y="67795"/>
                  </a:lnTo>
                  <a:lnTo>
                    <a:pt x="91431" y="68370"/>
                  </a:lnTo>
                  <a:lnTo>
                    <a:pt x="91111" y="68913"/>
                  </a:lnTo>
                  <a:lnTo>
                    <a:pt x="90727" y="69488"/>
                  </a:lnTo>
                  <a:lnTo>
                    <a:pt x="90055" y="70734"/>
                  </a:lnTo>
                  <a:lnTo>
                    <a:pt x="89384" y="72044"/>
                  </a:lnTo>
                  <a:lnTo>
                    <a:pt x="88680" y="73386"/>
                  </a:lnTo>
                  <a:lnTo>
                    <a:pt x="88552" y="73769"/>
                  </a:lnTo>
                  <a:lnTo>
                    <a:pt x="88488" y="74217"/>
                  </a:lnTo>
                  <a:lnTo>
                    <a:pt x="88488" y="74728"/>
                  </a:lnTo>
                  <a:lnTo>
                    <a:pt x="88520" y="75239"/>
                  </a:lnTo>
                  <a:lnTo>
                    <a:pt x="88584" y="75782"/>
                  </a:lnTo>
                  <a:lnTo>
                    <a:pt x="88584" y="76293"/>
                  </a:lnTo>
                  <a:lnTo>
                    <a:pt x="88616" y="76549"/>
                  </a:lnTo>
                  <a:lnTo>
                    <a:pt x="88616" y="76837"/>
                  </a:lnTo>
                  <a:lnTo>
                    <a:pt x="88648" y="77124"/>
                  </a:lnTo>
                  <a:lnTo>
                    <a:pt x="88616" y="77348"/>
                  </a:lnTo>
                  <a:lnTo>
                    <a:pt x="88552" y="77507"/>
                  </a:lnTo>
                  <a:lnTo>
                    <a:pt x="88072" y="78019"/>
                  </a:lnTo>
                  <a:lnTo>
                    <a:pt x="87720" y="78594"/>
                  </a:lnTo>
                  <a:lnTo>
                    <a:pt x="87400" y="79169"/>
                  </a:lnTo>
                  <a:lnTo>
                    <a:pt x="87208" y="79840"/>
                  </a:lnTo>
                  <a:lnTo>
                    <a:pt x="86952" y="80447"/>
                  </a:lnTo>
                  <a:lnTo>
                    <a:pt x="86696" y="81086"/>
                  </a:lnTo>
                  <a:lnTo>
                    <a:pt x="86312" y="81661"/>
                  </a:lnTo>
                  <a:lnTo>
                    <a:pt x="85993" y="82204"/>
                  </a:lnTo>
                  <a:lnTo>
                    <a:pt x="85737" y="82747"/>
                  </a:lnTo>
                  <a:lnTo>
                    <a:pt x="85481" y="83354"/>
                  </a:lnTo>
                  <a:lnTo>
                    <a:pt x="85449" y="83450"/>
                  </a:lnTo>
                  <a:lnTo>
                    <a:pt x="85449" y="83578"/>
                  </a:lnTo>
                  <a:lnTo>
                    <a:pt x="85417" y="83674"/>
                  </a:lnTo>
                  <a:lnTo>
                    <a:pt x="85417" y="83801"/>
                  </a:lnTo>
                  <a:lnTo>
                    <a:pt x="85353" y="83865"/>
                  </a:lnTo>
                  <a:lnTo>
                    <a:pt x="85321" y="83929"/>
                  </a:lnTo>
                  <a:lnTo>
                    <a:pt x="82474" y="85686"/>
                  </a:lnTo>
                  <a:lnTo>
                    <a:pt x="82282" y="85782"/>
                  </a:lnTo>
                  <a:lnTo>
                    <a:pt x="82122" y="85942"/>
                  </a:lnTo>
                  <a:lnTo>
                    <a:pt x="81930" y="86102"/>
                  </a:lnTo>
                  <a:lnTo>
                    <a:pt x="81642" y="86230"/>
                  </a:lnTo>
                  <a:lnTo>
                    <a:pt x="81322" y="86230"/>
                  </a:lnTo>
                  <a:lnTo>
                    <a:pt x="81066" y="86134"/>
                  </a:lnTo>
                  <a:lnTo>
                    <a:pt x="80810" y="85942"/>
                  </a:lnTo>
                  <a:lnTo>
                    <a:pt x="80650" y="85654"/>
                  </a:lnTo>
                  <a:lnTo>
                    <a:pt x="80394" y="85015"/>
                  </a:lnTo>
                  <a:lnTo>
                    <a:pt x="80106" y="84440"/>
                  </a:lnTo>
                  <a:lnTo>
                    <a:pt x="79722" y="83897"/>
                  </a:lnTo>
                  <a:lnTo>
                    <a:pt x="79370" y="83322"/>
                  </a:lnTo>
                  <a:lnTo>
                    <a:pt x="79178" y="82843"/>
                  </a:lnTo>
                  <a:lnTo>
                    <a:pt x="79082" y="82300"/>
                  </a:lnTo>
                  <a:lnTo>
                    <a:pt x="79114" y="81661"/>
                  </a:lnTo>
                  <a:lnTo>
                    <a:pt x="79178" y="81022"/>
                  </a:lnTo>
                  <a:lnTo>
                    <a:pt x="79338" y="80383"/>
                  </a:lnTo>
                  <a:lnTo>
                    <a:pt x="79530" y="79840"/>
                  </a:lnTo>
                  <a:lnTo>
                    <a:pt x="79690" y="79265"/>
                  </a:lnTo>
                  <a:lnTo>
                    <a:pt x="79818" y="78562"/>
                  </a:lnTo>
                  <a:lnTo>
                    <a:pt x="79850" y="77859"/>
                  </a:lnTo>
                  <a:lnTo>
                    <a:pt x="79818" y="77188"/>
                  </a:lnTo>
                  <a:lnTo>
                    <a:pt x="79658" y="76485"/>
                  </a:lnTo>
                  <a:lnTo>
                    <a:pt x="79434" y="75878"/>
                  </a:lnTo>
                  <a:lnTo>
                    <a:pt x="79114" y="75367"/>
                  </a:lnTo>
                  <a:lnTo>
                    <a:pt x="78762" y="74824"/>
                  </a:lnTo>
                  <a:lnTo>
                    <a:pt x="78507" y="74217"/>
                  </a:lnTo>
                  <a:lnTo>
                    <a:pt x="78347" y="73546"/>
                  </a:lnTo>
                  <a:lnTo>
                    <a:pt x="78283" y="72300"/>
                  </a:lnTo>
                  <a:lnTo>
                    <a:pt x="78347" y="71086"/>
                  </a:lnTo>
                  <a:lnTo>
                    <a:pt x="78347" y="70415"/>
                  </a:lnTo>
                  <a:lnTo>
                    <a:pt x="78187" y="69872"/>
                  </a:lnTo>
                  <a:lnTo>
                    <a:pt x="77931" y="69392"/>
                  </a:lnTo>
                  <a:lnTo>
                    <a:pt x="77579" y="68977"/>
                  </a:lnTo>
                  <a:lnTo>
                    <a:pt x="77131" y="68658"/>
                  </a:lnTo>
                  <a:lnTo>
                    <a:pt x="76715" y="68434"/>
                  </a:lnTo>
                  <a:lnTo>
                    <a:pt x="76203" y="68306"/>
                  </a:lnTo>
                  <a:lnTo>
                    <a:pt x="75691" y="68210"/>
                  </a:lnTo>
                  <a:lnTo>
                    <a:pt x="75179" y="68242"/>
                  </a:lnTo>
                  <a:lnTo>
                    <a:pt x="74604" y="68370"/>
                  </a:lnTo>
                  <a:lnTo>
                    <a:pt x="74092" y="68658"/>
                  </a:lnTo>
                  <a:lnTo>
                    <a:pt x="73644" y="69105"/>
                  </a:lnTo>
                  <a:lnTo>
                    <a:pt x="73132" y="69520"/>
                  </a:lnTo>
                  <a:lnTo>
                    <a:pt x="72524" y="69840"/>
                  </a:lnTo>
                  <a:lnTo>
                    <a:pt x="71884" y="70000"/>
                  </a:lnTo>
                  <a:lnTo>
                    <a:pt x="71181" y="70063"/>
                  </a:lnTo>
                  <a:lnTo>
                    <a:pt x="70509" y="69968"/>
                  </a:lnTo>
                  <a:lnTo>
                    <a:pt x="69869" y="69744"/>
                  </a:lnTo>
                  <a:lnTo>
                    <a:pt x="69229" y="69456"/>
                  </a:lnTo>
                  <a:lnTo>
                    <a:pt x="68717" y="69009"/>
                  </a:lnTo>
                  <a:lnTo>
                    <a:pt x="68301" y="68498"/>
                  </a:lnTo>
                  <a:lnTo>
                    <a:pt x="68205" y="68178"/>
                  </a:lnTo>
                  <a:lnTo>
                    <a:pt x="68141" y="67859"/>
                  </a:lnTo>
                  <a:lnTo>
                    <a:pt x="68109" y="67571"/>
                  </a:lnTo>
                  <a:lnTo>
                    <a:pt x="67949" y="67156"/>
                  </a:lnTo>
                  <a:lnTo>
                    <a:pt x="67853" y="66805"/>
                  </a:lnTo>
                  <a:lnTo>
                    <a:pt x="67693" y="66421"/>
                  </a:lnTo>
                  <a:lnTo>
                    <a:pt x="67501" y="66166"/>
                  </a:lnTo>
                  <a:lnTo>
                    <a:pt x="66990" y="65654"/>
                  </a:lnTo>
                  <a:lnTo>
                    <a:pt x="66670" y="65079"/>
                  </a:lnTo>
                  <a:lnTo>
                    <a:pt x="66510" y="64472"/>
                  </a:lnTo>
                  <a:lnTo>
                    <a:pt x="66510" y="63769"/>
                  </a:lnTo>
                  <a:lnTo>
                    <a:pt x="66574" y="62779"/>
                  </a:lnTo>
                  <a:lnTo>
                    <a:pt x="66510" y="61789"/>
                  </a:lnTo>
                  <a:lnTo>
                    <a:pt x="66510" y="61118"/>
                  </a:lnTo>
                  <a:lnTo>
                    <a:pt x="66638" y="60511"/>
                  </a:lnTo>
                  <a:lnTo>
                    <a:pt x="66926" y="59968"/>
                  </a:lnTo>
                  <a:lnTo>
                    <a:pt x="67406" y="59488"/>
                  </a:lnTo>
                  <a:lnTo>
                    <a:pt x="67629" y="59297"/>
                  </a:lnTo>
                  <a:lnTo>
                    <a:pt x="67853" y="59073"/>
                  </a:lnTo>
                  <a:lnTo>
                    <a:pt x="68013" y="58881"/>
                  </a:lnTo>
                  <a:lnTo>
                    <a:pt x="68045" y="58658"/>
                  </a:lnTo>
                  <a:lnTo>
                    <a:pt x="68077" y="57923"/>
                  </a:lnTo>
                  <a:lnTo>
                    <a:pt x="68269" y="57284"/>
                  </a:lnTo>
                  <a:lnTo>
                    <a:pt x="68557" y="56773"/>
                  </a:lnTo>
                  <a:lnTo>
                    <a:pt x="68909" y="56293"/>
                  </a:lnTo>
                  <a:lnTo>
                    <a:pt x="69357" y="55910"/>
                  </a:lnTo>
                  <a:lnTo>
                    <a:pt x="69805" y="55495"/>
                  </a:lnTo>
                  <a:lnTo>
                    <a:pt x="70317" y="55111"/>
                  </a:lnTo>
                  <a:lnTo>
                    <a:pt x="70733" y="54728"/>
                  </a:lnTo>
                  <a:lnTo>
                    <a:pt x="71181" y="54313"/>
                  </a:lnTo>
                  <a:lnTo>
                    <a:pt x="71468" y="54153"/>
                  </a:lnTo>
                  <a:lnTo>
                    <a:pt x="71852" y="54057"/>
                  </a:lnTo>
                  <a:lnTo>
                    <a:pt x="72300" y="54057"/>
                  </a:lnTo>
                  <a:lnTo>
                    <a:pt x="72748" y="54089"/>
                  </a:lnTo>
                  <a:lnTo>
                    <a:pt x="73228" y="54089"/>
                  </a:lnTo>
                  <a:lnTo>
                    <a:pt x="73804" y="54057"/>
                  </a:lnTo>
                  <a:lnTo>
                    <a:pt x="74348" y="53929"/>
                  </a:lnTo>
                  <a:lnTo>
                    <a:pt x="74828" y="53642"/>
                  </a:lnTo>
                  <a:lnTo>
                    <a:pt x="75307" y="53226"/>
                  </a:lnTo>
                  <a:lnTo>
                    <a:pt x="75883" y="52715"/>
                  </a:lnTo>
                  <a:lnTo>
                    <a:pt x="76523" y="52460"/>
                  </a:lnTo>
                  <a:lnTo>
                    <a:pt x="77099" y="52460"/>
                  </a:lnTo>
                  <a:lnTo>
                    <a:pt x="77739" y="52779"/>
                  </a:lnTo>
                  <a:lnTo>
                    <a:pt x="78347" y="53290"/>
                  </a:lnTo>
                  <a:lnTo>
                    <a:pt x="79434" y="54440"/>
                  </a:lnTo>
                  <a:lnTo>
                    <a:pt x="80554" y="55654"/>
                  </a:lnTo>
                  <a:lnTo>
                    <a:pt x="80618" y="55495"/>
                  </a:lnTo>
                  <a:lnTo>
                    <a:pt x="80682" y="55399"/>
                  </a:lnTo>
                  <a:lnTo>
                    <a:pt x="80810" y="55239"/>
                  </a:lnTo>
                  <a:lnTo>
                    <a:pt x="81834" y="55015"/>
                  </a:lnTo>
                  <a:lnTo>
                    <a:pt x="82889" y="54856"/>
                  </a:lnTo>
                  <a:lnTo>
                    <a:pt x="83817" y="54856"/>
                  </a:lnTo>
                  <a:lnTo>
                    <a:pt x="84777" y="54856"/>
                  </a:lnTo>
                  <a:lnTo>
                    <a:pt x="85737" y="54824"/>
                  </a:lnTo>
                  <a:lnTo>
                    <a:pt x="86025" y="54728"/>
                  </a:lnTo>
                  <a:lnTo>
                    <a:pt x="86376" y="54600"/>
                  </a:lnTo>
                  <a:lnTo>
                    <a:pt x="86792" y="54376"/>
                  </a:lnTo>
                  <a:lnTo>
                    <a:pt x="87336" y="54121"/>
                  </a:lnTo>
                  <a:lnTo>
                    <a:pt x="86472" y="53322"/>
                  </a:lnTo>
                  <a:lnTo>
                    <a:pt x="85673" y="52619"/>
                  </a:lnTo>
                  <a:lnTo>
                    <a:pt x="84937" y="51916"/>
                  </a:lnTo>
                  <a:lnTo>
                    <a:pt x="84233" y="51309"/>
                  </a:lnTo>
                  <a:lnTo>
                    <a:pt x="84169" y="51182"/>
                  </a:lnTo>
                  <a:lnTo>
                    <a:pt x="84073" y="51118"/>
                  </a:lnTo>
                  <a:lnTo>
                    <a:pt x="83977" y="51086"/>
                  </a:lnTo>
                  <a:lnTo>
                    <a:pt x="83913" y="51022"/>
                  </a:lnTo>
                  <a:lnTo>
                    <a:pt x="83817" y="51022"/>
                  </a:lnTo>
                  <a:lnTo>
                    <a:pt x="83177" y="51054"/>
                  </a:lnTo>
                  <a:lnTo>
                    <a:pt x="82633" y="50894"/>
                  </a:lnTo>
                  <a:lnTo>
                    <a:pt x="82122" y="50638"/>
                  </a:lnTo>
                  <a:lnTo>
                    <a:pt x="81674" y="50351"/>
                  </a:lnTo>
                  <a:lnTo>
                    <a:pt x="81258" y="49968"/>
                  </a:lnTo>
                  <a:lnTo>
                    <a:pt x="80906" y="49552"/>
                  </a:lnTo>
                  <a:lnTo>
                    <a:pt x="80554" y="49105"/>
                  </a:lnTo>
                  <a:lnTo>
                    <a:pt x="80138" y="48722"/>
                  </a:lnTo>
                  <a:lnTo>
                    <a:pt x="79530" y="48242"/>
                  </a:lnTo>
                  <a:lnTo>
                    <a:pt x="78826" y="47891"/>
                  </a:lnTo>
                  <a:lnTo>
                    <a:pt x="78091" y="47731"/>
                  </a:lnTo>
                  <a:lnTo>
                    <a:pt x="77355" y="47699"/>
                  </a:lnTo>
                  <a:lnTo>
                    <a:pt x="76619" y="47795"/>
                  </a:lnTo>
                  <a:lnTo>
                    <a:pt x="75947" y="48083"/>
                  </a:lnTo>
                  <a:lnTo>
                    <a:pt x="75307" y="48498"/>
                  </a:lnTo>
                  <a:lnTo>
                    <a:pt x="74764" y="49073"/>
                  </a:lnTo>
                  <a:lnTo>
                    <a:pt x="74572" y="49392"/>
                  </a:lnTo>
                  <a:lnTo>
                    <a:pt x="74508" y="49808"/>
                  </a:lnTo>
                  <a:lnTo>
                    <a:pt x="74444" y="50223"/>
                  </a:lnTo>
                  <a:lnTo>
                    <a:pt x="74316" y="50766"/>
                  </a:lnTo>
                  <a:lnTo>
                    <a:pt x="74060" y="51309"/>
                  </a:lnTo>
                  <a:lnTo>
                    <a:pt x="73708" y="51789"/>
                  </a:lnTo>
                  <a:lnTo>
                    <a:pt x="73228" y="52140"/>
                  </a:lnTo>
                  <a:lnTo>
                    <a:pt x="72748" y="52396"/>
                  </a:lnTo>
                  <a:lnTo>
                    <a:pt x="72204" y="52523"/>
                  </a:lnTo>
                  <a:lnTo>
                    <a:pt x="71660" y="52428"/>
                  </a:lnTo>
                  <a:lnTo>
                    <a:pt x="71117" y="52172"/>
                  </a:lnTo>
                  <a:lnTo>
                    <a:pt x="70573" y="51821"/>
                  </a:lnTo>
                  <a:lnTo>
                    <a:pt x="70125" y="51341"/>
                  </a:lnTo>
                  <a:lnTo>
                    <a:pt x="69741" y="50830"/>
                  </a:lnTo>
                  <a:lnTo>
                    <a:pt x="69613" y="50415"/>
                  </a:lnTo>
                  <a:lnTo>
                    <a:pt x="69581" y="49968"/>
                  </a:lnTo>
                  <a:lnTo>
                    <a:pt x="69677" y="49520"/>
                  </a:lnTo>
                  <a:lnTo>
                    <a:pt x="69901" y="49105"/>
                  </a:lnTo>
                  <a:lnTo>
                    <a:pt x="70253" y="48722"/>
                  </a:lnTo>
                  <a:lnTo>
                    <a:pt x="70733" y="48306"/>
                  </a:lnTo>
                  <a:lnTo>
                    <a:pt x="71181" y="47827"/>
                  </a:lnTo>
                  <a:lnTo>
                    <a:pt x="71628" y="47444"/>
                  </a:lnTo>
                  <a:lnTo>
                    <a:pt x="72140" y="46964"/>
                  </a:lnTo>
                  <a:lnTo>
                    <a:pt x="72460" y="46453"/>
                  </a:lnTo>
                  <a:lnTo>
                    <a:pt x="72716" y="45846"/>
                  </a:lnTo>
                  <a:lnTo>
                    <a:pt x="72812" y="45239"/>
                  </a:lnTo>
                  <a:lnTo>
                    <a:pt x="72908" y="44536"/>
                  </a:lnTo>
                  <a:lnTo>
                    <a:pt x="72876" y="43897"/>
                  </a:lnTo>
                  <a:lnTo>
                    <a:pt x="72716" y="43290"/>
                  </a:lnTo>
                  <a:lnTo>
                    <a:pt x="72428" y="42747"/>
                  </a:lnTo>
                  <a:lnTo>
                    <a:pt x="72044" y="42268"/>
                  </a:lnTo>
                  <a:lnTo>
                    <a:pt x="71948" y="42012"/>
                  </a:lnTo>
                  <a:lnTo>
                    <a:pt x="71980" y="41757"/>
                  </a:lnTo>
                  <a:lnTo>
                    <a:pt x="72172" y="41597"/>
                  </a:lnTo>
                  <a:lnTo>
                    <a:pt x="72428" y="41501"/>
                  </a:lnTo>
                  <a:lnTo>
                    <a:pt x="72972" y="41533"/>
                  </a:lnTo>
                  <a:lnTo>
                    <a:pt x="73516" y="41501"/>
                  </a:lnTo>
                  <a:lnTo>
                    <a:pt x="73996" y="41437"/>
                  </a:lnTo>
                  <a:lnTo>
                    <a:pt x="74540" y="41182"/>
                  </a:lnTo>
                  <a:lnTo>
                    <a:pt x="75051" y="40766"/>
                  </a:lnTo>
                  <a:lnTo>
                    <a:pt x="75627" y="40319"/>
                  </a:lnTo>
                  <a:lnTo>
                    <a:pt x="76331" y="39808"/>
                  </a:lnTo>
                  <a:lnTo>
                    <a:pt x="75755" y="39392"/>
                  </a:lnTo>
                  <a:lnTo>
                    <a:pt x="75275" y="39105"/>
                  </a:lnTo>
                  <a:lnTo>
                    <a:pt x="74860" y="38785"/>
                  </a:lnTo>
                  <a:lnTo>
                    <a:pt x="74700" y="38562"/>
                  </a:lnTo>
                  <a:lnTo>
                    <a:pt x="74508" y="38306"/>
                  </a:lnTo>
                  <a:lnTo>
                    <a:pt x="74412" y="38051"/>
                  </a:lnTo>
                  <a:lnTo>
                    <a:pt x="74412" y="37827"/>
                  </a:lnTo>
                  <a:lnTo>
                    <a:pt x="74572" y="37092"/>
                  </a:lnTo>
                  <a:lnTo>
                    <a:pt x="74764" y="36357"/>
                  </a:lnTo>
                  <a:lnTo>
                    <a:pt x="74956" y="35623"/>
                  </a:lnTo>
                  <a:lnTo>
                    <a:pt x="75179" y="34920"/>
                  </a:lnTo>
                  <a:lnTo>
                    <a:pt x="75499" y="34249"/>
                  </a:lnTo>
                  <a:lnTo>
                    <a:pt x="75883" y="33642"/>
                  </a:lnTo>
                  <a:lnTo>
                    <a:pt x="76491" y="33067"/>
                  </a:lnTo>
                  <a:lnTo>
                    <a:pt x="76747" y="32939"/>
                  </a:lnTo>
                  <a:lnTo>
                    <a:pt x="77003" y="32811"/>
                  </a:lnTo>
                  <a:lnTo>
                    <a:pt x="77259" y="32811"/>
                  </a:lnTo>
                  <a:lnTo>
                    <a:pt x="78123" y="33003"/>
                  </a:lnTo>
                  <a:lnTo>
                    <a:pt x="79018" y="33226"/>
                  </a:lnTo>
                  <a:lnTo>
                    <a:pt x="79850" y="33482"/>
                  </a:lnTo>
                  <a:lnTo>
                    <a:pt x="80682" y="33833"/>
                  </a:lnTo>
                  <a:lnTo>
                    <a:pt x="81450" y="34313"/>
                  </a:lnTo>
                  <a:lnTo>
                    <a:pt x="82026" y="34856"/>
                  </a:lnTo>
                  <a:lnTo>
                    <a:pt x="82601" y="35399"/>
                  </a:lnTo>
                  <a:lnTo>
                    <a:pt x="83145" y="36006"/>
                  </a:lnTo>
                  <a:lnTo>
                    <a:pt x="83209" y="36102"/>
                  </a:lnTo>
                  <a:lnTo>
                    <a:pt x="83305" y="36198"/>
                  </a:lnTo>
                  <a:lnTo>
                    <a:pt x="83401" y="36325"/>
                  </a:lnTo>
                  <a:lnTo>
                    <a:pt x="83497" y="36389"/>
                  </a:lnTo>
                  <a:lnTo>
                    <a:pt x="83561" y="36389"/>
                  </a:lnTo>
                  <a:lnTo>
                    <a:pt x="84233" y="36453"/>
                  </a:lnTo>
                  <a:lnTo>
                    <a:pt x="84841" y="36677"/>
                  </a:lnTo>
                  <a:lnTo>
                    <a:pt x="85449" y="36932"/>
                  </a:lnTo>
                  <a:lnTo>
                    <a:pt x="85993" y="37316"/>
                  </a:lnTo>
                  <a:lnTo>
                    <a:pt x="86568" y="37635"/>
                  </a:lnTo>
                  <a:lnTo>
                    <a:pt x="87112" y="37955"/>
                  </a:lnTo>
                  <a:lnTo>
                    <a:pt x="87752" y="38210"/>
                  </a:lnTo>
                  <a:lnTo>
                    <a:pt x="88392" y="38370"/>
                  </a:lnTo>
                  <a:lnTo>
                    <a:pt x="89128" y="38370"/>
                  </a:lnTo>
                  <a:lnTo>
                    <a:pt x="90087" y="38306"/>
                  </a:lnTo>
                  <a:lnTo>
                    <a:pt x="90823" y="38274"/>
                  </a:lnTo>
                  <a:lnTo>
                    <a:pt x="91431" y="38306"/>
                  </a:lnTo>
                  <a:lnTo>
                    <a:pt x="91911" y="38434"/>
                  </a:lnTo>
                  <a:lnTo>
                    <a:pt x="90375" y="36325"/>
                  </a:lnTo>
                  <a:lnTo>
                    <a:pt x="88648" y="34313"/>
                  </a:lnTo>
                  <a:lnTo>
                    <a:pt x="86856" y="32428"/>
                  </a:lnTo>
                  <a:lnTo>
                    <a:pt x="84905" y="30670"/>
                  </a:lnTo>
                  <a:lnTo>
                    <a:pt x="82857" y="29041"/>
                  </a:lnTo>
                  <a:lnTo>
                    <a:pt x="80650" y="27539"/>
                  </a:lnTo>
                  <a:lnTo>
                    <a:pt x="78379" y="26198"/>
                  </a:lnTo>
                  <a:lnTo>
                    <a:pt x="76011" y="25047"/>
                  </a:lnTo>
                  <a:lnTo>
                    <a:pt x="73516" y="24025"/>
                  </a:lnTo>
                  <a:lnTo>
                    <a:pt x="70989" y="23162"/>
                  </a:lnTo>
                  <a:lnTo>
                    <a:pt x="68365" y="22523"/>
                  </a:lnTo>
                  <a:lnTo>
                    <a:pt x="65646" y="22012"/>
                  </a:lnTo>
                  <a:lnTo>
                    <a:pt x="62927" y="21693"/>
                  </a:lnTo>
                  <a:lnTo>
                    <a:pt x="60111" y="21597"/>
                  </a:lnTo>
                  <a:close/>
                  <a:moveTo>
                    <a:pt x="56113" y="0"/>
                  </a:moveTo>
                  <a:lnTo>
                    <a:pt x="63950" y="0"/>
                  </a:lnTo>
                  <a:lnTo>
                    <a:pt x="64974" y="127"/>
                  </a:lnTo>
                  <a:lnTo>
                    <a:pt x="65902" y="415"/>
                  </a:lnTo>
                  <a:lnTo>
                    <a:pt x="66798" y="894"/>
                  </a:lnTo>
                  <a:lnTo>
                    <a:pt x="67533" y="1501"/>
                  </a:lnTo>
                  <a:lnTo>
                    <a:pt x="68141" y="2236"/>
                  </a:lnTo>
                  <a:lnTo>
                    <a:pt x="68621" y="3099"/>
                  </a:lnTo>
                  <a:lnTo>
                    <a:pt x="68909" y="4057"/>
                  </a:lnTo>
                  <a:lnTo>
                    <a:pt x="69037" y="5079"/>
                  </a:lnTo>
                  <a:lnTo>
                    <a:pt x="69037" y="12460"/>
                  </a:lnTo>
                  <a:lnTo>
                    <a:pt x="71852" y="13130"/>
                  </a:lnTo>
                  <a:lnTo>
                    <a:pt x="74604" y="13897"/>
                  </a:lnTo>
                  <a:lnTo>
                    <a:pt x="77291" y="14824"/>
                  </a:lnTo>
                  <a:lnTo>
                    <a:pt x="79914" y="15942"/>
                  </a:lnTo>
                  <a:lnTo>
                    <a:pt x="82442" y="17188"/>
                  </a:lnTo>
                  <a:lnTo>
                    <a:pt x="84905" y="18562"/>
                  </a:lnTo>
                  <a:lnTo>
                    <a:pt x="87272" y="20063"/>
                  </a:lnTo>
                  <a:lnTo>
                    <a:pt x="92519" y="14792"/>
                  </a:lnTo>
                  <a:lnTo>
                    <a:pt x="93223" y="14217"/>
                  </a:lnTo>
                  <a:lnTo>
                    <a:pt x="94022" y="13769"/>
                  </a:lnTo>
                  <a:lnTo>
                    <a:pt x="94822" y="13482"/>
                  </a:lnTo>
                  <a:lnTo>
                    <a:pt x="95686" y="13354"/>
                  </a:lnTo>
                  <a:lnTo>
                    <a:pt x="96550" y="13354"/>
                  </a:lnTo>
                  <a:lnTo>
                    <a:pt x="97382" y="13482"/>
                  </a:lnTo>
                  <a:lnTo>
                    <a:pt x="98245" y="13769"/>
                  </a:lnTo>
                  <a:lnTo>
                    <a:pt x="99013" y="14217"/>
                  </a:lnTo>
                  <a:lnTo>
                    <a:pt x="99685" y="14792"/>
                  </a:lnTo>
                  <a:lnTo>
                    <a:pt x="105251" y="20351"/>
                  </a:lnTo>
                  <a:lnTo>
                    <a:pt x="105827" y="21054"/>
                  </a:lnTo>
                  <a:lnTo>
                    <a:pt x="106275" y="21821"/>
                  </a:lnTo>
                  <a:lnTo>
                    <a:pt x="106563" y="22651"/>
                  </a:lnTo>
                  <a:lnTo>
                    <a:pt x="106723" y="23514"/>
                  </a:lnTo>
                  <a:lnTo>
                    <a:pt x="106723" y="24376"/>
                  </a:lnTo>
                  <a:lnTo>
                    <a:pt x="106563" y="25207"/>
                  </a:lnTo>
                  <a:lnTo>
                    <a:pt x="106275" y="26006"/>
                  </a:lnTo>
                  <a:lnTo>
                    <a:pt x="105827" y="26837"/>
                  </a:lnTo>
                  <a:lnTo>
                    <a:pt x="105251" y="27507"/>
                  </a:lnTo>
                  <a:lnTo>
                    <a:pt x="99909" y="32811"/>
                  </a:lnTo>
                  <a:lnTo>
                    <a:pt x="101444" y="35143"/>
                  </a:lnTo>
                  <a:lnTo>
                    <a:pt x="102820" y="37603"/>
                  </a:lnTo>
                  <a:lnTo>
                    <a:pt x="104036" y="40159"/>
                  </a:lnTo>
                  <a:lnTo>
                    <a:pt x="105123" y="42747"/>
                  </a:lnTo>
                  <a:lnTo>
                    <a:pt x="106051" y="45463"/>
                  </a:lnTo>
                  <a:lnTo>
                    <a:pt x="106819" y="48210"/>
                  </a:lnTo>
                  <a:lnTo>
                    <a:pt x="107427" y="51022"/>
                  </a:lnTo>
                  <a:lnTo>
                    <a:pt x="114977" y="51022"/>
                  </a:lnTo>
                  <a:lnTo>
                    <a:pt x="116001" y="51118"/>
                  </a:lnTo>
                  <a:lnTo>
                    <a:pt x="116960" y="51405"/>
                  </a:lnTo>
                  <a:lnTo>
                    <a:pt x="117824" y="51884"/>
                  </a:lnTo>
                  <a:lnTo>
                    <a:pt x="118560" y="52523"/>
                  </a:lnTo>
                  <a:lnTo>
                    <a:pt x="119200" y="53226"/>
                  </a:lnTo>
                  <a:lnTo>
                    <a:pt x="119616" y="54121"/>
                  </a:lnTo>
                  <a:lnTo>
                    <a:pt x="119904" y="55079"/>
                  </a:lnTo>
                  <a:lnTo>
                    <a:pt x="120000" y="56102"/>
                  </a:lnTo>
                  <a:lnTo>
                    <a:pt x="120000" y="63961"/>
                  </a:lnTo>
                  <a:lnTo>
                    <a:pt x="119872" y="64920"/>
                  </a:lnTo>
                  <a:lnTo>
                    <a:pt x="119584" y="65878"/>
                  </a:lnTo>
                  <a:lnTo>
                    <a:pt x="119104" y="66773"/>
                  </a:lnTo>
                  <a:lnTo>
                    <a:pt x="118496" y="67476"/>
                  </a:lnTo>
                  <a:lnTo>
                    <a:pt x="117760" y="68115"/>
                  </a:lnTo>
                  <a:lnTo>
                    <a:pt x="116896" y="68594"/>
                  </a:lnTo>
                  <a:lnTo>
                    <a:pt x="115937" y="68881"/>
                  </a:lnTo>
                  <a:lnTo>
                    <a:pt x="114913" y="68977"/>
                  </a:lnTo>
                  <a:lnTo>
                    <a:pt x="107299" y="68977"/>
                  </a:lnTo>
                  <a:lnTo>
                    <a:pt x="106691" y="71789"/>
                  </a:lnTo>
                  <a:lnTo>
                    <a:pt x="105923" y="74504"/>
                  </a:lnTo>
                  <a:lnTo>
                    <a:pt x="104964" y="77188"/>
                  </a:lnTo>
                  <a:lnTo>
                    <a:pt x="103876" y="79776"/>
                  </a:lnTo>
                  <a:lnTo>
                    <a:pt x="102628" y="82300"/>
                  </a:lnTo>
                  <a:lnTo>
                    <a:pt x="101284" y="84696"/>
                  </a:lnTo>
                  <a:lnTo>
                    <a:pt x="99781" y="87028"/>
                  </a:lnTo>
                  <a:lnTo>
                    <a:pt x="105187" y="92492"/>
                  </a:lnTo>
                  <a:lnTo>
                    <a:pt x="105763" y="93162"/>
                  </a:lnTo>
                  <a:lnTo>
                    <a:pt x="106211" y="93929"/>
                  </a:lnTo>
                  <a:lnTo>
                    <a:pt x="106531" y="94792"/>
                  </a:lnTo>
                  <a:lnTo>
                    <a:pt x="106691" y="95623"/>
                  </a:lnTo>
                  <a:lnTo>
                    <a:pt x="106691" y="96485"/>
                  </a:lnTo>
                  <a:lnTo>
                    <a:pt x="106531" y="97348"/>
                  </a:lnTo>
                  <a:lnTo>
                    <a:pt x="106211" y="98178"/>
                  </a:lnTo>
                  <a:lnTo>
                    <a:pt x="105763" y="98945"/>
                  </a:lnTo>
                  <a:lnTo>
                    <a:pt x="105187" y="99648"/>
                  </a:lnTo>
                  <a:lnTo>
                    <a:pt x="99653" y="105175"/>
                  </a:lnTo>
                  <a:lnTo>
                    <a:pt x="98981" y="105750"/>
                  </a:lnTo>
                  <a:lnTo>
                    <a:pt x="98213" y="106230"/>
                  </a:lnTo>
                  <a:lnTo>
                    <a:pt x="97350" y="106517"/>
                  </a:lnTo>
                  <a:lnTo>
                    <a:pt x="96518" y="106645"/>
                  </a:lnTo>
                  <a:lnTo>
                    <a:pt x="95654" y="106645"/>
                  </a:lnTo>
                  <a:lnTo>
                    <a:pt x="94790" y="106517"/>
                  </a:lnTo>
                  <a:lnTo>
                    <a:pt x="93958" y="106230"/>
                  </a:lnTo>
                  <a:lnTo>
                    <a:pt x="93191" y="105750"/>
                  </a:lnTo>
                  <a:lnTo>
                    <a:pt x="92487" y="105175"/>
                  </a:lnTo>
                  <a:lnTo>
                    <a:pt x="87048" y="99712"/>
                  </a:lnTo>
                  <a:lnTo>
                    <a:pt x="84713" y="101214"/>
                  </a:lnTo>
                  <a:lnTo>
                    <a:pt x="82250" y="102555"/>
                  </a:lnTo>
                  <a:lnTo>
                    <a:pt x="79786" y="103769"/>
                  </a:lnTo>
                  <a:lnTo>
                    <a:pt x="77163" y="104824"/>
                  </a:lnTo>
                  <a:lnTo>
                    <a:pt x="74508" y="105782"/>
                  </a:lnTo>
                  <a:lnTo>
                    <a:pt x="71756" y="106549"/>
                  </a:lnTo>
                  <a:lnTo>
                    <a:pt x="68973" y="107156"/>
                  </a:lnTo>
                  <a:lnTo>
                    <a:pt x="68973" y="114920"/>
                  </a:lnTo>
                  <a:lnTo>
                    <a:pt x="68877" y="115942"/>
                  </a:lnTo>
                  <a:lnTo>
                    <a:pt x="68589" y="116900"/>
                  </a:lnTo>
                  <a:lnTo>
                    <a:pt x="68141" y="117731"/>
                  </a:lnTo>
                  <a:lnTo>
                    <a:pt x="67533" y="118498"/>
                  </a:lnTo>
                  <a:lnTo>
                    <a:pt x="66766" y="119105"/>
                  </a:lnTo>
                  <a:lnTo>
                    <a:pt x="65902" y="119584"/>
                  </a:lnTo>
                  <a:lnTo>
                    <a:pt x="64974" y="119872"/>
                  </a:lnTo>
                  <a:lnTo>
                    <a:pt x="63950" y="120000"/>
                  </a:lnTo>
                  <a:lnTo>
                    <a:pt x="56081" y="120000"/>
                  </a:lnTo>
                  <a:lnTo>
                    <a:pt x="55057" y="119872"/>
                  </a:lnTo>
                  <a:lnTo>
                    <a:pt x="54129" y="119584"/>
                  </a:lnTo>
                  <a:lnTo>
                    <a:pt x="53265" y="119105"/>
                  </a:lnTo>
                  <a:lnTo>
                    <a:pt x="52529" y="118498"/>
                  </a:lnTo>
                  <a:lnTo>
                    <a:pt x="51922" y="117763"/>
                  </a:lnTo>
                  <a:lnTo>
                    <a:pt x="51442" y="116900"/>
                  </a:lnTo>
                  <a:lnTo>
                    <a:pt x="51154" y="115942"/>
                  </a:lnTo>
                  <a:lnTo>
                    <a:pt x="51026" y="114920"/>
                  </a:lnTo>
                  <a:lnTo>
                    <a:pt x="51026" y="107156"/>
                  </a:lnTo>
                  <a:lnTo>
                    <a:pt x="48243" y="106549"/>
                  </a:lnTo>
                  <a:lnTo>
                    <a:pt x="45523" y="105782"/>
                  </a:lnTo>
                  <a:lnTo>
                    <a:pt x="42836" y="104824"/>
                  </a:lnTo>
                  <a:lnTo>
                    <a:pt x="40245" y="103769"/>
                  </a:lnTo>
                  <a:lnTo>
                    <a:pt x="37749" y="102555"/>
                  </a:lnTo>
                  <a:lnTo>
                    <a:pt x="35318" y="101214"/>
                  </a:lnTo>
                  <a:lnTo>
                    <a:pt x="32983" y="99712"/>
                  </a:lnTo>
                  <a:lnTo>
                    <a:pt x="27512" y="105175"/>
                  </a:lnTo>
                  <a:lnTo>
                    <a:pt x="26840" y="105750"/>
                  </a:lnTo>
                  <a:lnTo>
                    <a:pt x="26073" y="106230"/>
                  </a:lnTo>
                  <a:lnTo>
                    <a:pt x="25209" y="106517"/>
                  </a:lnTo>
                  <a:lnTo>
                    <a:pt x="24377" y="106645"/>
                  </a:lnTo>
                  <a:lnTo>
                    <a:pt x="23513" y="106645"/>
                  </a:lnTo>
                  <a:lnTo>
                    <a:pt x="22649" y="106517"/>
                  </a:lnTo>
                  <a:lnTo>
                    <a:pt x="21818" y="106230"/>
                  </a:lnTo>
                  <a:lnTo>
                    <a:pt x="21050" y="105750"/>
                  </a:lnTo>
                  <a:lnTo>
                    <a:pt x="20346" y="105175"/>
                  </a:lnTo>
                  <a:lnTo>
                    <a:pt x="14844" y="99648"/>
                  </a:lnTo>
                  <a:lnTo>
                    <a:pt x="14268" y="98945"/>
                  </a:lnTo>
                  <a:lnTo>
                    <a:pt x="13788" y="98178"/>
                  </a:lnTo>
                  <a:lnTo>
                    <a:pt x="13500" y="97348"/>
                  </a:lnTo>
                  <a:lnTo>
                    <a:pt x="13340" y="96485"/>
                  </a:lnTo>
                  <a:lnTo>
                    <a:pt x="13340" y="95623"/>
                  </a:lnTo>
                  <a:lnTo>
                    <a:pt x="13500" y="94792"/>
                  </a:lnTo>
                  <a:lnTo>
                    <a:pt x="13788" y="93929"/>
                  </a:lnTo>
                  <a:lnTo>
                    <a:pt x="14268" y="93162"/>
                  </a:lnTo>
                  <a:lnTo>
                    <a:pt x="14844" y="92492"/>
                  </a:lnTo>
                  <a:lnTo>
                    <a:pt x="20250" y="87028"/>
                  </a:lnTo>
                  <a:lnTo>
                    <a:pt x="18747" y="84696"/>
                  </a:lnTo>
                  <a:lnTo>
                    <a:pt x="17371" y="82236"/>
                  </a:lnTo>
                  <a:lnTo>
                    <a:pt x="16123" y="79776"/>
                  </a:lnTo>
                  <a:lnTo>
                    <a:pt x="15067" y="77188"/>
                  </a:lnTo>
                  <a:lnTo>
                    <a:pt x="14108" y="74504"/>
                  </a:lnTo>
                  <a:lnTo>
                    <a:pt x="13308" y="71757"/>
                  </a:lnTo>
                  <a:lnTo>
                    <a:pt x="12668" y="68977"/>
                  </a:lnTo>
                  <a:lnTo>
                    <a:pt x="5086" y="68977"/>
                  </a:lnTo>
                  <a:lnTo>
                    <a:pt x="4062" y="68881"/>
                  </a:lnTo>
                  <a:lnTo>
                    <a:pt x="3103" y="68594"/>
                  </a:lnTo>
                  <a:lnTo>
                    <a:pt x="2271" y="68115"/>
                  </a:lnTo>
                  <a:lnTo>
                    <a:pt x="1503" y="67476"/>
                  </a:lnTo>
                  <a:lnTo>
                    <a:pt x="863" y="66773"/>
                  </a:lnTo>
                  <a:lnTo>
                    <a:pt x="383" y="65878"/>
                  </a:lnTo>
                  <a:lnTo>
                    <a:pt x="95" y="64920"/>
                  </a:lnTo>
                  <a:lnTo>
                    <a:pt x="0" y="63897"/>
                  </a:lnTo>
                  <a:lnTo>
                    <a:pt x="0" y="56102"/>
                  </a:lnTo>
                  <a:lnTo>
                    <a:pt x="95" y="55079"/>
                  </a:lnTo>
                  <a:lnTo>
                    <a:pt x="383" y="54121"/>
                  </a:lnTo>
                  <a:lnTo>
                    <a:pt x="863" y="53226"/>
                  </a:lnTo>
                  <a:lnTo>
                    <a:pt x="1503" y="52523"/>
                  </a:lnTo>
                  <a:lnTo>
                    <a:pt x="2239" y="51884"/>
                  </a:lnTo>
                  <a:lnTo>
                    <a:pt x="3103" y="51405"/>
                  </a:lnTo>
                  <a:lnTo>
                    <a:pt x="4062" y="51118"/>
                  </a:lnTo>
                  <a:lnTo>
                    <a:pt x="5086" y="51022"/>
                  </a:lnTo>
                  <a:lnTo>
                    <a:pt x="12636" y="51022"/>
                  </a:lnTo>
                  <a:lnTo>
                    <a:pt x="13276" y="48210"/>
                  </a:lnTo>
                  <a:lnTo>
                    <a:pt x="14044" y="45463"/>
                  </a:lnTo>
                  <a:lnTo>
                    <a:pt x="14940" y="42747"/>
                  </a:lnTo>
                  <a:lnTo>
                    <a:pt x="16059" y="40159"/>
                  </a:lnTo>
                  <a:lnTo>
                    <a:pt x="17243" y="37603"/>
                  </a:lnTo>
                  <a:lnTo>
                    <a:pt x="18651" y="35143"/>
                  </a:lnTo>
                  <a:lnTo>
                    <a:pt x="20154" y="32811"/>
                  </a:lnTo>
                  <a:lnTo>
                    <a:pt x="14844" y="27507"/>
                  </a:lnTo>
                  <a:lnTo>
                    <a:pt x="14268" y="26837"/>
                  </a:lnTo>
                  <a:lnTo>
                    <a:pt x="13788" y="26006"/>
                  </a:lnTo>
                  <a:lnTo>
                    <a:pt x="13500" y="25207"/>
                  </a:lnTo>
                  <a:lnTo>
                    <a:pt x="13340" y="24376"/>
                  </a:lnTo>
                  <a:lnTo>
                    <a:pt x="13340" y="23514"/>
                  </a:lnTo>
                  <a:lnTo>
                    <a:pt x="13500" y="22651"/>
                  </a:lnTo>
                  <a:lnTo>
                    <a:pt x="13788" y="21821"/>
                  </a:lnTo>
                  <a:lnTo>
                    <a:pt x="14268" y="21054"/>
                  </a:lnTo>
                  <a:lnTo>
                    <a:pt x="14844" y="20351"/>
                  </a:lnTo>
                  <a:lnTo>
                    <a:pt x="20346" y="14792"/>
                  </a:lnTo>
                  <a:lnTo>
                    <a:pt x="21050" y="14217"/>
                  </a:lnTo>
                  <a:lnTo>
                    <a:pt x="21818" y="13769"/>
                  </a:lnTo>
                  <a:lnTo>
                    <a:pt x="22649" y="13482"/>
                  </a:lnTo>
                  <a:lnTo>
                    <a:pt x="23513" y="13354"/>
                  </a:lnTo>
                  <a:lnTo>
                    <a:pt x="24377" y="13354"/>
                  </a:lnTo>
                  <a:lnTo>
                    <a:pt x="25209" y="13482"/>
                  </a:lnTo>
                  <a:lnTo>
                    <a:pt x="26073" y="13769"/>
                  </a:lnTo>
                  <a:lnTo>
                    <a:pt x="26840" y="14217"/>
                  </a:lnTo>
                  <a:lnTo>
                    <a:pt x="27512" y="14792"/>
                  </a:lnTo>
                  <a:lnTo>
                    <a:pt x="32823" y="20063"/>
                  </a:lnTo>
                  <a:lnTo>
                    <a:pt x="35158" y="18562"/>
                  </a:lnTo>
                  <a:lnTo>
                    <a:pt x="37621" y="17188"/>
                  </a:lnTo>
                  <a:lnTo>
                    <a:pt x="40149" y="15942"/>
                  </a:lnTo>
                  <a:lnTo>
                    <a:pt x="42772" y="14824"/>
                  </a:lnTo>
                  <a:lnTo>
                    <a:pt x="45491" y="13897"/>
                  </a:lnTo>
                  <a:lnTo>
                    <a:pt x="48211" y="13130"/>
                  </a:lnTo>
                  <a:lnTo>
                    <a:pt x="51026" y="12460"/>
                  </a:lnTo>
                  <a:lnTo>
                    <a:pt x="51026" y="5079"/>
                  </a:lnTo>
                  <a:lnTo>
                    <a:pt x="51154" y="4057"/>
                  </a:lnTo>
                  <a:lnTo>
                    <a:pt x="51442" y="3099"/>
                  </a:lnTo>
                  <a:lnTo>
                    <a:pt x="51922" y="2236"/>
                  </a:lnTo>
                  <a:lnTo>
                    <a:pt x="52529" y="1501"/>
                  </a:lnTo>
                  <a:lnTo>
                    <a:pt x="53265" y="894"/>
                  </a:lnTo>
                  <a:lnTo>
                    <a:pt x="54129" y="415"/>
                  </a:lnTo>
                  <a:lnTo>
                    <a:pt x="55089" y="127"/>
                  </a:lnTo>
                  <a:lnTo>
                    <a:pt x="56113" y="0"/>
                  </a:lnTo>
                  <a:close/>
                </a:path>
              </a:pathLst>
            </a:cu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41"/>
          <p:cNvGrpSpPr/>
          <p:nvPr/>
        </p:nvGrpSpPr>
        <p:grpSpPr>
          <a:xfrm>
            <a:off x="4340703" y="2556084"/>
            <a:ext cx="476853" cy="225969"/>
            <a:chOff x="3232150" y="2884488"/>
            <a:chExt cx="6505500" cy="3082800"/>
          </a:xfrm>
        </p:grpSpPr>
        <p:sp>
          <p:nvSpPr>
            <p:cNvPr id="560" name="Google Shape;560;p41"/>
            <p:cNvSpPr/>
            <p:nvPr/>
          </p:nvSpPr>
          <p:spPr>
            <a:xfrm>
              <a:off x="3232150" y="2884488"/>
              <a:ext cx="6505500" cy="308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737" y="77363"/>
                  </a:moveTo>
                  <a:lnTo>
                    <a:pt x="11508" y="77487"/>
                  </a:lnTo>
                  <a:lnTo>
                    <a:pt x="10395" y="78105"/>
                  </a:lnTo>
                  <a:lnTo>
                    <a:pt x="9282" y="79093"/>
                  </a:lnTo>
                  <a:lnTo>
                    <a:pt x="8345" y="80329"/>
                  </a:lnTo>
                  <a:lnTo>
                    <a:pt x="7467" y="81936"/>
                  </a:lnTo>
                  <a:lnTo>
                    <a:pt x="6705" y="83789"/>
                  </a:lnTo>
                  <a:lnTo>
                    <a:pt x="6090" y="85890"/>
                  </a:lnTo>
                  <a:lnTo>
                    <a:pt x="5651" y="88115"/>
                  </a:lnTo>
                  <a:lnTo>
                    <a:pt x="5358" y="90587"/>
                  </a:lnTo>
                  <a:lnTo>
                    <a:pt x="5270" y="93120"/>
                  </a:lnTo>
                  <a:lnTo>
                    <a:pt x="5358" y="95653"/>
                  </a:lnTo>
                  <a:lnTo>
                    <a:pt x="5651" y="98125"/>
                  </a:lnTo>
                  <a:lnTo>
                    <a:pt x="6090" y="100350"/>
                  </a:lnTo>
                  <a:lnTo>
                    <a:pt x="6705" y="102389"/>
                  </a:lnTo>
                  <a:lnTo>
                    <a:pt x="7467" y="104243"/>
                  </a:lnTo>
                  <a:lnTo>
                    <a:pt x="8345" y="105787"/>
                  </a:lnTo>
                  <a:lnTo>
                    <a:pt x="9282" y="107085"/>
                  </a:lnTo>
                  <a:lnTo>
                    <a:pt x="10395" y="108074"/>
                  </a:lnTo>
                  <a:lnTo>
                    <a:pt x="11508" y="108630"/>
                  </a:lnTo>
                  <a:lnTo>
                    <a:pt x="12737" y="108877"/>
                  </a:lnTo>
                  <a:lnTo>
                    <a:pt x="13938" y="108630"/>
                  </a:lnTo>
                  <a:lnTo>
                    <a:pt x="15080" y="108074"/>
                  </a:lnTo>
                  <a:lnTo>
                    <a:pt x="16163" y="107085"/>
                  </a:lnTo>
                  <a:lnTo>
                    <a:pt x="17159" y="105787"/>
                  </a:lnTo>
                  <a:lnTo>
                    <a:pt x="18038" y="104243"/>
                  </a:lnTo>
                  <a:lnTo>
                    <a:pt x="18770" y="102389"/>
                  </a:lnTo>
                  <a:lnTo>
                    <a:pt x="19385" y="100350"/>
                  </a:lnTo>
                  <a:lnTo>
                    <a:pt x="19824" y="98125"/>
                  </a:lnTo>
                  <a:lnTo>
                    <a:pt x="20117" y="95653"/>
                  </a:lnTo>
                  <a:lnTo>
                    <a:pt x="20204" y="93120"/>
                  </a:lnTo>
                  <a:lnTo>
                    <a:pt x="20117" y="90587"/>
                  </a:lnTo>
                  <a:lnTo>
                    <a:pt x="19824" y="88115"/>
                  </a:lnTo>
                  <a:lnTo>
                    <a:pt x="19385" y="85890"/>
                  </a:lnTo>
                  <a:lnTo>
                    <a:pt x="18770" y="83789"/>
                  </a:lnTo>
                  <a:lnTo>
                    <a:pt x="18038" y="81936"/>
                  </a:lnTo>
                  <a:lnTo>
                    <a:pt x="17159" y="80329"/>
                  </a:lnTo>
                  <a:lnTo>
                    <a:pt x="16163" y="79093"/>
                  </a:lnTo>
                  <a:lnTo>
                    <a:pt x="15080" y="78105"/>
                  </a:lnTo>
                  <a:lnTo>
                    <a:pt x="13938" y="77487"/>
                  </a:lnTo>
                  <a:lnTo>
                    <a:pt x="12737" y="77363"/>
                  </a:lnTo>
                  <a:close/>
                  <a:moveTo>
                    <a:pt x="75841" y="77363"/>
                  </a:moveTo>
                  <a:lnTo>
                    <a:pt x="74641" y="77487"/>
                  </a:lnTo>
                  <a:lnTo>
                    <a:pt x="73499" y="78105"/>
                  </a:lnTo>
                  <a:lnTo>
                    <a:pt x="72415" y="79093"/>
                  </a:lnTo>
                  <a:lnTo>
                    <a:pt x="71449" y="80329"/>
                  </a:lnTo>
                  <a:lnTo>
                    <a:pt x="70571" y="81936"/>
                  </a:lnTo>
                  <a:lnTo>
                    <a:pt x="69838" y="83789"/>
                  </a:lnTo>
                  <a:lnTo>
                    <a:pt x="69224" y="85890"/>
                  </a:lnTo>
                  <a:lnTo>
                    <a:pt x="68784" y="88115"/>
                  </a:lnTo>
                  <a:lnTo>
                    <a:pt x="68491" y="90587"/>
                  </a:lnTo>
                  <a:lnTo>
                    <a:pt x="68374" y="93120"/>
                  </a:lnTo>
                  <a:lnTo>
                    <a:pt x="68491" y="95653"/>
                  </a:lnTo>
                  <a:lnTo>
                    <a:pt x="68784" y="98125"/>
                  </a:lnTo>
                  <a:lnTo>
                    <a:pt x="69224" y="100350"/>
                  </a:lnTo>
                  <a:lnTo>
                    <a:pt x="69838" y="102389"/>
                  </a:lnTo>
                  <a:lnTo>
                    <a:pt x="70571" y="104243"/>
                  </a:lnTo>
                  <a:lnTo>
                    <a:pt x="71449" y="105787"/>
                  </a:lnTo>
                  <a:lnTo>
                    <a:pt x="72415" y="107085"/>
                  </a:lnTo>
                  <a:lnTo>
                    <a:pt x="73499" y="108074"/>
                  </a:lnTo>
                  <a:lnTo>
                    <a:pt x="74641" y="108630"/>
                  </a:lnTo>
                  <a:lnTo>
                    <a:pt x="75841" y="108877"/>
                  </a:lnTo>
                  <a:lnTo>
                    <a:pt x="77071" y="108630"/>
                  </a:lnTo>
                  <a:lnTo>
                    <a:pt x="78213" y="108074"/>
                  </a:lnTo>
                  <a:lnTo>
                    <a:pt x="79297" y="107085"/>
                  </a:lnTo>
                  <a:lnTo>
                    <a:pt x="80292" y="105787"/>
                  </a:lnTo>
                  <a:lnTo>
                    <a:pt x="81112" y="104243"/>
                  </a:lnTo>
                  <a:lnTo>
                    <a:pt x="81903" y="102389"/>
                  </a:lnTo>
                  <a:lnTo>
                    <a:pt x="82518" y="100350"/>
                  </a:lnTo>
                  <a:lnTo>
                    <a:pt x="82957" y="98125"/>
                  </a:lnTo>
                  <a:lnTo>
                    <a:pt x="83250" y="95653"/>
                  </a:lnTo>
                  <a:lnTo>
                    <a:pt x="83338" y="93120"/>
                  </a:lnTo>
                  <a:lnTo>
                    <a:pt x="83250" y="90587"/>
                  </a:lnTo>
                  <a:lnTo>
                    <a:pt x="82957" y="88115"/>
                  </a:lnTo>
                  <a:lnTo>
                    <a:pt x="82518" y="85890"/>
                  </a:lnTo>
                  <a:lnTo>
                    <a:pt x="81903" y="83789"/>
                  </a:lnTo>
                  <a:lnTo>
                    <a:pt x="81112" y="81936"/>
                  </a:lnTo>
                  <a:lnTo>
                    <a:pt x="80292" y="80329"/>
                  </a:lnTo>
                  <a:lnTo>
                    <a:pt x="79297" y="79093"/>
                  </a:lnTo>
                  <a:lnTo>
                    <a:pt x="78213" y="78105"/>
                  </a:lnTo>
                  <a:lnTo>
                    <a:pt x="77071" y="77487"/>
                  </a:lnTo>
                  <a:lnTo>
                    <a:pt x="75841" y="77363"/>
                  </a:lnTo>
                  <a:close/>
                  <a:moveTo>
                    <a:pt x="107232" y="11122"/>
                  </a:moveTo>
                  <a:lnTo>
                    <a:pt x="106032" y="11307"/>
                  </a:lnTo>
                  <a:lnTo>
                    <a:pt x="104890" y="11925"/>
                  </a:lnTo>
                  <a:lnTo>
                    <a:pt x="103806" y="12852"/>
                  </a:lnTo>
                  <a:lnTo>
                    <a:pt x="102840" y="14150"/>
                  </a:lnTo>
                  <a:lnTo>
                    <a:pt x="101961" y="15695"/>
                  </a:lnTo>
                  <a:lnTo>
                    <a:pt x="101200" y="17548"/>
                  </a:lnTo>
                  <a:lnTo>
                    <a:pt x="100614" y="19649"/>
                  </a:lnTo>
                  <a:lnTo>
                    <a:pt x="100146" y="21936"/>
                  </a:lnTo>
                  <a:lnTo>
                    <a:pt x="99853" y="24346"/>
                  </a:lnTo>
                  <a:lnTo>
                    <a:pt x="99765" y="26879"/>
                  </a:lnTo>
                  <a:lnTo>
                    <a:pt x="99853" y="29474"/>
                  </a:lnTo>
                  <a:lnTo>
                    <a:pt x="100146" y="31822"/>
                  </a:lnTo>
                  <a:lnTo>
                    <a:pt x="100614" y="34170"/>
                  </a:lnTo>
                  <a:lnTo>
                    <a:pt x="101200" y="36210"/>
                  </a:lnTo>
                  <a:lnTo>
                    <a:pt x="101961" y="38002"/>
                  </a:lnTo>
                  <a:lnTo>
                    <a:pt x="102840" y="39608"/>
                  </a:lnTo>
                  <a:lnTo>
                    <a:pt x="103806" y="40906"/>
                  </a:lnTo>
                  <a:lnTo>
                    <a:pt x="104890" y="41833"/>
                  </a:lnTo>
                  <a:lnTo>
                    <a:pt x="106032" y="42451"/>
                  </a:lnTo>
                  <a:lnTo>
                    <a:pt x="107232" y="42698"/>
                  </a:lnTo>
                  <a:lnTo>
                    <a:pt x="108433" y="42451"/>
                  </a:lnTo>
                  <a:lnTo>
                    <a:pt x="109604" y="41833"/>
                  </a:lnTo>
                  <a:lnTo>
                    <a:pt x="110658" y="40906"/>
                  </a:lnTo>
                  <a:lnTo>
                    <a:pt x="111654" y="39608"/>
                  </a:lnTo>
                  <a:lnTo>
                    <a:pt x="112532" y="38002"/>
                  </a:lnTo>
                  <a:lnTo>
                    <a:pt x="113265" y="36210"/>
                  </a:lnTo>
                  <a:lnTo>
                    <a:pt x="113879" y="34170"/>
                  </a:lnTo>
                  <a:lnTo>
                    <a:pt x="114348" y="31822"/>
                  </a:lnTo>
                  <a:lnTo>
                    <a:pt x="114612" y="29474"/>
                  </a:lnTo>
                  <a:lnTo>
                    <a:pt x="114699" y="26879"/>
                  </a:lnTo>
                  <a:lnTo>
                    <a:pt x="114612" y="24346"/>
                  </a:lnTo>
                  <a:lnTo>
                    <a:pt x="114348" y="21936"/>
                  </a:lnTo>
                  <a:lnTo>
                    <a:pt x="113879" y="19649"/>
                  </a:lnTo>
                  <a:lnTo>
                    <a:pt x="113265" y="17548"/>
                  </a:lnTo>
                  <a:lnTo>
                    <a:pt x="112532" y="15695"/>
                  </a:lnTo>
                  <a:lnTo>
                    <a:pt x="111654" y="14150"/>
                  </a:lnTo>
                  <a:lnTo>
                    <a:pt x="110658" y="12852"/>
                  </a:lnTo>
                  <a:lnTo>
                    <a:pt x="109604" y="11925"/>
                  </a:lnTo>
                  <a:lnTo>
                    <a:pt x="108433" y="11307"/>
                  </a:lnTo>
                  <a:lnTo>
                    <a:pt x="107232" y="11122"/>
                  </a:lnTo>
                  <a:close/>
                  <a:moveTo>
                    <a:pt x="44128" y="11122"/>
                  </a:moveTo>
                  <a:lnTo>
                    <a:pt x="42898" y="11307"/>
                  </a:lnTo>
                  <a:lnTo>
                    <a:pt x="41756" y="11925"/>
                  </a:lnTo>
                  <a:lnTo>
                    <a:pt x="40702" y="12852"/>
                  </a:lnTo>
                  <a:lnTo>
                    <a:pt x="39707" y="14150"/>
                  </a:lnTo>
                  <a:lnTo>
                    <a:pt x="38828" y="15695"/>
                  </a:lnTo>
                  <a:lnTo>
                    <a:pt x="38096" y="17548"/>
                  </a:lnTo>
                  <a:lnTo>
                    <a:pt x="37481" y="19649"/>
                  </a:lnTo>
                  <a:lnTo>
                    <a:pt x="37013" y="21936"/>
                  </a:lnTo>
                  <a:lnTo>
                    <a:pt x="36749" y="24346"/>
                  </a:lnTo>
                  <a:lnTo>
                    <a:pt x="36632" y="26879"/>
                  </a:lnTo>
                  <a:lnTo>
                    <a:pt x="36749" y="29474"/>
                  </a:lnTo>
                  <a:lnTo>
                    <a:pt x="37013" y="31822"/>
                  </a:lnTo>
                  <a:lnTo>
                    <a:pt x="37481" y="34170"/>
                  </a:lnTo>
                  <a:lnTo>
                    <a:pt x="38096" y="36210"/>
                  </a:lnTo>
                  <a:lnTo>
                    <a:pt x="38828" y="38002"/>
                  </a:lnTo>
                  <a:lnTo>
                    <a:pt x="39707" y="39608"/>
                  </a:lnTo>
                  <a:lnTo>
                    <a:pt x="40702" y="40906"/>
                  </a:lnTo>
                  <a:lnTo>
                    <a:pt x="41756" y="41833"/>
                  </a:lnTo>
                  <a:lnTo>
                    <a:pt x="42898" y="42451"/>
                  </a:lnTo>
                  <a:lnTo>
                    <a:pt x="44128" y="42698"/>
                  </a:lnTo>
                  <a:lnTo>
                    <a:pt x="45329" y="42451"/>
                  </a:lnTo>
                  <a:lnTo>
                    <a:pt x="46471" y="41833"/>
                  </a:lnTo>
                  <a:lnTo>
                    <a:pt x="47525" y="40906"/>
                  </a:lnTo>
                  <a:lnTo>
                    <a:pt x="48521" y="39608"/>
                  </a:lnTo>
                  <a:lnTo>
                    <a:pt x="49399" y="38002"/>
                  </a:lnTo>
                  <a:lnTo>
                    <a:pt x="50161" y="36210"/>
                  </a:lnTo>
                  <a:lnTo>
                    <a:pt x="50746" y="34170"/>
                  </a:lnTo>
                  <a:lnTo>
                    <a:pt x="51215" y="31822"/>
                  </a:lnTo>
                  <a:lnTo>
                    <a:pt x="51508" y="29474"/>
                  </a:lnTo>
                  <a:lnTo>
                    <a:pt x="51595" y="26879"/>
                  </a:lnTo>
                  <a:lnTo>
                    <a:pt x="51508" y="24346"/>
                  </a:lnTo>
                  <a:lnTo>
                    <a:pt x="51215" y="21936"/>
                  </a:lnTo>
                  <a:lnTo>
                    <a:pt x="50746" y="19649"/>
                  </a:lnTo>
                  <a:lnTo>
                    <a:pt x="50161" y="17548"/>
                  </a:lnTo>
                  <a:lnTo>
                    <a:pt x="49399" y="15695"/>
                  </a:lnTo>
                  <a:lnTo>
                    <a:pt x="48521" y="14150"/>
                  </a:lnTo>
                  <a:lnTo>
                    <a:pt x="47525" y="12852"/>
                  </a:lnTo>
                  <a:lnTo>
                    <a:pt x="46471" y="11925"/>
                  </a:lnTo>
                  <a:lnTo>
                    <a:pt x="45329" y="11307"/>
                  </a:lnTo>
                  <a:lnTo>
                    <a:pt x="44128" y="11122"/>
                  </a:lnTo>
                  <a:close/>
                  <a:moveTo>
                    <a:pt x="107232" y="0"/>
                  </a:moveTo>
                  <a:lnTo>
                    <a:pt x="108843" y="185"/>
                  </a:lnTo>
                  <a:lnTo>
                    <a:pt x="110366" y="803"/>
                  </a:lnTo>
                  <a:lnTo>
                    <a:pt x="111830" y="1791"/>
                  </a:lnTo>
                  <a:lnTo>
                    <a:pt x="113206" y="3151"/>
                  </a:lnTo>
                  <a:lnTo>
                    <a:pt x="114524" y="4819"/>
                  </a:lnTo>
                  <a:lnTo>
                    <a:pt x="115695" y="6797"/>
                  </a:lnTo>
                  <a:lnTo>
                    <a:pt x="116749" y="9021"/>
                  </a:lnTo>
                  <a:lnTo>
                    <a:pt x="117686" y="11555"/>
                  </a:lnTo>
                  <a:lnTo>
                    <a:pt x="118506" y="14273"/>
                  </a:lnTo>
                  <a:lnTo>
                    <a:pt x="119121" y="17178"/>
                  </a:lnTo>
                  <a:lnTo>
                    <a:pt x="119590" y="20267"/>
                  </a:lnTo>
                  <a:lnTo>
                    <a:pt x="119882" y="23542"/>
                  </a:lnTo>
                  <a:lnTo>
                    <a:pt x="120000" y="26879"/>
                  </a:lnTo>
                  <a:lnTo>
                    <a:pt x="119882" y="30216"/>
                  </a:lnTo>
                  <a:lnTo>
                    <a:pt x="119590" y="33491"/>
                  </a:lnTo>
                  <a:lnTo>
                    <a:pt x="119121" y="36642"/>
                  </a:lnTo>
                  <a:lnTo>
                    <a:pt x="118506" y="39546"/>
                  </a:lnTo>
                  <a:lnTo>
                    <a:pt x="117686" y="42203"/>
                  </a:lnTo>
                  <a:lnTo>
                    <a:pt x="116749" y="44737"/>
                  </a:lnTo>
                  <a:lnTo>
                    <a:pt x="115695" y="46961"/>
                  </a:lnTo>
                  <a:lnTo>
                    <a:pt x="114524" y="48939"/>
                  </a:lnTo>
                  <a:lnTo>
                    <a:pt x="113206" y="50607"/>
                  </a:lnTo>
                  <a:lnTo>
                    <a:pt x="111830" y="51967"/>
                  </a:lnTo>
                  <a:lnTo>
                    <a:pt x="110366" y="52893"/>
                  </a:lnTo>
                  <a:lnTo>
                    <a:pt x="108843" y="53511"/>
                  </a:lnTo>
                  <a:lnTo>
                    <a:pt x="107232" y="53759"/>
                  </a:lnTo>
                  <a:lnTo>
                    <a:pt x="105710" y="53573"/>
                  </a:lnTo>
                  <a:lnTo>
                    <a:pt x="104245" y="52955"/>
                  </a:lnTo>
                  <a:lnTo>
                    <a:pt x="102869" y="52152"/>
                  </a:lnTo>
                  <a:lnTo>
                    <a:pt x="101522" y="50916"/>
                  </a:lnTo>
                  <a:lnTo>
                    <a:pt x="100292" y="49371"/>
                  </a:lnTo>
                  <a:lnTo>
                    <a:pt x="86530" y="78414"/>
                  </a:lnTo>
                  <a:lnTo>
                    <a:pt x="87232" y="81009"/>
                  </a:lnTo>
                  <a:lnTo>
                    <a:pt x="87818" y="83851"/>
                  </a:lnTo>
                  <a:lnTo>
                    <a:pt x="88228" y="86817"/>
                  </a:lnTo>
                  <a:lnTo>
                    <a:pt x="88521" y="89845"/>
                  </a:lnTo>
                  <a:lnTo>
                    <a:pt x="88579" y="93120"/>
                  </a:lnTo>
                  <a:lnTo>
                    <a:pt x="88491" y="96457"/>
                  </a:lnTo>
                  <a:lnTo>
                    <a:pt x="88199" y="99732"/>
                  </a:lnTo>
                  <a:lnTo>
                    <a:pt x="87759" y="102760"/>
                  </a:lnTo>
                  <a:lnTo>
                    <a:pt x="87086" y="105726"/>
                  </a:lnTo>
                  <a:lnTo>
                    <a:pt x="86295" y="108444"/>
                  </a:lnTo>
                  <a:lnTo>
                    <a:pt x="85387" y="110916"/>
                  </a:lnTo>
                  <a:lnTo>
                    <a:pt x="84333" y="113141"/>
                  </a:lnTo>
                  <a:lnTo>
                    <a:pt x="83133" y="115180"/>
                  </a:lnTo>
                  <a:lnTo>
                    <a:pt x="81844" y="116848"/>
                  </a:lnTo>
                  <a:lnTo>
                    <a:pt x="80468" y="118146"/>
                  </a:lnTo>
                  <a:lnTo>
                    <a:pt x="78975" y="119134"/>
                  </a:lnTo>
                  <a:lnTo>
                    <a:pt x="77452" y="119752"/>
                  </a:lnTo>
                  <a:lnTo>
                    <a:pt x="75841" y="120000"/>
                  </a:lnTo>
                  <a:lnTo>
                    <a:pt x="74289" y="119752"/>
                  </a:lnTo>
                  <a:lnTo>
                    <a:pt x="72708" y="119134"/>
                  </a:lnTo>
                  <a:lnTo>
                    <a:pt x="71244" y="118146"/>
                  </a:lnTo>
                  <a:lnTo>
                    <a:pt x="69868" y="116848"/>
                  </a:lnTo>
                  <a:lnTo>
                    <a:pt x="68579" y="115180"/>
                  </a:lnTo>
                  <a:lnTo>
                    <a:pt x="67379" y="113141"/>
                  </a:lnTo>
                  <a:lnTo>
                    <a:pt x="66325" y="110916"/>
                  </a:lnTo>
                  <a:lnTo>
                    <a:pt x="65387" y="108444"/>
                  </a:lnTo>
                  <a:lnTo>
                    <a:pt x="64626" y="105726"/>
                  </a:lnTo>
                  <a:lnTo>
                    <a:pt x="63953" y="102760"/>
                  </a:lnTo>
                  <a:lnTo>
                    <a:pt x="63484" y="99732"/>
                  </a:lnTo>
                  <a:lnTo>
                    <a:pt x="63191" y="96457"/>
                  </a:lnTo>
                  <a:lnTo>
                    <a:pt x="63133" y="93120"/>
                  </a:lnTo>
                  <a:lnTo>
                    <a:pt x="63191" y="90030"/>
                  </a:lnTo>
                  <a:lnTo>
                    <a:pt x="63455" y="87003"/>
                  </a:lnTo>
                  <a:lnTo>
                    <a:pt x="63865" y="84160"/>
                  </a:lnTo>
                  <a:lnTo>
                    <a:pt x="64363" y="81441"/>
                  </a:lnTo>
                  <a:lnTo>
                    <a:pt x="65065" y="78908"/>
                  </a:lnTo>
                  <a:lnTo>
                    <a:pt x="51068" y="49371"/>
                  </a:lnTo>
                  <a:lnTo>
                    <a:pt x="49838" y="50916"/>
                  </a:lnTo>
                  <a:lnTo>
                    <a:pt x="48491" y="52152"/>
                  </a:lnTo>
                  <a:lnTo>
                    <a:pt x="47115" y="52955"/>
                  </a:lnTo>
                  <a:lnTo>
                    <a:pt x="45651" y="53573"/>
                  </a:lnTo>
                  <a:lnTo>
                    <a:pt x="44128" y="53759"/>
                  </a:lnTo>
                  <a:lnTo>
                    <a:pt x="42606" y="53573"/>
                  </a:lnTo>
                  <a:lnTo>
                    <a:pt x="41112" y="52955"/>
                  </a:lnTo>
                  <a:lnTo>
                    <a:pt x="39736" y="52152"/>
                  </a:lnTo>
                  <a:lnTo>
                    <a:pt x="38418" y="50916"/>
                  </a:lnTo>
                  <a:lnTo>
                    <a:pt x="37159" y="49371"/>
                  </a:lnTo>
                  <a:lnTo>
                    <a:pt x="23426" y="78414"/>
                  </a:lnTo>
                  <a:lnTo>
                    <a:pt x="24128" y="81009"/>
                  </a:lnTo>
                  <a:lnTo>
                    <a:pt x="24685" y="83851"/>
                  </a:lnTo>
                  <a:lnTo>
                    <a:pt x="25124" y="86817"/>
                  </a:lnTo>
                  <a:lnTo>
                    <a:pt x="25387" y="89845"/>
                  </a:lnTo>
                  <a:lnTo>
                    <a:pt x="25475" y="93120"/>
                  </a:lnTo>
                  <a:lnTo>
                    <a:pt x="25387" y="96457"/>
                  </a:lnTo>
                  <a:lnTo>
                    <a:pt x="25095" y="99732"/>
                  </a:lnTo>
                  <a:lnTo>
                    <a:pt x="24626" y="102760"/>
                  </a:lnTo>
                  <a:lnTo>
                    <a:pt x="23982" y="105726"/>
                  </a:lnTo>
                  <a:lnTo>
                    <a:pt x="23191" y="108444"/>
                  </a:lnTo>
                  <a:lnTo>
                    <a:pt x="22254" y="110916"/>
                  </a:lnTo>
                  <a:lnTo>
                    <a:pt x="21200" y="113141"/>
                  </a:lnTo>
                  <a:lnTo>
                    <a:pt x="20000" y="115180"/>
                  </a:lnTo>
                  <a:lnTo>
                    <a:pt x="18711" y="116848"/>
                  </a:lnTo>
                  <a:lnTo>
                    <a:pt x="17335" y="118146"/>
                  </a:lnTo>
                  <a:lnTo>
                    <a:pt x="15871" y="119134"/>
                  </a:lnTo>
                  <a:lnTo>
                    <a:pt x="14348" y="119752"/>
                  </a:lnTo>
                  <a:lnTo>
                    <a:pt x="12737" y="120000"/>
                  </a:lnTo>
                  <a:lnTo>
                    <a:pt x="11156" y="119752"/>
                  </a:lnTo>
                  <a:lnTo>
                    <a:pt x="9604" y="119134"/>
                  </a:lnTo>
                  <a:lnTo>
                    <a:pt x="8111" y="118146"/>
                  </a:lnTo>
                  <a:lnTo>
                    <a:pt x="6734" y="116848"/>
                  </a:lnTo>
                  <a:lnTo>
                    <a:pt x="5475" y="115180"/>
                  </a:lnTo>
                  <a:lnTo>
                    <a:pt x="4304" y="113141"/>
                  </a:lnTo>
                  <a:lnTo>
                    <a:pt x="3191" y="110916"/>
                  </a:lnTo>
                  <a:lnTo>
                    <a:pt x="2284" y="108444"/>
                  </a:lnTo>
                  <a:lnTo>
                    <a:pt x="1493" y="105726"/>
                  </a:lnTo>
                  <a:lnTo>
                    <a:pt x="878" y="102760"/>
                  </a:lnTo>
                  <a:lnTo>
                    <a:pt x="409" y="99732"/>
                  </a:lnTo>
                  <a:lnTo>
                    <a:pt x="117" y="96457"/>
                  </a:lnTo>
                  <a:lnTo>
                    <a:pt x="0" y="93120"/>
                  </a:lnTo>
                  <a:lnTo>
                    <a:pt x="117" y="89721"/>
                  </a:lnTo>
                  <a:lnTo>
                    <a:pt x="409" y="86508"/>
                  </a:lnTo>
                  <a:lnTo>
                    <a:pt x="878" y="83419"/>
                  </a:lnTo>
                  <a:lnTo>
                    <a:pt x="1493" y="80514"/>
                  </a:lnTo>
                  <a:lnTo>
                    <a:pt x="2284" y="77734"/>
                  </a:lnTo>
                  <a:lnTo>
                    <a:pt x="3191" y="75262"/>
                  </a:lnTo>
                  <a:lnTo>
                    <a:pt x="4304" y="73038"/>
                  </a:lnTo>
                  <a:lnTo>
                    <a:pt x="5475" y="71060"/>
                  </a:lnTo>
                  <a:lnTo>
                    <a:pt x="6734" y="69330"/>
                  </a:lnTo>
                  <a:lnTo>
                    <a:pt x="8111" y="68032"/>
                  </a:lnTo>
                  <a:lnTo>
                    <a:pt x="9604" y="67044"/>
                  </a:lnTo>
                  <a:lnTo>
                    <a:pt x="11156" y="66426"/>
                  </a:lnTo>
                  <a:lnTo>
                    <a:pt x="12737" y="66179"/>
                  </a:lnTo>
                  <a:lnTo>
                    <a:pt x="14231" y="66426"/>
                  </a:lnTo>
                  <a:lnTo>
                    <a:pt x="15695" y="66982"/>
                  </a:lnTo>
                  <a:lnTo>
                    <a:pt x="17130" y="67785"/>
                  </a:lnTo>
                  <a:lnTo>
                    <a:pt x="18418" y="69021"/>
                  </a:lnTo>
                  <a:lnTo>
                    <a:pt x="19677" y="70566"/>
                  </a:lnTo>
                  <a:lnTo>
                    <a:pt x="33440" y="41524"/>
                  </a:lnTo>
                  <a:lnTo>
                    <a:pt x="32737" y="38928"/>
                  </a:lnTo>
                  <a:lnTo>
                    <a:pt x="32152" y="36148"/>
                  </a:lnTo>
                  <a:lnTo>
                    <a:pt x="31742" y="33182"/>
                  </a:lnTo>
                  <a:lnTo>
                    <a:pt x="31478" y="30092"/>
                  </a:lnTo>
                  <a:lnTo>
                    <a:pt x="31361" y="26879"/>
                  </a:lnTo>
                  <a:lnTo>
                    <a:pt x="31478" y="23542"/>
                  </a:lnTo>
                  <a:lnTo>
                    <a:pt x="31771" y="20267"/>
                  </a:lnTo>
                  <a:lnTo>
                    <a:pt x="32240" y="17178"/>
                  </a:lnTo>
                  <a:lnTo>
                    <a:pt x="32855" y="14273"/>
                  </a:lnTo>
                  <a:lnTo>
                    <a:pt x="33645" y="11555"/>
                  </a:lnTo>
                  <a:lnTo>
                    <a:pt x="34612" y="9021"/>
                  </a:lnTo>
                  <a:lnTo>
                    <a:pt x="35666" y="6797"/>
                  </a:lnTo>
                  <a:lnTo>
                    <a:pt x="36837" y="4819"/>
                  </a:lnTo>
                  <a:lnTo>
                    <a:pt x="38125" y="3151"/>
                  </a:lnTo>
                  <a:lnTo>
                    <a:pt x="39531" y="1791"/>
                  </a:lnTo>
                  <a:lnTo>
                    <a:pt x="40995" y="803"/>
                  </a:lnTo>
                  <a:lnTo>
                    <a:pt x="42518" y="185"/>
                  </a:lnTo>
                  <a:lnTo>
                    <a:pt x="44128" y="0"/>
                  </a:lnTo>
                  <a:lnTo>
                    <a:pt x="45710" y="185"/>
                  </a:lnTo>
                  <a:lnTo>
                    <a:pt x="47232" y="803"/>
                  </a:lnTo>
                  <a:lnTo>
                    <a:pt x="48696" y="1791"/>
                  </a:lnTo>
                  <a:lnTo>
                    <a:pt x="50102" y="3151"/>
                  </a:lnTo>
                  <a:lnTo>
                    <a:pt x="51390" y="4819"/>
                  </a:lnTo>
                  <a:lnTo>
                    <a:pt x="52562" y="6797"/>
                  </a:lnTo>
                  <a:lnTo>
                    <a:pt x="53616" y="9021"/>
                  </a:lnTo>
                  <a:lnTo>
                    <a:pt x="54582" y="11555"/>
                  </a:lnTo>
                  <a:lnTo>
                    <a:pt x="55373" y="14273"/>
                  </a:lnTo>
                  <a:lnTo>
                    <a:pt x="55988" y="17178"/>
                  </a:lnTo>
                  <a:lnTo>
                    <a:pt x="56456" y="20267"/>
                  </a:lnTo>
                  <a:lnTo>
                    <a:pt x="56749" y="23542"/>
                  </a:lnTo>
                  <a:lnTo>
                    <a:pt x="56866" y="26879"/>
                  </a:lnTo>
                  <a:lnTo>
                    <a:pt x="56749" y="30092"/>
                  </a:lnTo>
                  <a:lnTo>
                    <a:pt x="56486" y="33182"/>
                  </a:lnTo>
                  <a:lnTo>
                    <a:pt x="56105" y="36148"/>
                  </a:lnTo>
                  <a:lnTo>
                    <a:pt x="55519" y="38928"/>
                  </a:lnTo>
                  <a:lnTo>
                    <a:pt x="54787" y="41524"/>
                  </a:lnTo>
                  <a:lnTo>
                    <a:pt x="68696" y="70875"/>
                  </a:lnTo>
                  <a:lnTo>
                    <a:pt x="69985" y="69268"/>
                  </a:lnTo>
                  <a:lnTo>
                    <a:pt x="71332" y="67971"/>
                  </a:lnTo>
                  <a:lnTo>
                    <a:pt x="72796" y="67044"/>
                  </a:lnTo>
                  <a:lnTo>
                    <a:pt x="74289" y="66426"/>
                  </a:lnTo>
                  <a:lnTo>
                    <a:pt x="75841" y="66179"/>
                  </a:lnTo>
                  <a:lnTo>
                    <a:pt x="77364" y="66426"/>
                  </a:lnTo>
                  <a:lnTo>
                    <a:pt x="78828" y="66982"/>
                  </a:lnTo>
                  <a:lnTo>
                    <a:pt x="80263" y="67785"/>
                  </a:lnTo>
                  <a:lnTo>
                    <a:pt x="81551" y="69021"/>
                  </a:lnTo>
                  <a:lnTo>
                    <a:pt x="82811" y="70566"/>
                  </a:lnTo>
                  <a:lnTo>
                    <a:pt x="96573" y="41524"/>
                  </a:lnTo>
                  <a:lnTo>
                    <a:pt x="95841" y="38928"/>
                  </a:lnTo>
                  <a:lnTo>
                    <a:pt x="95256" y="36148"/>
                  </a:lnTo>
                  <a:lnTo>
                    <a:pt x="94846" y="33182"/>
                  </a:lnTo>
                  <a:lnTo>
                    <a:pt x="94612" y="30092"/>
                  </a:lnTo>
                  <a:lnTo>
                    <a:pt x="94494" y="26879"/>
                  </a:lnTo>
                  <a:lnTo>
                    <a:pt x="94612" y="23542"/>
                  </a:lnTo>
                  <a:lnTo>
                    <a:pt x="94904" y="20267"/>
                  </a:lnTo>
                  <a:lnTo>
                    <a:pt x="95373" y="17178"/>
                  </a:lnTo>
                  <a:lnTo>
                    <a:pt x="95988" y="14273"/>
                  </a:lnTo>
                  <a:lnTo>
                    <a:pt x="96778" y="11555"/>
                  </a:lnTo>
                  <a:lnTo>
                    <a:pt x="97745" y="9021"/>
                  </a:lnTo>
                  <a:lnTo>
                    <a:pt x="98799" y="6797"/>
                  </a:lnTo>
                  <a:lnTo>
                    <a:pt x="99970" y="4819"/>
                  </a:lnTo>
                  <a:lnTo>
                    <a:pt x="101259" y="3151"/>
                  </a:lnTo>
                  <a:lnTo>
                    <a:pt x="102664" y="1791"/>
                  </a:lnTo>
                  <a:lnTo>
                    <a:pt x="104099" y="803"/>
                  </a:lnTo>
                  <a:lnTo>
                    <a:pt x="105651" y="185"/>
                  </a:lnTo>
                  <a:lnTo>
                    <a:pt x="10723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4945063" y="4597401"/>
              <a:ext cx="574800" cy="57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165" y="0"/>
                  </a:moveTo>
                  <a:lnTo>
                    <a:pt x="97458" y="662"/>
                  </a:lnTo>
                  <a:lnTo>
                    <a:pt x="105082" y="3646"/>
                  </a:lnTo>
                  <a:lnTo>
                    <a:pt x="111049" y="8618"/>
                  </a:lnTo>
                  <a:lnTo>
                    <a:pt x="116022" y="14917"/>
                  </a:lnTo>
                  <a:lnTo>
                    <a:pt x="119005" y="21878"/>
                  </a:lnTo>
                  <a:lnTo>
                    <a:pt x="120000" y="29502"/>
                  </a:lnTo>
                  <a:lnTo>
                    <a:pt x="119005" y="37127"/>
                  </a:lnTo>
                  <a:lnTo>
                    <a:pt x="116022" y="44088"/>
                  </a:lnTo>
                  <a:lnTo>
                    <a:pt x="111049" y="50718"/>
                  </a:lnTo>
                  <a:lnTo>
                    <a:pt x="50718" y="111381"/>
                  </a:lnTo>
                  <a:lnTo>
                    <a:pt x="44419" y="116353"/>
                  </a:lnTo>
                  <a:lnTo>
                    <a:pt x="37127" y="119005"/>
                  </a:lnTo>
                  <a:lnTo>
                    <a:pt x="29502" y="120000"/>
                  </a:lnTo>
                  <a:lnTo>
                    <a:pt x="22209" y="119005"/>
                  </a:lnTo>
                  <a:lnTo>
                    <a:pt x="14585" y="116353"/>
                  </a:lnTo>
                  <a:lnTo>
                    <a:pt x="8618" y="111381"/>
                  </a:lnTo>
                  <a:lnTo>
                    <a:pt x="3646" y="105082"/>
                  </a:lnTo>
                  <a:lnTo>
                    <a:pt x="662" y="97790"/>
                  </a:lnTo>
                  <a:lnTo>
                    <a:pt x="0" y="90165"/>
                  </a:lnTo>
                  <a:lnTo>
                    <a:pt x="662" y="82541"/>
                  </a:lnTo>
                  <a:lnTo>
                    <a:pt x="3646" y="75248"/>
                  </a:lnTo>
                  <a:lnTo>
                    <a:pt x="8618" y="69281"/>
                  </a:lnTo>
                  <a:lnTo>
                    <a:pt x="69281" y="8618"/>
                  </a:lnTo>
                  <a:lnTo>
                    <a:pt x="75248" y="3646"/>
                  </a:lnTo>
                  <a:lnTo>
                    <a:pt x="82872" y="662"/>
                  </a:lnTo>
                  <a:lnTo>
                    <a:pt x="90165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7448550" y="3684588"/>
              <a:ext cx="576300" cy="57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917" y="0"/>
                  </a:moveTo>
                  <a:lnTo>
                    <a:pt x="97851" y="994"/>
                  </a:lnTo>
                  <a:lnTo>
                    <a:pt x="104793" y="3646"/>
                  </a:lnTo>
                  <a:lnTo>
                    <a:pt x="111404" y="8618"/>
                  </a:lnTo>
                  <a:lnTo>
                    <a:pt x="116033" y="14917"/>
                  </a:lnTo>
                  <a:lnTo>
                    <a:pt x="118677" y="22209"/>
                  </a:lnTo>
                  <a:lnTo>
                    <a:pt x="120000" y="29834"/>
                  </a:lnTo>
                  <a:lnTo>
                    <a:pt x="118677" y="37127"/>
                  </a:lnTo>
                  <a:lnTo>
                    <a:pt x="116033" y="44751"/>
                  </a:lnTo>
                  <a:lnTo>
                    <a:pt x="111404" y="50718"/>
                  </a:lnTo>
                  <a:lnTo>
                    <a:pt x="50909" y="111381"/>
                  </a:lnTo>
                  <a:lnTo>
                    <a:pt x="44297" y="116353"/>
                  </a:lnTo>
                  <a:lnTo>
                    <a:pt x="37355" y="119337"/>
                  </a:lnTo>
                  <a:lnTo>
                    <a:pt x="29752" y="120000"/>
                  </a:lnTo>
                  <a:lnTo>
                    <a:pt x="22148" y="119337"/>
                  </a:lnTo>
                  <a:lnTo>
                    <a:pt x="15206" y="116353"/>
                  </a:lnTo>
                  <a:lnTo>
                    <a:pt x="8595" y="111381"/>
                  </a:lnTo>
                  <a:lnTo>
                    <a:pt x="3966" y="105082"/>
                  </a:lnTo>
                  <a:lnTo>
                    <a:pt x="1322" y="97790"/>
                  </a:lnTo>
                  <a:lnTo>
                    <a:pt x="0" y="90497"/>
                  </a:lnTo>
                  <a:lnTo>
                    <a:pt x="1322" y="82872"/>
                  </a:lnTo>
                  <a:lnTo>
                    <a:pt x="3966" y="75580"/>
                  </a:lnTo>
                  <a:lnTo>
                    <a:pt x="8595" y="69281"/>
                  </a:lnTo>
                  <a:lnTo>
                    <a:pt x="69090" y="8618"/>
                  </a:lnTo>
                  <a:lnTo>
                    <a:pt x="75702" y="3646"/>
                  </a:lnTo>
                  <a:lnTo>
                    <a:pt x="82644" y="994"/>
                  </a:lnTo>
                  <a:lnTo>
                    <a:pt x="8991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0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KẾT LUẬN VÀ HƯỚNG PHÁT TRIỂN</a:t>
            </a:r>
            <a:endParaRPr sz="2400" b="1" dirty="0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sldNum" idx="12"/>
          </p:nvPr>
        </p:nvSpPr>
        <p:spPr>
          <a:xfrm>
            <a:off x="434300" y="5282063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grpSp>
        <p:nvGrpSpPr>
          <p:cNvPr id="298" name="Google Shape;298;p35"/>
          <p:cNvGrpSpPr/>
          <p:nvPr/>
        </p:nvGrpSpPr>
        <p:grpSpPr>
          <a:xfrm>
            <a:off x="919721" y="2574545"/>
            <a:ext cx="7304559" cy="1927681"/>
            <a:chOff x="996846" y="1765837"/>
            <a:chExt cx="7304559" cy="1927681"/>
          </a:xfrm>
        </p:grpSpPr>
        <p:sp>
          <p:nvSpPr>
            <p:cNvPr id="299" name="Google Shape;299;p35"/>
            <p:cNvSpPr/>
            <p:nvPr/>
          </p:nvSpPr>
          <p:spPr>
            <a:xfrm>
              <a:off x="3251778" y="2289983"/>
              <a:ext cx="2433300" cy="249600"/>
            </a:xfrm>
            <a:prstGeom prst="roundRect">
              <a:avLst>
                <a:gd name="adj" fmla="val 50000"/>
              </a:avLst>
            </a:prstGeom>
            <a:solidFill>
              <a:srgbClr val="56657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430581" y="2289983"/>
              <a:ext cx="2812200" cy="249600"/>
            </a:xfrm>
            <a:prstGeom prst="roundRect">
              <a:avLst>
                <a:gd name="adj" fmla="val 50000"/>
              </a:avLst>
            </a:prstGeom>
            <a:solidFill>
              <a:srgbClr val="C6C5C5">
                <a:alpha val="7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rot="2304478">
              <a:off x="7320562" y="2053372"/>
              <a:ext cx="1012625" cy="249630"/>
            </a:xfrm>
            <a:prstGeom prst="roundRect">
              <a:avLst>
                <a:gd name="adj" fmla="val 50000"/>
              </a:avLst>
            </a:prstGeom>
            <a:solidFill>
              <a:srgbClr val="C6C5C5">
                <a:alpha val="7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35"/>
            <p:cNvGrpSpPr/>
            <p:nvPr/>
          </p:nvGrpSpPr>
          <p:grpSpPr>
            <a:xfrm>
              <a:off x="996846" y="2237901"/>
              <a:ext cx="2551755" cy="1455618"/>
              <a:chOff x="763050" y="2215982"/>
              <a:chExt cx="2551755" cy="1455618"/>
            </a:xfrm>
          </p:grpSpPr>
          <p:sp>
            <p:nvSpPr>
              <p:cNvPr id="303" name="Google Shape;303;p35"/>
              <p:cNvSpPr/>
              <p:nvPr/>
            </p:nvSpPr>
            <p:spPr>
              <a:xfrm rot="2698790">
                <a:off x="586638" y="2819517"/>
                <a:ext cx="1808426" cy="249467"/>
              </a:xfrm>
              <a:prstGeom prst="roundRect">
                <a:avLst>
                  <a:gd name="adj" fmla="val 50000"/>
                </a:avLst>
              </a:prstGeom>
              <a:solidFill>
                <a:srgbClr val="EE795B">
                  <a:alpha val="88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5"/>
              <p:cNvSpPr/>
              <p:nvPr/>
            </p:nvSpPr>
            <p:spPr>
              <a:xfrm rot="-2695968">
                <a:off x="1681936" y="2818087"/>
                <a:ext cx="1808639" cy="249892"/>
              </a:xfrm>
              <a:prstGeom prst="roundRect">
                <a:avLst>
                  <a:gd name="adj" fmla="val 50000"/>
                </a:avLst>
              </a:prstGeom>
              <a:solidFill>
                <a:srgbClr val="EE795B">
                  <a:alpha val="88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" name="Google Shape;305;p35"/>
            <p:cNvSpPr/>
            <p:nvPr/>
          </p:nvSpPr>
          <p:spPr>
            <a:xfrm rot="-2700000">
              <a:off x="7348645" y="2572702"/>
              <a:ext cx="1012718" cy="249892"/>
            </a:xfrm>
            <a:prstGeom prst="roundRect">
              <a:avLst>
                <a:gd name="adj" fmla="val 50000"/>
              </a:avLst>
            </a:prstGeom>
            <a:solidFill>
              <a:srgbClr val="C6C5C5">
                <a:alpha val="7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5"/>
          <p:cNvSpPr/>
          <p:nvPr/>
        </p:nvSpPr>
        <p:spPr>
          <a:xfrm>
            <a:off x="3991075" y="3701507"/>
            <a:ext cx="1067700" cy="112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1186" y="0"/>
                </a:moveTo>
                <a:lnTo>
                  <a:pt x="41348" y="153"/>
                </a:lnTo>
                <a:lnTo>
                  <a:pt x="41510" y="307"/>
                </a:lnTo>
                <a:lnTo>
                  <a:pt x="41834" y="460"/>
                </a:lnTo>
                <a:lnTo>
                  <a:pt x="42157" y="690"/>
                </a:lnTo>
                <a:lnTo>
                  <a:pt x="42481" y="1151"/>
                </a:lnTo>
                <a:lnTo>
                  <a:pt x="42805" y="1458"/>
                </a:lnTo>
                <a:lnTo>
                  <a:pt x="42886" y="2072"/>
                </a:lnTo>
                <a:lnTo>
                  <a:pt x="43533" y="3071"/>
                </a:lnTo>
                <a:lnTo>
                  <a:pt x="44504" y="3992"/>
                </a:lnTo>
                <a:lnTo>
                  <a:pt x="45556" y="4683"/>
                </a:lnTo>
                <a:lnTo>
                  <a:pt x="46041" y="5297"/>
                </a:lnTo>
                <a:lnTo>
                  <a:pt x="46041" y="6142"/>
                </a:lnTo>
                <a:lnTo>
                  <a:pt x="46041" y="7063"/>
                </a:lnTo>
                <a:lnTo>
                  <a:pt x="45718" y="7907"/>
                </a:lnTo>
                <a:lnTo>
                  <a:pt x="45718" y="8675"/>
                </a:lnTo>
                <a:lnTo>
                  <a:pt x="45879" y="9289"/>
                </a:lnTo>
                <a:lnTo>
                  <a:pt x="46527" y="10134"/>
                </a:lnTo>
                <a:lnTo>
                  <a:pt x="47255" y="11209"/>
                </a:lnTo>
                <a:lnTo>
                  <a:pt x="48064" y="12207"/>
                </a:lnTo>
                <a:lnTo>
                  <a:pt x="48226" y="12975"/>
                </a:lnTo>
                <a:lnTo>
                  <a:pt x="47902" y="13512"/>
                </a:lnTo>
                <a:lnTo>
                  <a:pt x="47093" y="13973"/>
                </a:lnTo>
                <a:lnTo>
                  <a:pt x="46365" y="13973"/>
                </a:lnTo>
                <a:lnTo>
                  <a:pt x="45556" y="13666"/>
                </a:lnTo>
                <a:lnTo>
                  <a:pt x="45070" y="13435"/>
                </a:lnTo>
                <a:lnTo>
                  <a:pt x="44747" y="13435"/>
                </a:lnTo>
                <a:lnTo>
                  <a:pt x="44666" y="13512"/>
                </a:lnTo>
                <a:lnTo>
                  <a:pt x="44342" y="13666"/>
                </a:lnTo>
                <a:lnTo>
                  <a:pt x="44342" y="13973"/>
                </a:lnTo>
                <a:lnTo>
                  <a:pt x="44180" y="14433"/>
                </a:lnTo>
                <a:lnTo>
                  <a:pt x="44180" y="14740"/>
                </a:lnTo>
                <a:lnTo>
                  <a:pt x="44342" y="15201"/>
                </a:lnTo>
                <a:lnTo>
                  <a:pt x="44504" y="15431"/>
                </a:lnTo>
                <a:lnTo>
                  <a:pt x="44747" y="16046"/>
                </a:lnTo>
                <a:lnTo>
                  <a:pt x="44908" y="16813"/>
                </a:lnTo>
                <a:lnTo>
                  <a:pt x="45232" y="17658"/>
                </a:lnTo>
                <a:lnTo>
                  <a:pt x="45394" y="18272"/>
                </a:lnTo>
                <a:lnTo>
                  <a:pt x="46041" y="18733"/>
                </a:lnTo>
                <a:lnTo>
                  <a:pt x="46931" y="19117"/>
                </a:lnTo>
                <a:lnTo>
                  <a:pt x="47741" y="19884"/>
                </a:lnTo>
                <a:lnTo>
                  <a:pt x="48631" y="20806"/>
                </a:lnTo>
                <a:lnTo>
                  <a:pt x="49602" y="21036"/>
                </a:lnTo>
                <a:lnTo>
                  <a:pt x="50411" y="21190"/>
                </a:lnTo>
                <a:lnTo>
                  <a:pt x="51139" y="21804"/>
                </a:lnTo>
                <a:lnTo>
                  <a:pt x="51625" y="22418"/>
                </a:lnTo>
                <a:lnTo>
                  <a:pt x="52110" y="22955"/>
                </a:lnTo>
                <a:lnTo>
                  <a:pt x="52272" y="23109"/>
                </a:lnTo>
                <a:lnTo>
                  <a:pt x="52272" y="23262"/>
                </a:lnTo>
                <a:lnTo>
                  <a:pt x="52434" y="23416"/>
                </a:lnTo>
                <a:lnTo>
                  <a:pt x="52677" y="23570"/>
                </a:lnTo>
                <a:lnTo>
                  <a:pt x="53162" y="23877"/>
                </a:lnTo>
                <a:lnTo>
                  <a:pt x="53486" y="24184"/>
                </a:lnTo>
                <a:lnTo>
                  <a:pt x="53809" y="24491"/>
                </a:lnTo>
                <a:lnTo>
                  <a:pt x="53971" y="24721"/>
                </a:lnTo>
                <a:lnTo>
                  <a:pt x="54133" y="24875"/>
                </a:lnTo>
                <a:lnTo>
                  <a:pt x="53809" y="25489"/>
                </a:lnTo>
                <a:lnTo>
                  <a:pt x="53000" y="26103"/>
                </a:lnTo>
                <a:lnTo>
                  <a:pt x="52434" y="26794"/>
                </a:lnTo>
                <a:lnTo>
                  <a:pt x="51948" y="27562"/>
                </a:lnTo>
                <a:lnTo>
                  <a:pt x="51786" y="28560"/>
                </a:lnTo>
                <a:lnTo>
                  <a:pt x="51463" y="29635"/>
                </a:lnTo>
                <a:lnTo>
                  <a:pt x="51301" y="30633"/>
                </a:lnTo>
                <a:lnTo>
                  <a:pt x="51463" y="30940"/>
                </a:lnTo>
                <a:lnTo>
                  <a:pt x="51625" y="31247"/>
                </a:lnTo>
                <a:lnTo>
                  <a:pt x="52110" y="31401"/>
                </a:lnTo>
                <a:lnTo>
                  <a:pt x="52434" y="31554"/>
                </a:lnTo>
                <a:lnTo>
                  <a:pt x="52838" y="31861"/>
                </a:lnTo>
                <a:lnTo>
                  <a:pt x="53162" y="32015"/>
                </a:lnTo>
                <a:lnTo>
                  <a:pt x="53486" y="32245"/>
                </a:lnTo>
                <a:lnTo>
                  <a:pt x="54295" y="32706"/>
                </a:lnTo>
                <a:lnTo>
                  <a:pt x="55347" y="33013"/>
                </a:lnTo>
                <a:lnTo>
                  <a:pt x="56480" y="33474"/>
                </a:lnTo>
                <a:lnTo>
                  <a:pt x="56884" y="33857"/>
                </a:lnTo>
                <a:lnTo>
                  <a:pt x="57370" y="34318"/>
                </a:lnTo>
                <a:lnTo>
                  <a:pt x="58179" y="34779"/>
                </a:lnTo>
                <a:lnTo>
                  <a:pt x="59231" y="35239"/>
                </a:lnTo>
                <a:lnTo>
                  <a:pt x="60202" y="35547"/>
                </a:lnTo>
                <a:lnTo>
                  <a:pt x="61092" y="35777"/>
                </a:lnTo>
                <a:lnTo>
                  <a:pt x="62225" y="36238"/>
                </a:lnTo>
                <a:lnTo>
                  <a:pt x="63115" y="37005"/>
                </a:lnTo>
                <a:lnTo>
                  <a:pt x="63762" y="37466"/>
                </a:lnTo>
                <a:lnTo>
                  <a:pt x="64329" y="37543"/>
                </a:lnTo>
                <a:lnTo>
                  <a:pt x="65300" y="37466"/>
                </a:lnTo>
                <a:lnTo>
                  <a:pt x="66271" y="37159"/>
                </a:lnTo>
                <a:lnTo>
                  <a:pt x="67161" y="36852"/>
                </a:lnTo>
                <a:lnTo>
                  <a:pt x="67808" y="36698"/>
                </a:lnTo>
                <a:lnTo>
                  <a:pt x="68213" y="36852"/>
                </a:lnTo>
                <a:lnTo>
                  <a:pt x="68698" y="37159"/>
                </a:lnTo>
                <a:lnTo>
                  <a:pt x="69022" y="37466"/>
                </a:lnTo>
                <a:lnTo>
                  <a:pt x="69507" y="37696"/>
                </a:lnTo>
                <a:lnTo>
                  <a:pt x="69831" y="38157"/>
                </a:lnTo>
                <a:lnTo>
                  <a:pt x="70155" y="38618"/>
                </a:lnTo>
                <a:lnTo>
                  <a:pt x="70236" y="39078"/>
                </a:lnTo>
                <a:lnTo>
                  <a:pt x="70721" y="39462"/>
                </a:lnTo>
                <a:lnTo>
                  <a:pt x="72016" y="39923"/>
                </a:lnTo>
                <a:lnTo>
                  <a:pt x="73553" y="40230"/>
                </a:lnTo>
                <a:lnTo>
                  <a:pt x="74929" y="40690"/>
                </a:lnTo>
                <a:lnTo>
                  <a:pt x="75900" y="41151"/>
                </a:lnTo>
                <a:lnTo>
                  <a:pt x="76628" y="41381"/>
                </a:lnTo>
                <a:lnTo>
                  <a:pt x="78004" y="41535"/>
                </a:lnTo>
                <a:lnTo>
                  <a:pt x="79622" y="41381"/>
                </a:lnTo>
                <a:lnTo>
                  <a:pt x="81159" y="41228"/>
                </a:lnTo>
                <a:lnTo>
                  <a:pt x="82535" y="40998"/>
                </a:lnTo>
                <a:lnTo>
                  <a:pt x="83344" y="40537"/>
                </a:lnTo>
                <a:lnTo>
                  <a:pt x="83830" y="39616"/>
                </a:lnTo>
                <a:lnTo>
                  <a:pt x="83830" y="38618"/>
                </a:lnTo>
                <a:lnTo>
                  <a:pt x="83668" y="37466"/>
                </a:lnTo>
                <a:lnTo>
                  <a:pt x="83506" y="36238"/>
                </a:lnTo>
                <a:lnTo>
                  <a:pt x="83668" y="35777"/>
                </a:lnTo>
                <a:lnTo>
                  <a:pt x="83830" y="35547"/>
                </a:lnTo>
                <a:lnTo>
                  <a:pt x="83910" y="35239"/>
                </a:lnTo>
                <a:lnTo>
                  <a:pt x="84072" y="35086"/>
                </a:lnTo>
                <a:lnTo>
                  <a:pt x="84396" y="34932"/>
                </a:lnTo>
                <a:lnTo>
                  <a:pt x="84720" y="34779"/>
                </a:lnTo>
                <a:lnTo>
                  <a:pt x="85043" y="34625"/>
                </a:lnTo>
                <a:lnTo>
                  <a:pt x="85205" y="34318"/>
                </a:lnTo>
                <a:lnTo>
                  <a:pt x="85529" y="34011"/>
                </a:lnTo>
                <a:lnTo>
                  <a:pt x="85853" y="34011"/>
                </a:lnTo>
                <a:lnTo>
                  <a:pt x="86095" y="34165"/>
                </a:lnTo>
                <a:lnTo>
                  <a:pt x="86257" y="34472"/>
                </a:lnTo>
                <a:lnTo>
                  <a:pt x="86419" y="34932"/>
                </a:lnTo>
                <a:lnTo>
                  <a:pt x="86581" y="35393"/>
                </a:lnTo>
                <a:lnTo>
                  <a:pt x="86743" y="35930"/>
                </a:lnTo>
                <a:lnTo>
                  <a:pt x="86581" y="36391"/>
                </a:lnTo>
                <a:lnTo>
                  <a:pt x="86581" y="37466"/>
                </a:lnTo>
                <a:lnTo>
                  <a:pt x="86904" y="38310"/>
                </a:lnTo>
                <a:lnTo>
                  <a:pt x="87390" y="39078"/>
                </a:lnTo>
                <a:lnTo>
                  <a:pt x="87956" y="39232"/>
                </a:lnTo>
                <a:lnTo>
                  <a:pt x="88442" y="39232"/>
                </a:lnTo>
                <a:lnTo>
                  <a:pt x="89251" y="39462"/>
                </a:lnTo>
                <a:lnTo>
                  <a:pt x="89979" y="39769"/>
                </a:lnTo>
                <a:lnTo>
                  <a:pt x="90950" y="39769"/>
                </a:lnTo>
                <a:lnTo>
                  <a:pt x="91840" y="39769"/>
                </a:lnTo>
                <a:lnTo>
                  <a:pt x="92650" y="40076"/>
                </a:lnTo>
                <a:lnTo>
                  <a:pt x="93701" y="40230"/>
                </a:lnTo>
                <a:lnTo>
                  <a:pt x="94996" y="40076"/>
                </a:lnTo>
                <a:lnTo>
                  <a:pt x="96048" y="40076"/>
                </a:lnTo>
                <a:lnTo>
                  <a:pt x="97019" y="40076"/>
                </a:lnTo>
                <a:lnTo>
                  <a:pt x="97909" y="40230"/>
                </a:lnTo>
                <a:lnTo>
                  <a:pt x="98718" y="40076"/>
                </a:lnTo>
                <a:lnTo>
                  <a:pt x="99204" y="39616"/>
                </a:lnTo>
                <a:lnTo>
                  <a:pt x="99527" y="38925"/>
                </a:lnTo>
                <a:lnTo>
                  <a:pt x="99366" y="37850"/>
                </a:lnTo>
                <a:lnTo>
                  <a:pt x="99042" y="37005"/>
                </a:lnTo>
                <a:lnTo>
                  <a:pt x="98880" y="36391"/>
                </a:lnTo>
                <a:lnTo>
                  <a:pt x="98718" y="36084"/>
                </a:lnTo>
                <a:lnTo>
                  <a:pt x="98880" y="36084"/>
                </a:lnTo>
                <a:lnTo>
                  <a:pt x="99042" y="35930"/>
                </a:lnTo>
                <a:lnTo>
                  <a:pt x="99366" y="35777"/>
                </a:lnTo>
                <a:lnTo>
                  <a:pt x="99608" y="35700"/>
                </a:lnTo>
                <a:lnTo>
                  <a:pt x="99932" y="35547"/>
                </a:lnTo>
                <a:lnTo>
                  <a:pt x="100418" y="35393"/>
                </a:lnTo>
                <a:lnTo>
                  <a:pt x="100741" y="35393"/>
                </a:lnTo>
                <a:lnTo>
                  <a:pt x="100903" y="35393"/>
                </a:lnTo>
                <a:lnTo>
                  <a:pt x="101227" y="35239"/>
                </a:lnTo>
                <a:lnTo>
                  <a:pt x="101631" y="34932"/>
                </a:lnTo>
                <a:lnTo>
                  <a:pt x="101955" y="34472"/>
                </a:lnTo>
                <a:lnTo>
                  <a:pt x="102440" y="34011"/>
                </a:lnTo>
                <a:lnTo>
                  <a:pt x="102926" y="33474"/>
                </a:lnTo>
                <a:lnTo>
                  <a:pt x="103250" y="33166"/>
                </a:lnTo>
                <a:lnTo>
                  <a:pt x="103492" y="32859"/>
                </a:lnTo>
                <a:lnTo>
                  <a:pt x="103654" y="32552"/>
                </a:lnTo>
                <a:lnTo>
                  <a:pt x="103816" y="32245"/>
                </a:lnTo>
                <a:lnTo>
                  <a:pt x="103978" y="32015"/>
                </a:lnTo>
                <a:lnTo>
                  <a:pt x="104302" y="31861"/>
                </a:lnTo>
                <a:lnTo>
                  <a:pt x="104625" y="32015"/>
                </a:lnTo>
                <a:lnTo>
                  <a:pt x="105434" y="31861"/>
                </a:lnTo>
                <a:lnTo>
                  <a:pt x="106163" y="31247"/>
                </a:lnTo>
                <a:lnTo>
                  <a:pt x="107134" y="30479"/>
                </a:lnTo>
                <a:lnTo>
                  <a:pt x="108509" y="29635"/>
                </a:lnTo>
                <a:lnTo>
                  <a:pt x="109723" y="29328"/>
                </a:lnTo>
                <a:lnTo>
                  <a:pt x="110856" y="29328"/>
                </a:lnTo>
                <a:lnTo>
                  <a:pt x="111908" y="29635"/>
                </a:lnTo>
                <a:lnTo>
                  <a:pt x="112879" y="29788"/>
                </a:lnTo>
                <a:lnTo>
                  <a:pt x="113445" y="29481"/>
                </a:lnTo>
                <a:lnTo>
                  <a:pt x="113931" y="29174"/>
                </a:lnTo>
                <a:lnTo>
                  <a:pt x="114416" y="28867"/>
                </a:lnTo>
                <a:lnTo>
                  <a:pt x="114902" y="28714"/>
                </a:lnTo>
                <a:lnTo>
                  <a:pt x="115225" y="28714"/>
                </a:lnTo>
                <a:lnTo>
                  <a:pt x="115468" y="28714"/>
                </a:lnTo>
                <a:lnTo>
                  <a:pt x="115630" y="28867"/>
                </a:lnTo>
                <a:lnTo>
                  <a:pt x="115792" y="29174"/>
                </a:lnTo>
                <a:lnTo>
                  <a:pt x="116115" y="30095"/>
                </a:lnTo>
                <a:lnTo>
                  <a:pt x="116925" y="30940"/>
                </a:lnTo>
                <a:lnTo>
                  <a:pt x="117491" y="32015"/>
                </a:lnTo>
                <a:lnTo>
                  <a:pt x="117977" y="32552"/>
                </a:lnTo>
                <a:lnTo>
                  <a:pt x="118948" y="32859"/>
                </a:lnTo>
                <a:lnTo>
                  <a:pt x="119676" y="33166"/>
                </a:lnTo>
                <a:lnTo>
                  <a:pt x="120000" y="33166"/>
                </a:lnTo>
                <a:lnTo>
                  <a:pt x="120000" y="33320"/>
                </a:lnTo>
                <a:lnTo>
                  <a:pt x="120000" y="33627"/>
                </a:lnTo>
                <a:lnTo>
                  <a:pt x="119838" y="33857"/>
                </a:lnTo>
                <a:lnTo>
                  <a:pt x="119676" y="34165"/>
                </a:lnTo>
                <a:lnTo>
                  <a:pt x="119514" y="34625"/>
                </a:lnTo>
                <a:lnTo>
                  <a:pt x="119190" y="34932"/>
                </a:lnTo>
                <a:lnTo>
                  <a:pt x="119109" y="35086"/>
                </a:lnTo>
                <a:lnTo>
                  <a:pt x="118624" y="35700"/>
                </a:lnTo>
                <a:lnTo>
                  <a:pt x="118624" y="36545"/>
                </a:lnTo>
                <a:lnTo>
                  <a:pt x="119352" y="37850"/>
                </a:lnTo>
                <a:lnTo>
                  <a:pt x="119514" y="38157"/>
                </a:lnTo>
                <a:lnTo>
                  <a:pt x="119514" y="38464"/>
                </a:lnTo>
                <a:lnTo>
                  <a:pt x="119514" y="38618"/>
                </a:lnTo>
                <a:lnTo>
                  <a:pt x="119352" y="38771"/>
                </a:lnTo>
                <a:lnTo>
                  <a:pt x="119109" y="38771"/>
                </a:lnTo>
                <a:lnTo>
                  <a:pt x="118786" y="38771"/>
                </a:lnTo>
                <a:lnTo>
                  <a:pt x="118462" y="38618"/>
                </a:lnTo>
                <a:lnTo>
                  <a:pt x="118138" y="38464"/>
                </a:lnTo>
                <a:lnTo>
                  <a:pt x="117815" y="38310"/>
                </a:lnTo>
                <a:lnTo>
                  <a:pt x="117653" y="38157"/>
                </a:lnTo>
                <a:lnTo>
                  <a:pt x="117491" y="37850"/>
                </a:lnTo>
                <a:lnTo>
                  <a:pt x="117086" y="37543"/>
                </a:lnTo>
                <a:lnTo>
                  <a:pt x="116439" y="37696"/>
                </a:lnTo>
                <a:lnTo>
                  <a:pt x="115468" y="38157"/>
                </a:lnTo>
                <a:lnTo>
                  <a:pt x="114740" y="38771"/>
                </a:lnTo>
                <a:lnTo>
                  <a:pt x="113931" y="39385"/>
                </a:lnTo>
                <a:lnTo>
                  <a:pt x="113041" y="39923"/>
                </a:lnTo>
                <a:lnTo>
                  <a:pt x="111908" y="40690"/>
                </a:lnTo>
                <a:lnTo>
                  <a:pt x="111260" y="41381"/>
                </a:lnTo>
                <a:lnTo>
                  <a:pt x="111018" y="42610"/>
                </a:lnTo>
                <a:lnTo>
                  <a:pt x="110856" y="43915"/>
                </a:lnTo>
                <a:lnTo>
                  <a:pt x="110209" y="45220"/>
                </a:lnTo>
                <a:lnTo>
                  <a:pt x="109885" y="46449"/>
                </a:lnTo>
                <a:lnTo>
                  <a:pt x="109723" y="47600"/>
                </a:lnTo>
                <a:lnTo>
                  <a:pt x="109723" y="48675"/>
                </a:lnTo>
                <a:lnTo>
                  <a:pt x="109318" y="49827"/>
                </a:lnTo>
                <a:lnTo>
                  <a:pt x="108833" y="50825"/>
                </a:lnTo>
                <a:lnTo>
                  <a:pt x="108347" y="51900"/>
                </a:lnTo>
                <a:lnTo>
                  <a:pt x="108186" y="52591"/>
                </a:lnTo>
                <a:lnTo>
                  <a:pt x="108024" y="52898"/>
                </a:lnTo>
                <a:lnTo>
                  <a:pt x="107296" y="52898"/>
                </a:lnTo>
                <a:lnTo>
                  <a:pt x="106325" y="52744"/>
                </a:lnTo>
                <a:lnTo>
                  <a:pt x="105434" y="52437"/>
                </a:lnTo>
                <a:lnTo>
                  <a:pt x="104949" y="52437"/>
                </a:lnTo>
                <a:lnTo>
                  <a:pt x="104625" y="52744"/>
                </a:lnTo>
                <a:lnTo>
                  <a:pt x="104463" y="53666"/>
                </a:lnTo>
                <a:lnTo>
                  <a:pt x="104463" y="54664"/>
                </a:lnTo>
                <a:lnTo>
                  <a:pt x="104302" y="55738"/>
                </a:lnTo>
                <a:lnTo>
                  <a:pt x="103978" y="56429"/>
                </a:lnTo>
                <a:lnTo>
                  <a:pt x="103654" y="57351"/>
                </a:lnTo>
                <a:lnTo>
                  <a:pt x="103492" y="58502"/>
                </a:lnTo>
                <a:lnTo>
                  <a:pt x="103492" y="59577"/>
                </a:lnTo>
                <a:lnTo>
                  <a:pt x="103250" y="60422"/>
                </a:lnTo>
                <a:lnTo>
                  <a:pt x="102764" y="60882"/>
                </a:lnTo>
                <a:lnTo>
                  <a:pt x="102440" y="61036"/>
                </a:lnTo>
                <a:lnTo>
                  <a:pt x="102117" y="61190"/>
                </a:lnTo>
                <a:lnTo>
                  <a:pt x="101793" y="58809"/>
                </a:lnTo>
                <a:lnTo>
                  <a:pt x="101389" y="56737"/>
                </a:lnTo>
                <a:lnTo>
                  <a:pt x="101065" y="54971"/>
                </a:lnTo>
                <a:lnTo>
                  <a:pt x="100741" y="53819"/>
                </a:lnTo>
                <a:lnTo>
                  <a:pt x="100418" y="53358"/>
                </a:lnTo>
                <a:lnTo>
                  <a:pt x="99932" y="53666"/>
                </a:lnTo>
                <a:lnTo>
                  <a:pt x="99366" y="54510"/>
                </a:lnTo>
                <a:lnTo>
                  <a:pt x="98718" y="55585"/>
                </a:lnTo>
                <a:lnTo>
                  <a:pt x="98071" y="56276"/>
                </a:lnTo>
                <a:lnTo>
                  <a:pt x="97343" y="56429"/>
                </a:lnTo>
                <a:lnTo>
                  <a:pt x="96857" y="56122"/>
                </a:lnTo>
                <a:lnTo>
                  <a:pt x="96534" y="55278"/>
                </a:lnTo>
                <a:lnTo>
                  <a:pt x="96372" y="54203"/>
                </a:lnTo>
                <a:lnTo>
                  <a:pt x="96534" y="53205"/>
                </a:lnTo>
                <a:lnTo>
                  <a:pt x="97019" y="52437"/>
                </a:lnTo>
                <a:lnTo>
                  <a:pt x="97585" y="52207"/>
                </a:lnTo>
                <a:lnTo>
                  <a:pt x="98556" y="51746"/>
                </a:lnTo>
                <a:lnTo>
                  <a:pt x="99527" y="50825"/>
                </a:lnTo>
                <a:lnTo>
                  <a:pt x="100256" y="49827"/>
                </a:lnTo>
                <a:lnTo>
                  <a:pt x="100741" y="48752"/>
                </a:lnTo>
                <a:lnTo>
                  <a:pt x="100903" y="47907"/>
                </a:lnTo>
                <a:lnTo>
                  <a:pt x="100741" y="47293"/>
                </a:lnTo>
                <a:lnTo>
                  <a:pt x="99932" y="46986"/>
                </a:lnTo>
                <a:lnTo>
                  <a:pt x="99042" y="46986"/>
                </a:lnTo>
                <a:lnTo>
                  <a:pt x="97747" y="46986"/>
                </a:lnTo>
                <a:lnTo>
                  <a:pt x="96695" y="46986"/>
                </a:lnTo>
                <a:lnTo>
                  <a:pt x="95482" y="46986"/>
                </a:lnTo>
                <a:lnTo>
                  <a:pt x="94187" y="47140"/>
                </a:lnTo>
                <a:lnTo>
                  <a:pt x="93297" y="47140"/>
                </a:lnTo>
                <a:lnTo>
                  <a:pt x="92973" y="47140"/>
                </a:lnTo>
                <a:lnTo>
                  <a:pt x="92811" y="47140"/>
                </a:lnTo>
                <a:lnTo>
                  <a:pt x="92650" y="46986"/>
                </a:lnTo>
                <a:lnTo>
                  <a:pt x="92326" y="46833"/>
                </a:lnTo>
                <a:lnTo>
                  <a:pt x="91840" y="46756"/>
                </a:lnTo>
                <a:lnTo>
                  <a:pt x="91598" y="46449"/>
                </a:lnTo>
                <a:lnTo>
                  <a:pt x="91274" y="46142"/>
                </a:lnTo>
                <a:lnTo>
                  <a:pt x="90950" y="45681"/>
                </a:lnTo>
                <a:lnTo>
                  <a:pt x="90788" y="45220"/>
                </a:lnTo>
                <a:lnTo>
                  <a:pt x="90627" y="44376"/>
                </a:lnTo>
                <a:lnTo>
                  <a:pt x="90141" y="43608"/>
                </a:lnTo>
                <a:lnTo>
                  <a:pt x="89413" y="43147"/>
                </a:lnTo>
                <a:lnTo>
                  <a:pt x="87956" y="43071"/>
                </a:lnTo>
                <a:lnTo>
                  <a:pt x="87066" y="42917"/>
                </a:lnTo>
                <a:lnTo>
                  <a:pt x="86419" y="42610"/>
                </a:lnTo>
                <a:lnTo>
                  <a:pt x="85933" y="42303"/>
                </a:lnTo>
                <a:lnTo>
                  <a:pt x="85529" y="42149"/>
                </a:lnTo>
                <a:lnTo>
                  <a:pt x="85043" y="42303"/>
                </a:lnTo>
                <a:lnTo>
                  <a:pt x="84396" y="43071"/>
                </a:lnTo>
                <a:lnTo>
                  <a:pt x="84072" y="43761"/>
                </a:lnTo>
                <a:lnTo>
                  <a:pt x="84396" y="44376"/>
                </a:lnTo>
                <a:lnTo>
                  <a:pt x="85043" y="44836"/>
                </a:lnTo>
                <a:lnTo>
                  <a:pt x="85853" y="45067"/>
                </a:lnTo>
                <a:lnTo>
                  <a:pt x="86581" y="45527"/>
                </a:lnTo>
                <a:lnTo>
                  <a:pt x="87228" y="45988"/>
                </a:lnTo>
                <a:lnTo>
                  <a:pt x="87228" y="46449"/>
                </a:lnTo>
                <a:lnTo>
                  <a:pt x="87066" y="46833"/>
                </a:lnTo>
                <a:lnTo>
                  <a:pt x="86743" y="47140"/>
                </a:lnTo>
                <a:lnTo>
                  <a:pt x="86419" y="47293"/>
                </a:lnTo>
                <a:lnTo>
                  <a:pt x="86095" y="47293"/>
                </a:lnTo>
                <a:lnTo>
                  <a:pt x="85853" y="47447"/>
                </a:lnTo>
                <a:lnTo>
                  <a:pt x="85529" y="47447"/>
                </a:lnTo>
                <a:lnTo>
                  <a:pt x="85205" y="47600"/>
                </a:lnTo>
                <a:lnTo>
                  <a:pt x="85043" y="47907"/>
                </a:lnTo>
                <a:lnTo>
                  <a:pt x="84881" y="48214"/>
                </a:lnTo>
                <a:lnTo>
                  <a:pt x="84881" y="49366"/>
                </a:lnTo>
                <a:lnTo>
                  <a:pt x="85043" y="50978"/>
                </a:lnTo>
                <a:lnTo>
                  <a:pt x="85367" y="52744"/>
                </a:lnTo>
                <a:lnTo>
                  <a:pt x="85933" y="54357"/>
                </a:lnTo>
                <a:lnTo>
                  <a:pt x="86419" y="55738"/>
                </a:lnTo>
                <a:lnTo>
                  <a:pt x="86904" y="57504"/>
                </a:lnTo>
                <a:lnTo>
                  <a:pt x="87390" y="59731"/>
                </a:lnTo>
                <a:lnTo>
                  <a:pt x="87552" y="61727"/>
                </a:lnTo>
                <a:lnTo>
                  <a:pt x="86904" y="61880"/>
                </a:lnTo>
                <a:lnTo>
                  <a:pt x="86419" y="61880"/>
                </a:lnTo>
                <a:lnTo>
                  <a:pt x="85205" y="61880"/>
                </a:lnTo>
                <a:lnTo>
                  <a:pt x="83506" y="62188"/>
                </a:lnTo>
                <a:lnTo>
                  <a:pt x="81968" y="62495"/>
                </a:lnTo>
                <a:lnTo>
                  <a:pt x="80350" y="62955"/>
                </a:lnTo>
                <a:lnTo>
                  <a:pt x="79298" y="63493"/>
                </a:lnTo>
                <a:lnTo>
                  <a:pt x="78651" y="64414"/>
                </a:lnTo>
                <a:lnTo>
                  <a:pt x="78489" y="65566"/>
                </a:lnTo>
                <a:lnTo>
                  <a:pt x="78489" y="66641"/>
                </a:lnTo>
                <a:lnTo>
                  <a:pt x="78165" y="67485"/>
                </a:lnTo>
                <a:lnTo>
                  <a:pt x="77275" y="68714"/>
                </a:lnTo>
                <a:lnTo>
                  <a:pt x="76142" y="69558"/>
                </a:lnTo>
                <a:lnTo>
                  <a:pt x="74605" y="70326"/>
                </a:lnTo>
                <a:lnTo>
                  <a:pt x="73068" y="71017"/>
                </a:lnTo>
                <a:lnTo>
                  <a:pt x="71854" y="71938"/>
                </a:lnTo>
                <a:lnTo>
                  <a:pt x="70721" y="72936"/>
                </a:lnTo>
                <a:lnTo>
                  <a:pt x="69993" y="74011"/>
                </a:lnTo>
                <a:lnTo>
                  <a:pt x="68698" y="75316"/>
                </a:lnTo>
                <a:lnTo>
                  <a:pt x="67322" y="76621"/>
                </a:lnTo>
                <a:lnTo>
                  <a:pt x="65947" y="77850"/>
                </a:lnTo>
                <a:lnTo>
                  <a:pt x="64652" y="78848"/>
                </a:lnTo>
                <a:lnTo>
                  <a:pt x="63762" y="79616"/>
                </a:lnTo>
                <a:lnTo>
                  <a:pt x="62629" y="80307"/>
                </a:lnTo>
                <a:lnTo>
                  <a:pt x="61254" y="81381"/>
                </a:lnTo>
                <a:lnTo>
                  <a:pt x="59716" y="82380"/>
                </a:lnTo>
                <a:lnTo>
                  <a:pt x="58341" y="83608"/>
                </a:lnTo>
                <a:lnTo>
                  <a:pt x="57208" y="84606"/>
                </a:lnTo>
                <a:lnTo>
                  <a:pt x="55832" y="85911"/>
                </a:lnTo>
                <a:lnTo>
                  <a:pt x="54295" y="86986"/>
                </a:lnTo>
                <a:lnTo>
                  <a:pt x="52838" y="87447"/>
                </a:lnTo>
                <a:lnTo>
                  <a:pt x="52272" y="87677"/>
                </a:lnTo>
                <a:lnTo>
                  <a:pt x="51948" y="88445"/>
                </a:lnTo>
                <a:lnTo>
                  <a:pt x="51625" y="89596"/>
                </a:lnTo>
                <a:lnTo>
                  <a:pt x="51301" y="90825"/>
                </a:lnTo>
                <a:lnTo>
                  <a:pt x="50815" y="92437"/>
                </a:lnTo>
                <a:lnTo>
                  <a:pt x="50654" y="94203"/>
                </a:lnTo>
                <a:lnTo>
                  <a:pt x="50977" y="95815"/>
                </a:lnTo>
                <a:lnTo>
                  <a:pt x="51301" y="96967"/>
                </a:lnTo>
                <a:lnTo>
                  <a:pt x="51463" y="98502"/>
                </a:lnTo>
                <a:lnTo>
                  <a:pt x="51301" y="100115"/>
                </a:lnTo>
                <a:lnTo>
                  <a:pt x="50977" y="101420"/>
                </a:lnTo>
                <a:lnTo>
                  <a:pt x="50411" y="102571"/>
                </a:lnTo>
                <a:lnTo>
                  <a:pt x="49763" y="103800"/>
                </a:lnTo>
                <a:lnTo>
                  <a:pt x="49278" y="105105"/>
                </a:lnTo>
                <a:lnTo>
                  <a:pt x="49116" y="106410"/>
                </a:lnTo>
                <a:lnTo>
                  <a:pt x="49116" y="107792"/>
                </a:lnTo>
                <a:lnTo>
                  <a:pt x="49116" y="108790"/>
                </a:lnTo>
                <a:lnTo>
                  <a:pt x="48954" y="109712"/>
                </a:lnTo>
                <a:lnTo>
                  <a:pt x="48631" y="110403"/>
                </a:lnTo>
                <a:lnTo>
                  <a:pt x="47902" y="110710"/>
                </a:lnTo>
                <a:lnTo>
                  <a:pt x="47093" y="111170"/>
                </a:lnTo>
                <a:lnTo>
                  <a:pt x="46527" y="112168"/>
                </a:lnTo>
                <a:lnTo>
                  <a:pt x="46365" y="113550"/>
                </a:lnTo>
                <a:lnTo>
                  <a:pt x="45879" y="114241"/>
                </a:lnTo>
                <a:lnTo>
                  <a:pt x="44908" y="115009"/>
                </a:lnTo>
                <a:lnTo>
                  <a:pt x="43857" y="115547"/>
                </a:lnTo>
                <a:lnTo>
                  <a:pt x="42886" y="116314"/>
                </a:lnTo>
                <a:lnTo>
                  <a:pt x="42319" y="117236"/>
                </a:lnTo>
                <a:lnTo>
                  <a:pt x="41672" y="118234"/>
                </a:lnTo>
                <a:lnTo>
                  <a:pt x="40863" y="119078"/>
                </a:lnTo>
                <a:lnTo>
                  <a:pt x="39973" y="119692"/>
                </a:lnTo>
                <a:lnTo>
                  <a:pt x="39002" y="120000"/>
                </a:lnTo>
                <a:lnTo>
                  <a:pt x="38273" y="119846"/>
                </a:lnTo>
                <a:lnTo>
                  <a:pt x="37626" y="119232"/>
                </a:lnTo>
                <a:lnTo>
                  <a:pt x="36736" y="118234"/>
                </a:lnTo>
                <a:lnTo>
                  <a:pt x="35765" y="116928"/>
                </a:lnTo>
                <a:lnTo>
                  <a:pt x="34875" y="115393"/>
                </a:lnTo>
                <a:lnTo>
                  <a:pt x="34227" y="113934"/>
                </a:lnTo>
                <a:lnTo>
                  <a:pt x="34066" y="112476"/>
                </a:lnTo>
                <a:lnTo>
                  <a:pt x="33742" y="110710"/>
                </a:lnTo>
                <a:lnTo>
                  <a:pt x="33014" y="108790"/>
                </a:lnTo>
                <a:lnTo>
                  <a:pt x="31881" y="106871"/>
                </a:lnTo>
                <a:lnTo>
                  <a:pt x="30829" y="105105"/>
                </a:lnTo>
                <a:lnTo>
                  <a:pt x="30020" y="103953"/>
                </a:lnTo>
                <a:lnTo>
                  <a:pt x="29211" y="102571"/>
                </a:lnTo>
                <a:lnTo>
                  <a:pt x="28482" y="100575"/>
                </a:lnTo>
                <a:lnTo>
                  <a:pt x="27673" y="98042"/>
                </a:lnTo>
                <a:lnTo>
                  <a:pt x="26783" y="95508"/>
                </a:lnTo>
                <a:lnTo>
                  <a:pt x="25812" y="93282"/>
                </a:lnTo>
                <a:lnTo>
                  <a:pt x="24760" y="91285"/>
                </a:lnTo>
                <a:lnTo>
                  <a:pt x="23627" y="88905"/>
                </a:lnTo>
                <a:lnTo>
                  <a:pt x="22899" y="86525"/>
                </a:lnTo>
                <a:lnTo>
                  <a:pt x="22090" y="84299"/>
                </a:lnTo>
                <a:lnTo>
                  <a:pt x="21766" y="82380"/>
                </a:lnTo>
                <a:lnTo>
                  <a:pt x="21281" y="80307"/>
                </a:lnTo>
                <a:lnTo>
                  <a:pt x="20714" y="78310"/>
                </a:lnTo>
                <a:lnTo>
                  <a:pt x="20067" y="76468"/>
                </a:lnTo>
                <a:lnTo>
                  <a:pt x="19743" y="75009"/>
                </a:lnTo>
                <a:lnTo>
                  <a:pt x="19420" y="73704"/>
                </a:lnTo>
                <a:lnTo>
                  <a:pt x="19177" y="72245"/>
                </a:lnTo>
                <a:lnTo>
                  <a:pt x="18853" y="70786"/>
                </a:lnTo>
                <a:lnTo>
                  <a:pt x="18691" y="69251"/>
                </a:lnTo>
                <a:lnTo>
                  <a:pt x="19015" y="68099"/>
                </a:lnTo>
                <a:lnTo>
                  <a:pt x="19339" y="66948"/>
                </a:lnTo>
                <a:lnTo>
                  <a:pt x="19420" y="65873"/>
                </a:lnTo>
                <a:lnTo>
                  <a:pt x="19420" y="65028"/>
                </a:lnTo>
                <a:lnTo>
                  <a:pt x="19015" y="64261"/>
                </a:lnTo>
                <a:lnTo>
                  <a:pt x="18530" y="63646"/>
                </a:lnTo>
                <a:lnTo>
                  <a:pt x="18368" y="62648"/>
                </a:lnTo>
                <a:lnTo>
                  <a:pt x="18368" y="61497"/>
                </a:lnTo>
                <a:lnTo>
                  <a:pt x="18206" y="60575"/>
                </a:lnTo>
                <a:lnTo>
                  <a:pt x="17882" y="60115"/>
                </a:lnTo>
                <a:lnTo>
                  <a:pt x="17559" y="59961"/>
                </a:lnTo>
                <a:lnTo>
                  <a:pt x="17316" y="60115"/>
                </a:lnTo>
                <a:lnTo>
                  <a:pt x="16992" y="60422"/>
                </a:lnTo>
                <a:lnTo>
                  <a:pt x="16668" y="60729"/>
                </a:lnTo>
                <a:lnTo>
                  <a:pt x="16345" y="61036"/>
                </a:lnTo>
                <a:lnTo>
                  <a:pt x="16183" y="61343"/>
                </a:lnTo>
                <a:lnTo>
                  <a:pt x="16183" y="61727"/>
                </a:lnTo>
                <a:lnTo>
                  <a:pt x="16345" y="62034"/>
                </a:lnTo>
                <a:lnTo>
                  <a:pt x="16507" y="62188"/>
                </a:lnTo>
                <a:lnTo>
                  <a:pt x="16668" y="62648"/>
                </a:lnTo>
                <a:lnTo>
                  <a:pt x="16345" y="63416"/>
                </a:lnTo>
                <a:lnTo>
                  <a:pt x="15697" y="64261"/>
                </a:lnTo>
                <a:lnTo>
                  <a:pt x="14807" y="65182"/>
                </a:lnTo>
                <a:lnTo>
                  <a:pt x="13432" y="66026"/>
                </a:lnTo>
                <a:lnTo>
                  <a:pt x="11975" y="66487"/>
                </a:lnTo>
                <a:lnTo>
                  <a:pt x="10600" y="66333"/>
                </a:lnTo>
                <a:lnTo>
                  <a:pt x="9224" y="65566"/>
                </a:lnTo>
                <a:lnTo>
                  <a:pt x="7606" y="64568"/>
                </a:lnTo>
                <a:lnTo>
                  <a:pt x="6068" y="63416"/>
                </a:lnTo>
                <a:lnTo>
                  <a:pt x="4855" y="62034"/>
                </a:lnTo>
                <a:lnTo>
                  <a:pt x="3722" y="60729"/>
                </a:lnTo>
                <a:lnTo>
                  <a:pt x="2993" y="59808"/>
                </a:lnTo>
                <a:lnTo>
                  <a:pt x="2832" y="59424"/>
                </a:lnTo>
                <a:lnTo>
                  <a:pt x="3155" y="59117"/>
                </a:lnTo>
                <a:lnTo>
                  <a:pt x="4045" y="59117"/>
                </a:lnTo>
                <a:lnTo>
                  <a:pt x="5178" y="58963"/>
                </a:lnTo>
                <a:lnTo>
                  <a:pt x="6392" y="58809"/>
                </a:lnTo>
                <a:lnTo>
                  <a:pt x="7606" y="58502"/>
                </a:lnTo>
                <a:lnTo>
                  <a:pt x="8415" y="58042"/>
                </a:lnTo>
                <a:lnTo>
                  <a:pt x="8739" y="57504"/>
                </a:lnTo>
                <a:lnTo>
                  <a:pt x="8577" y="56890"/>
                </a:lnTo>
                <a:lnTo>
                  <a:pt x="8091" y="56737"/>
                </a:lnTo>
                <a:lnTo>
                  <a:pt x="7363" y="57044"/>
                </a:lnTo>
                <a:lnTo>
                  <a:pt x="6392" y="57197"/>
                </a:lnTo>
                <a:lnTo>
                  <a:pt x="5340" y="57351"/>
                </a:lnTo>
                <a:lnTo>
                  <a:pt x="4045" y="57197"/>
                </a:lnTo>
                <a:lnTo>
                  <a:pt x="2670" y="56429"/>
                </a:lnTo>
                <a:lnTo>
                  <a:pt x="1699" y="55585"/>
                </a:lnTo>
                <a:lnTo>
                  <a:pt x="971" y="54510"/>
                </a:lnTo>
                <a:lnTo>
                  <a:pt x="0" y="53666"/>
                </a:lnTo>
                <a:lnTo>
                  <a:pt x="161" y="53512"/>
                </a:lnTo>
                <a:lnTo>
                  <a:pt x="323" y="53358"/>
                </a:lnTo>
                <a:lnTo>
                  <a:pt x="971" y="52591"/>
                </a:lnTo>
                <a:lnTo>
                  <a:pt x="1456" y="51900"/>
                </a:lnTo>
                <a:lnTo>
                  <a:pt x="2022" y="51132"/>
                </a:lnTo>
                <a:lnTo>
                  <a:pt x="2993" y="50825"/>
                </a:lnTo>
                <a:lnTo>
                  <a:pt x="4207" y="50825"/>
                </a:lnTo>
                <a:lnTo>
                  <a:pt x="5583" y="50978"/>
                </a:lnTo>
                <a:lnTo>
                  <a:pt x="6392" y="50825"/>
                </a:lnTo>
                <a:lnTo>
                  <a:pt x="7039" y="50671"/>
                </a:lnTo>
                <a:lnTo>
                  <a:pt x="7606" y="50518"/>
                </a:lnTo>
                <a:lnTo>
                  <a:pt x="8415" y="50671"/>
                </a:lnTo>
                <a:lnTo>
                  <a:pt x="9629" y="50825"/>
                </a:lnTo>
                <a:lnTo>
                  <a:pt x="10761" y="50518"/>
                </a:lnTo>
                <a:lnTo>
                  <a:pt x="11490" y="49827"/>
                </a:lnTo>
                <a:lnTo>
                  <a:pt x="11813" y="48905"/>
                </a:lnTo>
                <a:lnTo>
                  <a:pt x="11409" y="47907"/>
                </a:lnTo>
                <a:lnTo>
                  <a:pt x="10761" y="46833"/>
                </a:lnTo>
                <a:lnTo>
                  <a:pt x="10114" y="46142"/>
                </a:lnTo>
                <a:lnTo>
                  <a:pt x="9224" y="45067"/>
                </a:lnTo>
                <a:lnTo>
                  <a:pt x="8415" y="43608"/>
                </a:lnTo>
                <a:lnTo>
                  <a:pt x="8253" y="41996"/>
                </a:lnTo>
                <a:lnTo>
                  <a:pt x="7929" y="41151"/>
                </a:lnTo>
                <a:lnTo>
                  <a:pt x="7363" y="40537"/>
                </a:lnTo>
                <a:lnTo>
                  <a:pt x="6392" y="40076"/>
                </a:lnTo>
                <a:lnTo>
                  <a:pt x="5745" y="39616"/>
                </a:lnTo>
                <a:lnTo>
                  <a:pt x="5502" y="39078"/>
                </a:lnTo>
                <a:lnTo>
                  <a:pt x="5745" y="38157"/>
                </a:lnTo>
                <a:lnTo>
                  <a:pt x="6392" y="37312"/>
                </a:lnTo>
                <a:lnTo>
                  <a:pt x="7363" y="36391"/>
                </a:lnTo>
                <a:lnTo>
                  <a:pt x="8091" y="35700"/>
                </a:lnTo>
                <a:lnTo>
                  <a:pt x="8739" y="35086"/>
                </a:lnTo>
                <a:lnTo>
                  <a:pt x="9224" y="35086"/>
                </a:lnTo>
                <a:lnTo>
                  <a:pt x="9952" y="35393"/>
                </a:lnTo>
                <a:lnTo>
                  <a:pt x="10761" y="35700"/>
                </a:lnTo>
                <a:lnTo>
                  <a:pt x="11490" y="35777"/>
                </a:lnTo>
                <a:lnTo>
                  <a:pt x="11975" y="35547"/>
                </a:lnTo>
                <a:lnTo>
                  <a:pt x="12461" y="35086"/>
                </a:lnTo>
                <a:lnTo>
                  <a:pt x="13270" y="34932"/>
                </a:lnTo>
                <a:lnTo>
                  <a:pt x="14160" y="35086"/>
                </a:lnTo>
                <a:lnTo>
                  <a:pt x="14807" y="35393"/>
                </a:lnTo>
                <a:lnTo>
                  <a:pt x="15536" y="35086"/>
                </a:lnTo>
                <a:lnTo>
                  <a:pt x="16345" y="34318"/>
                </a:lnTo>
                <a:lnTo>
                  <a:pt x="16992" y="33320"/>
                </a:lnTo>
                <a:lnTo>
                  <a:pt x="17316" y="32245"/>
                </a:lnTo>
                <a:lnTo>
                  <a:pt x="17559" y="31554"/>
                </a:lnTo>
                <a:lnTo>
                  <a:pt x="18368" y="30940"/>
                </a:lnTo>
                <a:lnTo>
                  <a:pt x="19339" y="30633"/>
                </a:lnTo>
                <a:lnTo>
                  <a:pt x="20229" y="30326"/>
                </a:lnTo>
                <a:lnTo>
                  <a:pt x="20876" y="30095"/>
                </a:lnTo>
                <a:lnTo>
                  <a:pt x="21200" y="29328"/>
                </a:lnTo>
                <a:lnTo>
                  <a:pt x="21766" y="28023"/>
                </a:lnTo>
                <a:lnTo>
                  <a:pt x="22090" y="26641"/>
                </a:lnTo>
                <a:lnTo>
                  <a:pt x="22575" y="25796"/>
                </a:lnTo>
                <a:lnTo>
                  <a:pt x="22899" y="25489"/>
                </a:lnTo>
                <a:lnTo>
                  <a:pt x="23465" y="25335"/>
                </a:lnTo>
                <a:lnTo>
                  <a:pt x="24275" y="25028"/>
                </a:lnTo>
                <a:lnTo>
                  <a:pt x="24922" y="24568"/>
                </a:lnTo>
                <a:lnTo>
                  <a:pt x="25084" y="23877"/>
                </a:lnTo>
                <a:lnTo>
                  <a:pt x="25084" y="23262"/>
                </a:lnTo>
                <a:lnTo>
                  <a:pt x="25165" y="22725"/>
                </a:lnTo>
                <a:lnTo>
                  <a:pt x="25488" y="22418"/>
                </a:lnTo>
                <a:lnTo>
                  <a:pt x="25650" y="22111"/>
                </a:lnTo>
                <a:lnTo>
                  <a:pt x="25974" y="21804"/>
                </a:lnTo>
                <a:lnTo>
                  <a:pt x="26298" y="21650"/>
                </a:lnTo>
                <a:lnTo>
                  <a:pt x="26783" y="21650"/>
                </a:lnTo>
                <a:lnTo>
                  <a:pt x="27107" y="21497"/>
                </a:lnTo>
                <a:lnTo>
                  <a:pt x="27673" y="21190"/>
                </a:lnTo>
                <a:lnTo>
                  <a:pt x="27835" y="20499"/>
                </a:lnTo>
                <a:lnTo>
                  <a:pt x="27835" y="19424"/>
                </a:lnTo>
                <a:lnTo>
                  <a:pt x="27997" y="18426"/>
                </a:lnTo>
                <a:lnTo>
                  <a:pt x="28159" y="17504"/>
                </a:lnTo>
                <a:lnTo>
                  <a:pt x="28644" y="16660"/>
                </a:lnTo>
                <a:lnTo>
                  <a:pt x="29211" y="15892"/>
                </a:lnTo>
                <a:lnTo>
                  <a:pt x="30182" y="15431"/>
                </a:lnTo>
                <a:lnTo>
                  <a:pt x="30505" y="15355"/>
                </a:lnTo>
                <a:lnTo>
                  <a:pt x="30667" y="15047"/>
                </a:lnTo>
                <a:lnTo>
                  <a:pt x="30667" y="14894"/>
                </a:lnTo>
                <a:lnTo>
                  <a:pt x="30505" y="14587"/>
                </a:lnTo>
                <a:lnTo>
                  <a:pt x="30182" y="14280"/>
                </a:lnTo>
                <a:lnTo>
                  <a:pt x="29858" y="13973"/>
                </a:lnTo>
                <a:lnTo>
                  <a:pt x="29534" y="13819"/>
                </a:lnTo>
                <a:lnTo>
                  <a:pt x="29130" y="13666"/>
                </a:lnTo>
                <a:lnTo>
                  <a:pt x="28644" y="13512"/>
                </a:lnTo>
                <a:lnTo>
                  <a:pt x="28159" y="13666"/>
                </a:lnTo>
                <a:lnTo>
                  <a:pt x="27349" y="13435"/>
                </a:lnTo>
                <a:lnTo>
                  <a:pt x="26783" y="12821"/>
                </a:lnTo>
                <a:lnTo>
                  <a:pt x="26298" y="11746"/>
                </a:lnTo>
                <a:lnTo>
                  <a:pt x="25812" y="10902"/>
                </a:lnTo>
                <a:lnTo>
                  <a:pt x="25650" y="9980"/>
                </a:lnTo>
                <a:lnTo>
                  <a:pt x="25488" y="9750"/>
                </a:lnTo>
                <a:lnTo>
                  <a:pt x="25488" y="9443"/>
                </a:lnTo>
                <a:lnTo>
                  <a:pt x="25488" y="8522"/>
                </a:lnTo>
                <a:lnTo>
                  <a:pt x="25488" y="7523"/>
                </a:lnTo>
                <a:lnTo>
                  <a:pt x="25327" y="6449"/>
                </a:lnTo>
                <a:lnTo>
                  <a:pt x="24922" y="5911"/>
                </a:lnTo>
                <a:lnTo>
                  <a:pt x="24760" y="5758"/>
                </a:lnTo>
                <a:lnTo>
                  <a:pt x="24598" y="5451"/>
                </a:lnTo>
                <a:lnTo>
                  <a:pt x="24760" y="4990"/>
                </a:lnTo>
                <a:lnTo>
                  <a:pt x="24922" y="4683"/>
                </a:lnTo>
                <a:lnTo>
                  <a:pt x="25165" y="4376"/>
                </a:lnTo>
                <a:lnTo>
                  <a:pt x="25488" y="4145"/>
                </a:lnTo>
                <a:lnTo>
                  <a:pt x="25974" y="3838"/>
                </a:lnTo>
                <a:lnTo>
                  <a:pt x="26459" y="3685"/>
                </a:lnTo>
                <a:lnTo>
                  <a:pt x="27107" y="3685"/>
                </a:lnTo>
                <a:lnTo>
                  <a:pt x="28482" y="3838"/>
                </a:lnTo>
                <a:lnTo>
                  <a:pt x="29858" y="4222"/>
                </a:lnTo>
                <a:lnTo>
                  <a:pt x="31233" y="4683"/>
                </a:lnTo>
                <a:lnTo>
                  <a:pt x="32690" y="4990"/>
                </a:lnTo>
                <a:lnTo>
                  <a:pt x="33580" y="4683"/>
                </a:lnTo>
                <a:lnTo>
                  <a:pt x="34713" y="4145"/>
                </a:lnTo>
                <a:lnTo>
                  <a:pt x="35927" y="3685"/>
                </a:lnTo>
                <a:lnTo>
                  <a:pt x="36979" y="3378"/>
                </a:lnTo>
                <a:lnTo>
                  <a:pt x="37788" y="3071"/>
                </a:lnTo>
                <a:lnTo>
                  <a:pt x="38273" y="2610"/>
                </a:lnTo>
                <a:lnTo>
                  <a:pt x="38759" y="1919"/>
                </a:lnTo>
                <a:lnTo>
                  <a:pt x="39163" y="1151"/>
                </a:lnTo>
                <a:lnTo>
                  <a:pt x="39487" y="460"/>
                </a:lnTo>
                <a:lnTo>
                  <a:pt x="39487" y="153"/>
                </a:lnTo>
                <a:lnTo>
                  <a:pt x="41186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6011675" y="2102515"/>
            <a:ext cx="1070400" cy="95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553" y="108235"/>
                </a:moveTo>
                <a:lnTo>
                  <a:pt x="94104" y="108359"/>
                </a:lnTo>
                <a:lnTo>
                  <a:pt x="94820" y="108606"/>
                </a:lnTo>
                <a:lnTo>
                  <a:pt x="95647" y="109040"/>
                </a:lnTo>
                <a:lnTo>
                  <a:pt x="96639" y="109411"/>
                </a:lnTo>
                <a:lnTo>
                  <a:pt x="97685" y="109783"/>
                </a:lnTo>
                <a:lnTo>
                  <a:pt x="98622" y="109907"/>
                </a:lnTo>
                <a:lnTo>
                  <a:pt x="99449" y="109659"/>
                </a:lnTo>
                <a:lnTo>
                  <a:pt x="100330" y="109287"/>
                </a:lnTo>
                <a:lnTo>
                  <a:pt x="101157" y="108978"/>
                </a:lnTo>
                <a:lnTo>
                  <a:pt x="102038" y="108606"/>
                </a:lnTo>
                <a:lnTo>
                  <a:pt x="102754" y="108359"/>
                </a:lnTo>
                <a:lnTo>
                  <a:pt x="103305" y="108359"/>
                </a:lnTo>
                <a:lnTo>
                  <a:pt x="103581" y="108730"/>
                </a:lnTo>
                <a:lnTo>
                  <a:pt x="103691" y="109287"/>
                </a:lnTo>
                <a:lnTo>
                  <a:pt x="103911" y="110278"/>
                </a:lnTo>
                <a:lnTo>
                  <a:pt x="104132" y="111207"/>
                </a:lnTo>
                <a:lnTo>
                  <a:pt x="104242" y="112136"/>
                </a:lnTo>
                <a:lnTo>
                  <a:pt x="104242" y="113003"/>
                </a:lnTo>
                <a:lnTo>
                  <a:pt x="104022" y="113498"/>
                </a:lnTo>
                <a:lnTo>
                  <a:pt x="103691" y="113684"/>
                </a:lnTo>
                <a:lnTo>
                  <a:pt x="103305" y="113931"/>
                </a:lnTo>
                <a:lnTo>
                  <a:pt x="103195" y="114551"/>
                </a:lnTo>
                <a:lnTo>
                  <a:pt x="103195" y="115356"/>
                </a:lnTo>
                <a:lnTo>
                  <a:pt x="103195" y="116222"/>
                </a:lnTo>
                <a:lnTo>
                  <a:pt x="103085" y="116904"/>
                </a:lnTo>
                <a:lnTo>
                  <a:pt x="102865" y="117275"/>
                </a:lnTo>
                <a:lnTo>
                  <a:pt x="102424" y="117399"/>
                </a:lnTo>
                <a:lnTo>
                  <a:pt x="102038" y="117151"/>
                </a:lnTo>
                <a:lnTo>
                  <a:pt x="101597" y="116904"/>
                </a:lnTo>
                <a:lnTo>
                  <a:pt x="101267" y="116780"/>
                </a:lnTo>
                <a:lnTo>
                  <a:pt x="101157" y="116904"/>
                </a:lnTo>
                <a:lnTo>
                  <a:pt x="101157" y="117275"/>
                </a:lnTo>
                <a:lnTo>
                  <a:pt x="101157" y="117523"/>
                </a:lnTo>
                <a:lnTo>
                  <a:pt x="101157" y="117894"/>
                </a:lnTo>
                <a:lnTo>
                  <a:pt x="101046" y="118080"/>
                </a:lnTo>
                <a:lnTo>
                  <a:pt x="101046" y="118328"/>
                </a:lnTo>
                <a:lnTo>
                  <a:pt x="100936" y="118452"/>
                </a:lnTo>
                <a:lnTo>
                  <a:pt x="100771" y="118575"/>
                </a:lnTo>
                <a:lnTo>
                  <a:pt x="100550" y="118575"/>
                </a:lnTo>
                <a:lnTo>
                  <a:pt x="100330" y="118699"/>
                </a:lnTo>
                <a:lnTo>
                  <a:pt x="100110" y="118823"/>
                </a:lnTo>
                <a:lnTo>
                  <a:pt x="100000" y="118947"/>
                </a:lnTo>
                <a:lnTo>
                  <a:pt x="99889" y="119195"/>
                </a:lnTo>
                <a:lnTo>
                  <a:pt x="99779" y="119318"/>
                </a:lnTo>
                <a:lnTo>
                  <a:pt x="99669" y="119504"/>
                </a:lnTo>
                <a:lnTo>
                  <a:pt x="99559" y="119752"/>
                </a:lnTo>
                <a:lnTo>
                  <a:pt x="99449" y="119876"/>
                </a:lnTo>
                <a:lnTo>
                  <a:pt x="99173" y="120000"/>
                </a:lnTo>
                <a:lnTo>
                  <a:pt x="98842" y="120000"/>
                </a:lnTo>
                <a:lnTo>
                  <a:pt x="98181" y="119628"/>
                </a:lnTo>
                <a:lnTo>
                  <a:pt x="97355" y="119071"/>
                </a:lnTo>
                <a:lnTo>
                  <a:pt x="96528" y="118204"/>
                </a:lnTo>
                <a:lnTo>
                  <a:pt x="95757" y="117275"/>
                </a:lnTo>
                <a:lnTo>
                  <a:pt x="95151" y="116470"/>
                </a:lnTo>
                <a:lnTo>
                  <a:pt x="94820" y="115479"/>
                </a:lnTo>
                <a:lnTo>
                  <a:pt x="94931" y="114798"/>
                </a:lnTo>
                <a:lnTo>
                  <a:pt x="95151" y="114179"/>
                </a:lnTo>
                <a:lnTo>
                  <a:pt x="95041" y="113250"/>
                </a:lnTo>
                <a:lnTo>
                  <a:pt x="94710" y="112260"/>
                </a:lnTo>
                <a:lnTo>
                  <a:pt x="94380" y="111083"/>
                </a:lnTo>
                <a:lnTo>
                  <a:pt x="93994" y="110030"/>
                </a:lnTo>
                <a:lnTo>
                  <a:pt x="93663" y="109164"/>
                </a:lnTo>
                <a:lnTo>
                  <a:pt x="93443" y="108482"/>
                </a:lnTo>
                <a:lnTo>
                  <a:pt x="93553" y="108235"/>
                </a:lnTo>
                <a:close/>
                <a:moveTo>
                  <a:pt x="72066" y="88482"/>
                </a:moveTo>
                <a:lnTo>
                  <a:pt x="72617" y="88606"/>
                </a:lnTo>
                <a:lnTo>
                  <a:pt x="72727" y="88978"/>
                </a:lnTo>
                <a:lnTo>
                  <a:pt x="72176" y="89473"/>
                </a:lnTo>
                <a:lnTo>
                  <a:pt x="71460" y="89783"/>
                </a:lnTo>
                <a:lnTo>
                  <a:pt x="70578" y="89907"/>
                </a:lnTo>
                <a:lnTo>
                  <a:pt x="69752" y="89783"/>
                </a:lnTo>
                <a:lnTo>
                  <a:pt x="69090" y="89473"/>
                </a:lnTo>
                <a:lnTo>
                  <a:pt x="69090" y="89226"/>
                </a:lnTo>
                <a:lnTo>
                  <a:pt x="69641" y="88854"/>
                </a:lnTo>
                <a:lnTo>
                  <a:pt x="70358" y="88730"/>
                </a:lnTo>
                <a:lnTo>
                  <a:pt x="71239" y="88482"/>
                </a:lnTo>
                <a:lnTo>
                  <a:pt x="72066" y="88482"/>
                </a:lnTo>
                <a:close/>
                <a:moveTo>
                  <a:pt x="53443" y="2414"/>
                </a:moveTo>
                <a:lnTo>
                  <a:pt x="54159" y="2414"/>
                </a:lnTo>
                <a:lnTo>
                  <a:pt x="54490" y="2786"/>
                </a:lnTo>
                <a:lnTo>
                  <a:pt x="54269" y="3095"/>
                </a:lnTo>
                <a:lnTo>
                  <a:pt x="53663" y="3467"/>
                </a:lnTo>
                <a:lnTo>
                  <a:pt x="52892" y="3839"/>
                </a:lnTo>
                <a:lnTo>
                  <a:pt x="51955" y="3962"/>
                </a:lnTo>
                <a:lnTo>
                  <a:pt x="51239" y="3962"/>
                </a:lnTo>
                <a:lnTo>
                  <a:pt x="50688" y="3715"/>
                </a:lnTo>
                <a:lnTo>
                  <a:pt x="50578" y="3343"/>
                </a:lnTo>
                <a:lnTo>
                  <a:pt x="51019" y="2972"/>
                </a:lnTo>
                <a:lnTo>
                  <a:pt x="51735" y="2662"/>
                </a:lnTo>
                <a:lnTo>
                  <a:pt x="52617" y="2538"/>
                </a:lnTo>
                <a:lnTo>
                  <a:pt x="53443" y="2414"/>
                </a:lnTo>
                <a:close/>
                <a:moveTo>
                  <a:pt x="87217" y="0"/>
                </a:moveTo>
                <a:lnTo>
                  <a:pt x="87493" y="0"/>
                </a:lnTo>
                <a:lnTo>
                  <a:pt x="87713" y="495"/>
                </a:lnTo>
                <a:lnTo>
                  <a:pt x="87933" y="1362"/>
                </a:lnTo>
                <a:lnTo>
                  <a:pt x="88154" y="2414"/>
                </a:lnTo>
                <a:lnTo>
                  <a:pt x="88484" y="3343"/>
                </a:lnTo>
                <a:lnTo>
                  <a:pt x="88980" y="4086"/>
                </a:lnTo>
                <a:lnTo>
                  <a:pt x="89641" y="5015"/>
                </a:lnTo>
                <a:lnTo>
                  <a:pt x="90082" y="6315"/>
                </a:lnTo>
                <a:lnTo>
                  <a:pt x="90247" y="7863"/>
                </a:lnTo>
                <a:lnTo>
                  <a:pt x="90358" y="9287"/>
                </a:lnTo>
                <a:lnTo>
                  <a:pt x="90247" y="10402"/>
                </a:lnTo>
                <a:lnTo>
                  <a:pt x="90247" y="11207"/>
                </a:lnTo>
                <a:lnTo>
                  <a:pt x="90358" y="12012"/>
                </a:lnTo>
                <a:lnTo>
                  <a:pt x="90688" y="12507"/>
                </a:lnTo>
                <a:lnTo>
                  <a:pt x="91239" y="12631"/>
                </a:lnTo>
                <a:lnTo>
                  <a:pt x="91845" y="12507"/>
                </a:lnTo>
                <a:lnTo>
                  <a:pt x="92506" y="12260"/>
                </a:lnTo>
                <a:lnTo>
                  <a:pt x="93002" y="12136"/>
                </a:lnTo>
                <a:lnTo>
                  <a:pt x="93333" y="12260"/>
                </a:lnTo>
                <a:lnTo>
                  <a:pt x="93553" y="12507"/>
                </a:lnTo>
                <a:lnTo>
                  <a:pt x="93774" y="13003"/>
                </a:lnTo>
                <a:lnTo>
                  <a:pt x="94269" y="13374"/>
                </a:lnTo>
                <a:lnTo>
                  <a:pt x="94820" y="13808"/>
                </a:lnTo>
                <a:lnTo>
                  <a:pt x="95371" y="14427"/>
                </a:lnTo>
                <a:lnTo>
                  <a:pt x="95482" y="15108"/>
                </a:lnTo>
                <a:lnTo>
                  <a:pt x="95537" y="16532"/>
                </a:lnTo>
                <a:lnTo>
                  <a:pt x="95757" y="17832"/>
                </a:lnTo>
                <a:lnTo>
                  <a:pt x="95867" y="19195"/>
                </a:lnTo>
                <a:lnTo>
                  <a:pt x="95977" y="19876"/>
                </a:lnTo>
                <a:lnTo>
                  <a:pt x="96528" y="20495"/>
                </a:lnTo>
                <a:lnTo>
                  <a:pt x="97024" y="21052"/>
                </a:lnTo>
                <a:lnTo>
                  <a:pt x="97465" y="21795"/>
                </a:lnTo>
                <a:lnTo>
                  <a:pt x="97685" y="22600"/>
                </a:lnTo>
                <a:lnTo>
                  <a:pt x="97685" y="23900"/>
                </a:lnTo>
                <a:lnTo>
                  <a:pt x="97796" y="25139"/>
                </a:lnTo>
                <a:lnTo>
                  <a:pt x="98016" y="26068"/>
                </a:lnTo>
                <a:lnTo>
                  <a:pt x="98292" y="26687"/>
                </a:lnTo>
                <a:lnTo>
                  <a:pt x="98512" y="27120"/>
                </a:lnTo>
                <a:lnTo>
                  <a:pt x="98512" y="27616"/>
                </a:lnTo>
                <a:lnTo>
                  <a:pt x="98402" y="28235"/>
                </a:lnTo>
                <a:lnTo>
                  <a:pt x="98512" y="28668"/>
                </a:lnTo>
                <a:lnTo>
                  <a:pt x="99063" y="28916"/>
                </a:lnTo>
                <a:lnTo>
                  <a:pt x="99669" y="29164"/>
                </a:lnTo>
                <a:lnTo>
                  <a:pt x="100661" y="29659"/>
                </a:lnTo>
                <a:lnTo>
                  <a:pt x="101818" y="30216"/>
                </a:lnTo>
                <a:lnTo>
                  <a:pt x="102975" y="30959"/>
                </a:lnTo>
                <a:lnTo>
                  <a:pt x="104022" y="31640"/>
                </a:lnTo>
                <a:lnTo>
                  <a:pt x="104958" y="32383"/>
                </a:lnTo>
                <a:lnTo>
                  <a:pt x="105619" y="32941"/>
                </a:lnTo>
                <a:lnTo>
                  <a:pt x="105840" y="33436"/>
                </a:lnTo>
                <a:lnTo>
                  <a:pt x="105840" y="34303"/>
                </a:lnTo>
                <a:lnTo>
                  <a:pt x="106115" y="35108"/>
                </a:lnTo>
                <a:lnTo>
                  <a:pt x="106887" y="35789"/>
                </a:lnTo>
                <a:lnTo>
                  <a:pt x="107603" y="36656"/>
                </a:lnTo>
                <a:lnTo>
                  <a:pt x="107933" y="37461"/>
                </a:lnTo>
                <a:lnTo>
                  <a:pt x="107933" y="38328"/>
                </a:lnTo>
                <a:lnTo>
                  <a:pt x="107823" y="38761"/>
                </a:lnTo>
                <a:lnTo>
                  <a:pt x="107933" y="39504"/>
                </a:lnTo>
                <a:lnTo>
                  <a:pt x="108044" y="40123"/>
                </a:lnTo>
                <a:lnTo>
                  <a:pt x="108264" y="40433"/>
                </a:lnTo>
                <a:lnTo>
                  <a:pt x="108705" y="40557"/>
                </a:lnTo>
                <a:lnTo>
                  <a:pt x="109311" y="40247"/>
                </a:lnTo>
                <a:lnTo>
                  <a:pt x="109862" y="40000"/>
                </a:lnTo>
                <a:lnTo>
                  <a:pt x="110358" y="40309"/>
                </a:lnTo>
                <a:lnTo>
                  <a:pt x="110468" y="40557"/>
                </a:lnTo>
                <a:lnTo>
                  <a:pt x="110578" y="40557"/>
                </a:lnTo>
                <a:lnTo>
                  <a:pt x="110798" y="40557"/>
                </a:lnTo>
                <a:lnTo>
                  <a:pt x="110909" y="40557"/>
                </a:lnTo>
                <a:lnTo>
                  <a:pt x="111129" y="40557"/>
                </a:lnTo>
                <a:lnTo>
                  <a:pt x="111239" y="40557"/>
                </a:lnTo>
                <a:lnTo>
                  <a:pt x="111349" y="40557"/>
                </a:lnTo>
                <a:lnTo>
                  <a:pt x="111460" y="40681"/>
                </a:lnTo>
                <a:lnTo>
                  <a:pt x="111515" y="40804"/>
                </a:lnTo>
                <a:lnTo>
                  <a:pt x="111515" y="41052"/>
                </a:lnTo>
                <a:lnTo>
                  <a:pt x="111515" y="41547"/>
                </a:lnTo>
                <a:lnTo>
                  <a:pt x="111460" y="42600"/>
                </a:lnTo>
                <a:lnTo>
                  <a:pt x="111515" y="43529"/>
                </a:lnTo>
                <a:lnTo>
                  <a:pt x="111625" y="44272"/>
                </a:lnTo>
                <a:lnTo>
                  <a:pt x="112066" y="44829"/>
                </a:lnTo>
                <a:lnTo>
                  <a:pt x="112617" y="44953"/>
                </a:lnTo>
                <a:lnTo>
                  <a:pt x="112782" y="44953"/>
                </a:lnTo>
                <a:lnTo>
                  <a:pt x="113002" y="44953"/>
                </a:lnTo>
                <a:lnTo>
                  <a:pt x="113112" y="45201"/>
                </a:lnTo>
                <a:lnTo>
                  <a:pt x="113223" y="45325"/>
                </a:lnTo>
                <a:lnTo>
                  <a:pt x="113223" y="45572"/>
                </a:lnTo>
                <a:lnTo>
                  <a:pt x="113333" y="45820"/>
                </a:lnTo>
                <a:lnTo>
                  <a:pt x="113333" y="46068"/>
                </a:lnTo>
                <a:lnTo>
                  <a:pt x="113443" y="46253"/>
                </a:lnTo>
                <a:lnTo>
                  <a:pt x="113553" y="46377"/>
                </a:lnTo>
                <a:lnTo>
                  <a:pt x="113774" y="46501"/>
                </a:lnTo>
                <a:lnTo>
                  <a:pt x="113994" y="46501"/>
                </a:lnTo>
                <a:lnTo>
                  <a:pt x="114820" y="46625"/>
                </a:lnTo>
                <a:lnTo>
                  <a:pt x="115426" y="47368"/>
                </a:lnTo>
                <a:lnTo>
                  <a:pt x="115977" y="48173"/>
                </a:lnTo>
                <a:lnTo>
                  <a:pt x="116308" y="48916"/>
                </a:lnTo>
                <a:lnTo>
                  <a:pt x="116528" y="49597"/>
                </a:lnTo>
                <a:lnTo>
                  <a:pt x="116804" y="50464"/>
                </a:lnTo>
                <a:lnTo>
                  <a:pt x="117245" y="51269"/>
                </a:lnTo>
                <a:lnTo>
                  <a:pt x="117796" y="51640"/>
                </a:lnTo>
                <a:lnTo>
                  <a:pt x="118181" y="51517"/>
                </a:lnTo>
                <a:lnTo>
                  <a:pt x="118512" y="51269"/>
                </a:lnTo>
                <a:lnTo>
                  <a:pt x="118732" y="51021"/>
                </a:lnTo>
                <a:lnTo>
                  <a:pt x="118842" y="50897"/>
                </a:lnTo>
                <a:lnTo>
                  <a:pt x="118953" y="50773"/>
                </a:lnTo>
                <a:lnTo>
                  <a:pt x="119063" y="50773"/>
                </a:lnTo>
                <a:lnTo>
                  <a:pt x="119173" y="51021"/>
                </a:lnTo>
                <a:lnTo>
                  <a:pt x="119063" y="51269"/>
                </a:lnTo>
                <a:lnTo>
                  <a:pt x="119063" y="51640"/>
                </a:lnTo>
                <a:lnTo>
                  <a:pt x="118953" y="52198"/>
                </a:lnTo>
                <a:lnTo>
                  <a:pt x="118842" y="53312"/>
                </a:lnTo>
                <a:lnTo>
                  <a:pt x="118732" y="54489"/>
                </a:lnTo>
                <a:lnTo>
                  <a:pt x="118732" y="55789"/>
                </a:lnTo>
                <a:lnTo>
                  <a:pt x="118732" y="56842"/>
                </a:lnTo>
                <a:lnTo>
                  <a:pt x="118953" y="57585"/>
                </a:lnTo>
                <a:lnTo>
                  <a:pt x="119063" y="57708"/>
                </a:lnTo>
                <a:lnTo>
                  <a:pt x="119393" y="57708"/>
                </a:lnTo>
                <a:lnTo>
                  <a:pt x="119669" y="58266"/>
                </a:lnTo>
                <a:lnTo>
                  <a:pt x="119889" y="59009"/>
                </a:lnTo>
                <a:lnTo>
                  <a:pt x="120000" y="59628"/>
                </a:lnTo>
                <a:lnTo>
                  <a:pt x="119779" y="60061"/>
                </a:lnTo>
                <a:lnTo>
                  <a:pt x="119669" y="60433"/>
                </a:lnTo>
                <a:lnTo>
                  <a:pt x="119779" y="61052"/>
                </a:lnTo>
                <a:lnTo>
                  <a:pt x="120000" y="61609"/>
                </a:lnTo>
                <a:lnTo>
                  <a:pt x="120000" y="62352"/>
                </a:lnTo>
                <a:lnTo>
                  <a:pt x="119669" y="63034"/>
                </a:lnTo>
                <a:lnTo>
                  <a:pt x="119173" y="64024"/>
                </a:lnTo>
                <a:lnTo>
                  <a:pt x="119063" y="64953"/>
                </a:lnTo>
                <a:lnTo>
                  <a:pt x="119173" y="65758"/>
                </a:lnTo>
                <a:lnTo>
                  <a:pt x="119393" y="66377"/>
                </a:lnTo>
                <a:lnTo>
                  <a:pt x="119393" y="66873"/>
                </a:lnTo>
                <a:lnTo>
                  <a:pt x="119173" y="67554"/>
                </a:lnTo>
                <a:lnTo>
                  <a:pt x="118953" y="68544"/>
                </a:lnTo>
                <a:lnTo>
                  <a:pt x="118732" y="69597"/>
                </a:lnTo>
                <a:lnTo>
                  <a:pt x="118622" y="70526"/>
                </a:lnTo>
                <a:lnTo>
                  <a:pt x="118402" y="71826"/>
                </a:lnTo>
                <a:lnTo>
                  <a:pt x="117906" y="73065"/>
                </a:lnTo>
                <a:lnTo>
                  <a:pt x="117355" y="74117"/>
                </a:lnTo>
                <a:lnTo>
                  <a:pt x="117024" y="75170"/>
                </a:lnTo>
                <a:lnTo>
                  <a:pt x="116804" y="76099"/>
                </a:lnTo>
                <a:lnTo>
                  <a:pt x="116418" y="76718"/>
                </a:lnTo>
                <a:lnTo>
                  <a:pt x="115757" y="77213"/>
                </a:lnTo>
                <a:lnTo>
                  <a:pt x="115371" y="77461"/>
                </a:lnTo>
                <a:lnTo>
                  <a:pt x="114931" y="77770"/>
                </a:lnTo>
                <a:lnTo>
                  <a:pt x="114490" y="78513"/>
                </a:lnTo>
                <a:lnTo>
                  <a:pt x="113884" y="79566"/>
                </a:lnTo>
                <a:lnTo>
                  <a:pt x="113333" y="80743"/>
                </a:lnTo>
                <a:lnTo>
                  <a:pt x="112782" y="82167"/>
                </a:lnTo>
                <a:lnTo>
                  <a:pt x="112396" y="83405"/>
                </a:lnTo>
                <a:lnTo>
                  <a:pt x="112176" y="84582"/>
                </a:lnTo>
                <a:lnTo>
                  <a:pt x="111845" y="85758"/>
                </a:lnTo>
                <a:lnTo>
                  <a:pt x="111349" y="86687"/>
                </a:lnTo>
                <a:lnTo>
                  <a:pt x="110798" y="87554"/>
                </a:lnTo>
                <a:lnTo>
                  <a:pt x="110247" y="88482"/>
                </a:lnTo>
                <a:lnTo>
                  <a:pt x="109972" y="89597"/>
                </a:lnTo>
                <a:lnTo>
                  <a:pt x="109862" y="90897"/>
                </a:lnTo>
                <a:lnTo>
                  <a:pt x="109752" y="92321"/>
                </a:lnTo>
                <a:lnTo>
                  <a:pt x="109531" y="93869"/>
                </a:lnTo>
                <a:lnTo>
                  <a:pt x="109421" y="95046"/>
                </a:lnTo>
                <a:lnTo>
                  <a:pt x="109201" y="95975"/>
                </a:lnTo>
                <a:lnTo>
                  <a:pt x="108980" y="96346"/>
                </a:lnTo>
                <a:lnTo>
                  <a:pt x="108484" y="96346"/>
                </a:lnTo>
                <a:lnTo>
                  <a:pt x="107438" y="96346"/>
                </a:lnTo>
                <a:lnTo>
                  <a:pt x="106115" y="96594"/>
                </a:lnTo>
                <a:lnTo>
                  <a:pt x="104848" y="96718"/>
                </a:lnTo>
                <a:lnTo>
                  <a:pt x="103691" y="97027"/>
                </a:lnTo>
                <a:lnTo>
                  <a:pt x="102865" y="97523"/>
                </a:lnTo>
                <a:lnTo>
                  <a:pt x="101928" y="98513"/>
                </a:lnTo>
                <a:lnTo>
                  <a:pt x="100936" y="99195"/>
                </a:lnTo>
                <a:lnTo>
                  <a:pt x="100000" y="99814"/>
                </a:lnTo>
                <a:lnTo>
                  <a:pt x="99559" y="100000"/>
                </a:lnTo>
                <a:lnTo>
                  <a:pt x="99283" y="100247"/>
                </a:lnTo>
                <a:lnTo>
                  <a:pt x="99063" y="100619"/>
                </a:lnTo>
                <a:lnTo>
                  <a:pt x="98842" y="100990"/>
                </a:lnTo>
                <a:lnTo>
                  <a:pt x="98732" y="101362"/>
                </a:lnTo>
                <a:lnTo>
                  <a:pt x="98732" y="101671"/>
                </a:lnTo>
                <a:lnTo>
                  <a:pt x="98732" y="101795"/>
                </a:lnTo>
                <a:lnTo>
                  <a:pt x="98622" y="101919"/>
                </a:lnTo>
                <a:lnTo>
                  <a:pt x="98512" y="101919"/>
                </a:lnTo>
                <a:lnTo>
                  <a:pt x="98402" y="101795"/>
                </a:lnTo>
                <a:lnTo>
                  <a:pt x="98292" y="101671"/>
                </a:lnTo>
                <a:lnTo>
                  <a:pt x="98126" y="101486"/>
                </a:lnTo>
                <a:lnTo>
                  <a:pt x="97906" y="101114"/>
                </a:lnTo>
                <a:lnTo>
                  <a:pt x="97796" y="100866"/>
                </a:lnTo>
                <a:lnTo>
                  <a:pt x="97355" y="100247"/>
                </a:lnTo>
                <a:lnTo>
                  <a:pt x="96749" y="99938"/>
                </a:lnTo>
                <a:lnTo>
                  <a:pt x="96198" y="99566"/>
                </a:lnTo>
                <a:lnTo>
                  <a:pt x="95757" y="98823"/>
                </a:lnTo>
                <a:lnTo>
                  <a:pt x="95647" y="98513"/>
                </a:lnTo>
                <a:lnTo>
                  <a:pt x="95537" y="98390"/>
                </a:lnTo>
                <a:lnTo>
                  <a:pt x="95482" y="98390"/>
                </a:lnTo>
                <a:lnTo>
                  <a:pt x="95371" y="98390"/>
                </a:lnTo>
                <a:lnTo>
                  <a:pt x="95261" y="98575"/>
                </a:lnTo>
                <a:lnTo>
                  <a:pt x="95151" y="98823"/>
                </a:lnTo>
                <a:lnTo>
                  <a:pt x="95041" y="99195"/>
                </a:lnTo>
                <a:lnTo>
                  <a:pt x="95041" y="99566"/>
                </a:lnTo>
                <a:lnTo>
                  <a:pt x="94931" y="99690"/>
                </a:lnTo>
                <a:lnTo>
                  <a:pt x="94820" y="99814"/>
                </a:lnTo>
                <a:lnTo>
                  <a:pt x="94710" y="99814"/>
                </a:lnTo>
                <a:lnTo>
                  <a:pt x="94490" y="99690"/>
                </a:lnTo>
                <a:lnTo>
                  <a:pt x="94380" y="99566"/>
                </a:lnTo>
                <a:lnTo>
                  <a:pt x="94269" y="99318"/>
                </a:lnTo>
                <a:lnTo>
                  <a:pt x="94159" y="99195"/>
                </a:lnTo>
                <a:lnTo>
                  <a:pt x="94159" y="98947"/>
                </a:lnTo>
                <a:lnTo>
                  <a:pt x="94269" y="98699"/>
                </a:lnTo>
                <a:lnTo>
                  <a:pt x="94490" y="98513"/>
                </a:lnTo>
                <a:lnTo>
                  <a:pt x="94710" y="98390"/>
                </a:lnTo>
                <a:lnTo>
                  <a:pt x="94710" y="98142"/>
                </a:lnTo>
                <a:lnTo>
                  <a:pt x="94710" y="97894"/>
                </a:lnTo>
                <a:lnTo>
                  <a:pt x="94710" y="97647"/>
                </a:lnTo>
                <a:lnTo>
                  <a:pt x="94600" y="97523"/>
                </a:lnTo>
                <a:lnTo>
                  <a:pt x="94380" y="97275"/>
                </a:lnTo>
                <a:lnTo>
                  <a:pt x="94159" y="97275"/>
                </a:lnTo>
                <a:lnTo>
                  <a:pt x="93994" y="97151"/>
                </a:lnTo>
                <a:lnTo>
                  <a:pt x="93774" y="97151"/>
                </a:lnTo>
                <a:lnTo>
                  <a:pt x="93553" y="97399"/>
                </a:lnTo>
                <a:lnTo>
                  <a:pt x="93443" y="97647"/>
                </a:lnTo>
                <a:lnTo>
                  <a:pt x="93223" y="98018"/>
                </a:lnTo>
                <a:lnTo>
                  <a:pt x="92892" y="98823"/>
                </a:lnTo>
                <a:lnTo>
                  <a:pt x="92286" y="99566"/>
                </a:lnTo>
                <a:lnTo>
                  <a:pt x="91515" y="100123"/>
                </a:lnTo>
                <a:lnTo>
                  <a:pt x="90798" y="100495"/>
                </a:lnTo>
                <a:lnTo>
                  <a:pt x="90137" y="100619"/>
                </a:lnTo>
                <a:lnTo>
                  <a:pt x="89531" y="100371"/>
                </a:lnTo>
                <a:lnTo>
                  <a:pt x="88815" y="99814"/>
                </a:lnTo>
                <a:lnTo>
                  <a:pt x="87493" y="99195"/>
                </a:lnTo>
                <a:lnTo>
                  <a:pt x="86115" y="98575"/>
                </a:lnTo>
                <a:lnTo>
                  <a:pt x="84793" y="98266"/>
                </a:lnTo>
                <a:lnTo>
                  <a:pt x="83581" y="98018"/>
                </a:lnTo>
                <a:lnTo>
                  <a:pt x="82975" y="98018"/>
                </a:lnTo>
                <a:lnTo>
                  <a:pt x="82644" y="97894"/>
                </a:lnTo>
                <a:lnTo>
                  <a:pt x="82314" y="97770"/>
                </a:lnTo>
                <a:lnTo>
                  <a:pt x="82038" y="97523"/>
                </a:lnTo>
                <a:lnTo>
                  <a:pt x="81487" y="97151"/>
                </a:lnTo>
                <a:lnTo>
                  <a:pt x="80661" y="96594"/>
                </a:lnTo>
                <a:lnTo>
                  <a:pt x="79559" y="95851"/>
                </a:lnTo>
                <a:lnTo>
                  <a:pt x="79063" y="95046"/>
                </a:lnTo>
                <a:lnTo>
                  <a:pt x="78842" y="94055"/>
                </a:lnTo>
                <a:lnTo>
                  <a:pt x="78953" y="93250"/>
                </a:lnTo>
                <a:lnTo>
                  <a:pt x="79063" y="92321"/>
                </a:lnTo>
                <a:lnTo>
                  <a:pt x="79063" y="91207"/>
                </a:lnTo>
                <a:lnTo>
                  <a:pt x="78622" y="90154"/>
                </a:lnTo>
                <a:lnTo>
                  <a:pt x="78016" y="88978"/>
                </a:lnTo>
                <a:lnTo>
                  <a:pt x="77245" y="88111"/>
                </a:lnTo>
                <a:lnTo>
                  <a:pt x="76639" y="87801"/>
                </a:lnTo>
                <a:lnTo>
                  <a:pt x="76088" y="87925"/>
                </a:lnTo>
                <a:lnTo>
                  <a:pt x="75537" y="88049"/>
                </a:lnTo>
                <a:lnTo>
                  <a:pt x="75151" y="88111"/>
                </a:lnTo>
                <a:lnTo>
                  <a:pt x="74710" y="88111"/>
                </a:lnTo>
                <a:lnTo>
                  <a:pt x="74380" y="87925"/>
                </a:lnTo>
                <a:lnTo>
                  <a:pt x="74490" y="87430"/>
                </a:lnTo>
                <a:lnTo>
                  <a:pt x="74820" y="86811"/>
                </a:lnTo>
                <a:lnTo>
                  <a:pt x="75041" y="86006"/>
                </a:lnTo>
                <a:lnTo>
                  <a:pt x="75151" y="85139"/>
                </a:lnTo>
                <a:lnTo>
                  <a:pt x="74820" y="84210"/>
                </a:lnTo>
                <a:lnTo>
                  <a:pt x="74490" y="83839"/>
                </a:lnTo>
                <a:lnTo>
                  <a:pt x="74159" y="83529"/>
                </a:lnTo>
                <a:lnTo>
                  <a:pt x="73884" y="83405"/>
                </a:lnTo>
                <a:lnTo>
                  <a:pt x="73663" y="83405"/>
                </a:lnTo>
                <a:lnTo>
                  <a:pt x="73553" y="83591"/>
                </a:lnTo>
                <a:lnTo>
                  <a:pt x="73333" y="83839"/>
                </a:lnTo>
                <a:lnTo>
                  <a:pt x="73223" y="84210"/>
                </a:lnTo>
                <a:lnTo>
                  <a:pt x="73223" y="84705"/>
                </a:lnTo>
                <a:lnTo>
                  <a:pt x="73223" y="85139"/>
                </a:lnTo>
                <a:lnTo>
                  <a:pt x="73002" y="85882"/>
                </a:lnTo>
                <a:lnTo>
                  <a:pt x="72396" y="86253"/>
                </a:lnTo>
                <a:lnTo>
                  <a:pt x="71735" y="86377"/>
                </a:lnTo>
                <a:lnTo>
                  <a:pt x="71129" y="86253"/>
                </a:lnTo>
                <a:lnTo>
                  <a:pt x="70578" y="86006"/>
                </a:lnTo>
                <a:lnTo>
                  <a:pt x="70468" y="85510"/>
                </a:lnTo>
                <a:lnTo>
                  <a:pt x="70578" y="85263"/>
                </a:lnTo>
                <a:lnTo>
                  <a:pt x="70909" y="85139"/>
                </a:lnTo>
                <a:lnTo>
                  <a:pt x="71239" y="85139"/>
                </a:lnTo>
                <a:lnTo>
                  <a:pt x="71515" y="84953"/>
                </a:lnTo>
                <a:lnTo>
                  <a:pt x="71955" y="84210"/>
                </a:lnTo>
                <a:lnTo>
                  <a:pt x="72286" y="82910"/>
                </a:lnTo>
                <a:lnTo>
                  <a:pt x="72617" y="81486"/>
                </a:lnTo>
                <a:lnTo>
                  <a:pt x="73002" y="80433"/>
                </a:lnTo>
                <a:lnTo>
                  <a:pt x="73443" y="79690"/>
                </a:lnTo>
                <a:lnTo>
                  <a:pt x="73774" y="79133"/>
                </a:lnTo>
                <a:lnTo>
                  <a:pt x="73774" y="78637"/>
                </a:lnTo>
                <a:lnTo>
                  <a:pt x="73553" y="78266"/>
                </a:lnTo>
                <a:lnTo>
                  <a:pt x="72892" y="78018"/>
                </a:lnTo>
                <a:lnTo>
                  <a:pt x="72286" y="78390"/>
                </a:lnTo>
                <a:lnTo>
                  <a:pt x="71735" y="79133"/>
                </a:lnTo>
                <a:lnTo>
                  <a:pt x="71349" y="80185"/>
                </a:lnTo>
                <a:lnTo>
                  <a:pt x="71019" y="81238"/>
                </a:lnTo>
                <a:lnTo>
                  <a:pt x="70798" y="81857"/>
                </a:lnTo>
                <a:lnTo>
                  <a:pt x="70468" y="82167"/>
                </a:lnTo>
                <a:lnTo>
                  <a:pt x="69972" y="82291"/>
                </a:lnTo>
                <a:lnTo>
                  <a:pt x="69421" y="82538"/>
                </a:lnTo>
                <a:lnTo>
                  <a:pt x="68815" y="82910"/>
                </a:lnTo>
                <a:lnTo>
                  <a:pt x="68154" y="83715"/>
                </a:lnTo>
                <a:lnTo>
                  <a:pt x="67438" y="84705"/>
                </a:lnTo>
                <a:lnTo>
                  <a:pt x="66887" y="85263"/>
                </a:lnTo>
                <a:lnTo>
                  <a:pt x="66446" y="85510"/>
                </a:lnTo>
                <a:lnTo>
                  <a:pt x="66060" y="85263"/>
                </a:lnTo>
                <a:lnTo>
                  <a:pt x="65730" y="84705"/>
                </a:lnTo>
                <a:lnTo>
                  <a:pt x="65509" y="83962"/>
                </a:lnTo>
                <a:lnTo>
                  <a:pt x="65509" y="83529"/>
                </a:lnTo>
                <a:lnTo>
                  <a:pt x="65509" y="83034"/>
                </a:lnTo>
                <a:lnTo>
                  <a:pt x="65619" y="82414"/>
                </a:lnTo>
                <a:lnTo>
                  <a:pt x="65399" y="81857"/>
                </a:lnTo>
                <a:lnTo>
                  <a:pt x="64958" y="80990"/>
                </a:lnTo>
                <a:lnTo>
                  <a:pt x="64132" y="80061"/>
                </a:lnTo>
                <a:lnTo>
                  <a:pt x="63415" y="79442"/>
                </a:lnTo>
                <a:lnTo>
                  <a:pt x="62644" y="79009"/>
                </a:lnTo>
                <a:lnTo>
                  <a:pt x="62314" y="78637"/>
                </a:lnTo>
                <a:lnTo>
                  <a:pt x="62314" y="78142"/>
                </a:lnTo>
                <a:lnTo>
                  <a:pt x="62754" y="77585"/>
                </a:lnTo>
                <a:lnTo>
                  <a:pt x="62865" y="76842"/>
                </a:lnTo>
                <a:lnTo>
                  <a:pt x="62644" y="76346"/>
                </a:lnTo>
                <a:lnTo>
                  <a:pt x="62148" y="76099"/>
                </a:lnTo>
                <a:lnTo>
                  <a:pt x="61707" y="75913"/>
                </a:lnTo>
                <a:lnTo>
                  <a:pt x="61267" y="75541"/>
                </a:lnTo>
                <a:lnTo>
                  <a:pt x="60936" y="75294"/>
                </a:lnTo>
                <a:lnTo>
                  <a:pt x="60440" y="75170"/>
                </a:lnTo>
                <a:lnTo>
                  <a:pt x="59779" y="75046"/>
                </a:lnTo>
                <a:lnTo>
                  <a:pt x="59063" y="74798"/>
                </a:lnTo>
                <a:lnTo>
                  <a:pt x="58181" y="74674"/>
                </a:lnTo>
                <a:lnTo>
                  <a:pt x="57024" y="74674"/>
                </a:lnTo>
                <a:lnTo>
                  <a:pt x="56198" y="74613"/>
                </a:lnTo>
                <a:lnTo>
                  <a:pt x="55647" y="74117"/>
                </a:lnTo>
                <a:lnTo>
                  <a:pt x="55151" y="73622"/>
                </a:lnTo>
                <a:lnTo>
                  <a:pt x="54710" y="73065"/>
                </a:lnTo>
                <a:lnTo>
                  <a:pt x="54104" y="72693"/>
                </a:lnTo>
                <a:lnTo>
                  <a:pt x="53443" y="72693"/>
                </a:lnTo>
                <a:lnTo>
                  <a:pt x="52396" y="72941"/>
                </a:lnTo>
                <a:lnTo>
                  <a:pt x="51019" y="73065"/>
                </a:lnTo>
                <a:lnTo>
                  <a:pt x="49641" y="73065"/>
                </a:lnTo>
                <a:lnTo>
                  <a:pt x="48374" y="73250"/>
                </a:lnTo>
                <a:lnTo>
                  <a:pt x="47217" y="73622"/>
                </a:lnTo>
                <a:lnTo>
                  <a:pt x="45950" y="74241"/>
                </a:lnTo>
                <a:lnTo>
                  <a:pt x="44352" y="74922"/>
                </a:lnTo>
                <a:lnTo>
                  <a:pt x="42534" y="75541"/>
                </a:lnTo>
                <a:lnTo>
                  <a:pt x="40771" y="75665"/>
                </a:lnTo>
                <a:lnTo>
                  <a:pt x="39063" y="75665"/>
                </a:lnTo>
                <a:lnTo>
                  <a:pt x="38016" y="75789"/>
                </a:lnTo>
                <a:lnTo>
                  <a:pt x="37024" y="76037"/>
                </a:lnTo>
                <a:lnTo>
                  <a:pt x="36308" y="76594"/>
                </a:lnTo>
                <a:lnTo>
                  <a:pt x="35537" y="77213"/>
                </a:lnTo>
                <a:lnTo>
                  <a:pt x="34710" y="77585"/>
                </a:lnTo>
                <a:lnTo>
                  <a:pt x="33774" y="77894"/>
                </a:lnTo>
                <a:lnTo>
                  <a:pt x="32892" y="78513"/>
                </a:lnTo>
                <a:lnTo>
                  <a:pt x="32396" y="79133"/>
                </a:lnTo>
                <a:lnTo>
                  <a:pt x="31955" y="80061"/>
                </a:lnTo>
                <a:lnTo>
                  <a:pt x="31349" y="80743"/>
                </a:lnTo>
                <a:lnTo>
                  <a:pt x="30247" y="81362"/>
                </a:lnTo>
                <a:lnTo>
                  <a:pt x="28815" y="81733"/>
                </a:lnTo>
                <a:lnTo>
                  <a:pt x="26997" y="81733"/>
                </a:lnTo>
                <a:lnTo>
                  <a:pt x="25289" y="81609"/>
                </a:lnTo>
                <a:lnTo>
                  <a:pt x="23581" y="81486"/>
                </a:lnTo>
                <a:lnTo>
                  <a:pt x="22148" y="81486"/>
                </a:lnTo>
                <a:lnTo>
                  <a:pt x="20936" y="81609"/>
                </a:lnTo>
                <a:lnTo>
                  <a:pt x="20000" y="81857"/>
                </a:lnTo>
                <a:lnTo>
                  <a:pt x="19393" y="82167"/>
                </a:lnTo>
                <a:lnTo>
                  <a:pt x="18953" y="82910"/>
                </a:lnTo>
                <a:lnTo>
                  <a:pt x="18622" y="83405"/>
                </a:lnTo>
                <a:lnTo>
                  <a:pt x="18181" y="83715"/>
                </a:lnTo>
                <a:lnTo>
                  <a:pt x="17355" y="83839"/>
                </a:lnTo>
                <a:lnTo>
                  <a:pt x="16528" y="84086"/>
                </a:lnTo>
                <a:lnTo>
                  <a:pt x="15977" y="84582"/>
                </a:lnTo>
                <a:lnTo>
                  <a:pt x="15482" y="85139"/>
                </a:lnTo>
                <a:lnTo>
                  <a:pt x="14931" y="85634"/>
                </a:lnTo>
                <a:lnTo>
                  <a:pt x="14380" y="85758"/>
                </a:lnTo>
                <a:lnTo>
                  <a:pt x="13443" y="85882"/>
                </a:lnTo>
                <a:lnTo>
                  <a:pt x="12286" y="85882"/>
                </a:lnTo>
                <a:lnTo>
                  <a:pt x="10909" y="85882"/>
                </a:lnTo>
                <a:lnTo>
                  <a:pt x="9641" y="85634"/>
                </a:lnTo>
                <a:lnTo>
                  <a:pt x="8705" y="85139"/>
                </a:lnTo>
                <a:lnTo>
                  <a:pt x="8044" y="84582"/>
                </a:lnTo>
                <a:lnTo>
                  <a:pt x="7603" y="83962"/>
                </a:lnTo>
                <a:lnTo>
                  <a:pt x="7438" y="83529"/>
                </a:lnTo>
                <a:lnTo>
                  <a:pt x="7107" y="83281"/>
                </a:lnTo>
                <a:lnTo>
                  <a:pt x="6446" y="83034"/>
                </a:lnTo>
                <a:lnTo>
                  <a:pt x="5950" y="82786"/>
                </a:lnTo>
                <a:lnTo>
                  <a:pt x="5509" y="82414"/>
                </a:lnTo>
                <a:lnTo>
                  <a:pt x="5179" y="81857"/>
                </a:lnTo>
                <a:lnTo>
                  <a:pt x="5068" y="81362"/>
                </a:lnTo>
                <a:lnTo>
                  <a:pt x="5289" y="80990"/>
                </a:lnTo>
                <a:lnTo>
                  <a:pt x="5730" y="80866"/>
                </a:lnTo>
                <a:lnTo>
                  <a:pt x="6446" y="80619"/>
                </a:lnTo>
                <a:lnTo>
                  <a:pt x="7107" y="80185"/>
                </a:lnTo>
                <a:lnTo>
                  <a:pt x="7438" y="79318"/>
                </a:lnTo>
                <a:lnTo>
                  <a:pt x="7438" y="78142"/>
                </a:lnTo>
                <a:lnTo>
                  <a:pt x="7438" y="76965"/>
                </a:lnTo>
                <a:lnTo>
                  <a:pt x="7603" y="75913"/>
                </a:lnTo>
                <a:lnTo>
                  <a:pt x="7933" y="74922"/>
                </a:lnTo>
                <a:lnTo>
                  <a:pt x="8154" y="74241"/>
                </a:lnTo>
                <a:lnTo>
                  <a:pt x="8044" y="73746"/>
                </a:lnTo>
                <a:lnTo>
                  <a:pt x="7713" y="73250"/>
                </a:lnTo>
                <a:lnTo>
                  <a:pt x="7327" y="72445"/>
                </a:lnTo>
                <a:lnTo>
                  <a:pt x="6776" y="71269"/>
                </a:lnTo>
                <a:lnTo>
                  <a:pt x="6225" y="70092"/>
                </a:lnTo>
                <a:lnTo>
                  <a:pt x="5840" y="68730"/>
                </a:lnTo>
                <a:lnTo>
                  <a:pt x="5509" y="67430"/>
                </a:lnTo>
                <a:lnTo>
                  <a:pt x="5399" y="66130"/>
                </a:lnTo>
                <a:lnTo>
                  <a:pt x="5179" y="64705"/>
                </a:lnTo>
                <a:lnTo>
                  <a:pt x="4683" y="63405"/>
                </a:lnTo>
                <a:lnTo>
                  <a:pt x="3911" y="62229"/>
                </a:lnTo>
                <a:lnTo>
                  <a:pt x="3305" y="61052"/>
                </a:lnTo>
                <a:lnTo>
                  <a:pt x="2975" y="59938"/>
                </a:lnTo>
                <a:lnTo>
                  <a:pt x="2754" y="59133"/>
                </a:lnTo>
                <a:lnTo>
                  <a:pt x="2424" y="58080"/>
                </a:lnTo>
                <a:lnTo>
                  <a:pt x="1928" y="56965"/>
                </a:lnTo>
                <a:lnTo>
                  <a:pt x="1377" y="55789"/>
                </a:lnTo>
                <a:lnTo>
                  <a:pt x="771" y="54613"/>
                </a:lnTo>
                <a:lnTo>
                  <a:pt x="330" y="53684"/>
                </a:lnTo>
                <a:lnTo>
                  <a:pt x="0" y="52941"/>
                </a:lnTo>
                <a:lnTo>
                  <a:pt x="0" y="52445"/>
                </a:lnTo>
                <a:lnTo>
                  <a:pt x="220" y="52321"/>
                </a:lnTo>
                <a:lnTo>
                  <a:pt x="550" y="52693"/>
                </a:lnTo>
                <a:lnTo>
                  <a:pt x="936" y="53312"/>
                </a:lnTo>
                <a:lnTo>
                  <a:pt x="1377" y="53869"/>
                </a:lnTo>
                <a:lnTo>
                  <a:pt x="1818" y="54241"/>
                </a:lnTo>
                <a:lnTo>
                  <a:pt x="2038" y="54241"/>
                </a:lnTo>
                <a:lnTo>
                  <a:pt x="2148" y="53746"/>
                </a:lnTo>
                <a:lnTo>
                  <a:pt x="1818" y="53188"/>
                </a:lnTo>
                <a:lnTo>
                  <a:pt x="1487" y="52693"/>
                </a:lnTo>
                <a:lnTo>
                  <a:pt x="1157" y="52198"/>
                </a:lnTo>
                <a:lnTo>
                  <a:pt x="1157" y="51888"/>
                </a:lnTo>
                <a:lnTo>
                  <a:pt x="1377" y="52012"/>
                </a:lnTo>
                <a:lnTo>
                  <a:pt x="1707" y="52321"/>
                </a:lnTo>
                <a:lnTo>
                  <a:pt x="2038" y="52941"/>
                </a:lnTo>
                <a:lnTo>
                  <a:pt x="2314" y="53560"/>
                </a:lnTo>
                <a:lnTo>
                  <a:pt x="2644" y="53746"/>
                </a:lnTo>
                <a:lnTo>
                  <a:pt x="2975" y="53560"/>
                </a:lnTo>
                <a:lnTo>
                  <a:pt x="3085" y="52693"/>
                </a:lnTo>
                <a:lnTo>
                  <a:pt x="2754" y="51764"/>
                </a:lnTo>
                <a:lnTo>
                  <a:pt x="2203" y="50588"/>
                </a:lnTo>
                <a:lnTo>
                  <a:pt x="1267" y="49164"/>
                </a:lnTo>
                <a:lnTo>
                  <a:pt x="771" y="47925"/>
                </a:lnTo>
                <a:lnTo>
                  <a:pt x="550" y="46873"/>
                </a:lnTo>
                <a:lnTo>
                  <a:pt x="771" y="45820"/>
                </a:lnTo>
                <a:lnTo>
                  <a:pt x="1267" y="44829"/>
                </a:lnTo>
                <a:lnTo>
                  <a:pt x="1818" y="43900"/>
                </a:lnTo>
                <a:lnTo>
                  <a:pt x="2148" y="43095"/>
                </a:lnTo>
                <a:lnTo>
                  <a:pt x="2038" y="42352"/>
                </a:lnTo>
                <a:lnTo>
                  <a:pt x="1818" y="41671"/>
                </a:lnTo>
                <a:lnTo>
                  <a:pt x="1597" y="40928"/>
                </a:lnTo>
                <a:lnTo>
                  <a:pt x="1707" y="40247"/>
                </a:lnTo>
                <a:lnTo>
                  <a:pt x="2038" y="39256"/>
                </a:lnTo>
                <a:lnTo>
                  <a:pt x="2314" y="38575"/>
                </a:lnTo>
                <a:lnTo>
                  <a:pt x="2754" y="37956"/>
                </a:lnTo>
                <a:lnTo>
                  <a:pt x="3085" y="37585"/>
                </a:lnTo>
                <a:lnTo>
                  <a:pt x="3195" y="37708"/>
                </a:lnTo>
                <a:lnTo>
                  <a:pt x="3195" y="38204"/>
                </a:lnTo>
                <a:lnTo>
                  <a:pt x="3195" y="38761"/>
                </a:lnTo>
                <a:lnTo>
                  <a:pt x="3195" y="39380"/>
                </a:lnTo>
                <a:lnTo>
                  <a:pt x="3305" y="39876"/>
                </a:lnTo>
                <a:lnTo>
                  <a:pt x="3526" y="39752"/>
                </a:lnTo>
                <a:lnTo>
                  <a:pt x="3691" y="39380"/>
                </a:lnTo>
                <a:lnTo>
                  <a:pt x="3911" y="38761"/>
                </a:lnTo>
                <a:lnTo>
                  <a:pt x="4132" y="38204"/>
                </a:lnTo>
                <a:lnTo>
                  <a:pt x="4573" y="37585"/>
                </a:lnTo>
                <a:lnTo>
                  <a:pt x="5068" y="37337"/>
                </a:lnTo>
                <a:lnTo>
                  <a:pt x="5950" y="37151"/>
                </a:lnTo>
                <a:lnTo>
                  <a:pt x="6887" y="36656"/>
                </a:lnTo>
                <a:lnTo>
                  <a:pt x="7823" y="35913"/>
                </a:lnTo>
                <a:lnTo>
                  <a:pt x="8705" y="35108"/>
                </a:lnTo>
                <a:lnTo>
                  <a:pt x="9311" y="34489"/>
                </a:lnTo>
                <a:lnTo>
                  <a:pt x="9972" y="34179"/>
                </a:lnTo>
                <a:lnTo>
                  <a:pt x="10798" y="33808"/>
                </a:lnTo>
                <a:lnTo>
                  <a:pt x="11460" y="33684"/>
                </a:lnTo>
                <a:lnTo>
                  <a:pt x="11955" y="33808"/>
                </a:lnTo>
                <a:lnTo>
                  <a:pt x="12176" y="34179"/>
                </a:lnTo>
                <a:lnTo>
                  <a:pt x="12396" y="34365"/>
                </a:lnTo>
                <a:lnTo>
                  <a:pt x="12837" y="34365"/>
                </a:lnTo>
                <a:lnTo>
                  <a:pt x="13333" y="34179"/>
                </a:lnTo>
                <a:lnTo>
                  <a:pt x="13994" y="33684"/>
                </a:lnTo>
                <a:lnTo>
                  <a:pt x="14490" y="33188"/>
                </a:lnTo>
                <a:lnTo>
                  <a:pt x="15041" y="32755"/>
                </a:lnTo>
                <a:lnTo>
                  <a:pt x="15757" y="32383"/>
                </a:lnTo>
                <a:lnTo>
                  <a:pt x="16418" y="32260"/>
                </a:lnTo>
                <a:lnTo>
                  <a:pt x="17134" y="32136"/>
                </a:lnTo>
                <a:lnTo>
                  <a:pt x="17796" y="31764"/>
                </a:lnTo>
                <a:lnTo>
                  <a:pt x="18402" y="31393"/>
                </a:lnTo>
                <a:lnTo>
                  <a:pt x="19283" y="31269"/>
                </a:lnTo>
                <a:lnTo>
                  <a:pt x="20220" y="31269"/>
                </a:lnTo>
                <a:lnTo>
                  <a:pt x="21267" y="31207"/>
                </a:lnTo>
                <a:lnTo>
                  <a:pt x="22203" y="30835"/>
                </a:lnTo>
                <a:lnTo>
                  <a:pt x="23085" y="30092"/>
                </a:lnTo>
                <a:lnTo>
                  <a:pt x="23801" y="29164"/>
                </a:lnTo>
                <a:lnTo>
                  <a:pt x="24683" y="28235"/>
                </a:lnTo>
                <a:lnTo>
                  <a:pt x="25509" y="27244"/>
                </a:lnTo>
                <a:lnTo>
                  <a:pt x="26225" y="26439"/>
                </a:lnTo>
                <a:lnTo>
                  <a:pt x="26887" y="25820"/>
                </a:lnTo>
                <a:lnTo>
                  <a:pt x="27327" y="25448"/>
                </a:lnTo>
                <a:lnTo>
                  <a:pt x="27438" y="25139"/>
                </a:lnTo>
                <a:lnTo>
                  <a:pt x="27327" y="24520"/>
                </a:lnTo>
                <a:lnTo>
                  <a:pt x="27107" y="23900"/>
                </a:lnTo>
                <a:lnTo>
                  <a:pt x="26997" y="23095"/>
                </a:lnTo>
                <a:lnTo>
                  <a:pt x="26997" y="22291"/>
                </a:lnTo>
                <a:lnTo>
                  <a:pt x="27438" y="21547"/>
                </a:lnTo>
                <a:lnTo>
                  <a:pt x="28154" y="20866"/>
                </a:lnTo>
                <a:lnTo>
                  <a:pt x="28705" y="20123"/>
                </a:lnTo>
                <a:lnTo>
                  <a:pt x="29201" y="19752"/>
                </a:lnTo>
                <a:lnTo>
                  <a:pt x="29531" y="19752"/>
                </a:lnTo>
                <a:lnTo>
                  <a:pt x="29752" y="20247"/>
                </a:lnTo>
                <a:lnTo>
                  <a:pt x="29752" y="20928"/>
                </a:lnTo>
                <a:lnTo>
                  <a:pt x="29972" y="21795"/>
                </a:lnTo>
                <a:lnTo>
                  <a:pt x="30247" y="22352"/>
                </a:lnTo>
                <a:lnTo>
                  <a:pt x="30578" y="22724"/>
                </a:lnTo>
                <a:lnTo>
                  <a:pt x="30909" y="22724"/>
                </a:lnTo>
                <a:lnTo>
                  <a:pt x="31019" y="22476"/>
                </a:lnTo>
                <a:lnTo>
                  <a:pt x="31239" y="22352"/>
                </a:lnTo>
                <a:lnTo>
                  <a:pt x="31460" y="22291"/>
                </a:lnTo>
                <a:lnTo>
                  <a:pt x="31625" y="22167"/>
                </a:lnTo>
                <a:lnTo>
                  <a:pt x="31735" y="22043"/>
                </a:lnTo>
                <a:lnTo>
                  <a:pt x="31845" y="21795"/>
                </a:lnTo>
                <a:lnTo>
                  <a:pt x="31845" y="21424"/>
                </a:lnTo>
                <a:lnTo>
                  <a:pt x="31735" y="21052"/>
                </a:lnTo>
                <a:lnTo>
                  <a:pt x="31515" y="20371"/>
                </a:lnTo>
                <a:lnTo>
                  <a:pt x="31239" y="19752"/>
                </a:lnTo>
                <a:lnTo>
                  <a:pt x="31019" y="19195"/>
                </a:lnTo>
                <a:lnTo>
                  <a:pt x="31019" y="18823"/>
                </a:lnTo>
                <a:lnTo>
                  <a:pt x="31349" y="18575"/>
                </a:lnTo>
                <a:lnTo>
                  <a:pt x="31735" y="18575"/>
                </a:lnTo>
                <a:lnTo>
                  <a:pt x="32286" y="18699"/>
                </a:lnTo>
                <a:lnTo>
                  <a:pt x="32837" y="18947"/>
                </a:lnTo>
                <a:lnTo>
                  <a:pt x="33112" y="19195"/>
                </a:lnTo>
                <a:lnTo>
                  <a:pt x="33443" y="19195"/>
                </a:lnTo>
                <a:lnTo>
                  <a:pt x="33443" y="18823"/>
                </a:lnTo>
                <a:lnTo>
                  <a:pt x="33443" y="17956"/>
                </a:lnTo>
                <a:lnTo>
                  <a:pt x="33333" y="17151"/>
                </a:lnTo>
                <a:lnTo>
                  <a:pt x="33443" y="16346"/>
                </a:lnTo>
                <a:lnTo>
                  <a:pt x="33663" y="15727"/>
                </a:lnTo>
                <a:lnTo>
                  <a:pt x="34104" y="15603"/>
                </a:lnTo>
                <a:lnTo>
                  <a:pt x="34380" y="15479"/>
                </a:lnTo>
                <a:lnTo>
                  <a:pt x="34600" y="15356"/>
                </a:lnTo>
                <a:lnTo>
                  <a:pt x="34710" y="15232"/>
                </a:lnTo>
                <a:lnTo>
                  <a:pt x="34820" y="14984"/>
                </a:lnTo>
                <a:lnTo>
                  <a:pt x="35041" y="14798"/>
                </a:lnTo>
                <a:lnTo>
                  <a:pt x="35151" y="14674"/>
                </a:lnTo>
                <a:lnTo>
                  <a:pt x="35261" y="14551"/>
                </a:lnTo>
                <a:lnTo>
                  <a:pt x="35482" y="14427"/>
                </a:lnTo>
                <a:lnTo>
                  <a:pt x="35537" y="14427"/>
                </a:lnTo>
                <a:lnTo>
                  <a:pt x="35537" y="14303"/>
                </a:lnTo>
                <a:lnTo>
                  <a:pt x="35537" y="14179"/>
                </a:lnTo>
                <a:lnTo>
                  <a:pt x="35537" y="13931"/>
                </a:lnTo>
                <a:lnTo>
                  <a:pt x="35537" y="13684"/>
                </a:lnTo>
                <a:lnTo>
                  <a:pt x="35482" y="13560"/>
                </a:lnTo>
                <a:lnTo>
                  <a:pt x="35537" y="13374"/>
                </a:lnTo>
                <a:lnTo>
                  <a:pt x="35537" y="13250"/>
                </a:lnTo>
                <a:lnTo>
                  <a:pt x="35647" y="13126"/>
                </a:lnTo>
                <a:lnTo>
                  <a:pt x="35977" y="13003"/>
                </a:lnTo>
                <a:lnTo>
                  <a:pt x="36639" y="13003"/>
                </a:lnTo>
                <a:lnTo>
                  <a:pt x="37245" y="13250"/>
                </a:lnTo>
                <a:lnTo>
                  <a:pt x="37796" y="13374"/>
                </a:lnTo>
                <a:lnTo>
                  <a:pt x="38126" y="13374"/>
                </a:lnTo>
                <a:lnTo>
                  <a:pt x="38181" y="12879"/>
                </a:lnTo>
                <a:lnTo>
                  <a:pt x="38181" y="12383"/>
                </a:lnTo>
                <a:lnTo>
                  <a:pt x="38181" y="12012"/>
                </a:lnTo>
                <a:lnTo>
                  <a:pt x="38292" y="11826"/>
                </a:lnTo>
                <a:lnTo>
                  <a:pt x="38512" y="11578"/>
                </a:lnTo>
                <a:lnTo>
                  <a:pt x="38732" y="11455"/>
                </a:lnTo>
                <a:lnTo>
                  <a:pt x="39173" y="11331"/>
                </a:lnTo>
                <a:lnTo>
                  <a:pt x="39669" y="11207"/>
                </a:lnTo>
                <a:lnTo>
                  <a:pt x="40000" y="10835"/>
                </a:lnTo>
                <a:lnTo>
                  <a:pt x="40330" y="10464"/>
                </a:lnTo>
                <a:lnTo>
                  <a:pt x="40826" y="10278"/>
                </a:lnTo>
                <a:lnTo>
                  <a:pt x="41597" y="10464"/>
                </a:lnTo>
                <a:lnTo>
                  <a:pt x="42314" y="10959"/>
                </a:lnTo>
                <a:lnTo>
                  <a:pt x="42975" y="11702"/>
                </a:lnTo>
                <a:lnTo>
                  <a:pt x="43305" y="12260"/>
                </a:lnTo>
                <a:lnTo>
                  <a:pt x="43415" y="12507"/>
                </a:lnTo>
                <a:lnTo>
                  <a:pt x="43581" y="12631"/>
                </a:lnTo>
                <a:lnTo>
                  <a:pt x="43801" y="12755"/>
                </a:lnTo>
                <a:lnTo>
                  <a:pt x="44022" y="12755"/>
                </a:lnTo>
                <a:lnTo>
                  <a:pt x="44242" y="12879"/>
                </a:lnTo>
                <a:lnTo>
                  <a:pt x="44462" y="12879"/>
                </a:lnTo>
                <a:lnTo>
                  <a:pt x="44683" y="13003"/>
                </a:lnTo>
                <a:lnTo>
                  <a:pt x="44793" y="13126"/>
                </a:lnTo>
                <a:lnTo>
                  <a:pt x="44848" y="13374"/>
                </a:lnTo>
                <a:lnTo>
                  <a:pt x="44958" y="13560"/>
                </a:lnTo>
                <a:lnTo>
                  <a:pt x="44958" y="13808"/>
                </a:lnTo>
                <a:lnTo>
                  <a:pt x="44958" y="14303"/>
                </a:lnTo>
                <a:lnTo>
                  <a:pt x="44958" y="14674"/>
                </a:lnTo>
                <a:lnTo>
                  <a:pt x="45068" y="14860"/>
                </a:lnTo>
                <a:lnTo>
                  <a:pt x="45179" y="15108"/>
                </a:lnTo>
                <a:lnTo>
                  <a:pt x="45399" y="15232"/>
                </a:lnTo>
                <a:lnTo>
                  <a:pt x="45509" y="15232"/>
                </a:lnTo>
                <a:lnTo>
                  <a:pt x="45730" y="15232"/>
                </a:lnTo>
                <a:lnTo>
                  <a:pt x="45840" y="15108"/>
                </a:lnTo>
                <a:lnTo>
                  <a:pt x="45950" y="14860"/>
                </a:lnTo>
                <a:lnTo>
                  <a:pt x="45950" y="14674"/>
                </a:lnTo>
                <a:lnTo>
                  <a:pt x="46060" y="13931"/>
                </a:lnTo>
                <a:lnTo>
                  <a:pt x="46446" y="13684"/>
                </a:lnTo>
                <a:lnTo>
                  <a:pt x="47107" y="13808"/>
                </a:lnTo>
                <a:lnTo>
                  <a:pt x="47823" y="14427"/>
                </a:lnTo>
                <a:lnTo>
                  <a:pt x="48154" y="14798"/>
                </a:lnTo>
                <a:lnTo>
                  <a:pt x="48374" y="14860"/>
                </a:lnTo>
                <a:lnTo>
                  <a:pt x="48705" y="15108"/>
                </a:lnTo>
                <a:lnTo>
                  <a:pt x="48980" y="15108"/>
                </a:lnTo>
                <a:lnTo>
                  <a:pt x="49201" y="15232"/>
                </a:lnTo>
                <a:lnTo>
                  <a:pt x="49421" y="15108"/>
                </a:lnTo>
                <a:lnTo>
                  <a:pt x="49641" y="15108"/>
                </a:lnTo>
                <a:lnTo>
                  <a:pt x="49641" y="14860"/>
                </a:lnTo>
                <a:lnTo>
                  <a:pt x="49641" y="14674"/>
                </a:lnTo>
                <a:lnTo>
                  <a:pt x="49531" y="14427"/>
                </a:lnTo>
                <a:lnTo>
                  <a:pt x="49311" y="14055"/>
                </a:lnTo>
                <a:lnTo>
                  <a:pt x="48705" y="13126"/>
                </a:lnTo>
                <a:lnTo>
                  <a:pt x="48484" y="12383"/>
                </a:lnTo>
                <a:lnTo>
                  <a:pt x="48705" y="11826"/>
                </a:lnTo>
                <a:lnTo>
                  <a:pt x="49201" y="11331"/>
                </a:lnTo>
                <a:lnTo>
                  <a:pt x="49641" y="10712"/>
                </a:lnTo>
                <a:lnTo>
                  <a:pt x="49862" y="10278"/>
                </a:lnTo>
                <a:lnTo>
                  <a:pt x="49972" y="9535"/>
                </a:lnTo>
                <a:lnTo>
                  <a:pt x="50358" y="8854"/>
                </a:lnTo>
                <a:lnTo>
                  <a:pt x="50798" y="8111"/>
                </a:lnTo>
                <a:lnTo>
                  <a:pt x="51129" y="7368"/>
                </a:lnTo>
                <a:lnTo>
                  <a:pt x="51515" y="6563"/>
                </a:lnTo>
                <a:lnTo>
                  <a:pt x="51955" y="6068"/>
                </a:lnTo>
                <a:lnTo>
                  <a:pt x="52506" y="5882"/>
                </a:lnTo>
                <a:lnTo>
                  <a:pt x="52727" y="5882"/>
                </a:lnTo>
                <a:lnTo>
                  <a:pt x="52837" y="5882"/>
                </a:lnTo>
                <a:lnTo>
                  <a:pt x="52837" y="5758"/>
                </a:lnTo>
                <a:lnTo>
                  <a:pt x="52837" y="5634"/>
                </a:lnTo>
                <a:lnTo>
                  <a:pt x="52837" y="5386"/>
                </a:lnTo>
                <a:lnTo>
                  <a:pt x="52837" y="5263"/>
                </a:lnTo>
                <a:lnTo>
                  <a:pt x="52837" y="5139"/>
                </a:lnTo>
                <a:lnTo>
                  <a:pt x="52837" y="5015"/>
                </a:lnTo>
                <a:lnTo>
                  <a:pt x="52837" y="4891"/>
                </a:lnTo>
                <a:lnTo>
                  <a:pt x="52892" y="4891"/>
                </a:lnTo>
                <a:lnTo>
                  <a:pt x="53002" y="4891"/>
                </a:lnTo>
                <a:lnTo>
                  <a:pt x="53333" y="4891"/>
                </a:lnTo>
                <a:lnTo>
                  <a:pt x="53994" y="5015"/>
                </a:lnTo>
                <a:lnTo>
                  <a:pt x="54931" y="5015"/>
                </a:lnTo>
                <a:lnTo>
                  <a:pt x="55867" y="4891"/>
                </a:lnTo>
                <a:lnTo>
                  <a:pt x="56804" y="4643"/>
                </a:lnTo>
                <a:lnTo>
                  <a:pt x="57575" y="4334"/>
                </a:lnTo>
                <a:lnTo>
                  <a:pt x="57906" y="3839"/>
                </a:lnTo>
                <a:lnTo>
                  <a:pt x="57796" y="3343"/>
                </a:lnTo>
                <a:lnTo>
                  <a:pt x="57024" y="2662"/>
                </a:lnTo>
                <a:lnTo>
                  <a:pt x="56528" y="1919"/>
                </a:lnTo>
                <a:lnTo>
                  <a:pt x="56418" y="1547"/>
                </a:lnTo>
                <a:lnTo>
                  <a:pt x="56749" y="1238"/>
                </a:lnTo>
                <a:lnTo>
                  <a:pt x="57134" y="1238"/>
                </a:lnTo>
                <a:lnTo>
                  <a:pt x="57575" y="1671"/>
                </a:lnTo>
                <a:lnTo>
                  <a:pt x="58126" y="2167"/>
                </a:lnTo>
                <a:lnTo>
                  <a:pt x="58622" y="2786"/>
                </a:lnTo>
                <a:lnTo>
                  <a:pt x="59504" y="3095"/>
                </a:lnTo>
                <a:lnTo>
                  <a:pt x="60550" y="3219"/>
                </a:lnTo>
                <a:lnTo>
                  <a:pt x="61928" y="3591"/>
                </a:lnTo>
                <a:lnTo>
                  <a:pt x="63305" y="4086"/>
                </a:lnTo>
                <a:lnTo>
                  <a:pt x="64462" y="4520"/>
                </a:lnTo>
                <a:lnTo>
                  <a:pt x="65179" y="5015"/>
                </a:lnTo>
                <a:lnTo>
                  <a:pt x="65619" y="5386"/>
                </a:lnTo>
                <a:lnTo>
                  <a:pt x="66170" y="5139"/>
                </a:lnTo>
                <a:lnTo>
                  <a:pt x="66666" y="4643"/>
                </a:lnTo>
                <a:lnTo>
                  <a:pt x="67107" y="4334"/>
                </a:lnTo>
                <a:lnTo>
                  <a:pt x="67438" y="4086"/>
                </a:lnTo>
                <a:lnTo>
                  <a:pt x="67493" y="4086"/>
                </a:lnTo>
                <a:lnTo>
                  <a:pt x="67603" y="4334"/>
                </a:lnTo>
                <a:lnTo>
                  <a:pt x="67713" y="4643"/>
                </a:lnTo>
                <a:lnTo>
                  <a:pt x="67933" y="4891"/>
                </a:lnTo>
                <a:lnTo>
                  <a:pt x="68044" y="5263"/>
                </a:lnTo>
                <a:lnTo>
                  <a:pt x="68154" y="5634"/>
                </a:lnTo>
                <a:lnTo>
                  <a:pt x="68374" y="5758"/>
                </a:lnTo>
                <a:lnTo>
                  <a:pt x="68484" y="5882"/>
                </a:lnTo>
                <a:lnTo>
                  <a:pt x="68595" y="5758"/>
                </a:lnTo>
                <a:lnTo>
                  <a:pt x="68705" y="5510"/>
                </a:lnTo>
                <a:lnTo>
                  <a:pt x="68705" y="5386"/>
                </a:lnTo>
                <a:lnTo>
                  <a:pt x="68815" y="5139"/>
                </a:lnTo>
                <a:lnTo>
                  <a:pt x="68815" y="4891"/>
                </a:lnTo>
                <a:lnTo>
                  <a:pt x="68870" y="4643"/>
                </a:lnTo>
                <a:lnTo>
                  <a:pt x="69090" y="4520"/>
                </a:lnTo>
                <a:lnTo>
                  <a:pt x="69311" y="4396"/>
                </a:lnTo>
                <a:lnTo>
                  <a:pt x="69641" y="4396"/>
                </a:lnTo>
                <a:lnTo>
                  <a:pt x="69972" y="4520"/>
                </a:lnTo>
                <a:lnTo>
                  <a:pt x="70247" y="4767"/>
                </a:lnTo>
                <a:lnTo>
                  <a:pt x="70468" y="5015"/>
                </a:lnTo>
                <a:lnTo>
                  <a:pt x="70688" y="5263"/>
                </a:lnTo>
                <a:lnTo>
                  <a:pt x="70798" y="5510"/>
                </a:lnTo>
                <a:lnTo>
                  <a:pt x="70688" y="5758"/>
                </a:lnTo>
                <a:lnTo>
                  <a:pt x="70578" y="5882"/>
                </a:lnTo>
                <a:lnTo>
                  <a:pt x="70247" y="6068"/>
                </a:lnTo>
                <a:lnTo>
                  <a:pt x="69972" y="6439"/>
                </a:lnTo>
                <a:lnTo>
                  <a:pt x="69862" y="6811"/>
                </a:lnTo>
                <a:lnTo>
                  <a:pt x="69972" y="7306"/>
                </a:lnTo>
                <a:lnTo>
                  <a:pt x="69752" y="7739"/>
                </a:lnTo>
                <a:lnTo>
                  <a:pt x="69311" y="8359"/>
                </a:lnTo>
                <a:lnTo>
                  <a:pt x="68595" y="8730"/>
                </a:lnTo>
                <a:lnTo>
                  <a:pt x="67933" y="8916"/>
                </a:lnTo>
                <a:lnTo>
                  <a:pt x="67438" y="9040"/>
                </a:lnTo>
                <a:lnTo>
                  <a:pt x="67327" y="9411"/>
                </a:lnTo>
                <a:lnTo>
                  <a:pt x="67438" y="9783"/>
                </a:lnTo>
                <a:lnTo>
                  <a:pt x="67713" y="10588"/>
                </a:lnTo>
                <a:lnTo>
                  <a:pt x="67823" y="11331"/>
                </a:lnTo>
                <a:lnTo>
                  <a:pt x="67603" y="11888"/>
                </a:lnTo>
                <a:lnTo>
                  <a:pt x="67107" y="12631"/>
                </a:lnTo>
                <a:lnTo>
                  <a:pt x="66776" y="12879"/>
                </a:lnTo>
                <a:lnTo>
                  <a:pt x="66556" y="13126"/>
                </a:lnTo>
                <a:lnTo>
                  <a:pt x="66336" y="13250"/>
                </a:lnTo>
                <a:lnTo>
                  <a:pt x="66225" y="13436"/>
                </a:lnTo>
                <a:lnTo>
                  <a:pt x="66225" y="13560"/>
                </a:lnTo>
                <a:lnTo>
                  <a:pt x="66336" y="13684"/>
                </a:lnTo>
                <a:lnTo>
                  <a:pt x="66556" y="13931"/>
                </a:lnTo>
                <a:lnTo>
                  <a:pt x="66887" y="14179"/>
                </a:lnTo>
                <a:lnTo>
                  <a:pt x="67713" y="14860"/>
                </a:lnTo>
                <a:lnTo>
                  <a:pt x="68374" y="15603"/>
                </a:lnTo>
                <a:lnTo>
                  <a:pt x="68815" y="16656"/>
                </a:lnTo>
                <a:lnTo>
                  <a:pt x="69201" y="17275"/>
                </a:lnTo>
                <a:lnTo>
                  <a:pt x="69641" y="17399"/>
                </a:lnTo>
                <a:lnTo>
                  <a:pt x="70247" y="17399"/>
                </a:lnTo>
                <a:lnTo>
                  <a:pt x="71019" y="17399"/>
                </a:lnTo>
                <a:lnTo>
                  <a:pt x="71845" y="17832"/>
                </a:lnTo>
                <a:lnTo>
                  <a:pt x="72727" y="18823"/>
                </a:lnTo>
                <a:lnTo>
                  <a:pt x="73443" y="19628"/>
                </a:lnTo>
                <a:lnTo>
                  <a:pt x="74104" y="20247"/>
                </a:lnTo>
                <a:lnTo>
                  <a:pt x="74710" y="20495"/>
                </a:lnTo>
                <a:lnTo>
                  <a:pt x="75482" y="20495"/>
                </a:lnTo>
                <a:lnTo>
                  <a:pt x="76418" y="20743"/>
                </a:lnTo>
                <a:lnTo>
                  <a:pt x="77024" y="21176"/>
                </a:lnTo>
                <a:lnTo>
                  <a:pt x="77245" y="21919"/>
                </a:lnTo>
                <a:lnTo>
                  <a:pt x="77465" y="22476"/>
                </a:lnTo>
                <a:lnTo>
                  <a:pt x="78126" y="23095"/>
                </a:lnTo>
                <a:lnTo>
                  <a:pt x="78953" y="23467"/>
                </a:lnTo>
                <a:lnTo>
                  <a:pt x="79889" y="23715"/>
                </a:lnTo>
                <a:lnTo>
                  <a:pt x="80826" y="23591"/>
                </a:lnTo>
                <a:lnTo>
                  <a:pt x="81707" y="22972"/>
                </a:lnTo>
                <a:lnTo>
                  <a:pt x="82203" y="22291"/>
                </a:lnTo>
                <a:lnTo>
                  <a:pt x="82644" y="21300"/>
                </a:lnTo>
                <a:lnTo>
                  <a:pt x="82975" y="20495"/>
                </a:lnTo>
                <a:lnTo>
                  <a:pt x="83415" y="19628"/>
                </a:lnTo>
                <a:lnTo>
                  <a:pt x="83801" y="18575"/>
                </a:lnTo>
                <a:lnTo>
                  <a:pt x="84022" y="17399"/>
                </a:lnTo>
                <a:lnTo>
                  <a:pt x="84132" y="15975"/>
                </a:lnTo>
                <a:lnTo>
                  <a:pt x="84242" y="14674"/>
                </a:lnTo>
                <a:lnTo>
                  <a:pt x="84352" y="13560"/>
                </a:lnTo>
                <a:lnTo>
                  <a:pt x="84242" y="12383"/>
                </a:lnTo>
                <a:lnTo>
                  <a:pt x="84132" y="11331"/>
                </a:lnTo>
                <a:lnTo>
                  <a:pt x="84132" y="10278"/>
                </a:lnTo>
                <a:lnTo>
                  <a:pt x="84242" y="9287"/>
                </a:lnTo>
                <a:lnTo>
                  <a:pt x="84573" y="8730"/>
                </a:lnTo>
                <a:lnTo>
                  <a:pt x="84793" y="8111"/>
                </a:lnTo>
                <a:lnTo>
                  <a:pt x="84848" y="7306"/>
                </a:lnTo>
                <a:lnTo>
                  <a:pt x="84793" y="6315"/>
                </a:lnTo>
                <a:lnTo>
                  <a:pt x="84793" y="5634"/>
                </a:lnTo>
                <a:lnTo>
                  <a:pt x="84848" y="5015"/>
                </a:lnTo>
                <a:lnTo>
                  <a:pt x="85399" y="4334"/>
                </a:lnTo>
                <a:lnTo>
                  <a:pt x="85619" y="3343"/>
                </a:lnTo>
                <a:lnTo>
                  <a:pt x="85619" y="2414"/>
                </a:lnTo>
                <a:lnTo>
                  <a:pt x="85730" y="1795"/>
                </a:lnTo>
                <a:lnTo>
                  <a:pt x="86115" y="1114"/>
                </a:lnTo>
                <a:lnTo>
                  <a:pt x="86666" y="371"/>
                </a:lnTo>
                <a:lnTo>
                  <a:pt x="87217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35"/>
          <p:cNvGrpSpPr/>
          <p:nvPr/>
        </p:nvGrpSpPr>
        <p:grpSpPr>
          <a:xfrm>
            <a:off x="1610688" y="2102506"/>
            <a:ext cx="1260685" cy="1507993"/>
            <a:chOff x="2063827" y="1900083"/>
            <a:chExt cx="2942088" cy="3519237"/>
          </a:xfrm>
        </p:grpSpPr>
        <p:grpSp>
          <p:nvGrpSpPr>
            <p:cNvPr id="309" name="Google Shape;309;p35"/>
            <p:cNvGrpSpPr/>
            <p:nvPr/>
          </p:nvGrpSpPr>
          <p:grpSpPr>
            <a:xfrm>
              <a:off x="2864232" y="4530403"/>
              <a:ext cx="1714809" cy="888916"/>
              <a:chOff x="3668713" y="4519613"/>
              <a:chExt cx="2768500" cy="1435125"/>
            </a:xfrm>
          </p:grpSpPr>
          <p:sp>
            <p:nvSpPr>
              <p:cNvPr id="310" name="Google Shape;310;p35"/>
              <p:cNvSpPr/>
              <p:nvPr/>
            </p:nvSpPr>
            <p:spPr>
              <a:xfrm>
                <a:off x="5116513" y="5562600"/>
                <a:ext cx="1221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8961" y="0"/>
                    </a:moveTo>
                    <a:lnTo>
                      <a:pt x="51428" y="11428"/>
                    </a:lnTo>
                    <a:lnTo>
                      <a:pt x="60779" y="20000"/>
                    </a:lnTo>
                    <a:lnTo>
                      <a:pt x="77922" y="31428"/>
                    </a:lnTo>
                    <a:lnTo>
                      <a:pt x="96623" y="37142"/>
                    </a:lnTo>
                    <a:lnTo>
                      <a:pt x="107532" y="37142"/>
                    </a:lnTo>
                    <a:lnTo>
                      <a:pt x="116883" y="48571"/>
                    </a:lnTo>
                    <a:lnTo>
                      <a:pt x="120000" y="54285"/>
                    </a:lnTo>
                    <a:lnTo>
                      <a:pt x="120000" y="71428"/>
                    </a:lnTo>
                    <a:lnTo>
                      <a:pt x="120000" y="85714"/>
                    </a:lnTo>
                    <a:lnTo>
                      <a:pt x="116883" y="108571"/>
                    </a:lnTo>
                    <a:lnTo>
                      <a:pt x="113766" y="114285"/>
                    </a:lnTo>
                    <a:lnTo>
                      <a:pt x="107532" y="120000"/>
                    </a:lnTo>
                    <a:lnTo>
                      <a:pt x="101298" y="120000"/>
                    </a:lnTo>
                    <a:lnTo>
                      <a:pt x="84155" y="120000"/>
                    </a:lnTo>
                    <a:lnTo>
                      <a:pt x="62337" y="108571"/>
                    </a:lnTo>
                    <a:lnTo>
                      <a:pt x="35844" y="91428"/>
                    </a:lnTo>
                    <a:lnTo>
                      <a:pt x="15584" y="77142"/>
                    </a:lnTo>
                    <a:lnTo>
                      <a:pt x="0" y="60000"/>
                    </a:lnTo>
                    <a:lnTo>
                      <a:pt x="9350" y="42857"/>
                    </a:lnTo>
                    <a:lnTo>
                      <a:pt x="18701" y="25714"/>
                    </a:lnTo>
                    <a:lnTo>
                      <a:pt x="23376" y="17142"/>
                    </a:lnTo>
                    <a:lnTo>
                      <a:pt x="32727" y="5714"/>
                    </a:lnTo>
                    <a:lnTo>
                      <a:pt x="35844" y="0"/>
                    </a:lnTo>
                    <a:lnTo>
                      <a:pt x="3896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5156200" y="5470525"/>
                <a:ext cx="32700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2718" y="0"/>
                    </a:moveTo>
                    <a:lnTo>
                      <a:pt x="90873" y="4363"/>
                    </a:lnTo>
                    <a:lnTo>
                      <a:pt x="98446" y="10909"/>
                    </a:lnTo>
                    <a:lnTo>
                      <a:pt x="104271" y="18545"/>
                    </a:lnTo>
                    <a:lnTo>
                      <a:pt x="109514" y="22909"/>
                    </a:lnTo>
                    <a:lnTo>
                      <a:pt x="115339" y="27272"/>
                    </a:lnTo>
                    <a:lnTo>
                      <a:pt x="118834" y="31636"/>
                    </a:lnTo>
                    <a:lnTo>
                      <a:pt x="120000" y="40363"/>
                    </a:lnTo>
                    <a:lnTo>
                      <a:pt x="113009" y="42545"/>
                    </a:lnTo>
                    <a:lnTo>
                      <a:pt x="106601" y="48000"/>
                    </a:lnTo>
                    <a:lnTo>
                      <a:pt x="100776" y="54545"/>
                    </a:lnTo>
                    <a:lnTo>
                      <a:pt x="97281" y="56727"/>
                    </a:lnTo>
                    <a:lnTo>
                      <a:pt x="92621" y="56727"/>
                    </a:lnTo>
                    <a:lnTo>
                      <a:pt x="86213" y="56727"/>
                    </a:lnTo>
                    <a:lnTo>
                      <a:pt x="80388" y="58909"/>
                    </a:lnTo>
                    <a:lnTo>
                      <a:pt x="78640" y="65454"/>
                    </a:lnTo>
                    <a:lnTo>
                      <a:pt x="73980" y="75272"/>
                    </a:lnTo>
                    <a:lnTo>
                      <a:pt x="66990" y="79636"/>
                    </a:lnTo>
                    <a:lnTo>
                      <a:pt x="57087" y="81818"/>
                    </a:lnTo>
                    <a:lnTo>
                      <a:pt x="53592" y="84000"/>
                    </a:lnTo>
                    <a:lnTo>
                      <a:pt x="51262" y="86181"/>
                    </a:lnTo>
                    <a:lnTo>
                      <a:pt x="50679" y="88363"/>
                    </a:lnTo>
                    <a:lnTo>
                      <a:pt x="49514" y="92727"/>
                    </a:lnTo>
                    <a:lnTo>
                      <a:pt x="49514" y="94909"/>
                    </a:lnTo>
                    <a:lnTo>
                      <a:pt x="49514" y="98181"/>
                    </a:lnTo>
                    <a:lnTo>
                      <a:pt x="50679" y="100363"/>
                    </a:lnTo>
                    <a:lnTo>
                      <a:pt x="50679" y="104727"/>
                    </a:lnTo>
                    <a:lnTo>
                      <a:pt x="50679" y="104727"/>
                    </a:lnTo>
                    <a:lnTo>
                      <a:pt x="49514" y="106909"/>
                    </a:lnTo>
                    <a:lnTo>
                      <a:pt x="48349" y="111272"/>
                    </a:lnTo>
                    <a:lnTo>
                      <a:pt x="46019" y="113454"/>
                    </a:lnTo>
                    <a:lnTo>
                      <a:pt x="44854" y="115636"/>
                    </a:lnTo>
                    <a:lnTo>
                      <a:pt x="44854" y="115636"/>
                    </a:lnTo>
                    <a:lnTo>
                      <a:pt x="36699" y="120000"/>
                    </a:lnTo>
                    <a:lnTo>
                      <a:pt x="36699" y="115636"/>
                    </a:lnTo>
                    <a:lnTo>
                      <a:pt x="36699" y="111272"/>
                    </a:lnTo>
                    <a:lnTo>
                      <a:pt x="36699" y="109090"/>
                    </a:lnTo>
                    <a:lnTo>
                      <a:pt x="36116" y="104727"/>
                    </a:lnTo>
                    <a:lnTo>
                      <a:pt x="33786" y="102545"/>
                    </a:lnTo>
                    <a:lnTo>
                      <a:pt x="32621" y="102545"/>
                    </a:lnTo>
                    <a:lnTo>
                      <a:pt x="30291" y="102545"/>
                    </a:lnTo>
                    <a:lnTo>
                      <a:pt x="29126" y="104727"/>
                    </a:lnTo>
                    <a:lnTo>
                      <a:pt x="30291" y="96000"/>
                    </a:lnTo>
                    <a:lnTo>
                      <a:pt x="30291" y="90545"/>
                    </a:lnTo>
                    <a:lnTo>
                      <a:pt x="30291" y="84000"/>
                    </a:lnTo>
                    <a:lnTo>
                      <a:pt x="29126" y="81818"/>
                    </a:lnTo>
                    <a:lnTo>
                      <a:pt x="25631" y="77454"/>
                    </a:lnTo>
                    <a:lnTo>
                      <a:pt x="21553" y="77454"/>
                    </a:lnTo>
                    <a:lnTo>
                      <a:pt x="14563" y="75272"/>
                    </a:lnTo>
                    <a:lnTo>
                      <a:pt x="8155" y="70909"/>
                    </a:lnTo>
                    <a:lnTo>
                      <a:pt x="4660" y="67636"/>
                    </a:lnTo>
                    <a:lnTo>
                      <a:pt x="0" y="63272"/>
                    </a:lnTo>
                    <a:lnTo>
                      <a:pt x="1165" y="61090"/>
                    </a:lnTo>
                    <a:lnTo>
                      <a:pt x="1165" y="56727"/>
                    </a:lnTo>
                    <a:lnTo>
                      <a:pt x="2330" y="52363"/>
                    </a:lnTo>
                    <a:lnTo>
                      <a:pt x="3495" y="45818"/>
                    </a:lnTo>
                    <a:lnTo>
                      <a:pt x="5825" y="40363"/>
                    </a:lnTo>
                    <a:lnTo>
                      <a:pt x="8737" y="36000"/>
                    </a:lnTo>
                    <a:lnTo>
                      <a:pt x="12233" y="27272"/>
                    </a:lnTo>
                    <a:lnTo>
                      <a:pt x="16893" y="20727"/>
                    </a:lnTo>
                    <a:lnTo>
                      <a:pt x="19223" y="15272"/>
                    </a:lnTo>
                    <a:lnTo>
                      <a:pt x="20388" y="15272"/>
                    </a:lnTo>
                    <a:lnTo>
                      <a:pt x="29126" y="8727"/>
                    </a:lnTo>
                    <a:lnTo>
                      <a:pt x="37864" y="10909"/>
                    </a:lnTo>
                    <a:lnTo>
                      <a:pt x="47184" y="13090"/>
                    </a:lnTo>
                    <a:lnTo>
                      <a:pt x="55922" y="10909"/>
                    </a:lnTo>
                    <a:lnTo>
                      <a:pt x="64077" y="4363"/>
                    </a:lnTo>
                    <a:lnTo>
                      <a:pt x="72815" y="2181"/>
                    </a:lnTo>
                    <a:lnTo>
                      <a:pt x="8271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3668713" y="4519613"/>
                <a:ext cx="1625700" cy="1012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57" y="0"/>
                    </a:moveTo>
                    <a:lnTo>
                      <a:pt x="9609" y="376"/>
                    </a:lnTo>
                    <a:lnTo>
                      <a:pt x="10781" y="1504"/>
                    </a:lnTo>
                    <a:lnTo>
                      <a:pt x="12187" y="2821"/>
                    </a:lnTo>
                    <a:lnTo>
                      <a:pt x="13476" y="3573"/>
                    </a:lnTo>
                    <a:lnTo>
                      <a:pt x="14648" y="4326"/>
                    </a:lnTo>
                    <a:lnTo>
                      <a:pt x="16171" y="5078"/>
                    </a:lnTo>
                    <a:lnTo>
                      <a:pt x="18164" y="6206"/>
                    </a:lnTo>
                    <a:lnTo>
                      <a:pt x="20273" y="7147"/>
                    </a:lnTo>
                    <a:lnTo>
                      <a:pt x="22031" y="8275"/>
                    </a:lnTo>
                    <a:lnTo>
                      <a:pt x="23203" y="9028"/>
                    </a:lnTo>
                    <a:lnTo>
                      <a:pt x="23789" y="9404"/>
                    </a:lnTo>
                    <a:lnTo>
                      <a:pt x="34921" y="9404"/>
                    </a:lnTo>
                    <a:lnTo>
                      <a:pt x="36210" y="6583"/>
                    </a:lnTo>
                    <a:lnTo>
                      <a:pt x="42539" y="6583"/>
                    </a:lnTo>
                    <a:lnTo>
                      <a:pt x="42773" y="6771"/>
                    </a:lnTo>
                    <a:lnTo>
                      <a:pt x="43476" y="8275"/>
                    </a:lnTo>
                    <a:lnTo>
                      <a:pt x="44531" y="9780"/>
                    </a:lnTo>
                    <a:lnTo>
                      <a:pt x="45468" y="11285"/>
                    </a:lnTo>
                    <a:lnTo>
                      <a:pt x="46289" y="12225"/>
                    </a:lnTo>
                    <a:lnTo>
                      <a:pt x="46757" y="12978"/>
                    </a:lnTo>
                    <a:lnTo>
                      <a:pt x="47226" y="13354"/>
                    </a:lnTo>
                    <a:lnTo>
                      <a:pt x="47695" y="13730"/>
                    </a:lnTo>
                    <a:lnTo>
                      <a:pt x="48164" y="14482"/>
                    </a:lnTo>
                    <a:lnTo>
                      <a:pt x="48632" y="15235"/>
                    </a:lnTo>
                    <a:lnTo>
                      <a:pt x="49101" y="16175"/>
                    </a:lnTo>
                    <a:lnTo>
                      <a:pt x="49218" y="16927"/>
                    </a:lnTo>
                    <a:lnTo>
                      <a:pt x="49453" y="18056"/>
                    </a:lnTo>
                    <a:lnTo>
                      <a:pt x="49453" y="19184"/>
                    </a:lnTo>
                    <a:lnTo>
                      <a:pt x="49687" y="20313"/>
                    </a:lnTo>
                    <a:lnTo>
                      <a:pt x="50156" y="21253"/>
                    </a:lnTo>
                    <a:lnTo>
                      <a:pt x="50859" y="22006"/>
                    </a:lnTo>
                    <a:lnTo>
                      <a:pt x="51562" y="22758"/>
                    </a:lnTo>
                    <a:lnTo>
                      <a:pt x="52617" y="23887"/>
                    </a:lnTo>
                    <a:lnTo>
                      <a:pt x="53789" y="24827"/>
                    </a:lnTo>
                    <a:lnTo>
                      <a:pt x="54843" y="25579"/>
                    </a:lnTo>
                    <a:lnTo>
                      <a:pt x="55312" y="25579"/>
                    </a:lnTo>
                    <a:lnTo>
                      <a:pt x="55781" y="24639"/>
                    </a:lnTo>
                    <a:lnTo>
                      <a:pt x="56484" y="22758"/>
                    </a:lnTo>
                    <a:lnTo>
                      <a:pt x="57421" y="20501"/>
                    </a:lnTo>
                    <a:lnTo>
                      <a:pt x="58476" y="19937"/>
                    </a:lnTo>
                    <a:lnTo>
                      <a:pt x="59882" y="20313"/>
                    </a:lnTo>
                    <a:lnTo>
                      <a:pt x="61406" y="20877"/>
                    </a:lnTo>
                    <a:lnTo>
                      <a:pt x="63281" y="22382"/>
                    </a:lnTo>
                    <a:lnTo>
                      <a:pt x="64570" y="24263"/>
                    </a:lnTo>
                    <a:lnTo>
                      <a:pt x="65507" y="26332"/>
                    </a:lnTo>
                    <a:lnTo>
                      <a:pt x="66328" y="29341"/>
                    </a:lnTo>
                    <a:lnTo>
                      <a:pt x="67265" y="31786"/>
                    </a:lnTo>
                    <a:lnTo>
                      <a:pt x="68437" y="33667"/>
                    </a:lnTo>
                    <a:lnTo>
                      <a:pt x="69257" y="34984"/>
                    </a:lnTo>
                    <a:lnTo>
                      <a:pt x="69492" y="35360"/>
                    </a:lnTo>
                    <a:lnTo>
                      <a:pt x="69726" y="36112"/>
                    </a:lnTo>
                    <a:lnTo>
                      <a:pt x="69726" y="37241"/>
                    </a:lnTo>
                    <a:lnTo>
                      <a:pt x="69726" y="37993"/>
                    </a:lnTo>
                    <a:lnTo>
                      <a:pt x="69960" y="38934"/>
                    </a:lnTo>
                    <a:lnTo>
                      <a:pt x="70195" y="39686"/>
                    </a:lnTo>
                    <a:lnTo>
                      <a:pt x="70429" y="40438"/>
                    </a:lnTo>
                    <a:lnTo>
                      <a:pt x="70664" y="41191"/>
                    </a:lnTo>
                    <a:lnTo>
                      <a:pt x="70664" y="42319"/>
                    </a:lnTo>
                    <a:lnTo>
                      <a:pt x="70898" y="43072"/>
                    </a:lnTo>
                    <a:lnTo>
                      <a:pt x="71132" y="43260"/>
                    </a:lnTo>
                    <a:lnTo>
                      <a:pt x="71367" y="43636"/>
                    </a:lnTo>
                    <a:lnTo>
                      <a:pt x="72187" y="44012"/>
                    </a:lnTo>
                    <a:lnTo>
                      <a:pt x="73828" y="45141"/>
                    </a:lnTo>
                    <a:lnTo>
                      <a:pt x="75351" y="46269"/>
                    </a:lnTo>
                    <a:lnTo>
                      <a:pt x="76757" y="46645"/>
                    </a:lnTo>
                    <a:lnTo>
                      <a:pt x="77226" y="47021"/>
                    </a:lnTo>
                    <a:lnTo>
                      <a:pt x="77812" y="47398"/>
                    </a:lnTo>
                    <a:lnTo>
                      <a:pt x="78515" y="47586"/>
                    </a:lnTo>
                    <a:lnTo>
                      <a:pt x="78281" y="49090"/>
                    </a:lnTo>
                    <a:lnTo>
                      <a:pt x="78046" y="50219"/>
                    </a:lnTo>
                    <a:lnTo>
                      <a:pt x="76992" y="57366"/>
                    </a:lnTo>
                    <a:lnTo>
                      <a:pt x="76757" y="63573"/>
                    </a:lnTo>
                    <a:lnTo>
                      <a:pt x="76757" y="67899"/>
                    </a:lnTo>
                    <a:lnTo>
                      <a:pt x="76992" y="71097"/>
                    </a:lnTo>
                    <a:lnTo>
                      <a:pt x="77226" y="74858"/>
                    </a:lnTo>
                    <a:lnTo>
                      <a:pt x="77578" y="78056"/>
                    </a:lnTo>
                    <a:lnTo>
                      <a:pt x="78281" y="80501"/>
                    </a:lnTo>
                    <a:lnTo>
                      <a:pt x="79453" y="82382"/>
                    </a:lnTo>
                    <a:lnTo>
                      <a:pt x="80742" y="84451"/>
                    </a:lnTo>
                    <a:lnTo>
                      <a:pt x="81914" y="86708"/>
                    </a:lnTo>
                    <a:lnTo>
                      <a:pt x="82382" y="88777"/>
                    </a:lnTo>
                    <a:lnTo>
                      <a:pt x="82617" y="91034"/>
                    </a:lnTo>
                    <a:lnTo>
                      <a:pt x="83085" y="93103"/>
                    </a:lnTo>
                    <a:lnTo>
                      <a:pt x="83671" y="94608"/>
                    </a:lnTo>
                    <a:lnTo>
                      <a:pt x="84843" y="94984"/>
                    </a:lnTo>
                    <a:lnTo>
                      <a:pt x="86015" y="95736"/>
                    </a:lnTo>
                    <a:lnTo>
                      <a:pt x="87070" y="96865"/>
                    </a:lnTo>
                    <a:lnTo>
                      <a:pt x="88242" y="98181"/>
                    </a:lnTo>
                    <a:lnTo>
                      <a:pt x="89062" y="98557"/>
                    </a:lnTo>
                    <a:lnTo>
                      <a:pt x="90234" y="98181"/>
                    </a:lnTo>
                    <a:lnTo>
                      <a:pt x="91757" y="97429"/>
                    </a:lnTo>
                    <a:lnTo>
                      <a:pt x="94101" y="96489"/>
                    </a:lnTo>
                    <a:lnTo>
                      <a:pt x="96093" y="95736"/>
                    </a:lnTo>
                    <a:lnTo>
                      <a:pt x="97617" y="95360"/>
                    </a:lnTo>
                    <a:lnTo>
                      <a:pt x="98554" y="95360"/>
                    </a:lnTo>
                    <a:lnTo>
                      <a:pt x="98789" y="95736"/>
                    </a:lnTo>
                    <a:lnTo>
                      <a:pt x="99257" y="95736"/>
                    </a:lnTo>
                    <a:lnTo>
                      <a:pt x="99726" y="96112"/>
                    </a:lnTo>
                    <a:lnTo>
                      <a:pt x="100195" y="96489"/>
                    </a:lnTo>
                    <a:lnTo>
                      <a:pt x="100546" y="96865"/>
                    </a:lnTo>
                    <a:lnTo>
                      <a:pt x="100781" y="96865"/>
                    </a:lnTo>
                    <a:lnTo>
                      <a:pt x="101250" y="96865"/>
                    </a:lnTo>
                    <a:lnTo>
                      <a:pt x="101484" y="96489"/>
                    </a:lnTo>
                    <a:lnTo>
                      <a:pt x="101484" y="96112"/>
                    </a:lnTo>
                    <a:lnTo>
                      <a:pt x="101484" y="95360"/>
                    </a:lnTo>
                    <a:lnTo>
                      <a:pt x="101718" y="94608"/>
                    </a:lnTo>
                    <a:lnTo>
                      <a:pt x="102187" y="94231"/>
                    </a:lnTo>
                    <a:lnTo>
                      <a:pt x="102421" y="93855"/>
                    </a:lnTo>
                    <a:lnTo>
                      <a:pt x="102890" y="93479"/>
                    </a:lnTo>
                    <a:lnTo>
                      <a:pt x="103242" y="92915"/>
                    </a:lnTo>
                    <a:lnTo>
                      <a:pt x="103710" y="92163"/>
                    </a:lnTo>
                    <a:lnTo>
                      <a:pt x="103945" y="91410"/>
                    </a:lnTo>
                    <a:lnTo>
                      <a:pt x="103945" y="90282"/>
                    </a:lnTo>
                    <a:lnTo>
                      <a:pt x="104179" y="89153"/>
                    </a:lnTo>
                    <a:lnTo>
                      <a:pt x="104179" y="88401"/>
                    </a:lnTo>
                    <a:lnTo>
                      <a:pt x="104414" y="88213"/>
                    </a:lnTo>
                    <a:lnTo>
                      <a:pt x="104648" y="87836"/>
                    </a:lnTo>
                    <a:lnTo>
                      <a:pt x="104882" y="87460"/>
                    </a:lnTo>
                    <a:lnTo>
                      <a:pt x="104882" y="87084"/>
                    </a:lnTo>
                    <a:lnTo>
                      <a:pt x="105117" y="86332"/>
                    </a:lnTo>
                    <a:lnTo>
                      <a:pt x="105351" y="85579"/>
                    </a:lnTo>
                    <a:lnTo>
                      <a:pt x="105351" y="84451"/>
                    </a:lnTo>
                    <a:lnTo>
                      <a:pt x="105351" y="81630"/>
                    </a:lnTo>
                    <a:lnTo>
                      <a:pt x="106406" y="79373"/>
                    </a:lnTo>
                    <a:lnTo>
                      <a:pt x="108046" y="78056"/>
                    </a:lnTo>
                    <a:lnTo>
                      <a:pt x="110273" y="77304"/>
                    </a:lnTo>
                    <a:lnTo>
                      <a:pt x="113203" y="76175"/>
                    </a:lnTo>
                    <a:lnTo>
                      <a:pt x="114960" y="76175"/>
                    </a:lnTo>
                    <a:lnTo>
                      <a:pt x="116601" y="76551"/>
                    </a:lnTo>
                    <a:lnTo>
                      <a:pt x="117070" y="76927"/>
                    </a:lnTo>
                    <a:lnTo>
                      <a:pt x="117421" y="77304"/>
                    </a:lnTo>
                    <a:lnTo>
                      <a:pt x="117890" y="76927"/>
                    </a:lnTo>
                    <a:lnTo>
                      <a:pt x="118359" y="76927"/>
                    </a:lnTo>
                    <a:lnTo>
                      <a:pt x="118828" y="76927"/>
                    </a:lnTo>
                    <a:lnTo>
                      <a:pt x="119296" y="76927"/>
                    </a:lnTo>
                    <a:lnTo>
                      <a:pt x="119531" y="76927"/>
                    </a:lnTo>
                    <a:lnTo>
                      <a:pt x="119765" y="77304"/>
                    </a:lnTo>
                    <a:lnTo>
                      <a:pt x="120000" y="78056"/>
                    </a:lnTo>
                    <a:lnTo>
                      <a:pt x="120000" y="79184"/>
                    </a:lnTo>
                    <a:lnTo>
                      <a:pt x="119765" y="80125"/>
                    </a:lnTo>
                    <a:lnTo>
                      <a:pt x="119531" y="80877"/>
                    </a:lnTo>
                    <a:lnTo>
                      <a:pt x="119296" y="81253"/>
                    </a:lnTo>
                    <a:lnTo>
                      <a:pt x="118828" y="82006"/>
                    </a:lnTo>
                    <a:lnTo>
                      <a:pt x="118125" y="82758"/>
                    </a:lnTo>
                    <a:lnTo>
                      <a:pt x="117656" y="83510"/>
                    </a:lnTo>
                    <a:lnTo>
                      <a:pt x="117070" y="85203"/>
                    </a:lnTo>
                    <a:lnTo>
                      <a:pt x="117070" y="87460"/>
                    </a:lnTo>
                    <a:lnTo>
                      <a:pt x="117070" y="90658"/>
                    </a:lnTo>
                    <a:lnTo>
                      <a:pt x="116835" y="93479"/>
                    </a:lnTo>
                    <a:lnTo>
                      <a:pt x="116132" y="96865"/>
                    </a:lnTo>
                    <a:lnTo>
                      <a:pt x="115195" y="98934"/>
                    </a:lnTo>
                    <a:lnTo>
                      <a:pt x="114726" y="98181"/>
                    </a:lnTo>
                    <a:lnTo>
                      <a:pt x="114257" y="97805"/>
                    </a:lnTo>
                    <a:lnTo>
                      <a:pt x="113906" y="97429"/>
                    </a:lnTo>
                    <a:lnTo>
                      <a:pt x="113437" y="97241"/>
                    </a:lnTo>
                    <a:lnTo>
                      <a:pt x="112968" y="97429"/>
                    </a:lnTo>
                    <a:lnTo>
                      <a:pt x="112500" y="97805"/>
                    </a:lnTo>
                    <a:lnTo>
                      <a:pt x="112031" y="98557"/>
                    </a:lnTo>
                    <a:lnTo>
                      <a:pt x="111562" y="99686"/>
                    </a:lnTo>
                    <a:lnTo>
                      <a:pt x="111445" y="100438"/>
                    </a:lnTo>
                    <a:lnTo>
                      <a:pt x="111210" y="100815"/>
                    </a:lnTo>
                    <a:lnTo>
                      <a:pt x="110976" y="101191"/>
                    </a:lnTo>
                    <a:lnTo>
                      <a:pt x="110039" y="101191"/>
                    </a:lnTo>
                    <a:lnTo>
                      <a:pt x="108515" y="101191"/>
                    </a:lnTo>
                    <a:lnTo>
                      <a:pt x="106406" y="101191"/>
                    </a:lnTo>
                    <a:lnTo>
                      <a:pt x="104648" y="101191"/>
                    </a:lnTo>
                    <a:lnTo>
                      <a:pt x="103710" y="101191"/>
                    </a:lnTo>
                    <a:lnTo>
                      <a:pt x="103476" y="101567"/>
                    </a:lnTo>
                    <a:lnTo>
                      <a:pt x="103242" y="102131"/>
                    </a:lnTo>
                    <a:lnTo>
                      <a:pt x="103007" y="102884"/>
                    </a:lnTo>
                    <a:lnTo>
                      <a:pt x="102890" y="104012"/>
                    </a:lnTo>
                    <a:lnTo>
                      <a:pt x="102890" y="104764"/>
                    </a:lnTo>
                    <a:lnTo>
                      <a:pt x="102656" y="105517"/>
                    </a:lnTo>
                    <a:lnTo>
                      <a:pt x="102421" y="105893"/>
                    </a:lnTo>
                    <a:lnTo>
                      <a:pt x="102656" y="106645"/>
                    </a:lnTo>
                    <a:lnTo>
                      <a:pt x="103242" y="107586"/>
                    </a:lnTo>
                    <a:lnTo>
                      <a:pt x="104414" y="109090"/>
                    </a:lnTo>
                    <a:lnTo>
                      <a:pt x="105117" y="110971"/>
                    </a:lnTo>
                    <a:lnTo>
                      <a:pt x="105351" y="111912"/>
                    </a:lnTo>
                    <a:lnTo>
                      <a:pt x="104648" y="112664"/>
                    </a:lnTo>
                    <a:lnTo>
                      <a:pt x="103476" y="113040"/>
                    </a:lnTo>
                    <a:lnTo>
                      <a:pt x="101953" y="113040"/>
                    </a:lnTo>
                    <a:lnTo>
                      <a:pt x="100781" y="113040"/>
                    </a:lnTo>
                    <a:lnTo>
                      <a:pt x="100195" y="113040"/>
                    </a:lnTo>
                    <a:lnTo>
                      <a:pt x="99726" y="113416"/>
                    </a:lnTo>
                    <a:lnTo>
                      <a:pt x="99023" y="115297"/>
                    </a:lnTo>
                    <a:lnTo>
                      <a:pt x="97851" y="117366"/>
                    </a:lnTo>
                    <a:lnTo>
                      <a:pt x="96796" y="120000"/>
                    </a:lnTo>
                    <a:lnTo>
                      <a:pt x="95156" y="117366"/>
                    </a:lnTo>
                    <a:lnTo>
                      <a:pt x="93632" y="115673"/>
                    </a:lnTo>
                    <a:lnTo>
                      <a:pt x="92695" y="114545"/>
                    </a:lnTo>
                    <a:lnTo>
                      <a:pt x="91171" y="113416"/>
                    </a:lnTo>
                    <a:lnTo>
                      <a:pt x="89531" y="112288"/>
                    </a:lnTo>
                    <a:lnTo>
                      <a:pt x="87539" y="111912"/>
                    </a:lnTo>
                    <a:lnTo>
                      <a:pt x="85546" y="112664"/>
                    </a:lnTo>
                    <a:lnTo>
                      <a:pt x="82617" y="114545"/>
                    </a:lnTo>
                    <a:lnTo>
                      <a:pt x="79921" y="114921"/>
                    </a:lnTo>
                    <a:lnTo>
                      <a:pt x="77460" y="113416"/>
                    </a:lnTo>
                    <a:lnTo>
                      <a:pt x="74882" y="111159"/>
                    </a:lnTo>
                    <a:lnTo>
                      <a:pt x="71953" y="109090"/>
                    </a:lnTo>
                    <a:lnTo>
                      <a:pt x="68671" y="107210"/>
                    </a:lnTo>
                    <a:lnTo>
                      <a:pt x="65507" y="105517"/>
                    </a:lnTo>
                    <a:lnTo>
                      <a:pt x="63046" y="102884"/>
                    </a:lnTo>
                    <a:lnTo>
                      <a:pt x="60703" y="101191"/>
                    </a:lnTo>
                    <a:lnTo>
                      <a:pt x="58476" y="100062"/>
                    </a:lnTo>
                    <a:lnTo>
                      <a:pt x="56250" y="99310"/>
                    </a:lnTo>
                    <a:lnTo>
                      <a:pt x="54492" y="97805"/>
                    </a:lnTo>
                    <a:lnTo>
                      <a:pt x="52617" y="95360"/>
                    </a:lnTo>
                    <a:lnTo>
                      <a:pt x="50859" y="93103"/>
                    </a:lnTo>
                    <a:lnTo>
                      <a:pt x="48867" y="91786"/>
                    </a:lnTo>
                    <a:lnTo>
                      <a:pt x="47460" y="90658"/>
                    </a:lnTo>
                    <a:lnTo>
                      <a:pt x="46523" y="88213"/>
                    </a:lnTo>
                    <a:lnTo>
                      <a:pt x="45937" y="85579"/>
                    </a:lnTo>
                    <a:lnTo>
                      <a:pt x="45703" y="83887"/>
                    </a:lnTo>
                    <a:lnTo>
                      <a:pt x="45703" y="83510"/>
                    </a:lnTo>
                    <a:lnTo>
                      <a:pt x="45937" y="83510"/>
                    </a:lnTo>
                    <a:lnTo>
                      <a:pt x="46171" y="83134"/>
                    </a:lnTo>
                    <a:lnTo>
                      <a:pt x="46523" y="83134"/>
                    </a:lnTo>
                    <a:lnTo>
                      <a:pt x="46757" y="82758"/>
                    </a:lnTo>
                    <a:lnTo>
                      <a:pt x="46992" y="82758"/>
                    </a:lnTo>
                    <a:lnTo>
                      <a:pt x="46992" y="82382"/>
                    </a:lnTo>
                    <a:lnTo>
                      <a:pt x="46757" y="81630"/>
                    </a:lnTo>
                    <a:lnTo>
                      <a:pt x="46523" y="80877"/>
                    </a:lnTo>
                    <a:lnTo>
                      <a:pt x="46757" y="80125"/>
                    </a:lnTo>
                    <a:lnTo>
                      <a:pt x="46757" y="79373"/>
                    </a:lnTo>
                    <a:lnTo>
                      <a:pt x="46992" y="78808"/>
                    </a:lnTo>
                    <a:lnTo>
                      <a:pt x="46992" y="78056"/>
                    </a:lnTo>
                    <a:lnTo>
                      <a:pt x="46992" y="76927"/>
                    </a:lnTo>
                    <a:lnTo>
                      <a:pt x="46289" y="73730"/>
                    </a:lnTo>
                    <a:lnTo>
                      <a:pt x="45234" y="70156"/>
                    </a:lnTo>
                    <a:lnTo>
                      <a:pt x="44296" y="68275"/>
                    </a:lnTo>
                    <a:lnTo>
                      <a:pt x="42773" y="65642"/>
                    </a:lnTo>
                    <a:lnTo>
                      <a:pt x="41132" y="62821"/>
                    </a:lnTo>
                    <a:lnTo>
                      <a:pt x="39375" y="59623"/>
                    </a:lnTo>
                    <a:lnTo>
                      <a:pt x="37734" y="56990"/>
                    </a:lnTo>
                    <a:lnTo>
                      <a:pt x="36679" y="54921"/>
                    </a:lnTo>
                    <a:lnTo>
                      <a:pt x="35976" y="54169"/>
                    </a:lnTo>
                    <a:lnTo>
                      <a:pt x="35742" y="53040"/>
                    </a:lnTo>
                    <a:lnTo>
                      <a:pt x="35273" y="52664"/>
                    </a:lnTo>
                    <a:lnTo>
                      <a:pt x="35273" y="52100"/>
                    </a:lnTo>
                    <a:lnTo>
                      <a:pt x="35039" y="51724"/>
                    </a:lnTo>
                    <a:lnTo>
                      <a:pt x="34687" y="51347"/>
                    </a:lnTo>
                    <a:lnTo>
                      <a:pt x="34218" y="50971"/>
                    </a:lnTo>
                    <a:lnTo>
                      <a:pt x="33281" y="50219"/>
                    </a:lnTo>
                    <a:lnTo>
                      <a:pt x="32343" y="49467"/>
                    </a:lnTo>
                    <a:lnTo>
                      <a:pt x="31523" y="48714"/>
                    </a:lnTo>
                    <a:lnTo>
                      <a:pt x="31054" y="47962"/>
                    </a:lnTo>
                    <a:lnTo>
                      <a:pt x="30820" y="47021"/>
                    </a:lnTo>
                    <a:lnTo>
                      <a:pt x="30820" y="46269"/>
                    </a:lnTo>
                    <a:lnTo>
                      <a:pt x="31054" y="45141"/>
                    </a:lnTo>
                    <a:lnTo>
                      <a:pt x="31289" y="44012"/>
                    </a:lnTo>
                    <a:lnTo>
                      <a:pt x="31289" y="43260"/>
                    </a:lnTo>
                    <a:lnTo>
                      <a:pt x="31054" y="42695"/>
                    </a:lnTo>
                    <a:lnTo>
                      <a:pt x="30820" y="41943"/>
                    </a:lnTo>
                    <a:lnTo>
                      <a:pt x="30351" y="41567"/>
                    </a:lnTo>
                    <a:lnTo>
                      <a:pt x="29882" y="41191"/>
                    </a:lnTo>
                    <a:lnTo>
                      <a:pt x="29414" y="40438"/>
                    </a:lnTo>
                    <a:lnTo>
                      <a:pt x="29296" y="39686"/>
                    </a:lnTo>
                    <a:lnTo>
                      <a:pt x="28828" y="38934"/>
                    </a:lnTo>
                    <a:lnTo>
                      <a:pt x="28359" y="38557"/>
                    </a:lnTo>
                    <a:lnTo>
                      <a:pt x="27656" y="38369"/>
                    </a:lnTo>
                    <a:lnTo>
                      <a:pt x="26953" y="37993"/>
                    </a:lnTo>
                    <a:lnTo>
                      <a:pt x="26484" y="37241"/>
                    </a:lnTo>
                    <a:lnTo>
                      <a:pt x="26132" y="36489"/>
                    </a:lnTo>
                    <a:lnTo>
                      <a:pt x="25898" y="35360"/>
                    </a:lnTo>
                    <a:lnTo>
                      <a:pt x="25664" y="34608"/>
                    </a:lnTo>
                    <a:lnTo>
                      <a:pt x="25664" y="33855"/>
                    </a:lnTo>
                    <a:lnTo>
                      <a:pt x="25664" y="33667"/>
                    </a:lnTo>
                    <a:lnTo>
                      <a:pt x="25195" y="33291"/>
                    </a:lnTo>
                    <a:lnTo>
                      <a:pt x="24726" y="32539"/>
                    </a:lnTo>
                    <a:lnTo>
                      <a:pt x="24023" y="32163"/>
                    </a:lnTo>
                    <a:lnTo>
                      <a:pt x="23671" y="31786"/>
                    </a:lnTo>
                    <a:lnTo>
                      <a:pt x="22968" y="31034"/>
                    </a:lnTo>
                    <a:lnTo>
                      <a:pt x="22500" y="30282"/>
                    </a:lnTo>
                    <a:lnTo>
                      <a:pt x="21796" y="29341"/>
                    </a:lnTo>
                    <a:lnTo>
                      <a:pt x="21093" y="28213"/>
                    </a:lnTo>
                    <a:lnTo>
                      <a:pt x="20742" y="27460"/>
                    </a:lnTo>
                    <a:lnTo>
                      <a:pt x="20273" y="26708"/>
                    </a:lnTo>
                    <a:lnTo>
                      <a:pt x="19804" y="26332"/>
                    </a:lnTo>
                    <a:lnTo>
                      <a:pt x="19570" y="26708"/>
                    </a:lnTo>
                    <a:lnTo>
                      <a:pt x="19335" y="27084"/>
                    </a:lnTo>
                    <a:lnTo>
                      <a:pt x="19101" y="27084"/>
                    </a:lnTo>
                    <a:lnTo>
                      <a:pt x="18867" y="27460"/>
                    </a:lnTo>
                    <a:lnTo>
                      <a:pt x="18632" y="27836"/>
                    </a:lnTo>
                    <a:lnTo>
                      <a:pt x="18398" y="27836"/>
                    </a:lnTo>
                    <a:lnTo>
                      <a:pt x="18164" y="27460"/>
                    </a:lnTo>
                    <a:lnTo>
                      <a:pt x="17929" y="27084"/>
                    </a:lnTo>
                    <a:lnTo>
                      <a:pt x="17812" y="26332"/>
                    </a:lnTo>
                    <a:lnTo>
                      <a:pt x="17812" y="24827"/>
                    </a:lnTo>
                    <a:lnTo>
                      <a:pt x="17812" y="23510"/>
                    </a:lnTo>
                    <a:lnTo>
                      <a:pt x="17929" y="22758"/>
                    </a:lnTo>
                    <a:lnTo>
                      <a:pt x="18164" y="22006"/>
                    </a:lnTo>
                    <a:lnTo>
                      <a:pt x="18164" y="21630"/>
                    </a:lnTo>
                    <a:lnTo>
                      <a:pt x="17929" y="20313"/>
                    </a:lnTo>
                    <a:lnTo>
                      <a:pt x="17109" y="17680"/>
                    </a:lnTo>
                    <a:lnTo>
                      <a:pt x="16171" y="15235"/>
                    </a:lnTo>
                    <a:lnTo>
                      <a:pt x="15937" y="12978"/>
                    </a:lnTo>
                    <a:lnTo>
                      <a:pt x="16171" y="11473"/>
                    </a:lnTo>
                    <a:lnTo>
                      <a:pt x="16406" y="10909"/>
                    </a:lnTo>
                    <a:lnTo>
                      <a:pt x="16406" y="10156"/>
                    </a:lnTo>
                    <a:lnTo>
                      <a:pt x="16406" y="9780"/>
                    </a:lnTo>
                    <a:lnTo>
                      <a:pt x="15937" y="9780"/>
                    </a:lnTo>
                    <a:lnTo>
                      <a:pt x="15468" y="9780"/>
                    </a:lnTo>
                    <a:lnTo>
                      <a:pt x="15117" y="9780"/>
                    </a:lnTo>
                    <a:lnTo>
                      <a:pt x="14648" y="9780"/>
                    </a:lnTo>
                    <a:lnTo>
                      <a:pt x="14414" y="9780"/>
                    </a:lnTo>
                    <a:lnTo>
                      <a:pt x="13945" y="9404"/>
                    </a:lnTo>
                    <a:lnTo>
                      <a:pt x="13710" y="9028"/>
                    </a:lnTo>
                    <a:lnTo>
                      <a:pt x="13476" y="8275"/>
                    </a:lnTo>
                    <a:lnTo>
                      <a:pt x="13007" y="7523"/>
                    </a:lnTo>
                    <a:lnTo>
                      <a:pt x="12539" y="7147"/>
                    </a:lnTo>
                    <a:lnTo>
                      <a:pt x="12187" y="7147"/>
                    </a:lnTo>
                    <a:lnTo>
                      <a:pt x="11718" y="7523"/>
                    </a:lnTo>
                    <a:lnTo>
                      <a:pt x="11250" y="7523"/>
                    </a:lnTo>
                    <a:lnTo>
                      <a:pt x="10781" y="7523"/>
                    </a:lnTo>
                    <a:lnTo>
                      <a:pt x="10546" y="6771"/>
                    </a:lnTo>
                    <a:lnTo>
                      <a:pt x="10078" y="6583"/>
                    </a:lnTo>
                    <a:lnTo>
                      <a:pt x="9843" y="6206"/>
                    </a:lnTo>
                    <a:lnTo>
                      <a:pt x="9609" y="5830"/>
                    </a:lnTo>
                    <a:lnTo>
                      <a:pt x="9492" y="5830"/>
                    </a:lnTo>
                    <a:lnTo>
                      <a:pt x="9023" y="5830"/>
                    </a:lnTo>
                    <a:lnTo>
                      <a:pt x="8789" y="6206"/>
                    </a:lnTo>
                    <a:lnTo>
                      <a:pt x="8789" y="6583"/>
                    </a:lnTo>
                    <a:lnTo>
                      <a:pt x="8789" y="7147"/>
                    </a:lnTo>
                    <a:lnTo>
                      <a:pt x="9257" y="9028"/>
                    </a:lnTo>
                    <a:lnTo>
                      <a:pt x="9609" y="11473"/>
                    </a:lnTo>
                    <a:lnTo>
                      <a:pt x="9843" y="14482"/>
                    </a:lnTo>
                    <a:lnTo>
                      <a:pt x="10078" y="16551"/>
                    </a:lnTo>
                    <a:lnTo>
                      <a:pt x="10312" y="17680"/>
                    </a:lnTo>
                    <a:lnTo>
                      <a:pt x="10546" y="18808"/>
                    </a:lnTo>
                    <a:lnTo>
                      <a:pt x="11015" y="19937"/>
                    </a:lnTo>
                    <a:lnTo>
                      <a:pt x="11718" y="20877"/>
                    </a:lnTo>
                    <a:lnTo>
                      <a:pt x="12304" y="21253"/>
                    </a:lnTo>
                    <a:lnTo>
                      <a:pt x="13007" y="22006"/>
                    </a:lnTo>
                    <a:lnTo>
                      <a:pt x="13710" y="22382"/>
                    </a:lnTo>
                    <a:lnTo>
                      <a:pt x="14414" y="22382"/>
                    </a:lnTo>
                    <a:lnTo>
                      <a:pt x="14882" y="23134"/>
                    </a:lnTo>
                    <a:lnTo>
                      <a:pt x="15234" y="23510"/>
                    </a:lnTo>
                    <a:lnTo>
                      <a:pt x="15468" y="24263"/>
                    </a:lnTo>
                    <a:lnTo>
                      <a:pt x="15468" y="24639"/>
                    </a:lnTo>
                    <a:lnTo>
                      <a:pt x="15234" y="25203"/>
                    </a:lnTo>
                    <a:lnTo>
                      <a:pt x="15117" y="25579"/>
                    </a:lnTo>
                    <a:lnTo>
                      <a:pt x="14882" y="25956"/>
                    </a:lnTo>
                    <a:lnTo>
                      <a:pt x="14882" y="26332"/>
                    </a:lnTo>
                    <a:lnTo>
                      <a:pt x="14882" y="27084"/>
                    </a:lnTo>
                    <a:lnTo>
                      <a:pt x="15937" y="28213"/>
                    </a:lnTo>
                    <a:lnTo>
                      <a:pt x="16875" y="30658"/>
                    </a:lnTo>
                    <a:lnTo>
                      <a:pt x="17929" y="33855"/>
                    </a:lnTo>
                    <a:lnTo>
                      <a:pt x="19570" y="37241"/>
                    </a:lnTo>
                    <a:lnTo>
                      <a:pt x="21328" y="40062"/>
                    </a:lnTo>
                    <a:lnTo>
                      <a:pt x="22500" y="43260"/>
                    </a:lnTo>
                    <a:lnTo>
                      <a:pt x="23203" y="46645"/>
                    </a:lnTo>
                    <a:lnTo>
                      <a:pt x="24023" y="49843"/>
                    </a:lnTo>
                    <a:lnTo>
                      <a:pt x="24960" y="52288"/>
                    </a:lnTo>
                    <a:lnTo>
                      <a:pt x="25429" y="53040"/>
                    </a:lnTo>
                    <a:lnTo>
                      <a:pt x="25429" y="53793"/>
                    </a:lnTo>
                    <a:lnTo>
                      <a:pt x="25429" y="54921"/>
                    </a:lnTo>
                    <a:lnTo>
                      <a:pt x="25429" y="55673"/>
                    </a:lnTo>
                    <a:lnTo>
                      <a:pt x="25429" y="56426"/>
                    </a:lnTo>
                    <a:lnTo>
                      <a:pt x="25429" y="56990"/>
                    </a:lnTo>
                    <a:lnTo>
                      <a:pt x="25664" y="57742"/>
                    </a:lnTo>
                    <a:lnTo>
                      <a:pt x="25898" y="57742"/>
                    </a:lnTo>
                    <a:lnTo>
                      <a:pt x="26367" y="58119"/>
                    </a:lnTo>
                    <a:lnTo>
                      <a:pt x="26953" y="58119"/>
                    </a:lnTo>
                    <a:lnTo>
                      <a:pt x="27421" y="58119"/>
                    </a:lnTo>
                    <a:lnTo>
                      <a:pt x="28125" y="58119"/>
                    </a:lnTo>
                    <a:lnTo>
                      <a:pt x="28593" y="58495"/>
                    </a:lnTo>
                    <a:lnTo>
                      <a:pt x="29062" y="58871"/>
                    </a:lnTo>
                    <a:lnTo>
                      <a:pt x="29296" y="59247"/>
                    </a:lnTo>
                    <a:lnTo>
                      <a:pt x="29296" y="60376"/>
                    </a:lnTo>
                    <a:lnTo>
                      <a:pt x="29414" y="61128"/>
                    </a:lnTo>
                    <a:lnTo>
                      <a:pt x="29414" y="61692"/>
                    </a:lnTo>
                    <a:lnTo>
                      <a:pt x="29648" y="62445"/>
                    </a:lnTo>
                    <a:lnTo>
                      <a:pt x="29882" y="63197"/>
                    </a:lnTo>
                    <a:lnTo>
                      <a:pt x="30117" y="63573"/>
                    </a:lnTo>
                    <a:lnTo>
                      <a:pt x="30117" y="64326"/>
                    </a:lnTo>
                    <a:lnTo>
                      <a:pt x="30117" y="65454"/>
                    </a:lnTo>
                    <a:lnTo>
                      <a:pt x="29882" y="66018"/>
                    </a:lnTo>
                    <a:lnTo>
                      <a:pt x="29648" y="66771"/>
                    </a:lnTo>
                    <a:lnTo>
                      <a:pt x="29296" y="67523"/>
                    </a:lnTo>
                    <a:lnTo>
                      <a:pt x="29062" y="67899"/>
                    </a:lnTo>
                    <a:lnTo>
                      <a:pt x="28593" y="67899"/>
                    </a:lnTo>
                    <a:lnTo>
                      <a:pt x="28359" y="67523"/>
                    </a:lnTo>
                    <a:lnTo>
                      <a:pt x="28359" y="67147"/>
                    </a:lnTo>
                    <a:lnTo>
                      <a:pt x="27656" y="65078"/>
                    </a:lnTo>
                    <a:lnTo>
                      <a:pt x="26367" y="62068"/>
                    </a:lnTo>
                    <a:lnTo>
                      <a:pt x="24023" y="59247"/>
                    </a:lnTo>
                    <a:lnTo>
                      <a:pt x="22031" y="56990"/>
                    </a:lnTo>
                    <a:lnTo>
                      <a:pt x="20507" y="55297"/>
                    </a:lnTo>
                    <a:lnTo>
                      <a:pt x="19335" y="53793"/>
                    </a:lnTo>
                    <a:lnTo>
                      <a:pt x="19570" y="52664"/>
                    </a:lnTo>
                    <a:lnTo>
                      <a:pt x="20039" y="51347"/>
                    </a:lnTo>
                    <a:lnTo>
                      <a:pt x="20039" y="49467"/>
                    </a:lnTo>
                    <a:lnTo>
                      <a:pt x="19570" y="47021"/>
                    </a:lnTo>
                    <a:lnTo>
                      <a:pt x="18398" y="44764"/>
                    </a:lnTo>
                    <a:lnTo>
                      <a:pt x="16640" y="42319"/>
                    </a:lnTo>
                    <a:lnTo>
                      <a:pt x="15234" y="40815"/>
                    </a:lnTo>
                    <a:lnTo>
                      <a:pt x="14179" y="40438"/>
                    </a:lnTo>
                    <a:lnTo>
                      <a:pt x="13007" y="40062"/>
                    </a:lnTo>
                    <a:lnTo>
                      <a:pt x="11718" y="38934"/>
                    </a:lnTo>
                    <a:lnTo>
                      <a:pt x="10312" y="37241"/>
                    </a:lnTo>
                    <a:lnTo>
                      <a:pt x="9492" y="35736"/>
                    </a:lnTo>
                    <a:lnTo>
                      <a:pt x="9257" y="34608"/>
                    </a:lnTo>
                    <a:lnTo>
                      <a:pt x="9492" y="34231"/>
                    </a:lnTo>
                    <a:lnTo>
                      <a:pt x="9609" y="34231"/>
                    </a:lnTo>
                    <a:lnTo>
                      <a:pt x="10078" y="34231"/>
                    </a:lnTo>
                    <a:lnTo>
                      <a:pt x="10781" y="34231"/>
                    </a:lnTo>
                    <a:lnTo>
                      <a:pt x="11250" y="34608"/>
                    </a:lnTo>
                    <a:lnTo>
                      <a:pt x="11718" y="34608"/>
                    </a:lnTo>
                    <a:lnTo>
                      <a:pt x="12187" y="34608"/>
                    </a:lnTo>
                    <a:lnTo>
                      <a:pt x="12304" y="34231"/>
                    </a:lnTo>
                    <a:lnTo>
                      <a:pt x="12304" y="32915"/>
                    </a:lnTo>
                    <a:lnTo>
                      <a:pt x="12304" y="30282"/>
                    </a:lnTo>
                    <a:lnTo>
                      <a:pt x="11718" y="27836"/>
                    </a:lnTo>
                    <a:lnTo>
                      <a:pt x="10312" y="25579"/>
                    </a:lnTo>
                    <a:lnTo>
                      <a:pt x="8085" y="23887"/>
                    </a:lnTo>
                    <a:lnTo>
                      <a:pt x="6328" y="21630"/>
                    </a:lnTo>
                    <a:lnTo>
                      <a:pt x="5625" y="19561"/>
                    </a:lnTo>
                    <a:lnTo>
                      <a:pt x="5156" y="16927"/>
                    </a:lnTo>
                    <a:lnTo>
                      <a:pt x="4453" y="13730"/>
                    </a:lnTo>
                    <a:lnTo>
                      <a:pt x="3398" y="10156"/>
                    </a:lnTo>
                    <a:lnTo>
                      <a:pt x="2226" y="7147"/>
                    </a:lnTo>
                    <a:lnTo>
                      <a:pt x="1289" y="5454"/>
                    </a:lnTo>
                    <a:lnTo>
                      <a:pt x="703" y="3573"/>
                    </a:lnTo>
                    <a:lnTo>
                      <a:pt x="0" y="1880"/>
                    </a:lnTo>
                    <a:lnTo>
                      <a:pt x="925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4979988" y="5373688"/>
                <a:ext cx="228600" cy="222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9166" y="0"/>
                    </a:moveTo>
                    <a:lnTo>
                      <a:pt x="57500" y="0"/>
                    </a:lnTo>
                    <a:lnTo>
                      <a:pt x="70000" y="0"/>
                    </a:lnTo>
                    <a:lnTo>
                      <a:pt x="84166" y="0"/>
                    </a:lnTo>
                    <a:lnTo>
                      <a:pt x="95833" y="0"/>
                    </a:lnTo>
                    <a:lnTo>
                      <a:pt x="94166" y="59142"/>
                    </a:lnTo>
                    <a:lnTo>
                      <a:pt x="108333" y="57428"/>
                    </a:lnTo>
                    <a:lnTo>
                      <a:pt x="108333" y="60857"/>
                    </a:lnTo>
                    <a:lnTo>
                      <a:pt x="108333" y="62571"/>
                    </a:lnTo>
                    <a:lnTo>
                      <a:pt x="110000" y="66000"/>
                    </a:lnTo>
                    <a:lnTo>
                      <a:pt x="111666" y="66000"/>
                    </a:lnTo>
                    <a:lnTo>
                      <a:pt x="115000" y="66000"/>
                    </a:lnTo>
                    <a:lnTo>
                      <a:pt x="120000" y="64285"/>
                    </a:lnTo>
                    <a:lnTo>
                      <a:pt x="116666" y="68571"/>
                    </a:lnTo>
                    <a:lnTo>
                      <a:pt x="110000" y="73714"/>
                    </a:lnTo>
                    <a:lnTo>
                      <a:pt x="105000" y="80571"/>
                    </a:lnTo>
                    <a:lnTo>
                      <a:pt x="100833" y="85714"/>
                    </a:lnTo>
                    <a:lnTo>
                      <a:pt x="97500" y="90000"/>
                    </a:lnTo>
                    <a:lnTo>
                      <a:pt x="95833" y="93428"/>
                    </a:lnTo>
                    <a:lnTo>
                      <a:pt x="94166" y="98571"/>
                    </a:lnTo>
                    <a:lnTo>
                      <a:pt x="94166" y="100285"/>
                    </a:lnTo>
                    <a:lnTo>
                      <a:pt x="90833" y="102000"/>
                    </a:lnTo>
                    <a:lnTo>
                      <a:pt x="89166" y="103714"/>
                    </a:lnTo>
                    <a:lnTo>
                      <a:pt x="84166" y="107142"/>
                    </a:lnTo>
                    <a:lnTo>
                      <a:pt x="81666" y="109714"/>
                    </a:lnTo>
                    <a:lnTo>
                      <a:pt x="76666" y="114857"/>
                    </a:lnTo>
                    <a:lnTo>
                      <a:pt x="71666" y="120000"/>
                    </a:lnTo>
                    <a:lnTo>
                      <a:pt x="70000" y="118285"/>
                    </a:lnTo>
                    <a:lnTo>
                      <a:pt x="62500" y="114857"/>
                    </a:lnTo>
                    <a:lnTo>
                      <a:pt x="52500" y="114857"/>
                    </a:lnTo>
                    <a:lnTo>
                      <a:pt x="41666" y="114857"/>
                    </a:lnTo>
                    <a:lnTo>
                      <a:pt x="31666" y="111428"/>
                    </a:lnTo>
                    <a:lnTo>
                      <a:pt x="24166" y="105428"/>
                    </a:lnTo>
                    <a:lnTo>
                      <a:pt x="12500" y="95142"/>
                    </a:lnTo>
                    <a:lnTo>
                      <a:pt x="0" y="85714"/>
                    </a:lnTo>
                    <a:lnTo>
                      <a:pt x="7500" y="73714"/>
                    </a:lnTo>
                    <a:lnTo>
                      <a:pt x="15833" y="64285"/>
                    </a:lnTo>
                    <a:lnTo>
                      <a:pt x="20833" y="55714"/>
                    </a:lnTo>
                    <a:lnTo>
                      <a:pt x="24166" y="54000"/>
                    </a:lnTo>
                    <a:lnTo>
                      <a:pt x="28333" y="54000"/>
                    </a:lnTo>
                    <a:lnTo>
                      <a:pt x="36666" y="54000"/>
                    </a:lnTo>
                    <a:lnTo>
                      <a:pt x="47500" y="54000"/>
                    </a:lnTo>
                    <a:lnTo>
                      <a:pt x="55833" y="52285"/>
                    </a:lnTo>
                    <a:lnTo>
                      <a:pt x="60833" y="48857"/>
                    </a:lnTo>
                    <a:lnTo>
                      <a:pt x="59166" y="44571"/>
                    </a:lnTo>
                    <a:lnTo>
                      <a:pt x="54166" y="36000"/>
                    </a:lnTo>
                    <a:lnTo>
                      <a:pt x="45833" y="29142"/>
                    </a:lnTo>
                    <a:lnTo>
                      <a:pt x="41666" y="24857"/>
                    </a:lnTo>
                    <a:lnTo>
                      <a:pt x="40000" y="21428"/>
                    </a:lnTo>
                    <a:lnTo>
                      <a:pt x="41666" y="19714"/>
                    </a:lnTo>
                    <a:lnTo>
                      <a:pt x="43333" y="16285"/>
                    </a:lnTo>
                    <a:lnTo>
                      <a:pt x="43333" y="12857"/>
                    </a:lnTo>
                    <a:lnTo>
                      <a:pt x="44166" y="7714"/>
                    </a:lnTo>
                    <a:lnTo>
                      <a:pt x="45833" y="4285"/>
                    </a:lnTo>
                    <a:lnTo>
                      <a:pt x="47500" y="1714"/>
                    </a:lnTo>
                    <a:lnTo>
                      <a:pt x="4916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5159375" y="5340350"/>
                <a:ext cx="69900" cy="142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9090" y="0"/>
                    </a:moveTo>
                    <a:lnTo>
                      <a:pt x="90000" y="1333"/>
                    </a:lnTo>
                    <a:lnTo>
                      <a:pt x="98181" y="4000"/>
                    </a:lnTo>
                    <a:lnTo>
                      <a:pt x="109090" y="6666"/>
                    </a:lnTo>
                    <a:lnTo>
                      <a:pt x="120000" y="12000"/>
                    </a:lnTo>
                    <a:lnTo>
                      <a:pt x="109090" y="17333"/>
                    </a:lnTo>
                    <a:lnTo>
                      <a:pt x="98181" y="20000"/>
                    </a:lnTo>
                    <a:lnTo>
                      <a:pt x="90000" y="25333"/>
                    </a:lnTo>
                    <a:lnTo>
                      <a:pt x="84545" y="37333"/>
                    </a:lnTo>
                    <a:lnTo>
                      <a:pt x="90000" y="53333"/>
                    </a:lnTo>
                    <a:lnTo>
                      <a:pt x="90000" y="68000"/>
                    </a:lnTo>
                    <a:lnTo>
                      <a:pt x="90000" y="84000"/>
                    </a:lnTo>
                    <a:lnTo>
                      <a:pt x="79090" y="94666"/>
                    </a:lnTo>
                    <a:lnTo>
                      <a:pt x="62727" y="98666"/>
                    </a:lnTo>
                    <a:lnTo>
                      <a:pt x="51818" y="106666"/>
                    </a:lnTo>
                    <a:lnTo>
                      <a:pt x="46363" y="117333"/>
                    </a:lnTo>
                    <a:lnTo>
                      <a:pt x="0" y="120000"/>
                    </a:lnTo>
                    <a:lnTo>
                      <a:pt x="5454" y="28000"/>
                    </a:lnTo>
                    <a:lnTo>
                      <a:pt x="16363" y="28000"/>
                    </a:lnTo>
                    <a:lnTo>
                      <a:pt x="21818" y="28000"/>
                    </a:lnTo>
                    <a:lnTo>
                      <a:pt x="27272" y="25333"/>
                    </a:lnTo>
                    <a:lnTo>
                      <a:pt x="32727" y="22666"/>
                    </a:lnTo>
                    <a:lnTo>
                      <a:pt x="35454" y="17333"/>
                    </a:lnTo>
                    <a:lnTo>
                      <a:pt x="46363" y="9333"/>
                    </a:lnTo>
                    <a:lnTo>
                      <a:pt x="57272" y="4000"/>
                    </a:lnTo>
                    <a:lnTo>
                      <a:pt x="68181" y="1333"/>
                    </a:lnTo>
                    <a:lnTo>
                      <a:pt x="790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5948363" y="5245100"/>
                <a:ext cx="155700" cy="125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6122" y="0"/>
                    </a:moveTo>
                    <a:lnTo>
                      <a:pt x="83265" y="6075"/>
                    </a:lnTo>
                    <a:lnTo>
                      <a:pt x="101632" y="12151"/>
                    </a:lnTo>
                    <a:lnTo>
                      <a:pt x="119999" y="19746"/>
                    </a:lnTo>
                    <a:lnTo>
                      <a:pt x="116326" y="66835"/>
                    </a:lnTo>
                    <a:lnTo>
                      <a:pt x="111428" y="120000"/>
                    </a:lnTo>
                    <a:lnTo>
                      <a:pt x="96734" y="110886"/>
                    </a:lnTo>
                    <a:lnTo>
                      <a:pt x="78367" y="104810"/>
                    </a:lnTo>
                    <a:lnTo>
                      <a:pt x="55102" y="107848"/>
                    </a:lnTo>
                    <a:lnTo>
                      <a:pt x="33061" y="113924"/>
                    </a:lnTo>
                    <a:lnTo>
                      <a:pt x="17142" y="110886"/>
                    </a:lnTo>
                    <a:lnTo>
                      <a:pt x="4897" y="101772"/>
                    </a:lnTo>
                    <a:lnTo>
                      <a:pt x="0" y="92658"/>
                    </a:lnTo>
                    <a:lnTo>
                      <a:pt x="9795" y="85063"/>
                    </a:lnTo>
                    <a:lnTo>
                      <a:pt x="26938" y="85063"/>
                    </a:lnTo>
                    <a:lnTo>
                      <a:pt x="45306" y="85063"/>
                    </a:lnTo>
                    <a:lnTo>
                      <a:pt x="61224" y="85063"/>
                    </a:lnTo>
                    <a:lnTo>
                      <a:pt x="75918" y="82025"/>
                    </a:lnTo>
                    <a:lnTo>
                      <a:pt x="83265" y="75949"/>
                    </a:lnTo>
                    <a:lnTo>
                      <a:pt x="78367" y="63797"/>
                    </a:lnTo>
                    <a:lnTo>
                      <a:pt x="71020" y="53164"/>
                    </a:lnTo>
                    <a:lnTo>
                      <a:pt x="61224" y="37974"/>
                    </a:lnTo>
                    <a:lnTo>
                      <a:pt x="55102" y="25822"/>
                    </a:lnTo>
                    <a:lnTo>
                      <a:pt x="50204" y="15189"/>
                    </a:lnTo>
                    <a:lnTo>
                      <a:pt x="55102" y="6075"/>
                    </a:lnTo>
                    <a:lnTo>
                      <a:pt x="6612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6092825" y="5265738"/>
                <a:ext cx="182700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304" y="0"/>
                    </a:moveTo>
                    <a:lnTo>
                      <a:pt x="13565" y="0"/>
                    </a:lnTo>
                    <a:lnTo>
                      <a:pt x="21913" y="3529"/>
                    </a:lnTo>
                    <a:lnTo>
                      <a:pt x="26086" y="0"/>
                    </a:lnTo>
                    <a:lnTo>
                      <a:pt x="39652" y="0"/>
                    </a:lnTo>
                    <a:lnTo>
                      <a:pt x="59478" y="3529"/>
                    </a:lnTo>
                    <a:lnTo>
                      <a:pt x="80347" y="17647"/>
                    </a:lnTo>
                    <a:lnTo>
                      <a:pt x="100173" y="31764"/>
                    </a:lnTo>
                    <a:lnTo>
                      <a:pt x="113739" y="47647"/>
                    </a:lnTo>
                    <a:lnTo>
                      <a:pt x="120000" y="68823"/>
                    </a:lnTo>
                    <a:lnTo>
                      <a:pt x="115826" y="82941"/>
                    </a:lnTo>
                    <a:lnTo>
                      <a:pt x="107478" y="84705"/>
                    </a:lnTo>
                    <a:lnTo>
                      <a:pt x="93913" y="84705"/>
                    </a:lnTo>
                    <a:lnTo>
                      <a:pt x="78260" y="84705"/>
                    </a:lnTo>
                    <a:lnTo>
                      <a:pt x="61565" y="84705"/>
                    </a:lnTo>
                    <a:lnTo>
                      <a:pt x="45913" y="91764"/>
                    </a:lnTo>
                    <a:lnTo>
                      <a:pt x="30260" y="102352"/>
                    </a:lnTo>
                    <a:lnTo>
                      <a:pt x="19826" y="112941"/>
                    </a:lnTo>
                    <a:lnTo>
                      <a:pt x="11478" y="120000"/>
                    </a:lnTo>
                    <a:lnTo>
                      <a:pt x="4173" y="116470"/>
                    </a:lnTo>
                    <a:lnTo>
                      <a:pt x="0" y="116470"/>
                    </a:lnTo>
                    <a:lnTo>
                      <a:pt x="4173" y="54705"/>
                    </a:lnTo>
                    <a:lnTo>
                      <a:pt x="730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5256213" y="5529263"/>
                <a:ext cx="227100" cy="234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621"/>
                    </a:lnTo>
                    <a:lnTo>
                      <a:pt x="120000" y="2432"/>
                    </a:lnTo>
                    <a:lnTo>
                      <a:pt x="118321" y="13783"/>
                    </a:lnTo>
                    <a:lnTo>
                      <a:pt x="118321" y="20270"/>
                    </a:lnTo>
                    <a:lnTo>
                      <a:pt x="116643" y="25945"/>
                    </a:lnTo>
                    <a:lnTo>
                      <a:pt x="113286" y="30810"/>
                    </a:lnTo>
                    <a:lnTo>
                      <a:pt x="109930" y="37297"/>
                    </a:lnTo>
                    <a:lnTo>
                      <a:pt x="109930" y="47837"/>
                    </a:lnTo>
                    <a:lnTo>
                      <a:pt x="109930" y="59189"/>
                    </a:lnTo>
                    <a:lnTo>
                      <a:pt x="109930" y="69729"/>
                    </a:lnTo>
                    <a:lnTo>
                      <a:pt x="109930" y="77837"/>
                    </a:lnTo>
                    <a:lnTo>
                      <a:pt x="106573" y="86756"/>
                    </a:lnTo>
                    <a:lnTo>
                      <a:pt x="103216" y="96486"/>
                    </a:lnTo>
                    <a:lnTo>
                      <a:pt x="101538" y="105405"/>
                    </a:lnTo>
                    <a:lnTo>
                      <a:pt x="101538" y="113513"/>
                    </a:lnTo>
                    <a:lnTo>
                      <a:pt x="103216" y="115135"/>
                    </a:lnTo>
                    <a:lnTo>
                      <a:pt x="106573" y="118378"/>
                    </a:lnTo>
                    <a:lnTo>
                      <a:pt x="100699" y="120000"/>
                    </a:lnTo>
                    <a:lnTo>
                      <a:pt x="95664" y="118378"/>
                    </a:lnTo>
                    <a:lnTo>
                      <a:pt x="92307" y="116756"/>
                    </a:lnTo>
                    <a:lnTo>
                      <a:pt x="83916" y="115135"/>
                    </a:lnTo>
                    <a:lnTo>
                      <a:pt x="73006" y="115135"/>
                    </a:lnTo>
                    <a:lnTo>
                      <a:pt x="64615" y="113513"/>
                    </a:lnTo>
                    <a:lnTo>
                      <a:pt x="61258" y="111891"/>
                    </a:lnTo>
                    <a:lnTo>
                      <a:pt x="58741" y="111891"/>
                    </a:lnTo>
                    <a:lnTo>
                      <a:pt x="53706" y="111891"/>
                    </a:lnTo>
                    <a:lnTo>
                      <a:pt x="48671" y="111891"/>
                    </a:lnTo>
                    <a:lnTo>
                      <a:pt x="46993" y="107027"/>
                    </a:lnTo>
                    <a:lnTo>
                      <a:pt x="43636" y="103783"/>
                    </a:lnTo>
                    <a:lnTo>
                      <a:pt x="39440" y="100540"/>
                    </a:lnTo>
                    <a:lnTo>
                      <a:pt x="31048" y="94864"/>
                    </a:lnTo>
                    <a:lnTo>
                      <a:pt x="20979" y="85135"/>
                    </a:lnTo>
                    <a:lnTo>
                      <a:pt x="13426" y="76216"/>
                    </a:lnTo>
                    <a:lnTo>
                      <a:pt x="5034" y="68108"/>
                    </a:lnTo>
                    <a:lnTo>
                      <a:pt x="1678" y="66486"/>
                    </a:lnTo>
                    <a:lnTo>
                      <a:pt x="0" y="63243"/>
                    </a:lnTo>
                    <a:lnTo>
                      <a:pt x="0" y="60810"/>
                    </a:lnTo>
                    <a:lnTo>
                      <a:pt x="0" y="59189"/>
                    </a:lnTo>
                    <a:lnTo>
                      <a:pt x="11748" y="55945"/>
                    </a:lnTo>
                    <a:lnTo>
                      <a:pt x="11748" y="55945"/>
                    </a:lnTo>
                    <a:lnTo>
                      <a:pt x="13426" y="54324"/>
                    </a:lnTo>
                    <a:lnTo>
                      <a:pt x="16783" y="52702"/>
                    </a:lnTo>
                    <a:lnTo>
                      <a:pt x="18461" y="49459"/>
                    </a:lnTo>
                    <a:lnTo>
                      <a:pt x="20139" y="47837"/>
                    </a:lnTo>
                    <a:lnTo>
                      <a:pt x="20139" y="47837"/>
                    </a:lnTo>
                    <a:lnTo>
                      <a:pt x="20139" y="44594"/>
                    </a:lnTo>
                    <a:lnTo>
                      <a:pt x="18461" y="42972"/>
                    </a:lnTo>
                    <a:lnTo>
                      <a:pt x="18461" y="40540"/>
                    </a:lnTo>
                    <a:lnTo>
                      <a:pt x="18461" y="38918"/>
                    </a:lnTo>
                    <a:lnTo>
                      <a:pt x="20139" y="35675"/>
                    </a:lnTo>
                    <a:lnTo>
                      <a:pt x="20979" y="34054"/>
                    </a:lnTo>
                    <a:lnTo>
                      <a:pt x="24335" y="32432"/>
                    </a:lnTo>
                    <a:lnTo>
                      <a:pt x="29370" y="30810"/>
                    </a:lnTo>
                    <a:lnTo>
                      <a:pt x="43636" y="29189"/>
                    </a:lnTo>
                    <a:lnTo>
                      <a:pt x="53706" y="25945"/>
                    </a:lnTo>
                    <a:lnTo>
                      <a:pt x="60419" y="18648"/>
                    </a:lnTo>
                    <a:lnTo>
                      <a:pt x="62937" y="13783"/>
                    </a:lnTo>
                    <a:lnTo>
                      <a:pt x="71328" y="12162"/>
                    </a:lnTo>
                    <a:lnTo>
                      <a:pt x="80559" y="12162"/>
                    </a:lnTo>
                    <a:lnTo>
                      <a:pt x="87272" y="12162"/>
                    </a:lnTo>
                    <a:lnTo>
                      <a:pt x="92307" y="10540"/>
                    </a:lnTo>
                    <a:lnTo>
                      <a:pt x="100699" y="5675"/>
                    </a:lnTo>
                    <a:lnTo>
                      <a:pt x="109930" y="1621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5338763" y="5748338"/>
                <a:ext cx="171300" cy="142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0000" y="0"/>
                    </a:moveTo>
                    <a:lnTo>
                      <a:pt x="23333" y="0"/>
                    </a:lnTo>
                    <a:lnTo>
                      <a:pt x="27777" y="2666"/>
                    </a:lnTo>
                    <a:lnTo>
                      <a:pt x="38888" y="5333"/>
                    </a:lnTo>
                    <a:lnTo>
                      <a:pt x="53333" y="5333"/>
                    </a:lnTo>
                    <a:lnTo>
                      <a:pt x="64444" y="8000"/>
                    </a:lnTo>
                    <a:lnTo>
                      <a:pt x="68888" y="10666"/>
                    </a:lnTo>
                    <a:lnTo>
                      <a:pt x="75555" y="13333"/>
                    </a:lnTo>
                    <a:lnTo>
                      <a:pt x="83333" y="10666"/>
                    </a:lnTo>
                    <a:lnTo>
                      <a:pt x="94444" y="28000"/>
                    </a:lnTo>
                    <a:lnTo>
                      <a:pt x="106666" y="48000"/>
                    </a:lnTo>
                    <a:lnTo>
                      <a:pt x="120000" y="66666"/>
                    </a:lnTo>
                    <a:lnTo>
                      <a:pt x="115555" y="74666"/>
                    </a:lnTo>
                    <a:lnTo>
                      <a:pt x="115555" y="81333"/>
                    </a:lnTo>
                    <a:lnTo>
                      <a:pt x="113333" y="89333"/>
                    </a:lnTo>
                    <a:lnTo>
                      <a:pt x="115555" y="94666"/>
                    </a:lnTo>
                    <a:lnTo>
                      <a:pt x="115555" y="100000"/>
                    </a:lnTo>
                    <a:lnTo>
                      <a:pt x="113333" y="105333"/>
                    </a:lnTo>
                    <a:lnTo>
                      <a:pt x="111111" y="112000"/>
                    </a:lnTo>
                    <a:lnTo>
                      <a:pt x="108888" y="120000"/>
                    </a:lnTo>
                    <a:lnTo>
                      <a:pt x="101111" y="120000"/>
                    </a:lnTo>
                    <a:lnTo>
                      <a:pt x="92222" y="117333"/>
                    </a:lnTo>
                    <a:lnTo>
                      <a:pt x="85555" y="114666"/>
                    </a:lnTo>
                    <a:lnTo>
                      <a:pt x="81111" y="109333"/>
                    </a:lnTo>
                    <a:lnTo>
                      <a:pt x="78888" y="105333"/>
                    </a:lnTo>
                    <a:lnTo>
                      <a:pt x="78888" y="97333"/>
                    </a:lnTo>
                    <a:lnTo>
                      <a:pt x="76666" y="89333"/>
                    </a:lnTo>
                    <a:lnTo>
                      <a:pt x="75555" y="81333"/>
                    </a:lnTo>
                    <a:lnTo>
                      <a:pt x="68888" y="77333"/>
                    </a:lnTo>
                    <a:lnTo>
                      <a:pt x="62222" y="72000"/>
                    </a:lnTo>
                    <a:lnTo>
                      <a:pt x="57777" y="69333"/>
                    </a:lnTo>
                    <a:lnTo>
                      <a:pt x="51111" y="69333"/>
                    </a:lnTo>
                    <a:lnTo>
                      <a:pt x="48888" y="66666"/>
                    </a:lnTo>
                    <a:lnTo>
                      <a:pt x="47777" y="64000"/>
                    </a:lnTo>
                    <a:lnTo>
                      <a:pt x="45555" y="58666"/>
                    </a:lnTo>
                    <a:lnTo>
                      <a:pt x="43333" y="56000"/>
                    </a:lnTo>
                    <a:lnTo>
                      <a:pt x="38888" y="53333"/>
                    </a:lnTo>
                    <a:lnTo>
                      <a:pt x="36666" y="50666"/>
                    </a:lnTo>
                    <a:lnTo>
                      <a:pt x="32222" y="50666"/>
                    </a:lnTo>
                    <a:lnTo>
                      <a:pt x="30000" y="53333"/>
                    </a:lnTo>
                    <a:lnTo>
                      <a:pt x="30000" y="56000"/>
                    </a:lnTo>
                    <a:lnTo>
                      <a:pt x="27777" y="56000"/>
                    </a:lnTo>
                    <a:lnTo>
                      <a:pt x="25555" y="58666"/>
                    </a:lnTo>
                    <a:lnTo>
                      <a:pt x="23333" y="58666"/>
                    </a:lnTo>
                    <a:lnTo>
                      <a:pt x="20000" y="58666"/>
                    </a:lnTo>
                    <a:lnTo>
                      <a:pt x="15555" y="56000"/>
                    </a:lnTo>
                    <a:lnTo>
                      <a:pt x="6666" y="50666"/>
                    </a:lnTo>
                    <a:lnTo>
                      <a:pt x="2222" y="45333"/>
                    </a:lnTo>
                    <a:lnTo>
                      <a:pt x="0" y="38666"/>
                    </a:lnTo>
                    <a:lnTo>
                      <a:pt x="0" y="33333"/>
                    </a:lnTo>
                    <a:lnTo>
                      <a:pt x="0" y="25333"/>
                    </a:lnTo>
                    <a:lnTo>
                      <a:pt x="2222" y="20000"/>
                    </a:lnTo>
                    <a:lnTo>
                      <a:pt x="4444" y="17333"/>
                    </a:lnTo>
                    <a:lnTo>
                      <a:pt x="6666" y="13333"/>
                    </a:lnTo>
                    <a:lnTo>
                      <a:pt x="8888" y="8000"/>
                    </a:lnTo>
                    <a:lnTo>
                      <a:pt x="6666" y="0"/>
                    </a:lnTo>
                    <a:lnTo>
                      <a:pt x="13333" y="0"/>
                    </a:lnTo>
                    <a:lnTo>
                      <a:pt x="2000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5494338" y="5824538"/>
                <a:ext cx="311100" cy="130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9795" y="0"/>
                    </a:moveTo>
                    <a:lnTo>
                      <a:pt x="78979" y="2926"/>
                    </a:lnTo>
                    <a:lnTo>
                      <a:pt x="85714" y="5853"/>
                    </a:lnTo>
                    <a:lnTo>
                      <a:pt x="94285" y="11707"/>
                    </a:lnTo>
                    <a:lnTo>
                      <a:pt x="101020" y="19024"/>
                    </a:lnTo>
                    <a:lnTo>
                      <a:pt x="108367" y="33658"/>
                    </a:lnTo>
                    <a:lnTo>
                      <a:pt x="112040" y="48292"/>
                    </a:lnTo>
                    <a:lnTo>
                      <a:pt x="114489" y="58536"/>
                    </a:lnTo>
                    <a:lnTo>
                      <a:pt x="117551" y="67317"/>
                    </a:lnTo>
                    <a:lnTo>
                      <a:pt x="119999" y="73170"/>
                    </a:lnTo>
                    <a:lnTo>
                      <a:pt x="119999" y="79024"/>
                    </a:lnTo>
                    <a:lnTo>
                      <a:pt x="118775" y="84878"/>
                    </a:lnTo>
                    <a:lnTo>
                      <a:pt x="117551" y="86341"/>
                    </a:lnTo>
                    <a:lnTo>
                      <a:pt x="115102" y="92195"/>
                    </a:lnTo>
                    <a:lnTo>
                      <a:pt x="113265" y="98048"/>
                    </a:lnTo>
                    <a:lnTo>
                      <a:pt x="110816" y="103902"/>
                    </a:lnTo>
                    <a:lnTo>
                      <a:pt x="107142" y="112682"/>
                    </a:lnTo>
                    <a:lnTo>
                      <a:pt x="103469" y="120000"/>
                    </a:lnTo>
                    <a:lnTo>
                      <a:pt x="97959" y="106829"/>
                    </a:lnTo>
                    <a:lnTo>
                      <a:pt x="93061" y="92195"/>
                    </a:lnTo>
                    <a:lnTo>
                      <a:pt x="90612" y="79024"/>
                    </a:lnTo>
                    <a:lnTo>
                      <a:pt x="91836" y="70243"/>
                    </a:lnTo>
                    <a:lnTo>
                      <a:pt x="94285" y="61463"/>
                    </a:lnTo>
                    <a:lnTo>
                      <a:pt x="94285" y="52682"/>
                    </a:lnTo>
                    <a:lnTo>
                      <a:pt x="93061" y="48292"/>
                    </a:lnTo>
                    <a:lnTo>
                      <a:pt x="91836" y="42439"/>
                    </a:lnTo>
                    <a:lnTo>
                      <a:pt x="89387" y="39512"/>
                    </a:lnTo>
                    <a:lnTo>
                      <a:pt x="85714" y="36585"/>
                    </a:lnTo>
                    <a:lnTo>
                      <a:pt x="80204" y="33658"/>
                    </a:lnTo>
                    <a:lnTo>
                      <a:pt x="72857" y="36585"/>
                    </a:lnTo>
                    <a:lnTo>
                      <a:pt x="66122" y="42439"/>
                    </a:lnTo>
                    <a:lnTo>
                      <a:pt x="62448" y="52682"/>
                    </a:lnTo>
                    <a:lnTo>
                      <a:pt x="61224" y="58536"/>
                    </a:lnTo>
                    <a:lnTo>
                      <a:pt x="59999" y="61463"/>
                    </a:lnTo>
                    <a:lnTo>
                      <a:pt x="57551" y="64390"/>
                    </a:lnTo>
                    <a:lnTo>
                      <a:pt x="55714" y="67317"/>
                    </a:lnTo>
                    <a:lnTo>
                      <a:pt x="53265" y="70243"/>
                    </a:lnTo>
                    <a:lnTo>
                      <a:pt x="52040" y="73170"/>
                    </a:lnTo>
                    <a:lnTo>
                      <a:pt x="52040" y="76097"/>
                    </a:lnTo>
                    <a:lnTo>
                      <a:pt x="53265" y="81951"/>
                    </a:lnTo>
                    <a:lnTo>
                      <a:pt x="54489" y="86341"/>
                    </a:lnTo>
                    <a:lnTo>
                      <a:pt x="56326" y="89268"/>
                    </a:lnTo>
                    <a:lnTo>
                      <a:pt x="57551" y="95121"/>
                    </a:lnTo>
                    <a:lnTo>
                      <a:pt x="58775" y="98048"/>
                    </a:lnTo>
                    <a:lnTo>
                      <a:pt x="57551" y="103902"/>
                    </a:lnTo>
                    <a:lnTo>
                      <a:pt x="56326" y="109756"/>
                    </a:lnTo>
                    <a:lnTo>
                      <a:pt x="55714" y="112682"/>
                    </a:lnTo>
                    <a:lnTo>
                      <a:pt x="53265" y="118536"/>
                    </a:lnTo>
                    <a:lnTo>
                      <a:pt x="50816" y="120000"/>
                    </a:lnTo>
                    <a:lnTo>
                      <a:pt x="48367" y="120000"/>
                    </a:lnTo>
                    <a:lnTo>
                      <a:pt x="45918" y="120000"/>
                    </a:lnTo>
                    <a:lnTo>
                      <a:pt x="43469" y="118536"/>
                    </a:lnTo>
                    <a:lnTo>
                      <a:pt x="42244" y="115609"/>
                    </a:lnTo>
                    <a:lnTo>
                      <a:pt x="40408" y="109756"/>
                    </a:lnTo>
                    <a:lnTo>
                      <a:pt x="39183" y="103902"/>
                    </a:lnTo>
                    <a:lnTo>
                      <a:pt x="36734" y="103902"/>
                    </a:lnTo>
                    <a:lnTo>
                      <a:pt x="34285" y="100975"/>
                    </a:lnTo>
                    <a:lnTo>
                      <a:pt x="31836" y="100975"/>
                    </a:lnTo>
                    <a:lnTo>
                      <a:pt x="29387" y="95121"/>
                    </a:lnTo>
                    <a:lnTo>
                      <a:pt x="26938" y="89268"/>
                    </a:lnTo>
                    <a:lnTo>
                      <a:pt x="18979" y="76097"/>
                    </a:lnTo>
                    <a:lnTo>
                      <a:pt x="9795" y="67317"/>
                    </a:lnTo>
                    <a:lnTo>
                      <a:pt x="0" y="61463"/>
                    </a:lnTo>
                    <a:lnTo>
                      <a:pt x="1224" y="52682"/>
                    </a:lnTo>
                    <a:lnTo>
                      <a:pt x="2448" y="45365"/>
                    </a:lnTo>
                    <a:lnTo>
                      <a:pt x="3673" y="39512"/>
                    </a:lnTo>
                    <a:lnTo>
                      <a:pt x="3673" y="33658"/>
                    </a:lnTo>
                    <a:lnTo>
                      <a:pt x="2448" y="27804"/>
                    </a:lnTo>
                    <a:lnTo>
                      <a:pt x="3673" y="19024"/>
                    </a:lnTo>
                    <a:lnTo>
                      <a:pt x="3673" y="11707"/>
                    </a:lnTo>
                    <a:lnTo>
                      <a:pt x="6122" y="2926"/>
                    </a:lnTo>
                    <a:lnTo>
                      <a:pt x="11020" y="14634"/>
                    </a:lnTo>
                    <a:lnTo>
                      <a:pt x="14081" y="19024"/>
                    </a:lnTo>
                    <a:lnTo>
                      <a:pt x="16530" y="24878"/>
                    </a:lnTo>
                    <a:lnTo>
                      <a:pt x="25102" y="33658"/>
                    </a:lnTo>
                    <a:lnTo>
                      <a:pt x="33061" y="39512"/>
                    </a:lnTo>
                    <a:lnTo>
                      <a:pt x="41020" y="39512"/>
                    </a:lnTo>
                    <a:lnTo>
                      <a:pt x="49591" y="27804"/>
                    </a:lnTo>
                    <a:lnTo>
                      <a:pt x="59999" y="8780"/>
                    </a:lnTo>
                    <a:lnTo>
                      <a:pt x="69795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5411788" y="5073650"/>
                <a:ext cx="549300" cy="180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2254" y="0"/>
                    </a:moveTo>
                    <a:lnTo>
                      <a:pt x="41271" y="4210"/>
                    </a:lnTo>
                    <a:lnTo>
                      <a:pt x="51329" y="12631"/>
                    </a:lnTo>
                    <a:lnTo>
                      <a:pt x="61387" y="25263"/>
                    </a:lnTo>
                    <a:lnTo>
                      <a:pt x="71445" y="36842"/>
                    </a:lnTo>
                    <a:lnTo>
                      <a:pt x="80115" y="51578"/>
                    </a:lnTo>
                    <a:lnTo>
                      <a:pt x="87398" y="63157"/>
                    </a:lnTo>
                    <a:lnTo>
                      <a:pt x="93294" y="69473"/>
                    </a:lnTo>
                    <a:lnTo>
                      <a:pt x="98150" y="73684"/>
                    </a:lnTo>
                    <a:lnTo>
                      <a:pt x="102658" y="75789"/>
                    </a:lnTo>
                    <a:lnTo>
                      <a:pt x="107514" y="81052"/>
                    </a:lnTo>
                    <a:lnTo>
                      <a:pt x="112716" y="89473"/>
                    </a:lnTo>
                    <a:lnTo>
                      <a:pt x="116878" y="99999"/>
                    </a:lnTo>
                    <a:lnTo>
                      <a:pt x="119306" y="107368"/>
                    </a:lnTo>
                    <a:lnTo>
                      <a:pt x="120000" y="111578"/>
                    </a:lnTo>
                    <a:lnTo>
                      <a:pt x="116878" y="115789"/>
                    </a:lnTo>
                    <a:lnTo>
                      <a:pt x="109942" y="117894"/>
                    </a:lnTo>
                    <a:lnTo>
                      <a:pt x="101965" y="119999"/>
                    </a:lnTo>
                    <a:lnTo>
                      <a:pt x="93988" y="119999"/>
                    </a:lnTo>
                    <a:lnTo>
                      <a:pt x="86705" y="117894"/>
                    </a:lnTo>
                    <a:lnTo>
                      <a:pt x="82196" y="115789"/>
                    </a:lnTo>
                    <a:lnTo>
                      <a:pt x="80809" y="113684"/>
                    </a:lnTo>
                    <a:lnTo>
                      <a:pt x="80115" y="111578"/>
                    </a:lnTo>
                    <a:lnTo>
                      <a:pt x="80115" y="109473"/>
                    </a:lnTo>
                    <a:lnTo>
                      <a:pt x="80809" y="105263"/>
                    </a:lnTo>
                    <a:lnTo>
                      <a:pt x="80809" y="103157"/>
                    </a:lnTo>
                    <a:lnTo>
                      <a:pt x="81502" y="99999"/>
                    </a:lnTo>
                    <a:lnTo>
                      <a:pt x="81502" y="97894"/>
                    </a:lnTo>
                    <a:lnTo>
                      <a:pt x="81502" y="95789"/>
                    </a:lnTo>
                    <a:lnTo>
                      <a:pt x="80809" y="91578"/>
                    </a:lnTo>
                    <a:lnTo>
                      <a:pt x="78728" y="89473"/>
                    </a:lnTo>
                    <a:lnTo>
                      <a:pt x="75953" y="87368"/>
                    </a:lnTo>
                    <a:lnTo>
                      <a:pt x="70751" y="78947"/>
                    </a:lnTo>
                    <a:lnTo>
                      <a:pt x="66242" y="71578"/>
                    </a:lnTo>
                    <a:lnTo>
                      <a:pt x="62080" y="61052"/>
                    </a:lnTo>
                    <a:lnTo>
                      <a:pt x="57572" y="51578"/>
                    </a:lnTo>
                    <a:lnTo>
                      <a:pt x="51329" y="47368"/>
                    </a:lnTo>
                    <a:lnTo>
                      <a:pt x="41271" y="45263"/>
                    </a:lnTo>
                    <a:lnTo>
                      <a:pt x="33988" y="41052"/>
                    </a:lnTo>
                    <a:lnTo>
                      <a:pt x="31560" y="32631"/>
                    </a:lnTo>
                    <a:lnTo>
                      <a:pt x="30867" y="26315"/>
                    </a:lnTo>
                    <a:lnTo>
                      <a:pt x="28092" y="18947"/>
                    </a:lnTo>
                    <a:lnTo>
                      <a:pt x="24624" y="14736"/>
                    </a:lnTo>
                    <a:lnTo>
                      <a:pt x="20115" y="21052"/>
                    </a:lnTo>
                    <a:lnTo>
                      <a:pt x="16300" y="28421"/>
                    </a:lnTo>
                    <a:lnTo>
                      <a:pt x="11445" y="38947"/>
                    </a:lnTo>
                    <a:lnTo>
                      <a:pt x="6936" y="47368"/>
                    </a:lnTo>
                    <a:lnTo>
                      <a:pt x="2774" y="51578"/>
                    </a:lnTo>
                    <a:lnTo>
                      <a:pt x="0" y="47368"/>
                    </a:lnTo>
                    <a:lnTo>
                      <a:pt x="693" y="43157"/>
                    </a:lnTo>
                    <a:lnTo>
                      <a:pt x="3468" y="32631"/>
                    </a:lnTo>
                    <a:lnTo>
                      <a:pt x="7976" y="23157"/>
                    </a:lnTo>
                    <a:lnTo>
                      <a:pt x="14913" y="12631"/>
                    </a:lnTo>
                    <a:lnTo>
                      <a:pt x="22890" y="4210"/>
                    </a:lnTo>
                    <a:lnTo>
                      <a:pt x="3225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5738813" y="5340350"/>
                <a:ext cx="10950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9130" y="0"/>
                    </a:moveTo>
                    <a:lnTo>
                      <a:pt x="46956" y="0"/>
                    </a:lnTo>
                    <a:lnTo>
                      <a:pt x="73043" y="5714"/>
                    </a:lnTo>
                    <a:lnTo>
                      <a:pt x="100869" y="28571"/>
                    </a:lnTo>
                    <a:lnTo>
                      <a:pt x="116521" y="62857"/>
                    </a:lnTo>
                    <a:lnTo>
                      <a:pt x="120000" y="97142"/>
                    </a:lnTo>
                    <a:lnTo>
                      <a:pt x="109565" y="120000"/>
                    </a:lnTo>
                    <a:lnTo>
                      <a:pt x="86956" y="120000"/>
                    </a:lnTo>
                    <a:lnTo>
                      <a:pt x="59130" y="108571"/>
                    </a:lnTo>
                    <a:lnTo>
                      <a:pt x="33043" y="85714"/>
                    </a:lnTo>
                    <a:lnTo>
                      <a:pt x="13913" y="51428"/>
                    </a:lnTo>
                    <a:lnTo>
                      <a:pt x="0" y="28571"/>
                    </a:lnTo>
                    <a:lnTo>
                      <a:pt x="3478" y="0"/>
                    </a:lnTo>
                    <a:lnTo>
                      <a:pt x="1913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6348413" y="5330825"/>
                <a:ext cx="888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6428" y="0"/>
                    </a:moveTo>
                    <a:lnTo>
                      <a:pt x="70714" y="0"/>
                    </a:lnTo>
                    <a:lnTo>
                      <a:pt x="94285" y="19200"/>
                    </a:lnTo>
                    <a:lnTo>
                      <a:pt x="115714" y="33600"/>
                    </a:lnTo>
                    <a:lnTo>
                      <a:pt x="119999" y="62400"/>
                    </a:lnTo>
                    <a:lnTo>
                      <a:pt x="107142" y="91200"/>
                    </a:lnTo>
                    <a:lnTo>
                      <a:pt x="81428" y="110400"/>
                    </a:lnTo>
                    <a:lnTo>
                      <a:pt x="53571" y="120000"/>
                    </a:lnTo>
                    <a:lnTo>
                      <a:pt x="25714" y="110400"/>
                    </a:lnTo>
                    <a:lnTo>
                      <a:pt x="0" y="62400"/>
                    </a:lnTo>
                    <a:lnTo>
                      <a:pt x="0" y="28800"/>
                    </a:lnTo>
                    <a:lnTo>
                      <a:pt x="12857" y="9600"/>
                    </a:lnTo>
                    <a:lnTo>
                      <a:pt x="3642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35"/>
            <p:cNvGrpSpPr/>
            <p:nvPr/>
          </p:nvGrpSpPr>
          <p:grpSpPr>
            <a:xfrm>
              <a:off x="2063827" y="1900083"/>
              <a:ext cx="2942088" cy="2260531"/>
              <a:chOff x="2376488" y="273050"/>
              <a:chExt cx="4749900" cy="3649550"/>
            </a:xfrm>
          </p:grpSpPr>
          <p:sp>
            <p:nvSpPr>
              <p:cNvPr id="324" name="Google Shape;324;p35"/>
              <p:cNvSpPr/>
              <p:nvPr/>
            </p:nvSpPr>
            <p:spPr>
              <a:xfrm>
                <a:off x="2376488" y="1346200"/>
                <a:ext cx="4749900" cy="2576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4278" y="95970"/>
                    </a:moveTo>
                    <a:lnTo>
                      <a:pt x="104679" y="96118"/>
                    </a:lnTo>
                    <a:lnTo>
                      <a:pt x="105280" y="96266"/>
                    </a:lnTo>
                    <a:lnTo>
                      <a:pt x="105962" y="96709"/>
                    </a:lnTo>
                    <a:lnTo>
                      <a:pt x="106684" y="97079"/>
                    </a:lnTo>
                    <a:lnTo>
                      <a:pt x="107286" y="97523"/>
                    </a:lnTo>
                    <a:lnTo>
                      <a:pt x="107647" y="98114"/>
                    </a:lnTo>
                    <a:lnTo>
                      <a:pt x="107807" y="98558"/>
                    </a:lnTo>
                    <a:lnTo>
                      <a:pt x="107647" y="98780"/>
                    </a:lnTo>
                    <a:lnTo>
                      <a:pt x="107205" y="98780"/>
                    </a:lnTo>
                    <a:lnTo>
                      <a:pt x="106684" y="98558"/>
                    </a:lnTo>
                    <a:lnTo>
                      <a:pt x="105962" y="98114"/>
                    </a:lnTo>
                    <a:lnTo>
                      <a:pt x="105280" y="97670"/>
                    </a:lnTo>
                    <a:lnTo>
                      <a:pt x="104759" y="97079"/>
                    </a:lnTo>
                    <a:lnTo>
                      <a:pt x="104278" y="96561"/>
                    </a:lnTo>
                    <a:lnTo>
                      <a:pt x="104117" y="96266"/>
                    </a:lnTo>
                    <a:lnTo>
                      <a:pt x="104278" y="95970"/>
                    </a:lnTo>
                    <a:close/>
                    <a:moveTo>
                      <a:pt x="17847" y="92865"/>
                    </a:moveTo>
                    <a:lnTo>
                      <a:pt x="18328" y="93012"/>
                    </a:lnTo>
                    <a:lnTo>
                      <a:pt x="18850" y="93530"/>
                    </a:lnTo>
                    <a:lnTo>
                      <a:pt x="19411" y="94121"/>
                    </a:lnTo>
                    <a:lnTo>
                      <a:pt x="20013" y="94417"/>
                    </a:lnTo>
                    <a:lnTo>
                      <a:pt x="20534" y="94269"/>
                    </a:lnTo>
                    <a:lnTo>
                      <a:pt x="20935" y="94565"/>
                    </a:lnTo>
                    <a:lnTo>
                      <a:pt x="21336" y="95231"/>
                    </a:lnTo>
                    <a:lnTo>
                      <a:pt x="21697" y="96118"/>
                    </a:lnTo>
                    <a:lnTo>
                      <a:pt x="22018" y="96931"/>
                    </a:lnTo>
                    <a:lnTo>
                      <a:pt x="22179" y="97523"/>
                    </a:lnTo>
                    <a:lnTo>
                      <a:pt x="22379" y="97966"/>
                    </a:lnTo>
                    <a:lnTo>
                      <a:pt x="22860" y="98262"/>
                    </a:lnTo>
                    <a:lnTo>
                      <a:pt x="23302" y="98558"/>
                    </a:lnTo>
                    <a:lnTo>
                      <a:pt x="23703" y="98927"/>
                    </a:lnTo>
                    <a:lnTo>
                      <a:pt x="23863" y="99075"/>
                    </a:lnTo>
                    <a:lnTo>
                      <a:pt x="24024" y="99223"/>
                    </a:lnTo>
                    <a:lnTo>
                      <a:pt x="24224" y="99371"/>
                    </a:lnTo>
                    <a:lnTo>
                      <a:pt x="24385" y="99371"/>
                    </a:lnTo>
                    <a:lnTo>
                      <a:pt x="24465" y="99519"/>
                    </a:lnTo>
                    <a:lnTo>
                      <a:pt x="24545" y="99519"/>
                    </a:lnTo>
                    <a:lnTo>
                      <a:pt x="24625" y="99667"/>
                    </a:lnTo>
                    <a:lnTo>
                      <a:pt x="24545" y="99963"/>
                    </a:lnTo>
                    <a:lnTo>
                      <a:pt x="24465" y="100406"/>
                    </a:lnTo>
                    <a:lnTo>
                      <a:pt x="24385" y="100924"/>
                    </a:lnTo>
                    <a:lnTo>
                      <a:pt x="23382" y="101072"/>
                    </a:lnTo>
                    <a:lnTo>
                      <a:pt x="22299" y="100924"/>
                    </a:lnTo>
                    <a:lnTo>
                      <a:pt x="22179" y="100628"/>
                    </a:lnTo>
                    <a:lnTo>
                      <a:pt x="22018" y="100406"/>
                    </a:lnTo>
                    <a:lnTo>
                      <a:pt x="21858" y="100110"/>
                    </a:lnTo>
                    <a:lnTo>
                      <a:pt x="21697" y="99815"/>
                    </a:lnTo>
                    <a:lnTo>
                      <a:pt x="21697" y="99519"/>
                    </a:lnTo>
                    <a:lnTo>
                      <a:pt x="21617" y="99371"/>
                    </a:lnTo>
                    <a:lnTo>
                      <a:pt x="21617" y="99223"/>
                    </a:lnTo>
                    <a:lnTo>
                      <a:pt x="21457" y="99223"/>
                    </a:lnTo>
                    <a:lnTo>
                      <a:pt x="21377" y="99223"/>
                    </a:lnTo>
                    <a:lnTo>
                      <a:pt x="21256" y="99223"/>
                    </a:lnTo>
                    <a:lnTo>
                      <a:pt x="21096" y="99075"/>
                    </a:lnTo>
                    <a:lnTo>
                      <a:pt x="21016" y="98927"/>
                    </a:lnTo>
                    <a:lnTo>
                      <a:pt x="20935" y="98706"/>
                    </a:lnTo>
                    <a:lnTo>
                      <a:pt x="20775" y="98410"/>
                    </a:lnTo>
                    <a:lnTo>
                      <a:pt x="20695" y="98114"/>
                    </a:lnTo>
                    <a:lnTo>
                      <a:pt x="20614" y="97818"/>
                    </a:lnTo>
                    <a:lnTo>
                      <a:pt x="20454" y="97670"/>
                    </a:lnTo>
                    <a:lnTo>
                      <a:pt x="20334" y="97523"/>
                    </a:lnTo>
                    <a:lnTo>
                      <a:pt x="20093" y="97523"/>
                    </a:lnTo>
                    <a:lnTo>
                      <a:pt x="19933" y="97227"/>
                    </a:lnTo>
                    <a:lnTo>
                      <a:pt x="19772" y="97079"/>
                    </a:lnTo>
                    <a:lnTo>
                      <a:pt x="19692" y="96857"/>
                    </a:lnTo>
                    <a:lnTo>
                      <a:pt x="19532" y="96561"/>
                    </a:lnTo>
                    <a:lnTo>
                      <a:pt x="19411" y="96561"/>
                    </a:lnTo>
                    <a:lnTo>
                      <a:pt x="19251" y="96414"/>
                    </a:lnTo>
                    <a:lnTo>
                      <a:pt x="19090" y="96118"/>
                    </a:lnTo>
                    <a:lnTo>
                      <a:pt x="19010" y="95822"/>
                    </a:lnTo>
                    <a:lnTo>
                      <a:pt x="18850" y="95526"/>
                    </a:lnTo>
                    <a:lnTo>
                      <a:pt x="18689" y="95378"/>
                    </a:lnTo>
                    <a:lnTo>
                      <a:pt x="18609" y="95157"/>
                    </a:lnTo>
                    <a:lnTo>
                      <a:pt x="18449" y="95157"/>
                    </a:lnTo>
                    <a:lnTo>
                      <a:pt x="18248" y="95157"/>
                    </a:lnTo>
                    <a:lnTo>
                      <a:pt x="18088" y="95157"/>
                    </a:lnTo>
                    <a:lnTo>
                      <a:pt x="17927" y="95009"/>
                    </a:lnTo>
                    <a:lnTo>
                      <a:pt x="17847" y="94713"/>
                    </a:lnTo>
                    <a:lnTo>
                      <a:pt x="17847" y="94417"/>
                    </a:lnTo>
                    <a:lnTo>
                      <a:pt x="17767" y="94121"/>
                    </a:lnTo>
                    <a:lnTo>
                      <a:pt x="17687" y="93974"/>
                    </a:lnTo>
                    <a:lnTo>
                      <a:pt x="17606" y="93826"/>
                    </a:lnTo>
                    <a:lnTo>
                      <a:pt x="17446" y="93826"/>
                    </a:lnTo>
                    <a:lnTo>
                      <a:pt x="17406" y="93678"/>
                    </a:lnTo>
                    <a:lnTo>
                      <a:pt x="17326" y="93530"/>
                    </a:lnTo>
                    <a:lnTo>
                      <a:pt x="17326" y="93382"/>
                    </a:lnTo>
                    <a:lnTo>
                      <a:pt x="17406" y="93160"/>
                    </a:lnTo>
                    <a:lnTo>
                      <a:pt x="17847" y="92865"/>
                    </a:lnTo>
                    <a:close/>
                    <a:moveTo>
                      <a:pt x="115748" y="90573"/>
                    </a:moveTo>
                    <a:lnTo>
                      <a:pt x="115989" y="90720"/>
                    </a:lnTo>
                    <a:lnTo>
                      <a:pt x="116069" y="90868"/>
                    </a:lnTo>
                    <a:lnTo>
                      <a:pt x="116149" y="91016"/>
                    </a:lnTo>
                    <a:lnTo>
                      <a:pt x="116069" y="91312"/>
                    </a:lnTo>
                    <a:lnTo>
                      <a:pt x="115909" y="91534"/>
                    </a:lnTo>
                    <a:lnTo>
                      <a:pt x="115588" y="91977"/>
                    </a:lnTo>
                    <a:lnTo>
                      <a:pt x="115427" y="92717"/>
                    </a:lnTo>
                    <a:lnTo>
                      <a:pt x="115307" y="93382"/>
                    </a:lnTo>
                    <a:lnTo>
                      <a:pt x="114986" y="94269"/>
                    </a:lnTo>
                    <a:lnTo>
                      <a:pt x="114745" y="94861"/>
                    </a:lnTo>
                    <a:lnTo>
                      <a:pt x="114665" y="95231"/>
                    </a:lnTo>
                    <a:lnTo>
                      <a:pt x="114585" y="95674"/>
                    </a:lnTo>
                    <a:lnTo>
                      <a:pt x="114585" y="95970"/>
                    </a:lnTo>
                    <a:lnTo>
                      <a:pt x="114665" y="96266"/>
                    </a:lnTo>
                    <a:lnTo>
                      <a:pt x="114745" y="96414"/>
                    </a:lnTo>
                    <a:lnTo>
                      <a:pt x="114745" y="96266"/>
                    </a:lnTo>
                    <a:lnTo>
                      <a:pt x="114826" y="96118"/>
                    </a:lnTo>
                    <a:lnTo>
                      <a:pt x="114906" y="95822"/>
                    </a:lnTo>
                    <a:lnTo>
                      <a:pt x="115066" y="95674"/>
                    </a:lnTo>
                    <a:lnTo>
                      <a:pt x="115227" y="95526"/>
                    </a:lnTo>
                    <a:lnTo>
                      <a:pt x="115427" y="95526"/>
                    </a:lnTo>
                    <a:lnTo>
                      <a:pt x="115588" y="95526"/>
                    </a:lnTo>
                    <a:lnTo>
                      <a:pt x="115748" y="95526"/>
                    </a:lnTo>
                    <a:lnTo>
                      <a:pt x="115828" y="95674"/>
                    </a:lnTo>
                    <a:lnTo>
                      <a:pt x="115909" y="95822"/>
                    </a:lnTo>
                    <a:lnTo>
                      <a:pt x="115909" y="95970"/>
                    </a:lnTo>
                    <a:lnTo>
                      <a:pt x="115828" y="96266"/>
                    </a:lnTo>
                    <a:lnTo>
                      <a:pt x="115828" y="96414"/>
                    </a:lnTo>
                    <a:lnTo>
                      <a:pt x="115989" y="96561"/>
                    </a:lnTo>
                    <a:lnTo>
                      <a:pt x="116069" y="96857"/>
                    </a:lnTo>
                    <a:lnTo>
                      <a:pt x="116229" y="96931"/>
                    </a:lnTo>
                    <a:lnTo>
                      <a:pt x="116390" y="97227"/>
                    </a:lnTo>
                    <a:lnTo>
                      <a:pt x="116430" y="97523"/>
                    </a:lnTo>
                    <a:lnTo>
                      <a:pt x="116510" y="97670"/>
                    </a:lnTo>
                    <a:lnTo>
                      <a:pt x="116671" y="97966"/>
                    </a:lnTo>
                    <a:lnTo>
                      <a:pt x="116831" y="98114"/>
                    </a:lnTo>
                    <a:lnTo>
                      <a:pt x="116991" y="98262"/>
                    </a:lnTo>
                    <a:lnTo>
                      <a:pt x="117232" y="98410"/>
                    </a:lnTo>
                    <a:lnTo>
                      <a:pt x="117352" y="98410"/>
                    </a:lnTo>
                    <a:lnTo>
                      <a:pt x="117513" y="98262"/>
                    </a:lnTo>
                    <a:lnTo>
                      <a:pt x="117593" y="98114"/>
                    </a:lnTo>
                    <a:lnTo>
                      <a:pt x="117673" y="97966"/>
                    </a:lnTo>
                    <a:lnTo>
                      <a:pt x="117673" y="97670"/>
                    </a:lnTo>
                    <a:lnTo>
                      <a:pt x="117834" y="97670"/>
                    </a:lnTo>
                    <a:lnTo>
                      <a:pt x="117994" y="97523"/>
                    </a:lnTo>
                    <a:lnTo>
                      <a:pt x="118155" y="97670"/>
                    </a:lnTo>
                    <a:lnTo>
                      <a:pt x="118355" y="97670"/>
                    </a:lnTo>
                    <a:lnTo>
                      <a:pt x="118516" y="97818"/>
                    </a:lnTo>
                    <a:lnTo>
                      <a:pt x="118676" y="97966"/>
                    </a:lnTo>
                    <a:lnTo>
                      <a:pt x="118836" y="98114"/>
                    </a:lnTo>
                    <a:lnTo>
                      <a:pt x="118836" y="98262"/>
                    </a:lnTo>
                    <a:lnTo>
                      <a:pt x="118756" y="98410"/>
                    </a:lnTo>
                    <a:lnTo>
                      <a:pt x="118516" y="98927"/>
                    </a:lnTo>
                    <a:lnTo>
                      <a:pt x="118355" y="99667"/>
                    </a:lnTo>
                    <a:lnTo>
                      <a:pt x="118355" y="100406"/>
                    </a:lnTo>
                    <a:lnTo>
                      <a:pt x="118435" y="100776"/>
                    </a:lnTo>
                    <a:lnTo>
                      <a:pt x="118676" y="100924"/>
                    </a:lnTo>
                    <a:lnTo>
                      <a:pt x="118836" y="100776"/>
                    </a:lnTo>
                    <a:lnTo>
                      <a:pt x="119077" y="100628"/>
                    </a:lnTo>
                    <a:lnTo>
                      <a:pt x="119237" y="100628"/>
                    </a:lnTo>
                    <a:lnTo>
                      <a:pt x="119278" y="100628"/>
                    </a:lnTo>
                    <a:lnTo>
                      <a:pt x="119358" y="100776"/>
                    </a:lnTo>
                    <a:lnTo>
                      <a:pt x="119438" y="100924"/>
                    </a:lnTo>
                    <a:lnTo>
                      <a:pt x="119358" y="101219"/>
                    </a:lnTo>
                    <a:lnTo>
                      <a:pt x="119237" y="101515"/>
                    </a:lnTo>
                    <a:lnTo>
                      <a:pt x="119077" y="101811"/>
                    </a:lnTo>
                    <a:lnTo>
                      <a:pt x="118997" y="102107"/>
                    </a:lnTo>
                    <a:lnTo>
                      <a:pt x="118997" y="102329"/>
                    </a:lnTo>
                    <a:lnTo>
                      <a:pt x="118997" y="102624"/>
                    </a:lnTo>
                    <a:lnTo>
                      <a:pt x="119077" y="102920"/>
                    </a:lnTo>
                    <a:lnTo>
                      <a:pt x="119157" y="103068"/>
                    </a:lnTo>
                    <a:lnTo>
                      <a:pt x="119237" y="102920"/>
                    </a:lnTo>
                    <a:lnTo>
                      <a:pt x="119278" y="102772"/>
                    </a:lnTo>
                    <a:lnTo>
                      <a:pt x="119358" y="102624"/>
                    </a:lnTo>
                    <a:lnTo>
                      <a:pt x="119518" y="102624"/>
                    </a:lnTo>
                    <a:lnTo>
                      <a:pt x="119679" y="102772"/>
                    </a:lnTo>
                    <a:lnTo>
                      <a:pt x="119759" y="102920"/>
                    </a:lnTo>
                    <a:lnTo>
                      <a:pt x="119919" y="103364"/>
                    </a:lnTo>
                    <a:lnTo>
                      <a:pt x="120000" y="103807"/>
                    </a:lnTo>
                    <a:lnTo>
                      <a:pt x="120000" y="104177"/>
                    </a:lnTo>
                    <a:lnTo>
                      <a:pt x="120000" y="104621"/>
                    </a:lnTo>
                    <a:lnTo>
                      <a:pt x="119919" y="105064"/>
                    </a:lnTo>
                    <a:lnTo>
                      <a:pt x="119598" y="105508"/>
                    </a:lnTo>
                    <a:lnTo>
                      <a:pt x="119077" y="105656"/>
                    </a:lnTo>
                    <a:lnTo>
                      <a:pt x="118596" y="105508"/>
                    </a:lnTo>
                    <a:lnTo>
                      <a:pt x="118315" y="105064"/>
                    </a:lnTo>
                    <a:lnTo>
                      <a:pt x="118235" y="104621"/>
                    </a:lnTo>
                    <a:lnTo>
                      <a:pt x="118315" y="104325"/>
                    </a:lnTo>
                    <a:lnTo>
                      <a:pt x="118235" y="104177"/>
                    </a:lnTo>
                    <a:lnTo>
                      <a:pt x="118155" y="103955"/>
                    </a:lnTo>
                    <a:lnTo>
                      <a:pt x="117994" y="103807"/>
                    </a:lnTo>
                    <a:lnTo>
                      <a:pt x="117834" y="103807"/>
                    </a:lnTo>
                    <a:lnTo>
                      <a:pt x="117593" y="103807"/>
                    </a:lnTo>
                    <a:lnTo>
                      <a:pt x="117352" y="103955"/>
                    </a:lnTo>
                    <a:lnTo>
                      <a:pt x="117232" y="104029"/>
                    </a:lnTo>
                    <a:lnTo>
                      <a:pt x="117072" y="104325"/>
                    </a:lnTo>
                    <a:lnTo>
                      <a:pt x="116911" y="104621"/>
                    </a:lnTo>
                    <a:lnTo>
                      <a:pt x="116751" y="104768"/>
                    </a:lnTo>
                    <a:lnTo>
                      <a:pt x="116590" y="104916"/>
                    </a:lnTo>
                    <a:lnTo>
                      <a:pt x="116430" y="105064"/>
                    </a:lnTo>
                    <a:lnTo>
                      <a:pt x="116390" y="105064"/>
                    </a:lnTo>
                    <a:lnTo>
                      <a:pt x="116310" y="105064"/>
                    </a:lnTo>
                    <a:lnTo>
                      <a:pt x="116229" y="104768"/>
                    </a:lnTo>
                    <a:lnTo>
                      <a:pt x="116229" y="104621"/>
                    </a:lnTo>
                    <a:lnTo>
                      <a:pt x="116310" y="104325"/>
                    </a:lnTo>
                    <a:lnTo>
                      <a:pt x="116390" y="104029"/>
                    </a:lnTo>
                    <a:lnTo>
                      <a:pt x="116510" y="103807"/>
                    </a:lnTo>
                    <a:lnTo>
                      <a:pt x="116590" y="103659"/>
                    </a:lnTo>
                    <a:lnTo>
                      <a:pt x="116671" y="103364"/>
                    </a:lnTo>
                    <a:lnTo>
                      <a:pt x="116751" y="103216"/>
                    </a:lnTo>
                    <a:lnTo>
                      <a:pt x="116751" y="103068"/>
                    </a:lnTo>
                    <a:lnTo>
                      <a:pt x="116671" y="103068"/>
                    </a:lnTo>
                    <a:lnTo>
                      <a:pt x="116510" y="103068"/>
                    </a:lnTo>
                    <a:lnTo>
                      <a:pt x="116229" y="102920"/>
                    </a:lnTo>
                    <a:lnTo>
                      <a:pt x="115989" y="102624"/>
                    </a:lnTo>
                    <a:lnTo>
                      <a:pt x="115828" y="102329"/>
                    </a:lnTo>
                    <a:lnTo>
                      <a:pt x="115588" y="102255"/>
                    </a:lnTo>
                    <a:lnTo>
                      <a:pt x="115307" y="102476"/>
                    </a:lnTo>
                    <a:lnTo>
                      <a:pt x="114665" y="103068"/>
                    </a:lnTo>
                    <a:lnTo>
                      <a:pt x="114064" y="103216"/>
                    </a:lnTo>
                    <a:lnTo>
                      <a:pt x="113382" y="103068"/>
                    </a:lnTo>
                    <a:lnTo>
                      <a:pt x="112820" y="103068"/>
                    </a:lnTo>
                    <a:lnTo>
                      <a:pt x="112299" y="103216"/>
                    </a:lnTo>
                    <a:lnTo>
                      <a:pt x="111737" y="103364"/>
                    </a:lnTo>
                    <a:lnTo>
                      <a:pt x="111296" y="103216"/>
                    </a:lnTo>
                    <a:lnTo>
                      <a:pt x="111136" y="102624"/>
                    </a:lnTo>
                    <a:lnTo>
                      <a:pt x="111216" y="102255"/>
                    </a:lnTo>
                    <a:lnTo>
                      <a:pt x="111457" y="101663"/>
                    </a:lnTo>
                    <a:lnTo>
                      <a:pt x="111657" y="100924"/>
                    </a:lnTo>
                    <a:lnTo>
                      <a:pt x="111818" y="100480"/>
                    </a:lnTo>
                    <a:lnTo>
                      <a:pt x="111737" y="100110"/>
                    </a:lnTo>
                    <a:lnTo>
                      <a:pt x="111577" y="99963"/>
                    </a:lnTo>
                    <a:lnTo>
                      <a:pt x="111577" y="99667"/>
                    </a:lnTo>
                    <a:lnTo>
                      <a:pt x="111577" y="99371"/>
                    </a:lnTo>
                    <a:lnTo>
                      <a:pt x="111737" y="99075"/>
                    </a:lnTo>
                    <a:lnTo>
                      <a:pt x="111898" y="98927"/>
                    </a:lnTo>
                    <a:lnTo>
                      <a:pt x="112058" y="98780"/>
                    </a:lnTo>
                    <a:lnTo>
                      <a:pt x="112299" y="98706"/>
                    </a:lnTo>
                    <a:lnTo>
                      <a:pt x="112500" y="98706"/>
                    </a:lnTo>
                    <a:lnTo>
                      <a:pt x="112820" y="98558"/>
                    </a:lnTo>
                    <a:lnTo>
                      <a:pt x="112981" y="97966"/>
                    </a:lnTo>
                    <a:lnTo>
                      <a:pt x="113061" y="97079"/>
                    </a:lnTo>
                    <a:lnTo>
                      <a:pt x="113061" y="96266"/>
                    </a:lnTo>
                    <a:lnTo>
                      <a:pt x="113221" y="95526"/>
                    </a:lnTo>
                    <a:lnTo>
                      <a:pt x="113502" y="94417"/>
                    </a:lnTo>
                    <a:lnTo>
                      <a:pt x="113983" y="93160"/>
                    </a:lnTo>
                    <a:lnTo>
                      <a:pt x="114425" y="92125"/>
                    </a:lnTo>
                    <a:lnTo>
                      <a:pt x="114906" y="91164"/>
                    </a:lnTo>
                    <a:lnTo>
                      <a:pt x="115307" y="90720"/>
                    </a:lnTo>
                    <a:lnTo>
                      <a:pt x="115508" y="90573"/>
                    </a:lnTo>
                    <a:lnTo>
                      <a:pt x="115748" y="90573"/>
                    </a:lnTo>
                    <a:close/>
                    <a:moveTo>
                      <a:pt x="57994" y="82513"/>
                    </a:moveTo>
                    <a:lnTo>
                      <a:pt x="57513" y="82735"/>
                    </a:lnTo>
                    <a:lnTo>
                      <a:pt x="57232" y="83327"/>
                    </a:lnTo>
                    <a:lnTo>
                      <a:pt x="57072" y="84066"/>
                    </a:lnTo>
                    <a:lnTo>
                      <a:pt x="57232" y="85323"/>
                    </a:lnTo>
                    <a:lnTo>
                      <a:pt x="57513" y="86876"/>
                    </a:lnTo>
                    <a:lnTo>
                      <a:pt x="58195" y="88280"/>
                    </a:lnTo>
                    <a:lnTo>
                      <a:pt x="59157" y="89611"/>
                    </a:lnTo>
                    <a:lnTo>
                      <a:pt x="59518" y="90277"/>
                    </a:lnTo>
                    <a:lnTo>
                      <a:pt x="59759" y="91312"/>
                    </a:lnTo>
                    <a:lnTo>
                      <a:pt x="59919" y="92273"/>
                    </a:lnTo>
                    <a:lnTo>
                      <a:pt x="59919" y="93160"/>
                    </a:lnTo>
                    <a:lnTo>
                      <a:pt x="60000" y="93826"/>
                    </a:lnTo>
                    <a:lnTo>
                      <a:pt x="60200" y="93974"/>
                    </a:lnTo>
                    <a:lnTo>
                      <a:pt x="60521" y="93678"/>
                    </a:lnTo>
                    <a:lnTo>
                      <a:pt x="60601" y="93012"/>
                    </a:lnTo>
                    <a:lnTo>
                      <a:pt x="60681" y="92125"/>
                    </a:lnTo>
                    <a:lnTo>
                      <a:pt x="60521" y="91164"/>
                    </a:lnTo>
                    <a:lnTo>
                      <a:pt x="60360" y="90129"/>
                    </a:lnTo>
                    <a:lnTo>
                      <a:pt x="60080" y="89020"/>
                    </a:lnTo>
                    <a:lnTo>
                      <a:pt x="59759" y="87319"/>
                    </a:lnTo>
                    <a:lnTo>
                      <a:pt x="59358" y="85619"/>
                    </a:lnTo>
                    <a:lnTo>
                      <a:pt x="59077" y="84066"/>
                    </a:lnTo>
                    <a:lnTo>
                      <a:pt x="58756" y="83031"/>
                    </a:lnTo>
                    <a:lnTo>
                      <a:pt x="58355" y="82661"/>
                    </a:lnTo>
                    <a:lnTo>
                      <a:pt x="57994" y="82513"/>
                    </a:lnTo>
                    <a:close/>
                    <a:moveTo>
                      <a:pt x="11671" y="82218"/>
                    </a:moveTo>
                    <a:lnTo>
                      <a:pt x="12072" y="82218"/>
                    </a:lnTo>
                    <a:lnTo>
                      <a:pt x="12312" y="82661"/>
                    </a:lnTo>
                    <a:lnTo>
                      <a:pt x="12473" y="83327"/>
                    </a:lnTo>
                    <a:lnTo>
                      <a:pt x="12553" y="84214"/>
                    </a:lnTo>
                    <a:lnTo>
                      <a:pt x="12593" y="85027"/>
                    </a:lnTo>
                    <a:lnTo>
                      <a:pt x="12834" y="85914"/>
                    </a:lnTo>
                    <a:lnTo>
                      <a:pt x="13074" y="86728"/>
                    </a:lnTo>
                    <a:lnTo>
                      <a:pt x="13235" y="87615"/>
                    </a:lnTo>
                    <a:lnTo>
                      <a:pt x="13155" y="87985"/>
                    </a:lnTo>
                    <a:lnTo>
                      <a:pt x="12834" y="87985"/>
                    </a:lnTo>
                    <a:lnTo>
                      <a:pt x="12473" y="87615"/>
                    </a:lnTo>
                    <a:lnTo>
                      <a:pt x="11991" y="86728"/>
                    </a:lnTo>
                    <a:lnTo>
                      <a:pt x="11550" y="85914"/>
                    </a:lnTo>
                    <a:lnTo>
                      <a:pt x="11149" y="84879"/>
                    </a:lnTo>
                    <a:lnTo>
                      <a:pt x="10909" y="83918"/>
                    </a:lnTo>
                    <a:lnTo>
                      <a:pt x="10828" y="83031"/>
                    </a:lnTo>
                    <a:lnTo>
                      <a:pt x="11069" y="82513"/>
                    </a:lnTo>
                    <a:lnTo>
                      <a:pt x="11671" y="82218"/>
                    </a:lnTo>
                    <a:close/>
                    <a:moveTo>
                      <a:pt x="83342" y="51682"/>
                    </a:moveTo>
                    <a:lnTo>
                      <a:pt x="83703" y="51977"/>
                    </a:lnTo>
                    <a:lnTo>
                      <a:pt x="83863" y="52347"/>
                    </a:lnTo>
                    <a:lnTo>
                      <a:pt x="83783" y="53086"/>
                    </a:lnTo>
                    <a:lnTo>
                      <a:pt x="83622" y="53678"/>
                    </a:lnTo>
                    <a:lnTo>
                      <a:pt x="83422" y="54195"/>
                    </a:lnTo>
                    <a:lnTo>
                      <a:pt x="83181" y="54491"/>
                    </a:lnTo>
                    <a:lnTo>
                      <a:pt x="82860" y="54343"/>
                    </a:lnTo>
                    <a:lnTo>
                      <a:pt x="82700" y="53974"/>
                    </a:lnTo>
                    <a:lnTo>
                      <a:pt x="82620" y="53234"/>
                    </a:lnTo>
                    <a:lnTo>
                      <a:pt x="82700" y="52495"/>
                    </a:lnTo>
                    <a:lnTo>
                      <a:pt x="82941" y="51977"/>
                    </a:lnTo>
                    <a:lnTo>
                      <a:pt x="83342" y="51682"/>
                    </a:lnTo>
                    <a:close/>
                    <a:moveTo>
                      <a:pt x="42513" y="49833"/>
                    </a:moveTo>
                    <a:lnTo>
                      <a:pt x="42112" y="49833"/>
                    </a:lnTo>
                    <a:lnTo>
                      <a:pt x="41671" y="50129"/>
                    </a:lnTo>
                    <a:lnTo>
                      <a:pt x="41029" y="50499"/>
                    </a:lnTo>
                    <a:lnTo>
                      <a:pt x="40347" y="51090"/>
                    </a:lnTo>
                    <a:lnTo>
                      <a:pt x="39786" y="51682"/>
                    </a:lnTo>
                    <a:lnTo>
                      <a:pt x="39264" y="52273"/>
                    </a:lnTo>
                    <a:lnTo>
                      <a:pt x="38943" y="52643"/>
                    </a:lnTo>
                    <a:lnTo>
                      <a:pt x="38502" y="53086"/>
                    </a:lnTo>
                    <a:lnTo>
                      <a:pt x="37941" y="52939"/>
                    </a:lnTo>
                    <a:lnTo>
                      <a:pt x="37419" y="52273"/>
                    </a:lnTo>
                    <a:lnTo>
                      <a:pt x="36858" y="51238"/>
                    </a:lnTo>
                    <a:lnTo>
                      <a:pt x="36497" y="50794"/>
                    </a:lnTo>
                    <a:lnTo>
                      <a:pt x="35935" y="50499"/>
                    </a:lnTo>
                    <a:lnTo>
                      <a:pt x="35334" y="50425"/>
                    </a:lnTo>
                    <a:lnTo>
                      <a:pt x="34893" y="50646"/>
                    </a:lnTo>
                    <a:lnTo>
                      <a:pt x="34732" y="50942"/>
                    </a:lnTo>
                    <a:lnTo>
                      <a:pt x="34933" y="51386"/>
                    </a:lnTo>
                    <a:lnTo>
                      <a:pt x="35494" y="52125"/>
                    </a:lnTo>
                    <a:lnTo>
                      <a:pt x="35815" y="52791"/>
                    </a:lnTo>
                    <a:lnTo>
                      <a:pt x="35735" y="53382"/>
                    </a:lnTo>
                    <a:lnTo>
                      <a:pt x="35414" y="53678"/>
                    </a:lnTo>
                    <a:lnTo>
                      <a:pt x="35093" y="53826"/>
                    </a:lnTo>
                    <a:lnTo>
                      <a:pt x="34893" y="53974"/>
                    </a:lnTo>
                    <a:lnTo>
                      <a:pt x="34652" y="54343"/>
                    </a:lnTo>
                    <a:lnTo>
                      <a:pt x="34491" y="54787"/>
                    </a:lnTo>
                    <a:lnTo>
                      <a:pt x="34411" y="55231"/>
                    </a:lnTo>
                    <a:lnTo>
                      <a:pt x="34331" y="55674"/>
                    </a:lnTo>
                    <a:lnTo>
                      <a:pt x="34090" y="55896"/>
                    </a:lnTo>
                    <a:lnTo>
                      <a:pt x="33810" y="56044"/>
                    </a:lnTo>
                    <a:lnTo>
                      <a:pt x="33328" y="56192"/>
                    </a:lnTo>
                    <a:lnTo>
                      <a:pt x="33008" y="56192"/>
                    </a:lnTo>
                    <a:lnTo>
                      <a:pt x="32967" y="56487"/>
                    </a:lnTo>
                    <a:lnTo>
                      <a:pt x="33248" y="56783"/>
                    </a:lnTo>
                    <a:lnTo>
                      <a:pt x="33810" y="57079"/>
                    </a:lnTo>
                    <a:lnTo>
                      <a:pt x="34572" y="57227"/>
                    </a:lnTo>
                    <a:lnTo>
                      <a:pt x="35254" y="57227"/>
                    </a:lnTo>
                    <a:lnTo>
                      <a:pt x="36016" y="57227"/>
                    </a:lnTo>
                    <a:lnTo>
                      <a:pt x="36577" y="57079"/>
                    </a:lnTo>
                    <a:lnTo>
                      <a:pt x="36858" y="57079"/>
                    </a:lnTo>
                    <a:lnTo>
                      <a:pt x="37018" y="56931"/>
                    </a:lnTo>
                    <a:lnTo>
                      <a:pt x="37098" y="56783"/>
                    </a:lnTo>
                    <a:lnTo>
                      <a:pt x="37179" y="56487"/>
                    </a:lnTo>
                    <a:lnTo>
                      <a:pt x="37259" y="56192"/>
                    </a:lnTo>
                    <a:lnTo>
                      <a:pt x="37259" y="55896"/>
                    </a:lnTo>
                    <a:lnTo>
                      <a:pt x="37339" y="55822"/>
                    </a:lnTo>
                    <a:lnTo>
                      <a:pt x="37419" y="55526"/>
                    </a:lnTo>
                    <a:lnTo>
                      <a:pt x="37580" y="55378"/>
                    </a:lnTo>
                    <a:lnTo>
                      <a:pt x="37740" y="55231"/>
                    </a:lnTo>
                    <a:lnTo>
                      <a:pt x="38101" y="55083"/>
                    </a:lnTo>
                    <a:lnTo>
                      <a:pt x="38422" y="55083"/>
                    </a:lnTo>
                    <a:lnTo>
                      <a:pt x="38663" y="54935"/>
                    </a:lnTo>
                    <a:lnTo>
                      <a:pt x="38943" y="54491"/>
                    </a:lnTo>
                    <a:lnTo>
                      <a:pt x="39425" y="53974"/>
                    </a:lnTo>
                    <a:lnTo>
                      <a:pt x="40106" y="53086"/>
                    </a:lnTo>
                    <a:lnTo>
                      <a:pt x="40949" y="52347"/>
                    </a:lnTo>
                    <a:lnTo>
                      <a:pt x="41791" y="51682"/>
                    </a:lnTo>
                    <a:lnTo>
                      <a:pt x="42433" y="50942"/>
                    </a:lnTo>
                    <a:lnTo>
                      <a:pt x="42673" y="50277"/>
                    </a:lnTo>
                    <a:lnTo>
                      <a:pt x="42513" y="49833"/>
                    </a:lnTo>
                    <a:close/>
                    <a:moveTo>
                      <a:pt x="79933" y="49094"/>
                    </a:moveTo>
                    <a:lnTo>
                      <a:pt x="80173" y="49242"/>
                    </a:lnTo>
                    <a:lnTo>
                      <a:pt x="80093" y="49833"/>
                    </a:lnTo>
                    <a:lnTo>
                      <a:pt x="79852" y="50646"/>
                    </a:lnTo>
                    <a:lnTo>
                      <a:pt x="79491" y="51386"/>
                    </a:lnTo>
                    <a:lnTo>
                      <a:pt x="78930" y="52125"/>
                    </a:lnTo>
                    <a:lnTo>
                      <a:pt x="78409" y="52273"/>
                    </a:lnTo>
                    <a:lnTo>
                      <a:pt x="77927" y="52125"/>
                    </a:lnTo>
                    <a:lnTo>
                      <a:pt x="77606" y="51386"/>
                    </a:lnTo>
                    <a:lnTo>
                      <a:pt x="77847" y="50794"/>
                    </a:lnTo>
                    <a:lnTo>
                      <a:pt x="78248" y="50129"/>
                    </a:lnTo>
                    <a:lnTo>
                      <a:pt x="78850" y="49537"/>
                    </a:lnTo>
                    <a:lnTo>
                      <a:pt x="79491" y="49242"/>
                    </a:lnTo>
                    <a:lnTo>
                      <a:pt x="79933" y="49094"/>
                    </a:lnTo>
                    <a:close/>
                    <a:moveTo>
                      <a:pt x="75681" y="37486"/>
                    </a:moveTo>
                    <a:lnTo>
                      <a:pt x="75922" y="37634"/>
                    </a:lnTo>
                    <a:lnTo>
                      <a:pt x="76002" y="38003"/>
                    </a:lnTo>
                    <a:lnTo>
                      <a:pt x="76243" y="38890"/>
                    </a:lnTo>
                    <a:lnTo>
                      <a:pt x="76604" y="39482"/>
                    </a:lnTo>
                    <a:lnTo>
                      <a:pt x="77165" y="39852"/>
                    </a:lnTo>
                    <a:lnTo>
                      <a:pt x="77687" y="40295"/>
                    </a:lnTo>
                    <a:lnTo>
                      <a:pt x="78248" y="40739"/>
                    </a:lnTo>
                    <a:lnTo>
                      <a:pt x="78930" y="41330"/>
                    </a:lnTo>
                    <a:lnTo>
                      <a:pt x="79692" y="41848"/>
                    </a:lnTo>
                    <a:lnTo>
                      <a:pt x="80173" y="42587"/>
                    </a:lnTo>
                    <a:lnTo>
                      <a:pt x="80334" y="43327"/>
                    </a:lnTo>
                    <a:lnTo>
                      <a:pt x="80494" y="43696"/>
                    </a:lnTo>
                    <a:lnTo>
                      <a:pt x="80775" y="44288"/>
                    </a:lnTo>
                    <a:lnTo>
                      <a:pt x="81256" y="44731"/>
                    </a:lnTo>
                    <a:lnTo>
                      <a:pt x="81778" y="45027"/>
                    </a:lnTo>
                    <a:lnTo>
                      <a:pt x="82098" y="45397"/>
                    </a:lnTo>
                    <a:lnTo>
                      <a:pt x="82259" y="45988"/>
                    </a:lnTo>
                    <a:lnTo>
                      <a:pt x="81938" y="46580"/>
                    </a:lnTo>
                    <a:lnTo>
                      <a:pt x="81417" y="46728"/>
                    </a:lnTo>
                    <a:lnTo>
                      <a:pt x="80775" y="46728"/>
                    </a:lnTo>
                    <a:lnTo>
                      <a:pt x="80093" y="46432"/>
                    </a:lnTo>
                    <a:lnTo>
                      <a:pt x="79491" y="45841"/>
                    </a:lnTo>
                    <a:lnTo>
                      <a:pt x="78850" y="45249"/>
                    </a:lnTo>
                    <a:lnTo>
                      <a:pt x="78409" y="45175"/>
                    </a:lnTo>
                    <a:lnTo>
                      <a:pt x="78008" y="45397"/>
                    </a:lnTo>
                    <a:lnTo>
                      <a:pt x="77687" y="45988"/>
                    </a:lnTo>
                    <a:lnTo>
                      <a:pt x="77326" y="46728"/>
                    </a:lnTo>
                    <a:lnTo>
                      <a:pt x="76764" y="47541"/>
                    </a:lnTo>
                    <a:lnTo>
                      <a:pt x="76082" y="48133"/>
                    </a:lnTo>
                    <a:lnTo>
                      <a:pt x="75481" y="48280"/>
                    </a:lnTo>
                    <a:lnTo>
                      <a:pt x="75240" y="48280"/>
                    </a:lnTo>
                    <a:lnTo>
                      <a:pt x="75080" y="48133"/>
                    </a:lnTo>
                    <a:lnTo>
                      <a:pt x="75000" y="47837"/>
                    </a:lnTo>
                    <a:lnTo>
                      <a:pt x="75000" y="47689"/>
                    </a:lnTo>
                    <a:lnTo>
                      <a:pt x="75000" y="47393"/>
                    </a:lnTo>
                    <a:lnTo>
                      <a:pt x="75000" y="47097"/>
                    </a:lnTo>
                    <a:lnTo>
                      <a:pt x="75000" y="46876"/>
                    </a:lnTo>
                    <a:lnTo>
                      <a:pt x="75000" y="46728"/>
                    </a:lnTo>
                    <a:lnTo>
                      <a:pt x="75000" y="46432"/>
                    </a:lnTo>
                    <a:lnTo>
                      <a:pt x="74839" y="46432"/>
                    </a:lnTo>
                    <a:lnTo>
                      <a:pt x="74679" y="46284"/>
                    </a:lnTo>
                    <a:lnTo>
                      <a:pt x="74318" y="46432"/>
                    </a:lnTo>
                    <a:lnTo>
                      <a:pt x="73836" y="46728"/>
                    </a:lnTo>
                    <a:lnTo>
                      <a:pt x="73556" y="46876"/>
                    </a:lnTo>
                    <a:lnTo>
                      <a:pt x="73235" y="46876"/>
                    </a:lnTo>
                    <a:lnTo>
                      <a:pt x="73074" y="46432"/>
                    </a:lnTo>
                    <a:lnTo>
                      <a:pt x="73074" y="45988"/>
                    </a:lnTo>
                    <a:lnTo>
                      <a:pt x="73315" y="45545"/>
                    </a:lnTo>
                    <a:lnTo>
                      <a:pt x="73716" y="45175"/>
                    </a:lnTo>
                    <a:lnTo>
                      <a:pt x="73997" y="44584"/>
                    </a:lnTo>
                    <a:lnTo>
                      <a:pt x="74157" y="43992"/>
                    </a:lnTo>
                    <a:lnTo>
                      <a:pt x="74157" y="43179"/>
                    </a:lnTo>
                    <a:lnTo>
                      <a:pt x="74077" y="42292"/>
                    </a:lnTo>
                    <a:lnTo>
                      <a:pt x="74157" y="41700"/>
                    </a:lnTo>
                    <a:lnTo>
                      <a:pt x="74318" y="41182"/>
                    </a:lnTo>
                    <a:lnTo>
                      <a:pt x="74478" y="40591"/>
                    </a:lnTo>
                    <a:lnTo>
                      <a:pt x="74558" y="39778"/>
                    </a:lnTo>
                    <a:lnTo>
                      <a:pt x="74679" y="38743"/>
                    </a:lnTo>
                    <a:lnTo>
                      <a:pt x="74919" y="38003"/>
                    </a:lnTo>
                    <a:lnTo>
                      <a:pt x="75320" y="37634"/>
                    </a:lnTo>
                    <a:lnTo>
                      <a:pt x="75681" y="37486"/>
                    </a:lnTo>
                    <a:close/>
                    <a:moveTo>
                      <a:pt x="28636" y="33049"/>
                    </a:moveTo>
                    <a:lnTo>
                      <a:pt x="27954" y="33345"/>
                    </a:lnTo>
                    <a:lnTo>
                      <a:pt x="27152" y="33641"/>
                    </a:lnTo>
                    <a:lnTo>
                      <a:pt x="26550" y="34085"/>
                    </a:lnTo>
                    <a:lnTo>
                      <a:pt x="26109" y="34602"/>
                    </a:lnTo>
                    <a:lnTo>
                      <a:pt x="25708" y="34898"/>
                    </a:lnTo>
                    <a:lnTo>
                      <a:pt x="25106" y="35341"/>
                    </a:lnTo>
                    <a:lnTo>
                      <a:pt x="24304" y="35637"/>
                    </a:lnTo>
                    <a:lnTo>
                      <a:pt x="23622" y="35933"/>
                    </a:lnTo>
                    <a:lnTo>
                      <a:pt x="23021" y="36229"/>
                    </a:lnTo>
                    <a:lnTo>
                      <a:pt x="22540" y="36303"/>
                    </a:lnTo>
                    <a:lnTo>
                      <a:pt x="22540" y="36451"/>
                    </a:lnTo>
                    <a:lnTo>
                      <a:pt x="23382" y="36894"/>
                    </a:lnTo>
                    <a:lnTo>
                      <a:pt x="24184" y="36598"/>
                    </a:lnTo>
                    <a:lnTo>
                      <a:pt x="24705" y="36229"/>
                    </a:lnTo>
                    <a:lnTo>
                      <a:pt x="25187" y="35785"/>
                    </a:lnTo>
                    <a:lnTo>
                      <a:pt x="25628" y="35489"/>
                    </a:lnTo>
                    <a:lnTo>
                      <a:pt x="26189" y="35785"/>
                    </a:lnTo>
                    <a:lnTo>
                      <a:pt x="26631" y="36229"/>
                    </a:lnTo>
                    <a:lnTo>
                      <a:pt x="26871" y="36746"/>
                    </a:lnTo>
                    <a:lnTo>
                      <a:pt x="26711" y="37190"/>
                    </a:lnTo>
                    <a:lnTo>
                      <a:pt x="26390" y="37190"/>
                    </a:lnTo>
                    <a:lnTo>
                      <a:pt x="25949" y="37190"/>
                    </a:lnTo>
                    <a:lnTo>
                      <a:pt x="25548" y="37042"/>
                    </a:lnTo>
                    <a:lnTo>
                      <a:pt x="25387" y="37190"/>
                    </a:lnTo>
                    <a:lnTo>
                      <a:pt x="25307" y="37486"/>
                    </a:lnTo>
                    <a:lnTo>
                      <a:pt x="25387" y="37634"/>
                    </a:lnTo>
                    <a:lnTo>
                      <a:pt x="25387" y="37781"/>
                    </a:lnTo>
                    <a:lnTo>
                      <a:pt x="25467" y="38003"/>
                    </a:lnTo>
                    <a:lnTo>
                      <a:pt x="25548" y="38151"/>
                    </a:lnTo>
                    <a:lnTo>
                      <a:pt x="25548" y="38447"/>
                    </a:lnTo>
                    <a:lnTo>
                      <a:pt x="25467" y="38595"/>
                    </a:lnTo>
                    <a:lnTo>
                      <a:pt x="25307" y="38743"/>
                    </a:lnTo>
                    <a:lnTo>
                      <a:pt x="25106" y="39038"/>
                    </a:lnTo>
                    <a:lnTo>
                      <a:pt x="24946" y="39334"/>
                    </a:lnTo>
                    <a:lnTo>
                      <a:pt x="24866" y="39482"/>
                    </a:lnTo>
                    <a:lnTo>
                      <a:pt x="24866" y="39778"/>
                    </a:lnTo>
                    <a:lnTo>
                      <a:pt x="24786" y="40000"/>
                    </a:lnTo>
                    <a:lnTo>
                      <a:pt x="24705" y="40147"/>
                    </a:lnTo>
                    <a:lnTo>
                      <a:pt x="24545" y="40295"/>
                    </a:lnTo>
                    <a:lnTo>
                      <a:pt x="24385" y="40295"/>
                    </a:lnTo>
                    <a:lnTo>
                      <a:pt x="24385" y="40443"/>
                    </a:lnTo>
                    <a:lnTo>
                      <a:pt x="24385" y="40591"/>
                    </a:lnTo>
                    <a:lnTo>
                      <a:pt x="24465" y="40739"/>
                    </a:lnTo>
                    <a:lnTo>
                      <a:pt x="24625" y="40887"/>
                    </a:lnTo>
                    <a:lnTo>
                      <a:pt x="24786" y="41035"/>
                    </a:lnTo>
                    <a:lnTo>
                      <a:pt x="24946" y="41182"/>
                    </a:lnTo>
                    <a:lnTo>
                      <a:pt x="25187" y="41182"/>
                    </a:lnTo>
                    <a:lnTo>
                      <a:pt x="25307" y="41182"/>
                    </a:lnTo>
                    <a:lnTo>
                      <a:pt x="25548" y="41182"/>
                    </a:lnTo>
                    <a:lnTo>
                      <a:pt x="25788" y="41182"/>
                    </a:lnTo>
                    <a:lnTo>
                      <a:pt x="26029" y="41035"/>
                    </a:lnTo>
                    <a:lnTo>
                      <a:pt x="26189" y="40887"/>
                    </a:lnTo>
                    <a:lnTo>
                      <a:pt x="26310" y="40739"/>
                    </a:lnTo>
                    <a:lnTo>
                      <a:pt x="26310" y="40443"/>
                    </a:lnTo>
                    <a:lnTo>
                      <a:pt x="26470" y="39852"/>
                    </a:lnTo>
                    <a:lnTo>
                      <a:pt x="26791" y="39334"/>
                    </a:lnTo>
                    <a:lnTo>
                      <a:pt x="27152" y="38743"/>
                    </a:lnTo>
                    <a:lnTo>
                      <a:pt x="27633" y="38447"/>
                    </a:lnTo>
                    <a:lnTo>
                      <a:pt x="27954" y="38595"/>
                    </a:lnTo>
                    <a:lnTo>
                      <a:pt x="28034" y="39038"/>
                    </a:lnTo>
                    <a:lnTo>
                      <a:pt x="27794" y="39630"/>
                    </a:lnTo>
                    <a:lnTo>
                      <a:pt x="27473" y="40295"/>
                    </a:lnTo>
                    <a:lnTo>
                      <a:pt x="27152" y="41035"/>
                    </a:lnTo>
                    <a:lnTo>
                      <a:pt x="26951" y="41478"/>
                    </a:lnTo>
                    <a:lnTo>
                      <a:pt x="26951" y="41700"/>
                    </a:lnTo>
                    <a:lnTo>
                      <a:pt x="27232" y="41626"/>
                    </a:lnTo>
                    <a:lnTo>
                      <a:pt x="27633" y="41182"/>
                    </a:lnTo>
                    <a:lnTo>
                      <a:pt x="28114" y="40739"/>
                    </a:lnTo>
                    <a:lnTo>
                      <a:pt x="28716" y="40295"/>
                    </a:lnTo>
                    <a:lnTo>
                      <a:pt x="29037" y="40147"/>
                    </a:lnTo>
                    <a:lnTo>
                      <a:pt x="29237" y="39852"/>
                    </a:lnTo>
                    <a:lnTo>
                      <a:pt x="29318" y="39778"/>
                    </a:lnTo>
                    <a:lnTo>
                      <a:pt x="29318" y="39482"/>
                    </a:lnTo>
                    <a:lnTo>
                      <a:pt x="29237" y="39186"/>
                    </a:lnTo>
                    <a:lnTo>
                      <a:pt x="29077" y="39038"/>
                    </a:lnTo>
                    <a:lnTo>
                      <a:pt x="28957" y="38743"/>
                    </a:lnTo>
                    <a:lnTo>
                      <a:pt x="28957" y="38447"/>
                    </a:lnTo>
                    <a:lnTo>
                      <a:pt x="29037" y="38299"/>
                    </a:lnTo>
                    <a:lnTo>
                      <a:pt x="29157" y="38003"/>
                    </a:lnTo>
                    <a:lnTo>
                      <a:pt x="29398" y="37929"/>
                    </a:lnTo>
                    <a:lnTo>
                      <a:pt x="29639" y="37929"/>
                    </a:lnTo>
                    <a:lnTo>
                      <a:pt x="30040" y="37929"/>
                    </a:lnTo>
                    <a:lnTo>
                      <a:pt x="30481" y="38003"/>
                    </a:lnTo>
                    <a:lnTo>
                      <a:pt x="30962" y="37929"/>
                    </a:lnTo>
                    <a:lnTo>
                      <a:pt x="31323" y="37190"/>
                    </a:lnTo>
                    <a:lnTo>
                      <a:pt x="31885" y="36229"/>
                    </a:lnTo>
                    <a:lnTo>
                      <a:pt x="32005" y="35785"/>
                    </a:lnTo>
                    <a:lnTo>
                      <a:pt x="32085" y="35341"/>
                    </a:lnTo>
                    <a:lnTo>
                      <a:pt x="32085" y="35046"/>
                    </a:lnTo>
                    <a:lnTo>
                      <a:pt x="32005" y="34750"/>
                    </a:lnTo>
                    <a:lnTo>
                      <a:pt x="31965" y="34602"/>
                    </a:lnTo>
                    <a:lnTo>
                      <a:pt x="31804" y="34602"/>
                    </a:lnTo>
                    <a:lnTo>
                      <a:pt x="31644" y="34602"/>
                    </a:lnTo>
                    <a:lnTo>
                      <a:pt x="31483" y="34602"/>
                    </a:lnTo>
                    <a:lnTo>
                      <a:pt x="31323" y="34750"/>
                    </a:lnTo>
                    <a:lnTo>
                      <a:pt x="31163" y="34898"/>
                    </a:lnTo>
                    <a:lnTo>
                      <a:pt x="31082" y="35046"/>
                    </a:lnTo>
                    <a:lnTo>
                      <a:pt x="30721" y="35637"/>
                    </a:lnTo>
                    <a:lnTo>
                      <a:pt x="30160" y="35933"/>
                    </a:lnTo>
                    <a:lnTo>
                      <a:pt x="29478" y="36081"/>
                    </a:lnTo>
                    <a:lnTo>
                      <a:pt x="28796" y="35637"/>
                    </a:lnTo>
                    <a:lnTo>
                      <a:pt x="28636" y="35341"/>
                    </a:lnTo>
                    <a:lnTo>
                      <a:pt x="28636" y="35194"/>
                    </a:lnTo>
                    <a:lnTo>
                      <a:pt x="28636" y="34898"/>
                    </a:lnTo>
                    <a:lnTo>
                      <a:pt x="28796" y="34750"/>
                    </a:lnTo>
                    <a:lnTo>
                      <a:pt x="28957" y="34454"/>
                    </a:lnTo>
                    <a:lnTo>
                      <a:pt x="29077" y="34380"/>
                    </a:lnTo>
                    <a:lnTo>
                      <a:pt x="29237" y="34085"/>
                    </a:lnTo>
                    <a:lnTo>
                      <a:pt x="29398" y="33937"/>
                    </a:lnTo>
                    <a:lnTo>
                      <a:pt x="29478" y="33641"/>
                    </a:lnTo>
                    <a:lnTo>
                      <a:pt x="29398" y="33345"/>
                    </a:lnTo>
                    <a:lnTo>
                      <a:pt x="29157" y="33049"/>
                    </a:lnTo>
                    <a:lnTo>
                      <a:pt x="28636" y="33049"/>
                    </a:lnTo>
                    <a:close/>
                    <a:moveTo>
                      <a:pt x="88275" y="26839"/>
                    </a:moveTo>
                    <a:lnTo>
                      <a:pt x="88877" y="27134"/>
                    </a:lnTo>
                    <a:lnTo>
                      <a:pt x="89318" y="27652"/>
                    </a:lnTo>
                    <a:lnTo>
                      <a:pt x="89558" y="28391"/>
                    </a:lnTo>
                    <a:lnTo>
                      <a:pt x="89639" y="29205"/>
                    </a:lnTo>
                    <a:lnTo>
                      <a:pt x="89639" y="30092"/>
                    </a:lnTo>
                    <a:lnTo>
                      <a:pt x="89478" y="30683"/>
                    </a:lnTo>
                    <a:lnTo>
                      <a:pt x="89197" y="30905"/>
                    </a:lnTo>
                    <a:lnTo>
                      <a:pt x="88716" y="31201"/>
                    </a:lnTo>
                    <a:lnTo>
                      <a:pt x="88275" y="31497"/>
                    </a:lnTo>
                    <a:lnTo>
                      <a:pt x="87713" y="31645"/>
                    </a:lnTo>
                    <a:lnTo>
                      <a:pt x="87272" y="31645"/>
                    </a:lnTo>
                    <a:lnTo>
                      <a:pt x="86791" y="31497"/>
                    </a:lnTo>
                    <a:lnTo>
                      <a:pt x="86390" y="30831"/>
                    </a:lnTo>
                    <a:lnTo>
                      <a:pt x="86270" y="29648"/>
                    </a:lnTo>
                    <a:lnTo>
                      <a:pt x="86390" y="28687"/>
                    </a:lnTo>
                    <a:lnTo>
                      <a:pt x="86711" y="27800"/>
                    </a:lnTo>
                    <a:lnTo>
                      <a:pt x="87192" y="27134"/>
                    </a:lnTo>
                    <a:lnTo>
                      <a:pt x="87553" y="26987"/>
                    </a:lnTo>
                    <a:lnTo>
                      <a:pt x="88275" y="26839"/>
                    </a:lnTo>
                    <a:close/>
                    <a:moveTo>
                      <a:pt x="48449" y="1996"/>
                    </a:moveTo>
                    <a:lnTo>
                      <a:pt x="49131" y="2144"/>
                    </a:lnTo>
                    <a:lnTo>
                      <a:pt x="49572" y="2661"/>
                    </a:lnTo>
                    <a:lnTo>
                      <a:pt x="49652" y="3401"/>
                    </a:lnTo>
                    <a:lnTo>
                      <a:pt x="49572" y="4214"/>
                    </a:lnTo>
                    <a:lnTo>
                      <a:pt x="49291" y="4953"/>
                    </a:lnTo>
                    <a:lnTo>
                      <a:pt x="48890" y="5693"/>
                    </a:lnTo>
                    <a:lnTo>
                      <a:pt x="48649" y="6654"/>
                    </a:lnTo>
                    <a:lnTo>
                      <a:pt x="48569" y="7763"/>
                    </a:lnTo>
                    <a:lnTo>
                      <a:pt x="48729" y="9242"/>
                    </a:lnTo>
                    <a:lnTo>
                      <a:pt x="49050" y="10351"/>
                    </a:lnTo>
                    <a:lnTo>
                      <a:pt x="49451" y="11312"/>
                    </a:lnTo>
                    <a:lnTo>
                      <a:pt x="49732" y="11903"/>
                    </a:lnTo>
                    <a:lnTo>
                      <a:pt x="49732" y="12495"/>
                    </a:lnTo>
                    <a:lnTo>
                      <a:pt x="49572" y="13086"/>
                    </a:lnTo>
                    <a:lnTo>
                      <a:pt x="49491" y="13456"/>
                    </a:lnTo>
                    <a:lnTo>
                      <a:pt x="49652" y="14195"/>
                    </a:lnTo>
                    <a:lnTo>
                      <a:pt x="49973" y="14861"/>
                    </a:lnTo>
                    <a:lnTo>
                      <a:pt x="50574" y="15600"/>
                    </a:lnTo>
                    <a:lnTo>
                      <a:pt x="51056" y="16044"/>
                    </a:lnTo>
                    <a:lnTo>
                      <a:pt x="51417" y="16192"/>
                    </a:lnTo>
                    <a:lnTo>
                      <a:pt x="51737" y="16487"/>
                    </a:lnTo>
                    <a:lnTo>
                      <a:pt x="52139" y="16857"/>
                    </a:lnTo>
                    <a:lnTo>
                      <a:pt x="52660" y="17449"/>
                    </a:lnTo>
                    <a:lnTo>
                      <a:pt x="53342" y="17892"/>
                    </a:lnTo>
                    <a:lnTo>
                      <a:pt x="53983" y="18558"/>
                    </a:lnTo>
                    <a:lnTo>
                      <a:pt x="54344" y="19297"/>
                    </a:lnTo>
                    <a:lnTo>
                      <a:pt x="54505" y="20184"/>
                    </a:lnTo>
                    <a:lnTo>
                      <a:pt x="54425" y="20702"/>
                    </a:lnTo>
                    <a:lnTo>
                      <a:pt x="54144" y="20702"/>
                    </a:lnTo>
                    <a:lnTo>
                      <a:pt x="53743" y="20554"/>
                    </a:lnTo>
                    <a:lnTo>
                      <a:pt x="53302" y="20258"/>
                    </a:lnTo>
                    <a:lnTo>
                      <a:pt x="52901" y="20184"/>
                    </a:lnTo>
                    <a:lnTo>
                      <a:pt x="52660" y="20258"/>
                    </a:lnTo>
                    <a:lnTo>
                      <a:pt x="52299" y="20702"/>
                    </a:lnTo>
                    <a:lnTo>
                      <a:pt x="51818" y="21146"/>
                    </a:lnTo>
                    <a:lnTo>
                      <a:pt x="51417" y="21589"/>
                    </a:lnTo>
                    <a:lnTo>
                      <a:pt x="51377" y="21959"/>
                    </a:lnTo>
                    <a:lnTo>
                      <a:pt x="51377" y="22107"/>
                    </a:lnTo>
                    <a:lnTo>
                      <a:pt x="51497" y="22402"/>
                    </a:lnTo>
                    <a:lnTo>
                      <a:pt x="51577" y="22550"/>
                    </a:lnTo>
                    <a:lnTo>
                      <a:pt x="51737" y="22698"/>
                    </a:lnTo>
                    <a:lnTo>
                      <a:pt x="51978" y="22550"/>
                    </a:lnTo>
                    <a:lnTo>
                      <a:pt x="52139" y="22402"/>
                    </a:lnTo>
                    <a:lnTo>
                      <a:pt x="52379" y="21959"/>
                    </a:lnTo>
                    <a:lnTo>
                      <a:pt x="52419" y="21885"/>
                    </a:lnTo>
                    <a:lnTo>
                      <a:pt x="52660" y="21737"/>
                    </a:lnTo>
                    <a:lnTo>
                      <a:pt x="52820" y="21885"/>
                    </a:lnTo>
                    <a:lnTo>
                      <a:pt x="52981" y="21959"/>
                    </a:lnTo>
                    <a:lnTo>
                      <a:pt x="53221" y="22107"/>
                    </a:lnTo>
                    <a:lnTo>
                      <a:pt x="53342" y="22402"/>
                    </a:lnTo>
                    <a:lnTo>
                      <a:pt x="53422" y="22698"/>
                    </a:lnTo>
                    <a:lnTo>
                      <a:pt x="53502" y="22994"/>
                    </a:lnTo>
                    <a:lnTo>
                      <a:pt x="53582" y="23438"/>
                    </a:lnTo>
                    <a:lnTo>
                      <a:pt x="53502" y="23733"/>
                    </a:lnTo>
                    <a:lnTo>
                      <a:pt x="53422" y="23955"/>
                    </a:lnTo>
                    <a:lnTo>
                      <a:pt x="53221" y="24251"/>
                    </a:lnTo>
                    <a:lnTo>
                      <a:pt x="52660" y="24695"/>
                    </a:lnTo>
                    <a:lnTo>
                      <a:pt x="51898" y="24990"/>
                    </a:lnTo>
                    <a:lnTo>
                      <a:pt x="51056" y="25138"/>
                    </a:lnTo>
                    <a:lnTo>
                      <a:pt x="50213" y="24990"/>
                    </a:lnTo>
                    <a:lnTo>
                      <a:pt x="49491" y="24695"/>
                    </a:lnTo>
                    <a:lnTo>
                      <a:pt x="48970" y="24103"/>
                    </a:lnTo>
                    <a:lnTo>
                      <a:pt x="48569" y="23807"/>
                    </a:lnTo>
                    <a:lnTo>
                      <a:pt x="48048" y="23733"/>
                    </a:lnTo>
                    <a:lnTo>
                      <a:pt x="47526" y="23438"/>
                    </a:lnTo>
                    <a:lnTo>
                      <a:pt x="47286" y="22994"/>
                    </a:lnTo>
                    <a:lnTo>
                      <a:pt x="47205" y="22698"/>
                    </a:lnTo>
                    <a:lnTo>
                      <a:pt x="47045" y="22550"/>
                    </a:lnTo>
                    <a:lnTo>
                      <a:pt x="46965" y="22255"/>
                    </a:lnTo>
                    <a:lnTo>
                      <a:pt x="46804" y="22107"/>
                    </a:lnTo>
                    <a:lnTo>
                      <a:pt x="46644" y="22255"/>
                    </a:lnTo>
                    <a:lnTo>
                      <a:pt x="46443" y="22402"/>
                    </a:lnTo>
                    <a:lnTo>
                      <a:pt x="46203" y="22994"/>
                    </a:lnTo>
                    <a:lnTo>
                      <a:pt x="45721" y="23955"/>
                    </a:lnTo>
                    <a:lnTo>
                      <a:pt x="45120" y="24399"/>
                    </a:lnTo>
                    <a:lnTo>
                      <a:pt x="44278" y="24399"/>
                    </a:lnTo>
                    <a:lnTo>
                      <a:pt x="43636" y="24547"/>
                    </a:lnTo>
                    <a:lnTo>
                      <a:pt x="42954" y="24990"/>
                    </a:lnTo>
                    <a:lnTo>
                      <a:pt x="42272" y="25582"/>
                    </a:lnTo>
                    <a:lnTo>
                      <a:pt x="41350" y="25951"/>
                    </a:lnTo>
                    <a:lnTo>
                      <a:pt x="40187" y="26099"/>
                    </a:lnTo>
                    <a:lnTo>
                      <a:pt x="39024" y="25951"/>
                    </a:lnTo>
                    <a:lnTo>
                      <a:pt x="38262" y="25804"/>
                    </a:lnTo>
                    <a:lnTo>
                      <a:pt x="37660" y="25434"/>
                    </a:lnTo>
                    <a:lnTo>
                      <a:pt x="37339" y="24695"/>
                    </a:lnTo>
                    <a:lnTo>
                      <a:pt x="37259" y="23733"/>
                    </a:lnTo>
                    <a:lnTo>
                      <a:pt x="37179" y="23142"/>
                    </a:lnTo>
                    <a:lnTo>
                      <a:pt x="36938" y="22846"/>
                    </a:lnTo>
                    <a:lnTo>
                      <a:pt x="36577" y="22846"/>
                    </a:lnTo>
                    <a:lnTo>
                      <a:pt x="36016" y="22994"/>
                    </a:lnTo>
                    <a:lnTo>
                      <a:pt x="35414" y="22994"/>
                    </a:lnTo>
                    <a:lnTo>
                      <a:pt x="34812" y="22846"/>
                    </a:lnTo>
                    <a:lnTo>
                      <a:pt x="34090" y="22402"/>
                    </a:lnTo>
                    <a:lnTo>
                      <a:pt x="33328" y="21885"/>
                    </a:lnTo>
                    <a:lnTo>
                      <a:pt x="32887" y="21441"/>
                    </a:lnTo>
                    <a:lnTo>
                      <a:pt x="32566" y="20998"/>
                    </a:lnTo>
                    <a:lnTo>
                      <a:pt x="32406" y="20702"/>
                    </a:lnTo>
                    <a:lnTo>
                      <a:pt x="32245" y="20184"/>
                    </a:lnTo>
                    <a:lnTo>
                      <a:pt x="32406" y="19741"/>
                    </a:lnTo>
                    <a:lnTo>
                      <a:pt x="32967" y="19297"/>
                    </a:lnTo>
                    <a:lnTo>
                      <a:pt x="33649" y="19001"/>
                    </a:lnTo>
                    <a:lnTo>
                      <a:pt x="34491" y="18706"/>
                    </a:lnTo>
                    <a:lnTo>
                      <a:pt x="35414" y="18558"/>
                    </a:lnTo>
                    <a:lnTo>
                      <a:pt x="36256" y="18410"/>
                    </a:lnTo>
                    <a:lnTo>
                      <a:pt x="37179" y="18558"/>
                    </a:lnTo>
                    <a:lnTo>
                      <a:pt x="38101" y="18558"/>
                    </a:lnTo>
                    <a:lnTo>
                      <a:pt x="38863" y="18558"/>
                    </a:lnTo>
                    <a:lnTo>
                      <a:pt x="39505" y="18410"/>
                    </a:lnTo>
                    <a:lnTo>
                      <a:pt x="39745" y="18040"/>
                    </a:lnTo>
                    <a:lnTo>
                      <a:pt x="39505" y="17744"/>
                    </a:lnTo>
                    <a:lnTo>
                      <a:pt x="38863" y="17301"/>
                    </a:lnTo>
                    <a:lnTo>
                      <a:pt x="38021" y="17005"/>
                    </a:lnTo>
                    <a:lnTo>
                      <a:pt x="37018" y="16709"/>
                    </a:lnTo>
                    <a:lnTo>
                      <a:pt x="36016" y="16709"/>
                    </a:lnTo>
                    <a:lnTo>
                      <a:pt x="35093" y="16857"/>
                    </a:lnTo>
                    <a:lnTo>
                      <a:pt x="34251" y="17005"/>
                    </a:lnTo>
                    <a:lnTo>
                      <a:pt x="33328" y="17005"/>
                    </a:lnTo>
                    <a:lnTo>
                      <a:pt x="32486" y="16709"/>
                    </a:lnTo>
                    <a:lnTo>
                      <a:pt x="31804" y="16487"/>
                    </a:lnTo>
                    <a:lnTo>
                      <a:pt x="31323" y="15896"/>
                    </a:lnTo>
                    <a:lnTo>
                      <a:pt x="31163" y="15304"/>
                    </a:lnTo>
                    <a:lnTo>
                      <a:pt x="31403" y="14787"/>
                    </a:lnTo>
                    <a:lnTo>
                      <a:pt x="31965" y="14343"/>
                    </a:lnTo>
                    <a:lnTo>
                      <a:pt x="32727" y="14048"/>
                    </a:lnTo>
                    <a:lnTo>
                      <a:pt x="33569" y="13604"/>
                    </a:lnTo>
                    <a:lnTo>
                      <a:pt x="34251" y="13308"/>
                    </a:lnTo>
                    <a:lnTo>
                      <a:pt x="34652" y="13086"/>
                    </a:lnTo>
                    <a:lnTo>
                      <a:pt x="34652" y="12791"/>
                    </a:lnTo>
                    <a:lnTo>
                      <a:pt x="34251" y="12643"/>
                    </a:lnTo>
                    <a:lnTo>
                      <a:pt x="33729" y="12643"/>
                    </a:lnTo>
                    <a:lnTo>
                      <a:pt x="33008" y="12939"/>
                    </a:lnTo>
                    <a:lnTo>
                      <a:pt x="32406" y="13308"/>
                    </a:lnTo>
                    <a:lnTo>
                      <a:pt x="31885" y="13456"/>
                    </a:lnTo>
                    <a:lnTo>
                      <a:pt x="31483" y="13604"/>
                    </a:lnTo>
                    <a:lnTo>
                      <a:pt x="31403" y="13456"/>
                    </a:lnTo>
                    <a:lnTo>
                      <a:pt x="31323" y="13308"/>
                    </a:lnTo>
                    <a:lnTo>
                      <a:pt x="31323" y="13160"/>
                    </a:lnTo>
                    <a:lnTo>
                      <a:pt x="31323" y="12939"/>
                    </a:lnTo>
                    <a:lnTo>
                      <a:pt x="31323" y="12791"/>
                    </a:lnTo>
                    <a:lnTo>
                      <a:pt x="31323" y="12643"/>
                    </a:lnTo>
                    <a:lnTo>
                      <a:pt x="31243" y="12495"/>
                    </a:lnTo>
                    <a:lnTo>
                      <a:pt x="31163" y="12347"/>
                    </a:lnTo>
                    <a:lnTo>
                      <a:pt x="30962" y="12347"/>
                    </a:lnTo>
                    <a:lnTo>
                      <a:pt x="30721" y="12347"/>
                    </a:lnTo>
                    <a:lnTo>
                      <a:pt x="30481" y="12199"/>
                    </a:lnTo>
                    <a:lnTo>
                      <a:pt x="30240" y="11903"/>
                    </a:lnTo>
                    <a:lnTo>
                      <a:pt x="30080" y="11608"/>
                    </a:lnTo>
                    <a:lnTo>
                      <a:pt x="30040" y="11312"/>
                    </a:lnTo>
                    <a:lnTo>
                      <a:pt x="30040" y="11090"/>
                    </a:lnTo>
                    <a:lnTo>
                      <a:pt x="30080" y="10646"/>
                    </a:lnTo>
                    <a:lnTo>
                      <a:pt x="30320" y="10203"/>
                    </a:lnTo>
                    <a:lnTo>
                      <a:pt x="30561" y="9759"/>
                    </a:lnTo>
                    <a:lnTo>
                      <a:pt x="30721" y="9390"/>
                    </a:lnTo>
                    <a:lnTo>
                      <a:pt x="30882" y="9094"/>
                    </a:lnTo>
                    <a:lnTo>
                      <a:pt x="30882" y="8946"/>
                    </a:lnTo>
                    <a:lnTo>
                      <a:pt x="30882" y="8650"/>
                    </a:lnTo>
                    <a:lnTo>
                      <a:pt x="30802" y="8502"/>
                    </a:lnTo>
                    <a:lnTo>
                      <a:pt x="30721" y="8502"/>
                    </a:lnTo>
                    <a:lnTo>
                      <a:pt x="30721" y="8207"/>
                    </a:lnTo>
                    <a:lnTo>
                      <a:pt x="30962" y="7763"/>
                    </a:lnTo>
                    <a:lnTo>
                      <a:pt x="31483" y="7245"/>
                    </a:lnTo>
                    <a:lnTo>
                      <a:pt x="32165" y="6506"/>
                    </a:lnTo>
                    <a:lnTo>
                      <a:pt x="33168" y="5841"/>
                    </a:lnTo>
                    <a:lnTo>
                      <a:pt x="34171" y="5101"/>
                    </a:lnTo>
                    <a:lnTo>
                      <a:pt x="35013" y="4362"/>
                    </a:lnTo>
                    <a:lnTo>
                      <a:pt x="35735" y="3992"/>
                    </a:lnTo>
                    <a:lnTo>
                      <a:pt x="36256" y="3992"/>
                    </a:lnTo>
                    <a:lnTo>
                      <a:pt x="36577" y="4362"/>
                    </a:lnTo>
                    <a:lnTo>
                      <a:pt x="36858" y="5101"/>
                    </a:lnTo>
                    <a:lnTo>
                      <a:pt x="37018" y="5841"/>
                    </a:lnTo>
                    <a:lnTo>
                      <a:pt x="37018" y="6358"/>
                    </a:lnTo>
                    <a:lnTo>
                      <a:pt x="36858" y="6950"/>
                    </a:lnTo>
                    <a:lnTo>
                      <a:pt x="36336" y="7245"/>
                    </a:lnTo>
                    <a:lnTo>
                      <a:pt x="36096" y="7393"/>
                    </a:lnTo>
                    <a:lnTo>
                      <a:pt x="36016" y="7541"/>
                    </a:lnTo>
                    <a:lnTo>
                      <a:pt x="35935" y="7689"/>
                    </a:lnTo>
                    <a:lnTo>
                      <a:pt x="36016" y="7763"/>
                    </a:lnTo>
                    <a:lnTo>
                      <a:pt x="36096" y="7911"/>
                    </a:lnTo>
                    <a:lnTo>
                      <a:pt x="36336" y="8059"/>
                    </a:lnTo>
                    <a:lnTo>
                      <a:pt x="36497" y="8059"/>
                    </a:lnTo>
                    <a:lnTo>
                      <a:pt x="36737" y="8207"/>
                    </a:lnTo>
                    <a:lnTo>
                      <a:pt x="36858" y="8207"/>
                    </a:lnTo>
                    <a:lnTo>
                      <a:pt x="37098" y="8207"/>
                    </a:lnTo>
                    <a:lnTo>
                      <a:pt x="37259" y="8059"/>
                    </a:lnTo>
                    <a:lnTo>
                      <a:pt x="37339" y="8059"/>
                    </a:lnTo>
                    <a:lnTo>
                      <a:pt x="37500" y="7689"/>
                    </a:lnTo>
                    <a:lnTo>
                      <a:pt x="37500" y="7245"/>
                    </a:lnTo>
                    <a:lnTo>
                      <a:pt x="37500" y="6802"/>
                    </a:lnTo>
                    <a:lnTo>
                      <a:pt x="37580" y="6210"/>
                    </a:lnTo>
                    <a:lnTo>
                      <a:pt x="37820" y="5914"/>
                    </a:lnTo>
                    <a:lnTo>
                      <a:pt x="38262" y="5693"/>
                    </a:lnTo>
                    <a:lnTo>
                      <a:pt x="39104" y="5841"/>
                    </a:lnTo>
                    <a:lnTo>
                      <a:pt x="39786" y="6210"/>
                    </a:lnTo>
                    <a:lnTo>
                      <a:pt x="40347" y="6802"/>
                    </a:lnTo>
                    <a:lnTo>
                      <a:pt x="40427" y="7689"/>
                    </a:lnTo>
                    <a:lnTo>
                      <a:pt x="40427" y="7911"/>
                    </a:lnTo>
                    <a:lnTo>
                      <a:pt x="40347" y="8207"/>
                    </a:lnTo>
                    <a:lnTo>
                      <a:pt x="40347" y="8354"/>
                    </a:lnTo>
                    <a:lnTo>
                      <a:pt x="40347" y="8650"/>
                    </a:lnTo>
                    <a:lnTo>
                      <a:pt x="40347" y="8650"/>
                    </a:lnTo>
                    <a:lnTo>
                      <a:pt x="40427" y="8798"/>
                    </a:lnTo>
                    <a:lnTo>
                      <a:pt x="40508" y="8650"/>
                    </a:lnTo>
                    <a:lnTo>
                      <a:pt x="40668" y="8502"/>
                    </a:lnTo>
                    <a:lnTo>
                      <a:pt x="40868" y="8207"/>
                    </a:lnTo>
                    <a:lnTo>
                      <a:pt x="41270" y="7911"/>
                    </a:lnTo>
                    <a:lnTo>
                      <a:pt x="41671" y="8059"/>
                    </a:lnTo>
                    <a:lnTo>
                      <a:pt x="41951" y="8354"/>
                    </a:lnTo>
                    <a:lnTo>
                      <a:pt x="42272" y="8354"/>
                    </a:lnTo>
                    <a:lnTo>
                      <a:pt x="42433" y="8059"/>
                    </a:lnTo>
                    <a:lnTo>
                      <a:pt x="42433" y="7689"/>
                    </a:lnTo>
                    <a:lnTo>
                      <a:pt x="42352" y="7393"/>
                    </a:lnTo>
                    <a:lnTo>
                      <a:pt x="42272" y="7245"/>
                    </a:lnTo>
                    <a:lnTo>
                      <a:pt x="42112" y="7097"/>
                    </a:lnTo>
                    <a:lnTo>
                      <a:pt x="41871" y="6802"/>
                    </a:lnTo>
                    <a:lnTo>
                      <a:pt x="41711" y="6654"/>
                    </a:lnTo>
                    <a:lnTo>
                      <a:pt x="41590" y="6506"/>
                    </a:lnTo>
                    <a:lnTo>
                      <a:pt x="41510" y="6358"/>
                    </a:lnTo>
                    <a:lnTo>
                      <a:pt x="41430" y="6210"/>
                    </a:lnTo>
                    <a:lnTo>
                      <a:pt x="41430" y="5914"/>
                    </a:lnTo>
                    <a:lnTo>
                      <a:pt x="41590" y="5693"/>
                    </a:lnTo>
                    <a:lnTo>
                      <a:pt x="41951" y="5693"/>
                    </a:lnTo>
                    <a:lnTo>
                      <a:pt x="42513" y="6062"/>
                    </a:lnTo>
                    <a:lnTo>
                      <a:pt x="43034" y="6506"/>
                    </a:lnTo>
                    <a:lnTo>
                      <a:pt x="43596" y="7097"/>
                    </a:lnTo>
                    <a:lnTo>
                      <a:pt x="43877" y="7689"/>
                    </a:lnTo>
                    <a:lnTo>
                      <a:pt x="44117" y="8650"/>
                    </a:lnTo>
                    <a:lnTo>
                      <a:pt x="44358" y="9759"/>
                    </a:lnTo>
                    <a:lnTo>
                      <a:pt x="44518" y="10942"/>
                    </a:lnTo>
                    <a:lnTo>
                      <a:pt x="44639" y="11756"/>
                    </a:lnTo>
                    <a:lnTo>
                      <a:pt x="44879" y="12051"/>
                    </a:lnTo>
                    <a:lnTo>
                      <a:pt x="45120" y="11903"/>
                    </a:lnTo>
                    <a:lnTo>
                      <a:pt x="45280" y="11903"/>
                    </a:lnTo>
                    <a:lnTo>
                      <a:pt x="45441" y="11756"/>
                    </a:lnTo>
                    <a:lnTo>
                      <a:pt x="45561" y="11756"/>
                    </a:lnTo>
                    <a:lnTo>
                      <a:pt x="45721" y="11608"/>
                    </a:lnTo>
                    <a:lnTo>
                      <a:pt x="45802" y="11460"/>
                    </a:lnTo>
                    <a:lnTo>
                      <a:pt x="45802" y="11238"/>
                    </a:lnTo>
                    <a:lnTo>
                      <a:pt x="45802" y="11090"/>
                    </a:lnTo>
                    <a:lnTo>
                      <a:pt x="45721" y="10646"/>
                    </a:lnTo>
                    <a:lnTo>
                      <a:pt x="45521" y="9907"/>
                    </a:lnTo>
                    <a:lnTo>
                      <a:pt x="45280" y="8798"/>
                    </a:lnTo>
                    <a:lnTo>
                      <a:pt x="45040" y="7689"/>
                    </a:lnTo>
                    <a:lnTo>
                      <a:pt x="44799" y="6358"/>
                    </a:lnTo>
                    <a:lnTo>
                      <a:pt x="44719" y="5397"/>
                    </a:lnTo>
                    <a:lnTo>
                      <a:pt x="44879" y="4658"/>
                    </a:lnTo>
                    <a:lnTo>
                      <a:pt x="45200" y="4214"/>
                    </a:lnTo>
                    <a:lnTo>
                      <a:pt x="45561" y="4362"/>
                    </a:lnTo>
                    <a:lnTo>
                      <a:pt x="45882" y="4658"/>
                    </a:lnTo>
                    <a:lnTo>
                      <a:pt x="46283" y="4658"/>
                    </a:lnTo>
                    <a:lnTo>
                      <a:pt x="46564" y="4510"/>
                    </a:lnTo>
                    <a:lnTo>
                      <a:pt x="46965" y="4805"/>
                    </a:lnTo>
                    <a:lnTo>
                      <a:pt x="47446" y="5397"/>
                    </a:lnTo>
                    <a:lnTo>
                      <a:pt x="47727" y="5841"/>
                    </a:lnTo>
                    <a:lnTo>
                      <a:pt x="48048" y="6062"/>
                    </a:lnTo>
                    <a:lnTo>
                      <a:pt x="48128" y="5914"/>
                    </a:lnTo>
                    <a:lnTo>
                      <a:pt x="47967" y="5397"/>
                    </a:lnTo>
                    <a:lnTo>
                      <a:pt x="47566" y="4805"/>
                    </a:lnTo>
                    <a:lnTo>
                      <a:pt x="47125" y="4214"/>
                    </a:lnTo>
                    <a:lnTo>
                      <a:pt x="46724" y="3696"/>
                    </a:lnTo>
                    <a:lnTo>
                      <a:pt x="46524" y="3253"/>
                    </a:lnTo>
                    <a:lnTo>
                      <a:pt x="46564" y="2957"/>
                    </a:lnTo>
                    <a:lnTo>
                      <a:pt x="47045" y="2513"/>
                    </a:lnTo>
                    <a:lnTo>
                      <a:pt x="47647" y="2144"/>
                    </a:lnTo>
                    <a:lnTo>
                      <a:pt x="48449" y="1996"/>
                    </a:lnTo>
                    <a:close/>
                    <a:moveTo>
                      <a:pt x="82339" y="1848"/>
                    </a:moveTo>
                    <a:lnTo>
                      <a:pt x="82780" y="1996"/>
                    </a:lnTo>
                    <a:lnTo>
                      <a:pt x="83342" y="2292"/>
                    </a:lnTo>
                    <a:lnTo>
                      <a:pt x="83863" y="2513"/>
                    </a:lnTo>
                    <a:lnTo>
                      <a:pt x="84344" y="2513"/>
                    </a:lnTo>
                    <a:lnTo>
                      <a:pt x="84946" y="2513"/>
                    </a:lnTo>
                    <a:lnTo>
                      <a:pt x="85628" y="2809"/>
                    </a:lnTo>
                    <a:lnTo>
                      <a:pt x="86390" y="3548"/>
                    </a:lnTo>
                    <a:lnTo>
                      <a:pt x="87112" y="4214"/>
                    </a:lnTo>
                    <a:lnTo>
                      <a:pt x="87553" y="4953"/>
                    </a:lnTo>
                    <a:lnTo>
                      <a:pt x="87794" y="5693"/>
                    </a:lnTo>
                    <a:lnTo>
                      <a:pt x="87633" y="5914"/>
                    </a:lnTo>
                    <a:lnTo>
                      <a:pt x="87272" y="6210"/>
                    </a:lnTo>
                    <a:lnTo>
                      <a:pt x="86791" y="6210"/>
                    </a:lnTo>
                    <a:lnTo>
                      <a:pt x="86189" y="6210"/>
                    </a:lnTo>
                    <a:lnTo>
                      <a:pt x="85548" y="6210"/>
                    </a:lnTo>
                    <a:lnTo>
                      <a:pt x="85026" y="6210"/>
                    </a:lnTo>
                    <a:lnTo>
                      <a:pt x="84545" y="6654"/>
                    </a:lnTo>
                    <a:lnTo>
                      <a:pt x="84024" y="6950"/>
                    </a:lnTo>
                    <a:lnTo>
                      <a:pt x="83462" y="7097"/>
                    </a:lnTo>
                    <a:lnTo>
                      <a:pt x="83021" y="6802"/>
                    </a:lnTo>
                    <a:lnTo>
                      <a:pt x="82620" y="6210"/>
                    </a:lnTo>
                    <a:lnTo>
                      <a:pt x="82459" y="5397"/>
                    </a:lnTo>
                    <a:lnTo>
                      <a:pt x="82419" y="4510"/>
                    </a:lnTo>
                    <a:lnTo>
                      <a:pt x="82098" y="3992"/>
                    </a:lnTo>
                    <a:lnTo>
                      <a:pt x="81778" y="3548"/>
                    </a:lnTo>
                    <a:lnTo>
                      <a:pt x="81617" y="2957"/>
                    </a:lnTo>
                    <a:lnTo>
                      <a:pt x="81697" y="2292"/>
                    </a:lnTo>
                    <a:lnTo>
                      <a:pt x="81938" y="1848"/>
                    </a:lnTo>
                    <a:lnTo>
                      <a:pt x="82339" y="1848"/>
                    </a:lnTo>
                    <a:close/>
                    <a:moveTo>
                      <a:pt x="75401" y="1700"/>
                    </a:moveTo>
                    <a:lnTo>
                      <a:pt x="75922" y="1848"/>
                    </a:lnTo>
                    <a:lnTo>
                      <a:pt x="76082" y="2144"/>
                    </a:lnTo>
                    <a:lnTo>
                      <a:pt x="76002" y="2661"/>
                    </a:lnTo>
                    <a:lnTo>
                      <a:pt x="75681" y="2957"/>
                    </a:lnTo>
                    <a:lnTo>
                      <a:pt x="75240" y="3548"/>
                    </a:lnTo>
                    <a:lnTo>
                      <a:pt x="74679" y="4362"/>
                    </a:lnTo>
                    <a:lnTo>
                      <a:pt x="74077" y="5841"/>
                    </a:lnTo>
                    <a:lnTo>
                      <a:pt x="73836" y="6950"/>
                    </a:lnTo>
                    <a:lnTo>
                      <a:pt x="73997" y="7911"/>
                    </a:lnTo>
                    <a:lnTo>
                      <a:pt x="74157" y="8650"/>
                    </a:lnTo>
                    <a:lnTo>
                      <a:pt x="74237" y="9390"/>
                    </a:lnTo>
                    <a:lnTo>
                      <a:pt x="74157" y="10203"/>
                    </a:lnTo>
                    <a:lnTo>
                      <a:pt x="74318" y="11090"/>
                    </a:lnTo>
                    <a:lnTo>
                      <a:pt x="74558" y="11608"/>
                    </a:lnTo>
                    <a:lnTo>
                      <a:pt x="74919" y="12199"/>
                    </a:lnTo>
                    <a:lnTo>
                      <a:pt x="75320" y="12791"/>
                    </a:lnTo>
                    <a:lnTo>
                      <a:pt x="75762" y="13086"/>
                    </a:lnTo>
                    <a:lnTo>
                      <a:pt x="76243" y="13308"/>
                    </a:lnTo>
                    <a:lnTo>
                      <a:pt x="76483" y="13160"/>
                    </a:lnTo>
                    <a:lnTo>
                      <a:pt x="76564" y="12791"/>
                    </a:lnTo>
                    <a:lnTo>
                      <a:pt x="76483" y="12051"/>
                    </a:lnTo>
                    <a:lnTo>
                      <a:pt x="76243" y="11756"/>
                    </a:lnTo>
                    <a:lnTo>
                      <a:pt x="75842" y="11460"/>
                    </a:lnTo>
                    <a:lnTo>
                      <a:pt x="75481" y="11312"/>
                    </a:lnTo>
                    <a:lnTo>
                      <a:pt x="75160" y="10942"/>
                    </a:lnTo>
                    <a:lnTo>
                      <a:pt x="75080" y="10351"/>
                    </a:lnTo>
                    <a:lnTo>
                      <a:pt x="75240" y="9907"/>
                    </a:lnTo>
                    <a:lnTo>
                      <a:pt x="75641" y="9390"/>
                    </a:lnTo>
                    <a:lnTo>
                      <a:pt x="75842" y="8946"/>
                    </a:lnTo>
                    <a:lnTo>
                      <a:pt x="75842" y="8650"/>
                    </a:lnTo>
                    <a:lnTo>
                      <a:pt x="75641" y="8059"/>
                    </a:lnTo>
                    <a:lnTo>
                      <a:pt x="75320" y="7541"/>
                    </a:lnTo>
                    <a:lnTo>
                      <a:pt x="75160" y="6802"/>
                    </a:lnTo>
                    <a:lnTo>
                      <a:pt x="75160" y="5841"/>
                    </a:lnTo>
                    <a:lnTo>
                      <a:pt x="75481" y="4953"/>
                    </a:lnTo>
                    <a:lnTo>
                      <a:pt x="76002" y="4214"/>
                    </a:lnTo>
                    <a:lnTo>
                      <a:pt x="76684" y="3844"/>
                    </a:lnTo>
                    <a:lnTo>
                      <a:pt x="77326" y="3548"/>
                    </a:lnTo>
                    <a:lnTo>
                      <a:pt x="77927" y="3253"/>
                    </a:lnTo>
                    <a:lnTo>
                      <a:pt x="78328" y="2809"/>
                    </a:lnTo>
                    <a:lnTo>
                      <a:pt x="78609" y="2365"/>
                    </a:lnTo>
                    <a:lnTo>
                      <a:pt x="79171" y="1996"/>
                    </a:lnTo>
                    <a:lnTo>
                      <a:pt x="79692" y="1848"/>
                    </a:lnTo>
                    <a:lnTo>
                      <a:pt x="80254" y="1848"/>
                    </a:lnTo>
                    <a:lnTo>
                      <a:pt x="80614" y="2292"/>
                    </a:lnTo>
                    <a:lnTo>
                      <a:pt x="80935" y="2809"/>
                    </a:lnTo>
                    <a:lnTo>
                      <a:pt x="81336" y="4140"/>
                    </a:lnTo>
                    <a:lnTo>
                      <a:pt x="81617" y="4953"/>
                    </a:lnTo>
                    <a:lnTo>
                      <a:pt x="81938" y="5841"/>
                    </a:lnTo>
                    <a:lnTo>
                      <a:pt x="81938" y="6506"/>
                    </a:lnTo>
                    <a:lnTo>
                      <a:pt x="81858" y="7393"/>
                    </a:lnTo>
                    <a:lnTo>
                      <a:pt x="81778" y="8207"/>
                    </a:lnTo>
                    <a:lnTo>
                      <a:pt x="81697" y="9242"/>
                    </a:lnTo>
                    <a:lnTo>
                      <a:pt x="81697" y="9759"/>
                    </a:lnTo>
                    <a:lnTo>
                      <a:pt x="81858" y="10055"/>
                    </a:lnTo>
                    <a:lnTo>
                      <a:pt x="82179" y="9759"/>
                    </a:lnTo>
                    <a:lnTo>
                      <a:pt x="82620" y="9390"/>
                    </a:lnTo>
                    <a:lnTo>
                      <a:pt x="83101" y="8946"/>
                    </a:lnTo>
                    <a:lnTo>
                      <a:pt x="83542" y="8502"/>
                    </a:lnTo>
                    <a:lnTo>
                      <a:pt x="83863" y="8354"/>
                    </a:lnTo>
                    <a:lnTo>
                      <a:pt x="84104" y="8650"/>
                    </a:lnTo>
                    <a:lnTo>
                      <a:pt x="84104" y="9094"/>
                    </a:lnTo>
                    <a:lnTo>
                      <a:pt x="84264" y="9390"/>
                    </a:lnTo>
                    <a:lnTo>
                      <a:pt x="84344" y="9611"/>
                    </a:lnTo>
                    <a:lnTo>
                      <a:pt x="84465" y="9759"/>
                    </a:lnTo>
                    <a:lnTo>
                      <a:pt x="84625" y="9907"/>
                    </a:lnTo>
                    <a:lnTo>
                      <a:pt x="84786" y="9907"/>
                    </a:lnTo>
                    <a:lnTo>
                      <a:pt x="84866" y="9759"/>
                    </a:lnTo>
                    <a:lnTo>
                      <a:pt x="84946" y="9463"/>
                    </a:lnTo>
                    <a:lnTo>
                      <a:pt x="84946" y="9242"/>
                    </a:lnTo>
                    <a:lnTo>
                      <a:pt x="85026" y="8502"/>
                    </a:lnTo>
                    <a:lnTo>
                      <a:pt x="85347" y="7763"/>
                    </a:lnTo>
                    <a:lnTo>
                      <a:pt x="85868" y="7393"/>
                    </a:lnTo>
                    <a:lnTo>
                      <a:pt x="86390" y="7097"/>
                    </a:lnTo>
                    <a:lnTo>
                      <a:pt x="86871" y="7245"/>
                    </a:lnTo>
                    <a:lnTo>
                      <a:pt x="87473" y="7393"/>
                    </a:lnTo>
                    <a:lnTo>
                      <a:pt x="88195" y="7541"/>
                    </a:lnTo>
                    <a:lnTo>
                      <a:pt x="88796" y="7911"/>
                    </a:lnTo>
                    <a:lnTo>
                      <a:pt x="89197" y="8502"/>
                    </a:lnTo>
                    <a:lnTo>
                      <a:pt x="89237" y="9242"/>
                    </a:lnTo>
                    <a:lnTo>
                      <a:pt x="89318" y="9907"/>
                    </a:lnTo>
                    <a:lnTo>
                      <a:pt x="89558" y="10203"/>
                    </a:lnTo>
                    <a:lnTo>
                      <a:pt x="90040" y="10351"/>
                    </a:lnTo>
                    <a:lnTo>
                      <a:pt x="90481" y="10499"/>
                    </a:lnTo>
                    <a:lnTo>
                      <a:pt x="90802" y="10646"/>
                    </a:lnTo>
                    <a:lnTo>
                      <a:pt x="90962" y="11090"/>
                    </a:lnTo>
                    <a:lnTo>
                      <a:pt x="91042" y="11608"/>
                    </a:lnTo>
                    <a:lnTo>
                      <a:pt x="91243" y="12347"/>
                    </a:lnTo>
                    <a:lnTo>
                      <a:pt x="91644" y="13086"/>
                    </a:lnTo>
                    <a:lnTo>
                      <a:pt x="91965" y="13456"/>
                    </a:lnTo>
                    <a:lnTo>
                      <a:pt x="92245" y="13604"/>
                    </a:lnTo>
                    <a:lnTo>
                      <a:pt x="92486" y="13308"/>
                    </a:lnTo>
                    <a:lnTo>
                      <a:pt x="92807" y="12791"/>
                    </a:lnTo>
                    <a:lnTo>
                      <a:pt x="93328" y="12495"/>
                    </a:lnTo>
                    <a:lnTo>
                      <a:pt x="93810" y="12495"/>
                    </a:lnTo>
                    <a:lnTo>
                      <a:pt x="94251" y="12791"/>
                    </a:lnTo>
                    <a:lnTo>
                      <a:pt x="94572" y="13160"/>
                    </a:lnTo>
                    <a:lnTo>
                      <a:pt x="94572" y="13604"/>
                    </a:lnTo>
                    <a:lnTo>
                      <a:pt x="94491" y="14048"/>
                    </a:lnTo>
                    <a:lnTo>
                      <a:pt x="94331" y="14343"/>
                    </a:lnTo>
                    <a:lnTo>
                      <a:pt x="94171" y="14787"/>
                    </a:lnTo>
                    <a:lnTo>
                      <a:pt x="93970" y="14861"/>
                    </a:lnTo>
                    <a:lnTo>
                      <a:pt x="93649" y="15157"/>
                    </a:lnTo>
                    <a:lnTo>
                      <a:pt x="93409" y="15157"/>
                    </a:lnTo>
                    <a:lnTo>
                      <a:pt x="93248" y="15304"/>
                    </a:lnTo>
                    <a:lnTo>
                      <a:pt x="93168" y="15452"/>
                    </a:lnTo>
                    <a:lnTo>
                      <a:pt x="93168" y="15600"/>
                    </a:lnTo>
                    <a:lnTo>
                      <a:pt x="93168" y="15748"/>
                    </a:lnTo>
                    <a:lnTo>
                      <a:pt x="93248" y="16044"/>
                    </a:lnTo>
                    <a:lnTo>
                      <a:pt x="93409" y="16044"/>
                    </a:lnTo>
                    <a:lnTo>
                      <a:pt x="93569" y="16192"/>
                    </a:lnTo>
                    <a:lnTo>
                      <a:pt x="93729" y="16192"/>
                    </a:lnTo>
                    <a:lnTo>
                      <a:pt x="93890" y="16044"/>
                    </a:lnTo>
                    <a:lnTo>
                      <a:pt x="94251" y="15600"/>
                    </a:lnTo>
                    <a:lnTo>
                      <a:pt x="94732" y="15157"/>
                    </a:lnTo>
                    <a:lnTo>
                      <a:pt x="95093" y="15009"/>
                    </a:lnTo>
                    <a:lnTo>
                      <a:pt x="95494" y="15009"/>
                    </a:lnTo>
                    <a:lnTo>
                      <a:pt x="95655" y="15304"/>
                    </a:lnTo>
                    <a:lnTo>
                      <a:pt x="95655" y="15748"/>
                    </a:lnTo>
                    <a:lnTo>
                      <a:pt x="95655" y="16044"/>
                    </a:lnTo>
                    <a:lnTo>
                      <a:pt x="95815" y="16340"/>
                    </a:lnTo>
                    <a:lnTo>
                      <a:pt x="95895" y="16487"/>
                    </a:lnTo>
                    <a:lnTo>
                      <a:pt x="96096" y="16635"/>
                    </a:lnTo>
                    <a:lnTo>
                      <a:pt x="96256" y="16635"/>
                    </a:lnTo>
                    <a:lnTo>
                      <a:pt x="96577" y="16487"/>
                    </a:lnTo>
                    <a:lnTo>
                      <a:pt x="97098" y="16487"/>
                    </a:lnTo>
                    <a:lnTo>
                      <a:pt x="97740" y="16635"/>
                    </a:lnTo>
                    <a:lnTo>
                      <a:pt x="98262" y="16857"/>
                    </a:lnTo>
                    <a:lnTo>
                      <a:pt x="98663" y="17301"/>
                    </a:lnTo>
                    <a:lnTo>
                      <a:pt x="98663" y="17744"/>
                    </a:lnTo>
                    <a:lnTo>
                      <a:pt x="98582" y="18040"/>
                    </a:lnTo>
                    <a:lnTo>
                      <a:pt x="98422" y="18410"/>
                    </a:lnTo>
                    <a:lnTo>
                      <a:pt x="98342" y="18706"/>
                    </a:lnTo>
                    <a:lnTo>
                      <a:pt x="98262" y="19001"/>
                    </a:lnTo>
                    <a:lnTo>
                      <a:pt x="98262" y="19297"/>
                    </a:lnTo>
                    <a:lnTo>
                      <a:pt x="98262" y="19593"/>
                    </a:lnTo>
                    <a:lnTo>
                      <a:pt x="98342" y="19741"/>
                    </a:lnTo>
                    <a:lnTo>
                      <a:pt x="98422" y="19741"/>
                    </a:lnTo>
                    <a:lnTo>
                      <a:pt x="98582" y="19741"/>
                    </a:lnTo>
                    <a:lnTo>
                      <a:pt x="98743" y="19445"/>
                    </a:lnTo>
                    <a:lnTo>
                      <a:pt x="98903" y="19297"/>
                    </a:lnTo>
                    <a:lnTo>
                      <a:pt x="98943" y="19001"/>
                    </a:lnTo>
                    <a:lnTo>
                      <a:pt x="99104" y="18853"/>
                    </a:lnTo>
                    <a:lnTo>
                      <a:pt x="99184" y="18706"/>
                    </a:lnTo>
                    <a:lnTo>
                      <a:pt x="99425" y="18853"/>
                    </a:lnTo>
                    <a:lnTo>
                      <a:pt x="99585" y="19001"/>
                    </a:lnTo>
                    <a:lnTo>
                      <a:pt x="99745" y="19297"/>
                    </a:lnTo>
                    <a:lnTo>
                      <a:pt x="99906" y="19593"/>
                    </a:lnTo>
                    <a:lnTo>
                      <a:pt x="100026" y="19889"/>
                    </a:lnTo>
                    <a:lnTo>
                      <a:pt x="100106" y="20184"/>
                    </a:lnTo>
                    <a:lnTo>
                      <a:pt x="100187" y="20406"/>
                    </a:lnTo>
                    <a:lnTo>
                      <a:pt x="100187" y="20702"/>
                    </a:lnTo>
                    <a:lnTo>
                      <a:pt x="100106" y="20998"/>
                    </a:lnTo>
                    <a:lnTo>
                      <a:pt x="99946" y="21146"/>
                    </a:lnTo>
                    <a:lnTo>
                      <a:pt x="99826" y="21293"/>
                    </a:lnTo>
                    <a:lnTo>
                      <a:pt x="99665" y="21293"/>
                    </a:lnTo>
                    <a:lnTo>
                      <a:pt x="99505" y="21441"/>
                    </a:lnTo>
                    <a:lnTo>
                      <a:pt x="99425" y="21589"/>
                    </a:lnTo>
                    <a:lnTo>
                      <a:pt x="99344" y="21737"/>
                    </a:lnTo>
                    <a:lnTo>
                      <a:pt x="99344" y="21959"/>
                    </a:lnTo>
                    <a:lnTo>
                      <a:pt x="99505" y="22402"/>
                    </a:lnTo>
                    <a:lnTo>
                      <a:pt x="99826" y="22550"/>
                    </a:lnTo>
                    <a:lnTo>
                      <a:pt x="100267" y="22698"/>
                    </a:lnTo>
                    <a:lnTo>
                      <a:pt x="100668" y="22698"/>
                    </a:lnTo>
                    <a:lnTo>
                      <a:pt x="100868" y="22994"/>
                    </a:lnTo>
                    <a:lnTo>
                      <a:pt x="100868" y="23438"/>
                    </a:lnTo>
                    <a:lnTo>
                      <a:pt x="100668" y="23807"/>
                    </a:lnTo>
                    <a:lnTo>
                      <a:pt x="100267" y="23807"/>
                    </a:lnTo>
                    <a:lnTo>
                      <a:pt x="99906" y="23733"/>
                    </a:lnTo>
                    <a:lnTo>
                      <a:pt x="99505" y="23733"/>
                    </a:lnTo>
                    <a:lnTo>
                      <a:pt x="99184" y="23733"/>
                    </a:lnTo>
                    <a:lnTo>
                      <a:pt x="99024" y="24251"/>
                    </a:lnTo>
                    <a:lnTo>
                      <a:pt x="99104" y="25286"/>
                    </a:lnTo>
                    <a:lnTo>
                      <a:pt x="99585" y="26099"/>
                    </a:lnTo>
                    <a:lnTo>
                      <a:pt x="100187" y="26691"/>
                    </a:lnTo>
                    <a:lnTo>
                      <a:pt x="100828" y="26987"/>
                    </a:lnTo>
                    <a:lnTo>
                      <a:pt x="101430" y="27356"/>
                    </a:lnTo>
                    <a:lnTo>
                      <a:pt x="102112" y="27948"/>
                    </a:lnTo>
                    <a:lnTo>
                      <a:pt x="102754" y="28539"/>
                    </a:lnTo>
                    <a:lnTo>
                      <a:pt x="103195" y="28539"/>
                    </a:lnTo>
                    <a:lnTo>
                      <a:pt x="103756" y="28539"/>
                    </a:lnTo>
                    <a:lnTo>
                      <a:pt x="104358" y="28983"/>
                    </a:lnTo>
                    <a:lnTo>
                      <a:pt x="104959" y="29648"/>
                    </a:lnTo>
                    <a:lnTo>
                      <a:pt x="105441" y="30388"/>
                    </a:lnTo>
                    <a:lnTo>
                      <a:pt x="105601" y="30905"/>
                    </a:lnTo>
                    <a:lnTo>
                      <a:pt x="105681" y="31201"/>
                    </a:lnTo>
                    <a:lnTo>
                      <a:pt x="105681" y="31497"/>
                    </a:lnTo>
                    <a:lnTo>
                      <a:pt x="105721" y="31792"/>
                    </a:lnTo>
                    <a:lnTo>
                      <a:pt x="105802" y="32088"/>
                    </a:lnTo>
                    <a:lnTo>
                      <a:pt x="105962" y="32384"/>
                    </a:lnTo>
                    <a:lnTo>
                      <a:pt x="106203" y="32680"/>
                    </a:lnTo>
                    <a:lnTo>
                      <a:pt x="106443" y="32754"/>
                    </a:lnTo>
                    <a:lnTo>
                      <a:pt x="106724" y="32754"/>
                    </a:lnTo>
                    <a:lnTo>
                      <a:pt x="107366" y="32754"/>
                    </a:lnTo>
                    <a:lnTo>
                      <a:pt x="107887" y="33197"/>
                    </a:lnTo>
                    <a:lnTo>
                      <a:pt x="108368" y="33641"/>
                    </a:lnTo>
                    <a:lnTo>
                      <a:pt x="108529" y="34085"/>
                    </a:lnTo>
                    <a:lnTo>
                      <a:pt x="108288" y="34454"/>
                    </a:lnTo>
                    <a:lnTo>
                      <a:pt x="107727" y="35046"/>
                    </a:lnTo>
                    <a:lnTo>
                      <a:pt x="107125" y="35933"/>
                    </a:lnTo>
                    <a:lnTo>
                      <a:pt x="106724" y="36746"/>
                    </a:lnTo>
                    <a:lnTo>
                      <a:pt x="106604" y="37781"/>
                    </a:lnTo>
                    <a:lnTo>
                      <a:pt x="106443" y="38151"/>
                    </a:lnTo>
                    <a:lnTo>
                      <a:pt x="106203" y="38299"/>
                    </a:lnTo>
                    <a:lnTo>
                      <a:pt x="105721" y="38447"/>
                    </a:lnTo>
                    <a:lnTo>
                      <a:pt x="105441" y="38595"/>
                    </a:lnTo>
                    <a:lnTo>
                      <a:pt x="105200" y="39186"/>
                    </a:lnTo>
                    <a:lnTo>
                      <a:pt x="105120" y="39778"/>
                    </a:lnTo>
                    <a:lnTo>
                      <a:pt x="104959" y="40295"/>
                    </a:lnTo>
                    <a:lnTo>
                      <a:pt x="104799" y="40591"/>
                    </a:lnTo>
                    <a:lnTo>
                      <a:pt x="104598" y="40739"/>
                    </a:lnTo>
                    <a:lnTo>
                      <a:pt x="104278" y="40443"/>
                    </a:lnTo>
                    <a:lnTo>
                      <a:pt x="103756" y="39778"/>
                    </a:lnTo>
                    <a:lnTo>
                      <a:pt x="103034" y="38447"/>
                    </a:lnTo>
                    <a:lnTo>
                      <a:pt x="102593" y="37486"/>
                    </a:lnTo>
                    <a:lnTo>
                      <a:pt x="102272" y="36598"/>
                    </a:lnTo>
                    <a:lnTo>
                      <a:pt x="101831" y="36303"/>
                    </a:lnTo>
                    <a:lnTo>
                      <a:pt x="101350" y="36081"/>
                    </a:lnTo>
                    <a:lnTo>
                      <a:pt x="100949" y="35489"/>
                    </a:lnTo>
                    <a:lnTo>
                      <a:pt x="100588" y="34898"/>
                    </a:lnTo>
                    <a:lnTo>
                      <a:pt x="100187" y="34750"/>
                    </a:lnTo>
                    <a:lnTo>
                      <a:pt x="99906" y="35046"/>
                    </a:lnTo>
                    <a:lnTo>
                      <a:pt x="99665" y="35785"/>
                    </a:lnTo>
                    <a:lnTo>
                      <a:pt x="99745" y="36303"/>
                    </a:lnTo>
                    <a:lnTo>
                      <a:pt x="99826" y="36894"/>
                    </a:lnTo>
                    <a:lnTo>
                      <a:pt x="99826" y="37338"/>
                    </a:lnTo>
                    <a:lnTo>
                      <a:pt x="99505" y="37781"/>
                    </a:lnTo>
                    <a:lnTo>
                      <a:pt x="99344" y="38151"/>
                    </a:lnTo>
                    <a:lnTo>
                      <a:pt x="99505" y="38890"/>
                    </a:lnTo>
                    <a:lnTo>
                      <a:pt x="99826" y="39630"/>
                    </a:lnTo>
                    <a:lnTo>
                      <a:pt x="100267" y="40295"/>
                    </a:lnTo>
                    <a:lnTo>
                      <a:pt x="100828" y="40887"/>
                    </a:lnTo>
                    <a:lnTo>
                      <a:pt x="101270" y="41478"/>
                    </a:lnTo>
                    <a:lnTo>
                      <a:pt x="101751" y="41626"/>
                    </a:lnTo>
                    <a:lnTo>
                      <a:pt x="102272" y="41848"/>
                    </a:lnTo>
                    <a:lnTo>
                      <a:pt x="102754" y="42735"/>
                    </a:lnTo>
                    <a:lnTo>
                      <a:pt x="102954" y="43844"/>
                    </a:lnTo>
                    <a:lnTo>
                      <a:pt x="103114" y="45027"/>
                    </a:lnTo>
                    <a:lnTo>
                      <a:pt x="103195" y="45545"/>
                    </a:lnTo>
                    <a:lnTo>
                      <a:pt x="103435" y="45841"/>
                    </a:lnTo>
                    <a:lnTo>
                      <a:pt x="103676" y="46136"/>
                    </a:lnTo>
                    <a:lnTo>
                      <a:pt x="103877" y="46432"/>
                    </a:lnTo>
                    <a:lnTo>
                      <a:pt x="104037" y="46728"/>
                    </a:lnTo>
                    <a:lnTo>
                      <a:pt x="104037" y="47097"/>
                    </a:lnTo>
                    <a:lnTo>
                      <a:pt x="103796" y="47837"/>
                    </a:lnTo>
                    <a:lnTo>
                      <a:pt x="103195" y="48724"/>
                    </a:lnTo>
                    <a:lnTo>
                      <a:pt x="102513" y="49094"/>
                    </a:lnTo>
                    <a:lnTo>
                      <a:pt x="101751" y="48798"/>
                    </a:lnTo>
                    <a:lnTo>
                      <a:pt x="100868" y="48280"/>
                    </a:lnTo>
                    <a:lnTo>
                      <a:pt x="100187" y="47393"/>
                    </a:lnTo>
                    <a:lnTo>
                      <a:pt x="99585" y="46728"/>
                    </a:lnTo>
                    <a:lnTo>
                      <a:pt x="98943" y="46432"/>
                    </a:lnTo>
                    <a:lnTo>
                      <a:pt x="98422" y="46284"/>
                    </a:lnTo>
                    <a:lnTo>
                      <a:pt x="98021" y="46432"/>
                    </a:lnTo>
                    <a:lnTo>
                      <a:pt x="97901" y="46580"/>
                    </a:lnTo>
                    <a:lnTo>
                      <a:pt x="98101" y="46728"/>
                    </a:lnTo>
                    <a:lnTo>
                      <a:pt x="98582" y="47097"/>
                    </a:lnTo>
                    <a:lnTo>
                      <a:pt x="99104" y="47837"/>
                    </a:lnTo>
                    <a:lnTo>
                      <a:pt x="99826" y="48798"/>
                    </a:lnTo>
                    <a:lnTo>
                      <a:pt x="100427" y="49833"/>
                    </a:lnTo>
                    <a:lnTo>
                      <a:pt x="100949" y="50942"/>
                    </a:lnTo>
                    <a:lnTo>
                      <a:pt x="101430" y="51977"/>
                    </a:lnTo>
                    <a:lnTo>
                      <a:pt x="101671" y="52791"/>
                    </a:lnTo>
                    <a:lnTo>
                      <a:pt x="101671" y="53382"/>
                    </a:lnTo>
                    <a:lnTo>
                      <a:pt x="101350" y="53678"/>
                    </a:lnTo>
                    <a:lnTo>
                      <a:pt x="100828" y="53530"/>
                    </a:lnTo>
                    <a:lnTo>
                      <a:pt x="100026" y="53086"/>
                    </a:lnTo>
                    <a:lnTo>
                      <a:pt x="99264" y="52347"/>
                    </a:lnTo>
                    <a:lnTo>
                      <a:pt x="98582" y="51829"/>
                    </a:lnTo>
                    <a:lnTo>
                      <a:pt x="97901" y="51090"/>
                    </a:lnTo>
                    <a:lnTo>
                      <a:pt x="97500" y="50425"/>
                    </a:lnTo>
                    <a:lnTo>
                      <a:pt x="96978" y="49833"/>
                    </a:lnTo>
                    <a:lnTo>
                      <a:pt x="96176" y="49537"/>
                    </a:lnTo>
                    <a:lnTo>
                      <a:pt x="95414" y="49390"/>
                    </a:lnTo>
                    <a:lnTo>
                      <a:pt x="94732" y="49094"/>
                    </a:lnTo>
                    <a:lnTo>
                      <a:pt x="94251" y="48576"/>
                    </a:lnTo>
                    <a:lnTo>
                      <a:pt x="94050" y="47837"/>
                    </a:lnTo>
                    <a:lnTo>
                      <a:pt x="93970" y="47245"/>
                    </a:lnTo>
                    <a:lnTo>
                      <a:pt x="93970" y="46580"/>
                    </a:lnTo>
                    <a:lnTo>
                      <a:pt x="93970" y="45988"/>
                    </a:lnTo>
                    <a:lnTo>
                      <a:pt x="93810" y="45545"/>
                    </a:lnTo>
                    <a:lnTo>
                      <a:pt x="93489" y="45249"/>
                    </a:lnTo>
                    <a:lnTo>
                      <a:pt x="93048" y="45027"/>
                    </a:lnTo>
                    <a:lnTo>
                      <a:pt x="92727" y="44436"/>
                    </a:lnTo>
                    <a:lnTo>
                      <a:pt x="92486" y="43696"/>
                    </a:lnTo>
                    <a:lnTo>
                      <a:pt x="92245" y="43179"/>
                    </a:lnTo>
                    <a:lnTo>
                      <a:pt x="91885" y="42735"/>
                    </a:lnTo>
                    <a:lnTo>
                      <a:pt x="91403" y="42587"/>
                    </a:lnTo>
                    <a:lnTo>
                      <a:pt x="90882" y="42439"/>
                    </a:lnTo>
                    <a:lnTo>
                      <a:pt x="90401" y="42292"/>
                    </a:lnTo>
                    <a:lnTo>
                      <a:pt x="90040" y="42587"/>
                    </a:lnTo>
                    <a:lnTo>
                      <a:pt x="89879" y="43031"/>
                    </a:lnTo>
                    <a:lnTo>
                      <a:pt x="89799" y="43548"/>
                    </a:lnTo>
                    <a:lnTo>
                      <a:pt x="89558" y="43696"/>
                    </a:lnTo>
                    <a:lnTo>
                      <a:pt x="89197" y="43548"/>
                    </a:lnTo>
                    <a:lnTo>
                      <a:pt x="88556" y="43401"/>
                    </a:lnTo>
                    <a:lnTo>
                      <a:pt x="87874" y="43401"/>
                    </a:lnTo>
                    <a:lnTo>
                      <a:pt x="87192" y="43696"/>
                    </a:lnTo>
                    <a:lnTo>
                      <a:pt x="86550" y="43844"/>
                    </a:lnTo>
                    <a:lnTo>
                      <a:pt x="86029" y="43696"/>
                    </a:lnTo>
                    <a:lnTo>
                      <a:pt x="85548" y="43327"/>
                    </a:lnTo>
                    <a:lnTo>
                      <a:pt x="85347" y="42439"/>
                    </a:lnTo>
                    <a:lnTo>
                      <a:pt x="85387" y="41626"/>
                    </a:lnTo>
                    <a:lnTo>
                      <a:pt x="85628" y="40887"/>
                    </a:lnTo>
                    <a:lnTo>
                      <a:pt x="85949" y="40295"/>
                    </a:lnTo>
                    <a:lnTo>
                      <a:pt x="86310" y="40147"/>
                    </a:lnTo>
                    <a:lnTo>
                      <a:pt x="86550" y="40000"/>
                    </a:lnTo>
                    <a:lnTo>
                      <a:pt x="86711" y="39778"/>
                    </a:lnTo>
                    <a:lnTo>
                      <a:pt x="86871" y="39482"/>
                    </a:lnTo>
                    <a:lnTo>
                      <a:pt x="87112" y="39186"/>
                    </a:lnTo>
                    <a:lnTo>
                      <a:pt x="87473" y="39186"/>
                    </a:lnTo>
                    <a:lnTo>
                      <a:pt x="88114" y="39482"/>
                    </a:lnTo>
                    <a:lnTo>
                      <a:pt x="89117" y="39852"/>
                    </a:lnTo>
                    <a:lnTo>
                      <a:pt x="90040" y="39778"/>
                    </a:lnTo>
                    <a:lnTo>
                      <a:pt x="90721" y="39482"/>
                    </a:lnTo>
                    <a:lnTo>
                      <a:pt x="91163" y="38890"/>
                    </a:lnTo>
                    <a:lnTo>
                      <a:pt x="91323" y="38299"/>
                    </a:lnTo>
                    <a:lnTo>
                      <a:pt x="91163" y="37634"/>
                    </a:lnTo>
                    <a:lnTo>
                      <a:pt x="90962" y="36894"/>
                    </a:lnTo>
                    <a:lnTo>
                      <a:pt x="90802" y="36229"/>
                    </a:lnTo>
                    <a:lnTo>
                      <a:pt x="90802" y="35489"/>
                    </a:lnTo>
                    <a:lnTo>
                      <a:pt x="91042" y="34750"/>
                    </a:lnTo>
                    <a:lnTo>
                      <a:pt x="91644" y="34085"/>
                    </a:lnTo>
                    <a:lnTo>
                      <a:pt x="92566" y="33789"/>
                    </a:lnTo>
                    <a:lnTo>
                      <a:pt x="93409" y="33937"/>
                    </a:lnTo>
                    <a:lnTo>
                      <a:pt x="94090" y="34454"/>
                    </a:lnTo>
                    <a:lnTo>
                      <a:pt x="94732" y="35046"/>
                    </a:lnTo>
                    <a:lnTo>
                      <a:pt x="95053" y="35785"/>
                    </a:lnTo>
                    <a:lnTo>
                      <a:pt x="95093" y="36303"/>
                    </a:lnTo>
                    <a:lnTo>
                      <a:pt x="95093" y="36598"/>
                    </a:lnTo>
                    <a:lnTo>
                      <a:pt x="95494" y="36598"/>
                    </a:lnTo>
                    <a:lnTo>
                      <a:pt x="95975" y="36303"/>
                    </a:lnTo>
                    <a:lnTo>
                      <a:pt x="96417" y="36081"/>
                    </a:lnTo>
                    <a:lnTo>
                      <a:pt x="96898" y="35637"/>
                    </a:lnTo>
                    <a:lnTo>
                      <a:pt x="97098" y="35046"/>
                    </a:lnTo>
                    <a:lnTo>
                      <a:pt x="97018" y="34602"/>
                    </a:lnTo>
                    <a:lnTo>
                      <a:pt x="96577" y="33789"/>
                    </a:lnTo>
                    <a:lnTo>
                      <a:pt x="96096" y="33049"/>
                    </a:lnTo>
                    <a:lnTo>
                      <a:pt x="95494" y="32680"/>
                    </a:lnTo>
                    <a:lnTo>
                      <a:pt x="94973" y="32754"/>
                    </a:lnTo>
                    <a:lnTo>
                      <a:pt x="94411" y="33197"/>
                    </a:lnTo>
                    <a:lnTo>
                      <a:pt x="93890" y="33345"/>
                    </a:lnTo>
                    <a:lnTo>
                      <a:pt x="93328" y="33493"/>
                    </a:lnTo>
                    <a:lnTo>
                      <a:pt x="92967" y="33345"/>
                    </a:lnTo>
                    <a:lnTo>
                      <a:pt x="92727" y="33049"/>
                    </a:lnTo>
                    <a:lnTo>
                      <a:pt x="92807" y="32384"/>
                    </a:lnTo>
                    <a:lnTo>
                      <a:pt x="93048" y="31349"/>
                    </a:lnTo>
                    <a:lnTo>
                      <a:pt x="93048" y="30092"/>
                    </a:lnTo>
                    <a:lnTo>
                      <a:pt x="92727" y="28835"/>
                    </a:lnTo>
                    <a:lnTo>
                      <a:pt x="92245" y="27504"/>
                    </a:lnTo>
                    <a:lnTo>
                      <a:pt x="91724" y="26691"/>
                    </a:lnTo>
                    <a:lnTo>
                      <a:pt x="91243" y="26247"/>
                    </a:lnTo>
                    <a:lnTo>
                      <a:pt x="90721" y="26395"/>
                    </a:lnTo>
                    <a:lnTo>
                      <a:pt x="90401" y="26247"/>
                    </a:lnTo>
                    <a:lnTo>
                      <a:pt x="90240" y="25656"/>
                    </a:lnTo>
                    <a:lnTo>
                      <a:pt x="90040" y="24842"/>
                    </a:lnTo>
                    <a:lnTo>
                      <a:pt x="89799" y="24103"/>
                    </a:lnTo>
                    <a:lnTo>
                      <a:pt x="89478" y="23955"/>
                    </a:lnTo>
                    <a:lnTo>
                      <a:pt x="89037" y="24103"/>
                    </a:lnTo>
                    <a:lnTo>
                      <a:pt x="88556" y="24547"/>
                    </a:lnTo>
                    <a:lnTo>
                      <a:pt x="88114" y="24990"/>
                    </a:lnTo>
                    <a:lnTo>
                      <a:pt x="87713" y="25286"/>
                    </a:lnTo>
                    <a:lnTo>
                      <a:pt x="87312" y="24990"/>
                    </a:lnTo>
                    <a:lnTo>
                      <a:pt x="87272" y="24695"/>
                    </a:lnTo>
                    <a:lnTo>
                      <a:pt x="87473" y="24251"/>
                    </a:lnTo>
                    <a:lnTo>
                      <a:pt x="87874" y="23955"/>
                    </a:lnTo>
                    <a:lnTo>
                      <a:pt x="88275" y="23733"/>
                    </a:lnTo>
                    <a:lnTo>
                      <a:pt x="88556" y="23290"/>
                    </a:lnTo>
                    <a:lnTo>
                      <a:pt x="88636" y="22994"/>
                    </a:lnTo>
                    <a:lnTo>
                      <a:pt x="88395" y="22402"/>
                    </a:lnTo>
                    <a:lnTo>
                      <a:pt x="87954" y="21885"/>
                    </a:lnTo>
                    <a:lnTo>
                      <a:pt x="87312" y="21441"/>
                    </a:lnTo>
                    <a:lnTo>
                      <a:pt x="86871" y="20850"/>
                    </a:lnTo>
                    <a:lnTo>
                      <a:pt x="86631" y="20406"/>
                    </a:lnTo>
                    <a:lnTo>
                      <a:pt x="86550" y="20184"/>
                    </a:lnTo>
                    <a:lnTo>
                      <a:pt x="86470" y="20036"/>
                    </a:lnTo>
                    <a:lnTo>
                      <a:pt x="86390" y="19889"/>
                    </a:lnTo>
                    <a:lnTo>
                      <a:pt x="86270" y="19741"/>
                    </a:lnTo>
                    <a:lnTo>
                      <a:pt x="86109" y="19593"/>
                    </a:lnTo>
                    <a:lnTo>
                      <a:pt x="86029" y="19445"/>
                    </a:lnTo>
                    <a:lnTo>
                      <a:pt x="85949" y="19149"/>
                    </a:lnTo>
                    <a:lnTo>
                      <a:pt x="85628" y="18558"/>
                    </a:lnTo>
                    <a:lnTo>
                      <a:pt x="85267" y="18040"/>
                    </a:lnTo>
                    <a:lnTo>
                      <a:pt x="84786" y="17744"/>
                    </a:lnTo>
                    <a:lnTo>
                      <a:pt x="84344" y="17301"/>
                    </a:lnTo>
                    <a:lnTo>
                      <a:pt x="84104" y="17153"/>
                    </a:lnTo>
                    <a:lnTo>
                      <a:pt x="83943" y="17153"/>
                    </a:lnTo>
                    <a:lnTo>
                      <a:pt x="83863" y="17301"/>
                    </a:lnTo>
                    <a:lnTo>
                      <a:pt x="83783" y="17597"/>
                    </a:lnTo>
                    <a:lnTo>
                      <a:pt x="83783" y="17892"/>
                    </a:lnTo>
                    <a:lnTo>
                      <a:pt x="83783" y="18188"/>
                    </a:lnTo>
                    <a:lnTo>
                      <a:pt x="83863" y="18336"/>
                    </a:lnTo>
                    <a:lnTo>
                      <a:pt x="84024" y="18410"/>
                    </a:lnTo>
                    <a:lnTo>
                      <a:pt x="84184" y="18706"/>
                    </a:lnTo>
                    <a:lnTo>
                      <a:pt x="84344" y="18853"/>
                    </a:lnTo>
                    <a:lnTo>
                      <a:pt x="84385" y="19149"/>
                    </a:lnTo>
                    <a:lnTo>
                      <a:pt x="84465" y="19445"/>
                    </a:lnTo>
                    <a:lnTo>
                      <a:pt x="84545" y="19593"/>
                    </a:lnTo>
                    <a:lnTo>
                      <a:pt x="84465" y="19889"/>
                    </a:lnTo>
                    <a:lnTo>
                      <a:pt x="84385" y="20036"/>
                    </a:lnTo>
                    <a:lnTo>
                      <a:pt x="84184" y="20036"/>
                    </a:lnTo>
                    <a:lnTo>
                      <a:pt x="83703" y="20036"/>
                    </a:lnTo>
                    <a:lnTo>
                      <a:pt x="83181" y="19741"/>
                    </a:lnTo>
                    <a:lnTo>
                      <a:pt x="82459" y="19445"/>
                    </a:lnTo>
                    <a:lnTo>
                      <a:pt x="81858" y="19297"/>
                    </a:lnTo>
                    <a:lnTo>
                      <a:pt x="81417" y="19149"/>
                    </a:lnTo>
                    <a:lnTo>
                      <a:pt x="81176" y="19297"/>
                    </a:lnTo>
                    <a:lnTo>
                      <a:pt x="80775" y="19889"/>
                    </a:lnTo>
                    <a:lnTo>
                      <a:pt x="80334" y="20258"/>
                    </a:lnTo>
                    <a:lnTo>
                      <a:pt x="79772" y="20406"/>
                    </a:lnTo>
                    <a:lnTo>
                      <a:pt x="79251" y="20184"/>
                    </a:lnTo>
                    <a:lnTo>
                      <a:pt x="78489" y="19889"/>
                    </a:lnTo>
                    <a:lnTo>
                      <a:pt x="77606" y="19593"/>
                    </a:lnTo>
                    <a:lnTo>
                      <a:pt x="76764" y="19445"/>
                    </a:lnTo>
                    <a:lnTo>
                      <a:pt x="75922" y="19445"/>
                    </a:lnTo>
                    <a:lnTo>
                      <a:pt x="75160" y="19297"/>
                    </a:lnTo>
                    <a:lnTo>
                      <a:pt x="74558" y="19149"/>
                    </a:lnTo>
                    <a:lnTo>
                      <a:pt x="74077" y="18558"/>
                    </a:lnTo>
                    <a:lnTo>
                      <a:pt x="73756" y="18040"/>
                    </a:lnTo>
                    <a:lnTo>
                      <a:pt x="73636" y="17892"/>
                    </a:lnTo>
                    <a:lnTo>
                      <a:pt x="73235" y="17892"/>
                    </a:lnTo>
                    <a:lnTo>
                      <a:pt x="72713" y="18040"/>
                    </a:lnTo>
                    <a:lnTo>
                      <a:pt x="72072" y="18040"/>
                    </a:lnTo>
                    <a:lnTo>
                      <a:pt x="71390" y="17744"/>
                    </a:lnTo>
                    <a:lnTo>
                      <a:pt x="70788" y="17005"/>
                    </a:lnTo>
                    <a:lnTo>
                      <a:pt x="70227" y="16340"/>
                    </a:lnTo>
                    <a:lnTo>
                      <a:pt x="70066" y="15600"/>
                    </a:lnTo>
                    <a:lnTo>
                      <a:pt x="70147" y="15157"/>
                    </a:lnTo>
                    <a:lnTo>
                      <a:pt x="70548" y="15009"/>
                    </a:lnTo>
                    <a:lnTo>
                      <a:pt x="70989" y="15009"/>
                    </a:lnTo>
                    <a:lnTo>
                      <a:pt x="71550" y="15157"/>
                    </a:lnTo>
                    <a:lnTo>
                      <a:pt x="72072" y="15304"/>
                    </a:lnTo>
                    <a:lnTo>
                      <a:pt x="72312" y="15304"/>
                    </a:lnTo>
                    <a:lnTo>
                      <a:pt x="72553" y="15304"/>
                    </a:lnTo>
                    <a:lnTo>
                      <a:pt x="72754" y="15157"/>
                    </a:lnTo>
                    <a:lnTo>
                      <a:pt x="72834" y="15157"/>
                    </a:lnTo>
                    <a:lnTo>
                      <a:pt x="72914" y="15009"/>
                    </a:lnTo>
                    <a:lnTo>
                      <a:pt x="72914" y="14787"/>
                    </a:lnTo>
                    <a:lnTo>
                      <a:pt x="72834" y="14639"/>
                    </a:lnTo>
                    <a:lnTo>
                      <a:pt x="72713" y="14491"/>
                    </a:lnTo>
                    <a:lnTo>
                      <a:pt x="72393" y="14195"/>
                    </a:lnTo>
                    <a:lnTo>
                      <a:pt x="71711" y="14048"/>
                    </a:lnTo>
                    <a:lnTo>
                      <a:pt x="70989" y="13900"/>
                    </a:lnTo>
                    <a:lnTo>
                      <a:pt x="70307" y="13752"/>
                    </a:lnTo>
                    <a:lnTo>
                      <a:pt x="69786" y="13604"/>
                    </a:lnTo>
                    <a:lnTo>
                      <a:pt x="69545" y="13160"/>
                    </a:lnTo>
                    <a:lnTo>
                      <a:pt x="69465" y="12495"/>
                    </a:lnTo>
                    <a:lnTo>
                      <a:pt x="69385" y="11312"/>
                    </a:lnTo>
                    <a:lnTo>
                      <a:pt x="69385" y="9759"/>
                    </a:lnTo>
                    <a:lnTo>
                      <a:pt x="69545" y="8059"/>
                    </a:lnTo>
                    <a:lnTo>
                      <a:pt x="69986" y="6358"/>
                    </a:lnTo>
                    <a:lnTo>
                      <a:pt x="70788" y="4658"/>
                    </a:lnTo>
                    <a:lnTo>
                      <a:pt x="71711" y="3401"/>
                    </a:lnTo>
                    <a:lnTo>
                      <a:pt x="72713" y="2513"/>
                    </a:lnTo>
                    <a:lnTo>
                      <a:pt x="73716" y="1996"/>
                    </a:lnTo>
                    <a:lnTo>
                      <a:pt x="74639" y="1700"/>
                    </a:lnTo>
                    <a:lnTo>
                      <a:pt x="75401" y="1700"/>
                    </a:lnTo>
                    <a:close/>
                    <a:moveTo>
                      <a:pt x="64973" y="0"/>
                    </a:moveTo>
                    <a:lnTo>
                      <a:pt x="65534" y="295"/>
                    </a:lnTo>
                    <a:lnTo>
                      <a:pt x="65975" y="591"/>
                    </a:lnTo>
                    <a:lnTo>
                      <a:pt x="66537" y="813"/>
                    </a:lnTo>
                    <a:lnTo>
                      <a:pt x="67139" y="961"/>
                    </a:lnTo>
                    <a:lnTo>
                      <a:pt x="67780" y="813"/>
                    </a:lnTo>
                    <a:lnTo>
                      <a:pt x="68302" y="813"/>
                    </a:lnTo>
                    <a:lnTo>
                      <a:pt x="68622" y="1109"/>
                    </a:lnTo>
                    <a:lnTo>
                      <a:pt x="68703" y="1404"/>
                    </a:lnTo>
                    <a:lnTo>
                      <a:pt x="68622" y="1996"/>
                    </a:lnTo>
                    <a:lnTo>
                      <a:pt x="68221" y="2957"/>
                    </a:lnTo>
                    <a:lnTo>
                      <a:pt x="67860" y="4140"/>
                    </a:lnTo>
                    <a:lnTo>
                      <a:pt x="67379" y="5397"/>
                    </a:lnTo>
                    <a:lnTo>
                      <a:pt x="66938" y="6358"/>
                    </a:lnTo>
                    <a:lnTo>
                      <a:pt x="66617" y="6950"/>
                    </a:lnTo>
                    <a:lnTo>
                      <a:pt x="66216" y="7097"/>
                    </a:lnTo>
                    <a:lnTo>
                      <a:pt x="65695" y="6950"/>
                    </a:lnTo>
                    <a:lnTo>
                      <a:pt x="65053" y="6802"/>
                    </a:lnTo>
                    <a:lnTo>
                      <a:pt x="64532" y="6654"/>
                    </a:lnTo>
                    <a:lnTo>
                      <a:pt x="64291" y="6654"/>
                    </a:lnTo>
                    <a:lnTo>
                      <a:pt x="64211" y="6654"/>
                    </a:lnTo>
                    <a:lnTo>
                      <a:pt x="64131" y="6802"/>
                    </a:lnTo>
                    <a:lnTo>
                      <a:pt x="64131" y="6950"/>
                    </a:lnTo>
                    <a:lnTo>
                      <a:pt x="64211" y="7097"/>
                    </a:lnTo>
                    <a:lnTo>
                      <a:pt x="64291" y="7393"/>
                    </a:lnTo>
                    <a:lnTo>
                      <a:pt x="64451" y="7393"/>
                    </a:lnTo>
                    <a:lnTo>
                      <a:pt x="64612" y="7541"/>
                    </a:lnTo>
                    <a:lnTo>
                      <a:pt x="64692" y="7689"/>
                    </a:lnTo>
                    <a:lnTo>
                      <a:pt x="64692" y="7911"/>
                    </a:lnTo>
                    <a:lnTo>
                      <a:pt x="64612" y="8207"/>
                    </a:lnTo>
                    <a:lnTo>
                      <a:pt x="64451" y="8502"/>
                    </a:lnTo>
                    <a:lnTo>
                      <a:pt x="64211" y="9094"/>
                    </a:lnTo>
                    <a:lnTo>
                      <a:pt x="64010" y="9463"/>
                    </a:lnTo>
                    <a:lnTo>
                      <a:pt x="63850" y="9759"/>
                    </a:lnTo>
                    <a:lnTo>
                      <a:pt x="63689" y="10055"/>
                    </a:lnTo>
                    <a:lnTo>
                      <a:pt x="63529" y="10203"/>
                    </a:lnTo>
                    <a:lnTo>
                      <a:pt x="63368" y="10351"/>
                    </a:lnTo>
                    <a:lnTo>
                      <a:pt x="63288" y="10351"/>
                    </a:lnTo>
                    <a:lnTo>
                      <a:pt x="63128" y="10351"/>
                    </a:lnTo>
                    <a:lnTo>
                      <a:pt x="63128" y="10646"/>
                    </a:lnTo>
                    <a:lnTo>
                      <a:pt x="63128" y="10794"/>
                    </a:lnTo>
                    <a:lnTo>
                      <a:pt x="63128" y="11090"/>
                    </a:lnTo>
                    <a:lnTo>
                      <a:pt x="63288" y="11312"/>
                    </a:lnTo>
                    <a:lnTo>
                      <a:pt x="63368" y="11460"/>
                    </a:lnTo>
                    <a:lnTo>
                      <a:pt x="63609" y="11460"/>
                    </a:lnTo>
                    <a:lnTo>
                      <a:pt x="63930" y="11608"/>
                    </a:lnTo>
                    <a:lnTo>
                      <a:pt x="64371" y="12051"/>
                    </a:lnTo>
                    <a:lnTo>
                      <a:pt x="64772" y="12643"/>
                    </a:lnTo>
                    <a:lnTo>
                      <a:pt x="65133" y="13160"/>
                    </a:lnTo>
                    <a:lnTo>
                      <a:pt x="65294" y="13604"/>
                    </a:lnTo>
                    <a:lnTo>
                      <a:pt x="65374" y="13900"/>
                    </a:lnTo>
                    <a:lnTo>
                      <a:pt x="65374" y="14195"/>
                    </a:lnTo>
                    <a:lnTo>
                      <a:pt x="65294" y="14491"/>
                    </a:lnTo>
                    <a:lnTo>
                      <a:pt x="65213" y="14861"/>
                    </a:lnTo>
                    <a:lnTo>
                      <a:pt x="65213" y="15157"/>
                    </a:lnTo>
                    <a:lnTo>
                      <a:pt x="65133" y="15452"/>
                    </a:lnTo>
                    <a:lnTo>
                      <a:pt x="65213" y="15748"/>
                    </a:lnTo>
                    <a:lnTo>
                      <a:pt x="65294" y="15896"/>
                    </a:lnTo>
                    <a:lnTo>
                      <a:pt x="65454" y="16044"/>
                    </a:lnTo>
                    <a:lnTo>
                      <a:pt x="65614" y="16192"/>
                    </a:lnTo>
                    <a:lnTo>
                      <a:pt x="65855" y="16192"/>
                    </a:lnTo>
                    <a:lnTo>
                      <a:pt x="66056" y="16487"/>
                    </a:lnTo>
                    <a:lnTo>
                      <a:pt x="66296" y="16635"/>
                    </a:lnTo>
                    <a:lnTo>
                      <a:pt x="66377" y="16857"/>
                    </a:lnTo>
                    <a:lnTo>
                      <a:pt x="66457" y="17153"/>
                    </a:lnTo>
                    <a:lnTo>
                      <a:pt x="66537" y="17449"/>
                    </a:lnTo>
                    <a:lnTo>
                      <a:pt x="66617" y="17597"/>
                    </a:lnTo>
                    <a:lnTo>
                      <a:pt x="66778" y="17744"/>
                    </a:lnTo>
                    <a:lnTo>
                      <a:pt x="66938" y="17892"/>
                    </a:lnTo>
                    <a:lnTo>
                      <a:pt x="67058" y="18040"/>
                    </a:lnTo>
                    <a:lnTo>
                      <a:pt x="67219" y="18188"/>
                    </a:lnTo>
                    <a:lnTo>
                      <a:pt x="67299" y="18336"/>
                    </a:lnTo>
                    <a:lnTo>
                      <a:pt x="67379" y="18558"/>
                    </a:lnTo>
                    <a:lnTo>
                      <a:pt x="67299" y="18706"/>
                    </a:lnTo>
                    <a:lnTo>
                      <a:pt x="67139" y="19001"/>
                    </a:lnTo>
                    <a:lnTo>
                      <a:pt x="66978" y="19149"/>
                    </a:lnTo>
                    <a:lnTo>
                      <a:pt x="66938" y="19149"/>
                    </a:lnTo>
                    <a:lnTo>
                      <a:pt x="66778" y="19001"/>
                    </a:lnTo>
                    <a:lnTo>
                      <a:pt x="66617" y="19001"/>
                    </a:lnTo>
                    <a:lnTo>
                      <a:pt x="66537" y="19149"/>
                    </a:lnTo>
                    <a:lnTo>
                      <a:pt x="66537" y="19297"/>
                    </a:lnTo>
                    <a:lnTo>
                      <a:pt x="66537" y="19593"/>
                    </a:lnTo>
                    <a:lnTo>
                      <a:pt x="66457" y="19889"/>
                    </a:lnTo>
                    <a:lnTo>
                      <a:pt x="66377" y="20258"/>
                    </a:lnTo>
                    <a:lnTo>
                      <a:pt x="66377" y="20554"/>
                    </a:lnTo>
                    <a:lnTo>
                      <a:pt x="66377" y="20850"/>
                    </a:lnTo>
                    <a:lnTo>
                      <a:pt x="66377" y="21146"/>
                    </a:lnTo>
                    <a:lnTo>
                      <a:pt x="66457" y="21441"/>
                    </a:lnTo>
                    <a:lnTo>
                      <a:pt x="66617" y="21589"/>
                    </a:lnTo>
                    <a:lnTo>
                      <a:pt x="66778" y="21441"/>
                    </a:lnTo>
                    <a:lnTo>
                      <a:pt x="66938" y="21441"/>
                    </a:lnTo>
                    <a:lnTo>
                      <a:pt x="67058" y="21146"/>
                    </a:lnTo>
                    <a:lnTo>
                      <a:pt x="67219" y="20998"/>
                    </a:lnTo>
                    <a:lnTo>
                      <a:pt x="67379" y="20850"/>
                    </a:lnTo>
                    <a:lnTo>
                      <a:pt x="67459" y="20998"/>
                    </a:lnTo>
                    <a:lnTo>
                      <a:pt x="67860" y="21293"/>
                    </a:lnTo>
                    <a:lnTo>
                      <a:pt x="68382" y="21737"/>
                    </a:lnTo>
                    <a:lnTo>
                      <a:pt x="68863" y="21959"/>
                    </a:lnTo>
                    <a:lnTo>
                      <a:pt x="68903" y="21959"/>
                    </a:lnTo>
                    <a:lnTo>
                      <a:pt x="68983" y="22107"/>
                    </a:lnTo>
                    <a:lnTo>
                      <a:pt x="68983" y="22255"/>
                    </a:lnTo>
                    <a:lnTo>
                      <a:pt x="68903" y="22402"/>
                    </a:lnTo>
                    <a:lnTo>
                      <a:pt x="68863" y="22698"/>
                    </a:lnTo>
                    <a:lnTo>
                      <a:pt x="68703" y="22846"/>
                    </a:lnTo>
                    <a:lnTo>
                      <a:pt x="68542" y="22994"/>
                    </a:lnTo>
                    <a:lnTo>
                      <a:pt x="68302" y="22994"/>
                    </a:lnTo>
                    <a:lnTo>
                      <a:pt x="68141" y="23142"/>
                    </a:lnTo>
                    <a:lnTo>
                      <a:pt x="68141" y="23438"/>
                    </a:lnTo>
                    <a:lnTo>
                      <a:pt x="68141" y="23585"/>
                    </a:lnTo>
                    <a:lnTo>
                      <a:pt x="68221" y="23807"/>
                    </a:lnTo>
                    <a:lnTo>
                      <a:pt x="68302" y="23955"/>
                    </a:lnTo>
                    <a:lnTo>
                      <a:pt x="68462" y="24399"/>
                    </a:lnTo>
                    <a:lnTo>
                      <a:pt x="68542" y="25138"/>
                    </a:lnTo>
                    <a:lnTo>
                      <a:pt x="68542" y="25951"/>
                    </a:lnTo>
                    <a:lnTo>
                      <a:pt x="68622" y="26691"/>
                    </a:lnTo>
                    <a:lnTo>
                      <a:pt x="68783" y="26987"/>
                    </a:lnTo>
                    <a:lnTo>
                      <a:pt x="68903" y="26839"/>
                    </a:lnTo>
                    <a:lnTo>
                      <a:pt x="68903" y="26691"/>
                    </a:lnTo>
                    <a:lnTo>
                      <a:pt x="68983" y="26395"/>
                    </a:lnTo>
                    <a:lnTo>
                      <a:pt x="69064" y="26099"/>
                    </a:lnTo>
                    <a:lnTo>
                      <a:pt x="69064" y="25656"/>
                    </a:lnTo>
                    <a:lnTo>
                      <a:pt x="69144" y="25434"/>
                    </a:lnTo>
                    <a:lnTo>
                      <a:pt x="69224" y="25138"/>
                    </a:lnTo>
                    <a:lnTo>
                      <a:pt x="69385" y="24990"/>
                    </a:lnTo>
                    <a:lnTo>
                      <a:pt x="69545" y="24842"/>
                    </a:lnTo>
                    <a:lnTo>
                      <a:pt x="69625" y="24547"/>
                    </a:lnTo>
                    <a:lnTo>
                      <a:pt x="69705" y="24251"/>
                    </a:lnTo>
                    <a:lnTo>
                      <a:pt x="69705" y="23955"/>
                    </a:lnTo>
                    <a:lnTo>
                      <a:pt x="69786" y="23733"/>
                    </a:lnTo>
                    <a:lnTo>
                      <a:pt x="69786" y="23438"/>
                    </a:lnTo>
                    <a:lnTo>
                      <a:pt x="69826" y="23290"/>
                    </a:lnTo>
                    <a:lnTo>
                      <a:pt x="70227" y="22846"/>
                    </a:lnTo>
                    <a:lnTo>
                      <a:pt x="70708" y="22994"/>
                    </a:lnTo>
                    <a:lnTo>
                      <a:pt x="71149" y="23733"/>
                    </a:lnTo>
                    <a:lnTo>
                      <a:pt x="71310" y="24103"/>
                    </a:lnTo>
                    <a:lnTo>
                      <a:pt x="71550" y="24399"/>
                    </a:lnTo>
                    <a:lnTo>
                      <a:pt x="71711" y="24547"/>
                    </a:lnTo>
                    <a:lnTo>
                      <a:pt x="71831" y="24695"/>
                    </a:lnTo>
                    <a:lnTo>
                      <a:pt x="71911" y="24842"/>
                    </a:lnTo>
                    <a:lnTo>
                      <a:pt x="71991" y="25138"/>
                    </a:lnTo>
                    <a:lnTo>
                      <a:pt x="71991" y="25434"/>
                    </a:lnTo>
                    <a:lnTo>
                      <a:pt x="72072" y="25951"/>
                    </a:lnTo>
                    <a:lnTo>
                      <a:pt x="72152" y="26247"/>
                    </a:lnTo>
                    <a:lnTo>
                      <a:pt x="72152" y="26691"/>
                    </a:lnTo>
                    <a:lnTo>
                      <a:pt x="72232" y="26839"/>
                    </a:lnTo>
                    <a:lnTo>
                      <a:pt x="72152" y="26987"/>
                    </a:lnTo>
                    <a:lnTo>
                      <a:pt x="72072" y="27134"/>
                    </a:lnTo>
                    <a:lnTo>
                      <a:pt x="71831" y="27282"/>
                    </a:lnTo>
                    <a:lnTo>
                      <a:pt x="71711" y="27356"/>
                    </a:lnTo>
                    <a:lnTo>
                      <a:pt x="71631" y="27504"/>
                    </a:lnTo>
                    <a:lnTo>
                      <a:pt x="71550" y="27800"/>
                    </a:lnTo>
                    <a:lnTo>
                      <a:pt x="71470" y="28243"/>
                    </a:lnTo>
                    <a:lnTo>
                      <a:pt x="71631" y="29131"/>
                    </a:lnTo>
                    <a:lnTo>
                      <a:pt x="71991" y="30092"/>
                    </a:lnTo>
                    <a:lnTo>
                      <a:pt x="72393" y="30831"/>
                    </a:lnTo>
                    <a:lnTo>
                      <a:pt x="72553" y="31053"/>
                    </a:lnTo>
                    <a:lnTo>
                      <a:pt x="72633" y="31349"/>
                    </a:lnTo>
                    <a:lnTo>
                      <a:pt x="72754" y="31645"/>
                    </a:lnTo>
                    <a:lnTo>
                      <a:pt x="72834" y="31940"/>
                    </a:lnTo>
                    <a:lnTo>
                      <a:pt x="72834" y="32236"/>
                    </a:lnTo>
                    <a:lnTo>
                      <a:pt x="72914" y="32236"/>
                    </a:lnTo>
                    <a:lnTo>
                      <a:pt x="72994" y="32236"/>
                    </a:lnTo>
                    <a:lnTo>
                      <a:pt x="73155" y="31940"/>
                    </a:lnTo>
                    <a:lnTo>
                      <a:pt x="73235" y="31645"/>
                    </a:lnTo>
                    <a:lnTo>
                      <a:pt x="73475" y="31349"/>
                    </a:lnTo>
                    <a:lnTo>
                      <a:pt x="73636" y="31349"/>
                    </a:lnTo>
                    <a:lnTo>
                      <a:pt x="73756" y="31201"/>
                    </a:lnTo>
                    <a:lnTo>
                      <a:pt x="73917" y="31201"/>
                    </a:lnTo>
                    <a:lnTo>
                      <a:pt x="73997" y="31053"/>
                    </a:lnTo>
                    <a:lnTo>
                      <a:pt x="74077" y="30905"/>
                    </a:lnTo>
                    <a:lnTo>
                      <a:pt x="74077" y="30683"/>
                    </a:lnTo>
                    <a:lnTo>
                      <a:pt x="74077" y="30240"/>
                    </a:lnTo>
                    <a:lnTo>
                      <a:pt x="73997" y="29796"/>
                    </a:lnTo>
                    <a:lnTo>
                      <a:pt x="73917" y="29500"/>
                    </a:lnTo>
                    <a:lnTo>
                      <a:pt x="73756" y="29353"/>
                    </a:lnTo>
                    <a:lnTo>
                      <a:pt x="73636" y="29131"/>
                    </a:lnTo>
                    <a:lnTo>
                      <a:pt x="73475" y="29131"/>
                    </a:lnTo>
                    <a:lnTo>
                      <a:pt x="73395" y="28835"/>
                    </a:lnTo>
                    <a:lnTo>
                      <a:pt x="73395" y="28539"/>
                    </a:lnTo>
                    <a:lnTo>
                      <a:pt x="73395" y="28096"/>
                    </a:lnTo>
                    <a:lnTo>
                      <a:pt x="73395" y="27800"/>
                    </a:lnTo>
                    <a:lnTo>
                      <a:pt x="73475" y="27504"/>
                    </a:lnTo>
                    <a:lnTo>
                      <a:pt x="73636" y="27356"/>
                    </a:lnTo>
                    <a:lnTo>
                      <a:pt x="73756" y="27282"/>
                    </a:lnTo>
                    <a:lnTo>
                      <a:pt x="73836" y="27282"/>
                    </a:lnTo>
                    <a:lnTo>
                      <a:pt x="73997" y="27356"/>
                    </a:lnTo>
                    <a:lnTo>
                      <a:pt x="73997" y="27652"/>
                    </a:lnTo>
                    <a:lnTo>
                      <a:pt x="73997" y="27948"/>
                    </a:lnTo>
                    <a:lnTo>
                      <a:pt x="74077" y="28096"/>
                    </a:lnTo>
                    <a:lnTo>
                      <a:pt x="74077" y="28391"/>
                    </a:lnTo>
                    <a:lnTo>
                      <a:pt x="74077" y="28687"/>
                    </a:lnTo>
                    <a:lnTo>
                      <a:pt x="74157" y="28835"/>
                    </a:lnTo>
                    <a:lnTo>
                      <a:pt x="74237" y="28835"/>
                    </a:lnTo>
                    <a:lnTo>
                      <a:pt x="74398" y="28835"/>
                    </a:lnTo>
                    <a:lnTo>
                      <a:pt x="74759" y="28243"/>
                    </a:lnTo>
                    <a:lnTo>
                      <a:pt x="74919" y="27504"/>
                    </a:lnTo>
                    <a:lnTo>
                      <a:pt x="75000" y="26247"/>
                    </a:lnTo>
                    <a:lnTo>
                      <a:pt x="75080" y="25804"/>
                    </a:lnTo>
                    <a:lnTo>
                      <a:pt x="75160" y="25582"/>
                    </a:lnTo>
                    <a:lnTo>
                      <a:pt x="75240" y="25286"/>
                    </a:lnTo>
                    <a:lnTo>
                      <a:pt x="75401" y="25138"/>
                    </a:lnTo>
                    <a:lnTo>
                      <a:pt x="75561" y="25138"/>
                    </a:lnTo>
                    <a:lnTo>
                      <a:pt x="75641" y="25138"/>
                    </a:lnTo>
                    <a:lnTo>
                      <a:pt x="75762" y="25138"/>
                    </a:lnTo>
                    <a:lnTo>
                      <a:pt x="75922" y="25138"/>
                    </a:lnTo>
                    <a:lnTo>
                      <a:pt x="76002" y="25138"/>
                    </a:lnTo>
                    <a:lnTo>
                      <a:pt x="76002" y="24990"/>
                    </a:lnTo>
                    <a:lnTo>
                      <a:pt x="76002" y="24842"/>
                    </a:lnTo>
                    <a:lnTo>
                      <a:pt x="76002" y="24695"/>
                    </a:lnTo>
                    <a:lnTo>
                      <a:pt x="76002" y="24399"/>
                    </a:lnTo>
                    <a:lnTo>
                      <a:pt x="76002" y="24251"/>
                    </a:lnTo>
                    <a:lnTo>
                      <a:pt x="76163" y="24103"/>
                    </a:lnTo>
                    <a:lnTo>
                      <a:pt x="76243" y="23955"/>
                    </a:lnTo>
                    <a:lnTo>
                      <a:pt x="76323" y="23733"/>
                    </a:lnTo>
                    <a:lnTo>
                      <a:pt x="76243" y="23585"/>
                    </a:lnTo>
                    <a:lnTo>
                      <a:pt x="76163" y="23290"/>
                    </a:lnTo>
                    <a:lnTo>
                      <a:pt x="76082" y="23142"/>
                    </a:lnTo>
                    <a:lnTo>
                      <a:pt x="75922" y="22994"/>
                    </a:lnTo>
                    <a:lnTo>
                      <a:pt x="75681" y="22846"/>
                    </a:lnTo>
                    <a:lnTo>
                      <a:pt x="75481" y="22550"/>
                    </a:lnTo>
                    <a:lnTo>
                      <a:pt x="75401" y="21959"/>
                    </a:lnTo>
                    <a:lnTo>
                      <a:pt x="75401" y="21293"/>
                    </a:lnTo>
                    <a:lnTo>
                      <a:pt x="75481" y="20702"/>
                    </a:lnTo>
                    <a:lnTo>
                      <a:pt x="75641" y="20406"/>
                    </a:lnTo>
                    <a:lnTo>
                      <a:pt x="76002" y="20406"/>
                    </a:lnTo>
                    <a:lnTo>
                      <a:pt x="76564" y="20406"/>
                    </a:lnTo>
                    <a:lnTo>
                      <a:pt x="77165" y="20554"/>
                    </a:lnTo>
                    <a:lnTo>
                      <a:pt x="77687" y="20850"/>
                    </a:lnTo>
                    <a:lnTo>
                      <a:pt x="78088" y="20998"/>
                    </a:lnTo>
                    <a:lnTo>
                      <a:pt x="78489" y="21146"/>
                    </a:lnTo>
                    <a:lnTo>
                      <a:pt x="78850" y="21146"/>
                    </a:lnTo>
                    <a:lnTo>
                      <a:pt x="79171" y="21293"/>
                    </a:lnTo>
                    <a:lnTo>
                      <a:pt x="79251" y="21589"/>
                    </a:lnTo>
                    <a:lnTo>
                      <a:pt x="79331" y="21959"/>
                    </a:lnTo>
                    <a:lnTo>
                      <a:pt x="79491" y="22402"/>
                    </a:lnTo>
                    <a:lnTo>
                      <a:pt x="79692" y="22698"/>
                    </a:lnTo>
                    <a:lnTo>
                      <a:pt x="79933" y="22846"/>
                    </a:lnTo>
                    <a:lnTo>
                      <a:pt x="80254" y="22994"/>
                    </a:lnTo>
                    <a:lnTo>
                      <a:pt x="80494" y="22994"/>
                    </a:lnTo>
                    <a:lnTo>
                      <a:pt x="80695" y="22994"/>
                    </a:lnTo>
                    <a:lnTo>
                      <a:pt x="80855" y="23142"/>
                    </a:lnTo>
                    <a:lnTo>
                      <a:pt x="80935" y="23438"/>
                    </a:lnTo>
                    <a:lnTo>
                      <a:pt x="80935" y="23585"/>
                    </a:lnTo>
                    <a:lnTo>
                      <a:pt x="80855" y="23807"/>
                    </a:lnTo>
                    <a:lnTo>
                      <a:pt x="80695" y="23955"/>
                    </a:lnTo>
                    <a:lnTo>
                      <a:pt x="80614" y="24251"/>
                    </a:lnTo>
                    <a:lnTo>
                      <a:pt x="80534" y="24399"/>
                    </a:lnTo>
                    <a:lnTo>
                      <a:pt x="80614" y="24547"/>
                    </a:lnTo>
                    <a:lnTo>
                      <a:pt x="80695" y="24695"/>
                    </a:lnTo>
                    <a:lnTo>
                      <a:pt x="80855" y="24695"/>
                    </a:lnTo>
                    <a:lnTo>
                      <a:pt x="81016" y="24990"/>
                    </a:lnTo>
                    <a:lnTo>
                      <a:pt x="81096" y="25138"/>
                    </a:lnTo>
                    <a:lnTo>
                      <a:pt x="81096" y="25286"/>
                    </a:lnTo>
                    <a:lnTo>
                      <a:pt x="81096" y="25582"/>
                    </a:lnTo>
                    <a:lnTo>
                      <a:pt x="80695" y="26099"/>
                    </a:lnTo>
                    <a:lnTo>
                      <a:pt x="80254" y="26395"/>
                    </a:lnTo>
                    <a:lnTo>
                      <a:pt x="79692" y="26395"/>
                    </a:lnTo>
                    <a:lnTo>
                      <a:pt x="79491" y="26395"/>
                    </a:lnTo>
                    <a:lnTo>
                      <a:pt x="79411" y="26395"/>
                    </a:lnTo>
                    <a:lnTo>
                      <a:pt x="79331" y="26543"/>
                    </a:lnTo>
                    <a:lnTo>
                      <a:pt x="79331" y="26839"/>
                    </a:lnTo>
                    <a:lnTo>
                      <a:pt x="79411" y="26987"/>
                    </a:lnTo>
                    <a:lnTo>
                      <a:pt x="79532" y="27282"/>
                    </a:lnTo>
                    <a:lnTo>
                      <a:pt x="79692" y="27356"/>
                    </a:lnTo>
                    <a:lnTo>
                      <a:pt x="79852" y="27652"/>
                    </a:lnTo>
                    <a:lnTo>
                      <a:pt x="79933" y="27800"/>
                    </a:lnTo>
                    <a:lnTo>
                      <a:pt x="79933" y="28096"/>
                    </a:lnTo>
                    <a:lnTo>
                      <a:pt x="79933" y="28391"/>
                    </a:lnTo>
                    <a:lnTo>
                      <a:pt x="79933" y="28687"/>
                    </a:lnTo>
                    <a:lnTo>
                      <a:pt x="80013" y="28983"/>
                    </a:lnTo>
                    <a:lnTo>
                      <a:pt x="80173" y="29205"/>
                    </a:lnTo>
                    <a:lnTo>
                      <a:pt x="80494" y="29796"/>
                    </a:lnTo>
                    <a:lnTo>
                      <a:pt x="80775" y="30388"/>
                    </a:lnTo>
                    <a:lnTo>
                      <a:pt x="80935" y="31053"/>
                    </a:lnTo>
                    <a:lnTo>
                      <a:pt x="80775" y="31940"/>
                    </a:lnTo>
                    <a:lnTo>
                      <a:pt x="80695" y="32236"/>
                    </a:lnTo>
                    <a:lnTo>
                      <a:pt x="80534" y="32384"/>
                    </a:lnTo>
                    <a:lnTo>
                      <a:pt x="80494" y="32532"/>
                    </a:lnTo>
                    <a:lnTo>
                      <a:pt x="80414" y="32532"/>
                    </a:lnTo>
                    <a:lnTo>
                      <a:pt x="80334" y="32532"/>
                    </a:lnTo>
                    <a:lnTo>
                      <a:pt x="80254" y="32680"/>
                    </a:lnTo>
                    <a:lnTo>
                      <a:pt x="80173" y="32680"/>
                    </a:lnTo>
                    <a:lnTo>
                      <a:pt x="80013" y="32902"/>
                    </a:lnTo>
                    <a:lnTo>
                      <a:pt x="79852" y="33197"/>
                    </a:lnTo>
                    <a:lnTo>
                      <a:pt x="79612" y="33641"/>
                    </a:lnTo>
                    <a:lnTo>
                      <a:pt x="79411" y="33937"/>
                    </a:lnTo>
                    <a:lnTo>
                      <a:pt x="79090" y="34380"/>
                    </a:lnTo>
                    <a:lnTo>
                      <a:pt x="78770" y="34602"/>
                    </a:lnTo>
                    <a:lnTo>
                      <a:pt x="78609" y="34750"/>
                    </a:lnTo>
                    <a:lnTo>
                      <a:pt x="78409" y="34898"/>
                    </a:lnTo>
                    <a:lnTo>
                      <a:pt x="78248" y="35046"/>
                    </a:lnTo>
                    <a:lnTo>
                      <a:pt x="78088" y="35194"/>
                    </a:lnTo>
                    <a:lnTo>
                      <a:pt x="78008" y="35194"/>
                    </a:lnTo>
                    <a:lnTo>
                      <a:pt x="77847" y="35046"/>
                    </a:lnTo>
                    <a:lnTo>
                      <a:pt x="77767" y="34898"/>
                    </a:lnTo>
                    <a:lnTo>
                      <a:pt x="77606" y="34454"/>
                    </a:lnTo>
                    <a:lnTo>
                      <a:pt x="77486" y="34232"/>
                    </a:lnTo>
                    <a:lnTo>
                      <a:pt x="77326" y="33937"/>
                    </a:lnTo>
                    <a:lnTo>
                      <a:pt x="77165" y="33789"/>
                    </a:lnTo>
                    <a:lnTo>
                      <a:pt x="77005" y="33493"/>
                    </a:lnTo>
                    <a:lnTo>
                      <a:pt x="76844" y="33345"/>
                    </a:lnTo>
                    <a:lnTo>
                      <a:pt x="76684" y="33049"/>
                    </a:lnTo>
                    <a:lnTo>
                      <a:pt x="76604" y="32754"/>
                    </a:lnTo>
                    <a:lnTo>
                      <a:pt x="76564" y="32754"/>
                    </a:lnTo>
                    <a:lnTo>
                      <a:pt x="76403" y="32754"/>
                    </a:lnTo>
                    <a:lnTo>
                      <a:pt x="76323" y="32754"/>
                    </a:lnTo>
                    <a:lnTo>
                      <a:pt x="76243" y="32902"/>
                    </a:lnTo>
                    <a:lnTo>
                      <a:pt x="76163" y="33049"/>
                    </a:lnTo>
                    <a:lnTo>
                      <a:pt x="76163" y="33345"/>
                    </a:lnTo>
                    <a:lnTo>
                      <a:pt x="76323" y="33493"/>
                    </a:lnTo>
                    <a:lnTo>
                      <a:pt x="76483" y="33641"/>
                    </a:lnTo>
                    <a:lnTo>
                      <a:pt x="76684" y="33937"/>
                    </a:lnTo>
                    <a:lnTo>
                      <a:pt x="76925" y="34232"/>
                    </a:lnTo>
                    <a:lnTo>
                      <a:pt x="77085" y="34454"/>
                    </a:lnTo>
                    <a:lnTo>
                      <a:pt x="77245" y="34750"/>
                    </a:lnTo>
                    <a:lnTo>
                      <a:pt x="77326" y="35046"/>
                    </a:lnTo>
                    <a:lnTo>
                      <a:pt x="77406" y="35194"/>
                    </a:lnTo>
                    <a:lnTo>
                      <a:pt x="77326" y="35341"/>
                    </a:lnTo>
                    <a:lnTo>
                      <a:pt x="77245" y="35489"/>
                    </a:lnTo>
                    <a:lnTo>
                      <a:pt x="76844" y="35489"/>
                    </a:lnTo>
                    <a:lnTo>
                      <a:pt x="76403" y="35785"/>
                    </a:lnTo>
                    <a:lnTo>
                      <a:pt x="76002" y="35933"/>
                    </a:lnTo>
                    <a:lnTo>
                      <a:pt x="75762" y="35785"/>
                    </a:lnTo>
                    <a:lnTo>
                      <a:pt x="75681" y="35489"/>
                    </a:lnTo>
                    <a:lnTo>
                      <a:pt x="75561" y="35194"/>
                    </a:lnTo>
                    <a:lnTo>
                      <a:pt x="75481" y="35046"/>
                    </a:lnTo>
                    <a:lnTo>
                      <a:pt x="75320" y="34750"/>
                    </a:lnTo>
                    <a:lnTo>
                      <a:pt x="75160" y="34602"/>
                    </a:lnTo>
                    <a:lnTo>
                      <a:pt x="74919" y="34602"/>
                    </a:lnTo>
                    <a:lnTo>
                      <a:pt x="74679" y="34602"/>
                    </a:lnTo>
                    <a:lnTo>
                      <a:pt x="74478" y="34602"/>
                    </a:lnTo>
                    <a:lnTo>
                      <a:pt x="74318" y="34602"/>
                    </a:lnTo>
                    <a:lnTo>
                      <a:pt x="74077" y="34750"/>
                    </a:lnTo>
                    <a:lnTo>
                      <a:pt x="73917" y="34898"/>
                    </a:lnTo>
                    <a:lnTo>
                      <a:pt x="73836" y="35046"/>
                    </a:lnTo>
                    <a:lnTo>
                      <a:pt x="73756" y="35194"/>
                    </a:lnTo>
                    <a:lnTo>
                      <a:pt x="73836" y="35341"/>
                    </a:lnTo>
                    <a:lnTo>
                      <a:pt x="73997" y="35637"/>
                    </a:lnTo>
                    <a:lnTo>
                      <a:pt x="74157" y="35785"/>
                    </a:lnTo>
                    <a:lnTo>
                      <a:pt x="74398" y="35933"/>
                    </a:lnTo>
                    <a:lnTo>
                      <a:pt x="74558" y="36081"/>
                    </a:lnTo>
                    <a:lnTo>
                      <a:pt x="74679" y="36229"/>
                    </a:lnTo>
                    <a:lnTo>
                      <a:pt x="74759" y="36303"/>
                    </a:lnTo>
                    <a:lnTo>
                      <a:pt x="74759" y="36598"/>
                    </a:lnTo>
                    <a:lnTo>
                      <a:pt x="74639" y="36746"/>
                    </a:lnTo>
                    <a:lnTo>
                      <a:pt x="74237" y="37486"/>
                    </a:lnTo>
                    <a:lnTo>
                      <a:pt x="73636" y="38447"/>
                    </a:lnTo>
                    <a:lnTo>
                      <a:pt x="73074" y="39186"/>
                    </a:lnTo>
                    <a:lnTo>
                      <a:pt x="72633" y="39630"/>
                    </a:lnTo>
                    <a:lnTo>
                      <a:pt x="72152" y="39334"/>
                    </a:lnTo>
                    <a:lnTo>
                      <a:pt x="71631" y="38743"/>
                    </a:lnTo>
                    <a:lnTo>
                      <a:pt x="70989" y="38003"/>
                    </a:lnTo>
                    <a:lnTo>
                      <a:pt x="70387" y="37338"/>
                    </a:lnTo>
                    <a:lnTo>
                      <a:pt x="69906" y="37042"/>
                    </a:lnTo>
                    <a:lnTo>
                      <a:pt x="69705" y="37042"/>
                    </a:lnTo>
                    <a:lnTo>
                      <a:pt x="69545" y="37190"/>
                    </a:lnTo>
                    <a:lnTo>
                      <a:pt x="69385" y="37338"/>
                    </a:lnTo>
                    <a:lnTo>
                      <a:pt x="69385" y="37634"/>
                    </a:lnTo>
                    <a:lnTo>
                      <a:pt x="69465" y="37929"/>
                    </a:lnTo>
                    <a:lnTo>
                      <a:pt x="69625" y="38151"/>
                    </a:lnTo>
                    <a:lnTo>
                      <a:pt x="69826" y="38447"/>
                    </a:lnTo>
                    <a:lnTo>
                      <a:pt x="70307" y="39038"/>
                    </a:lnTo>
                    <a:lnTo>
                      <a:pt x="70788" y="39630"/>
                    </a:lnTo>
                    <a:lnTo>
                      <a:pt x="71390" y="39852"/>
                    </a:lnTo>
                    <a:lnTo>
                      <a:pt x="72152" y="39852"/>
                    </a:lnTo>
                    <a:lnTo>
                      <a:pt x="72633" y="39852"/>
                    </a:lnTo>
                    <a:lnTo>
                      <a:pt x="72914" y="40000"/>
                    </a:lnTo>
                    <a:lnTo>
                      <a:pt x="73235" y="40147"/>
                    </a:lnTo>
                    <a:lnTo>
                      <a:pt x="73395" y="40295"/>
                    </a:lnTo>
                    <a:lnTo>
                      <a:pt x="73475" y="40591"/>
                    </a:lnTo>
                    <a:lnTo>
                      <a:pt x="73395" y="40887"/>
                    </a:lnTo>
                    <a:lnTo>
                      <a:pt x="73235" y="41182"/>
                    </a:lnTo>
                    <a:lnTo>
                      <a:pt x="72754" y="41996"/>
                    </a:lnTo>
                    <a:lnTo>
                      <a:pt x="72312" y="43179"/>
                    </a:lnTo>
                    <a:lnTo>
                      <a:pt x="71751" y="44140"/>
                    </a:lnTo>
                    <a:lnTo>
                      <a:pt x="71310" y="44731"/>
                    </a:lnTo>
                    <a:lnTo>
                      <a:pt x="70828" y="44731"/>
                    </a:lnTo>
                    <a:lnTo>
                      <a:pt x="70307" y="44584"/>
                    </a:lnTo>
                    <a:lnTo>
                      <a:pt x="69826" y="44288"/>
                    </a:lnTo>
                    <a:lnTo>
                      <a:pt x="69465" y="43992"/>
                    </a:lnTo>
                    <a:lnTo>
                      <a:pt x="69304" y="44140"/>
                    </a:lnTo>
                    <a:lnTo>
                      <a:pt x="69224" y="44436"/>
                    </a:lnTo>
                    <a:lnTo>
                      <a:pt x="69224" y="44731"/>
                    </a:lnTo>
                    <a:lnTo>
                      <a:pt x="69304" y="45027"/>
                    </a:lnTo>
                    <a:lnTo>
                      <a:pt x="69304" y="45249"/>
                    </a:lnTo>
                    <a:lnTo>
                      <a:pt x="69304" y="45545"/>
                    </a:lnTo>
                    <a:lnTo>
                      <a:pt x="69304" y="45841"/>
                    </a:lnTo>
                    <a:lnTo>
                      <a:pt x="69224" y="46136"/>
                    </a:lnTo>
                    <a:lnTo>
                      <a:pt x="69144" y="46284"/>
                    </a:lnTo>
                    <a:lnTo>
                      <a:pt x="68903" y="46284"/>
                    </a:lnTo>
                    <a:lnTo>
                      <a:pt x="68462" y="46432"/>
                    </a:lnTo>
                    <a:lnTo>
                      <a:pt x="67981" y="46284"/>
                    </a:lnTo>
                    <a:lnTo>
                      <a:pt x="67299" y="45841"/>
                    </a:lnTo>
                    <a:lnTo>
                      <a:pt x="66858" y="45545"/>
                    </a:lnTo>
                    <a:lnTo>
                      <a:pt x="66216" y="45249"/>
                    </a:lnTo>
                    <a:lnTo>
                      <a:pt x="65614" y="45027"/>
                    </a:lnTo>
                    <a:lnTo>
                      <a:pt x="64973" y="44731"/>
                    </a:lnTo>
                    <a:lnTo>
                      <a:pt x="64532" y="44731"/>
                    </a:lnTo>
                    <a:lnTo>
                      <a:pt x="64291" y="44879"/>
                    </a:lnTo>
                    <a:lnTo>
                      <a:pt x="64371" y="45175"/>
                    </a:lnTo>
                    <a:lnTo>
                      <a:pt x="64772" y="45397"/>
                    </a:lnTo>
                    <a:lnTo>
                      <a:pt x="65294" y="45545"/>
                    </a:lnTo>
                    <a:lnTo>
                      <a:pt x="65855" y="45841"/>
                    </a:lnTo>
                    <a:lnTo>
                      <a:pt x="66216" y="46136"/>
                    </a:lnTo>
                    <a:lnTo>
                      <a:pt x="66377" y="46580"/>
                    </a:lnTo>
                    <a:lnTo>
                      <a:pt x="66537" y="46950"/>
                    </a:lnTo>
                    <a:lnTo>
                      <a:pt x="66858" y="47097"/>
                    </a:lnTo>
                    <a:lnTo>
                      <a:pt x="67299" y="47245"/>
                    </a:lnTo>
                    <a:lnTo>
                      <a:pt x="67780" y="47245"/>
                    </a:lnTo>
                    <a:lnTo>
                      <a:pt x="68141" y="47541"/>
                    </a:lnTo>
                    <a:lnTo>
                      <a:pt x="68382" y="47985"/>
                    </a:lnTo>
                    <a:lnTo>
                      <a:pt x="68302" y="48798"/>
                    </a:lnTo>
                    <a:lnTo>
                      <a:pt x="67901" y="49242"/>
                    </a:lnTo>
                    <a:lnTo>
                      <a:pt x="67379" y="49537"/>
                    </a:lnTo>
                    <a:lnTo>
                      <a:pt x="66778" y="49685"/>
                    </a:lnTo>
                    <a:lnTo>
                      <a:pt x="66457" y="49685"/>
                    </a:lnTo>
                    <a:lnTo>
                      <a:pt x="66216" y="49685"/>
                    </a:lnTo>
                    <a:lnTo>
                      <a:pt x="66136" y="49833"/>
                    </a:lnTo>
                    <a:lnTo>
                      <a:pt x="66056" y="49981"/>
                    </a:lnTo>
                    <a:lnTo>
                      <a:pt x="66056" y="50129"/>
                    </a:lnTo>
                    <a:lnTo>
                      <a:pt x="66136" y="50425"/>
                    </a:lnTo>
                    <a:lnTo>
                      <a:pt x="66216" y="50499"/>
                    </a:lnTo>
                    <a:lnTo>
                      <a:pt x="66216" y="50646"/>
                    </a:lnTo>
                    <a:lnTo>
                      <a:pt x="66216" y="50646"/>
                    </a:lnTo>
                    <a:lnTo>
                      <a:pt x="66136" y="50794"/>
                    </a:lnTo>
                    <a:lnTo>
                      <a:pt x="66056" y="50794"/>
                    </a:lnTo>
                    <a:lnTo>
                      <a:pt x="65975" y="50794"/>
                    </a:lnTo>
                    <a:lnTo>
                      <a:pt x="65935" y="50942"/>
                    </a:lnTo>
                    <a:lnTo>
                      <a:pt x="65855" y="51238"/>
                    </a:lnTo>
                    <a:lnTo>
                      <a:pt x="65775" y="51534"/>
                    </a:lnTo>
                    <a:lnTo>
                      <a:pt x="65775" y="51829"/>
                    </a:lnTo>
                    <a:lnTo>
                      <a:pt x="65614" y="52125"/>
                    </a:lnTo>
                    <a:lnTo>
                      <a:pt x="65454" y="52273"/>
                    </a:lnTo>
                    <a:lnTo>
                      <a:pt x="65294" y="52273"/>
                    </a:lnTo>
                    <a:lnTo>
                      <a:pt x="65133" y="52347"/>
                    </a:lnTo>
                    <a:lnTo>
                      <a:pt x="65053" y="52643"/>
                    </a:lnTo>
                    <a:lnTo>
                      <a:pt x="64973" y="52939"/>
                    </a:lnTo>
                    <a:lnTo>
                      <a:pt x="64973" y="53234"/>
                    </a:lnTo>
                    <a:lnTo>
                      <a:pt x="64973" y="53530"/>
                    </a:lnTo>
                    <a:lnTo>
                      <a:pt x="64933" y="53826"/>
                    </a:lnTo>
                    <a:lnTo>
                      <a:pt x="64852" y="54121"/>
                    </a:lnTo>
                    <a:lnTo>
                      <a:pt x="64772" y="54195"/>
                    </a:lnTo>
                    <a:lnTo>
                      <a:pt x="64532" y="54343"/>
                    </a:lnTo>
                    <a:lnTo>
                      <a:pt x="64291" y="54491"/>
                    </a:lnTo>
                    <a:lnTo>
                      <a:pt x="64050" y="54639"/>
                    </a:lnTo>
                    <a:lnTo>
                      <a:pt x="63930" y="54935"/>
                    </a:lnTo>
                    <a:lnTo>
                      <a:pt x="63850" y="55231"/>
                    </a:lnTo>
                    <a:lnTo>
                      <a:pt x="63770" y="55674"/>
                    </a:lnTo>
                    <a:lnTo>
                      <a:pt x="63689" y="56487"/>
                    </a:lnTo>
                    <a:lnTo>
                      <a:pt x="63368" y="57523"/>
                    </a:lnTo>
                    <a:lnTo>
                      <a:pt x="63048" y="58632"/>
                    </a:lnTo>
                    <a:lnTo>
                      <a:pt x="62847" y="59741"/>
                    </a:lnTo>
                    <a:lnTo>
                      <a:pt x="62767" y="60776"/>
                    </a:lnTo>
                    <a:lnTo>
                      <a:pt x="62767" y="61885"/>
                    </a:lnTo>
                    <a:lnTo>
                      <a:pt x="62767" y="63142"/>
                    </a:lnTo>
                    <a:lnTo>
                      <a:pt x="62847" y="64029"/>
                    </a:lnTo>
                    <a:lnTo>
                      <a:pt x="62927" y="64473"/>
                    </a:lnTo>
                    <a:lnTo>
                      <a:pt x="63208" y="64768"/>
                    </a:lnTo>
                    <a:lnTo>
                      <a:pt x="63770" y="64990"/>
                    </a:lnTo>
                    <a:lnTo>
                      <a:pt x="64371" y="65138"/>
                    </a:lnTo>
                    <a:lnTo>
                      <a:pt x="64612" y="65138"/>
                    </a:lnTo>
                    <a:lnTo>
                      <a:pt x="64852" y="65286"/>
                    </a:lnTo>
                    <a:lnTo>
                      <a:pt x="64973" y="65582"/>
                    </a:lnTo>
                    <a:lnTo>
                      <a:pt x="65133" y="65878"/>
                    </a:lnTo>
                    <a:lnTo>
                      <a:pt x="65213" y="66321"/>
                    </a:lnTo>
                    <a:lnTo>
                      <a:pt x="65294" y="66839"/>
                    </a:lnTo>
                    <a:lnTo>
                      <a:pt x="65374" y="67282"/>
                    </a:lnTo>
                    <a:lnTo>
                      <a:pt x="65534" y="68170"/>
                    </a:lnTo>
                    <a:lnTo>
                      <a:pt x="65775" y="69131"/>
                    </a:lnTo>
                    <a:lnTo>
                      <a:pt x="65975" y="70018"/>
                    </a:lnTo>
                    <a:lnTo>
                      <a:pt x="65975" y="70388"/>
                    </a:lnTo>
                    <a:lnTo>
                      <a:pt x="65935" y="70536"/>
                    </a:lnTo>
                    <a:lnTo>
                      <a:pt x="65855" y="70831"/>
                    </a:lnTo>
                    <a:lnTo>
                      <a:pt x="65775" y="71127"/>
                    </a:lnTo>
                    <a:lnTo>
                      <a:pt x="65775" y="71275"/>
                    </a:lnTo>
                    <a:lnTo>
                      <a:pt x="65775" y="71571"/>
                    </a:lnTo>
                    <a:lnTo>
                      <a:pt x="65775" y="71571"/>
                    </a:lnTo>
                    <a:lnTo>
                      <a:pt x="65855" y="71719"/>
                    </a:lnTo>
                    <a:lnTo>
                      <a:pt x="66136" y="71423"/>
                    </a:lnTo>
                    <a:lnTo>
                      <a:pt x="66697" y="71127"/>
                    </a:lnTo>
                    <a:lnTo>
                      <a:pt x="67299" y="70683"/>
                    </a:lnTo>
                    <a:lnTo>
                      <a:pt x="67860" y="70536"/>
                    </a:lnTo>
                    <a:lnTo>
                      <a:pt x="68302" y="70683"/>
                    </a:lnTo>
                    <a:lnTo>
                      <a:pt x="68783" y="71275"/>
                    </a:lnTo>
                    <a:lnTo>
                      <a:pt x="69224" y="71719"/>
                    </a:lnTo>
                    <a:lnTo>
                      <a:pt x="69625" y="71866"/>
                    </a:lnTo>
                    <a:lnTo>
                      <a:pt x="70066" y="71866"/>
                    </a:lnTo>
                    <a:lnTo>
                      <a:pt x="70708" y="72088"/>
                    </a:lnTo>
                    <a:lnTo>
                      <a:pt x="71069" y="72532"/>
                    </a:lnTo>
                    <a:lnTo>
                      <a:pt x="71229" y="72828"/>
                    </a:lnTo>
                    <a:lnTo>
                      <a:pt x="71470" y="72975"/>
                    </a:lnTo>
                    <a:lnTo>
                      <a:pt x="71751" y="73271"/>
                    </a:lnTo>
                    <a:lnTo>
                      <a:pt x="71991" y="73419"/>
                    </a:lnTo>
                    <a:lnTo>
                      <a:pt x="72232" y="73715"/>
                    </a:lnTo>
                    <a:lnTo>
                      <a:pt x="72312" y="73937"/>
                    </a:lnTo>
                    <a:lnTo>
                      <a:pt x="72553" y="74528"/>
                    </a:lnTo>
                    <a:lnTo>
                      <a:pt x="72994" y="75268"/>
                    </a:lnTo>
                    <a:lnTo>
                      <a:pt x="73756" y="75637"/>
                    </a:lnTo>
                    <a:lnTo>
                      <a:pt x="74558" y="76229"/>
                    </a:lnTo>
                    <a:lnTo>
                      <a:pt x="75240" y="76968"/>
                    </a:lnTo>
                    <a:lnTo>
                      <a:pt x="75641" y="77338"/>
                    </a:lnTo>
                    <a:lnTo>
                      <a:pt x="75922" y="77634"/>
                    </a:lnTo>
                    <a:lnTo>
                      <a:pt x="76403" y="77929"/>
                    </a:lnTo>
                    <a:lnTo>
                      <a:pt x="77005" y="77929"/>
                    </a:lnTo>
                    <a:lnTo>
                      <a:pt x="78088" y="77929"/>
                    </a:lnTo>
                    <a:lnTo>
                      <a:pt x="79010" y="78077"/>
                    </a:lnTo>
                    <a:lnTo>
                      <a:pt x="79331" y="78225"/>
                    </a:lnTo>
                    <a:lnTo>
                      <a:pt x="79491" y="78373"/>
                    </a:lnTo>
                    <a:lnTo>
                      <a:pt x="79692" y="78669"/>
                    </a:lnTo>
                    <a:lnTo>
                      <a:pt x="79772" y="78964"/>
                    </a:lnTo>
                    <a:lnTo>
                      <a:pt x="79852" y="79334"/>
                    </a:lnTo>
                    <a:lnTo>
                      <a:pt x="79772" y="79630"/>
                    </a:lnTo>
                    <a:lnTo>
                      <a:pt x="79692" y="80073"/>
                    </a:lnTo>
                    <a:lnTo>
                      <a:pt x="79612" y="80369"/>
                    </a:lnTo>
                    <a:lnTo>
                      <a:pt x="79532" y="80813"/>
                    </a:lnTo>
                    <a:lnTo>
                      <a:pt x="79532" y="81182"/>
                    </a:lnTo>
                    <a:lnTo>
                      <a:pt x="79612" y="81626"/>
                    </a:lnTo>
                    <a:lnTo>
                      <a:pt x="79692" y="82365"/>
                    </a:lnTo>
                    <a:lnTo>
                      <a:pt x="79772" y="83475"/>
                    </a:lnTo>
                    <a:lnTo>
                      <a:pt x="79692" y="84584"/>
                    </a:lnTo>
                    <a:lnTo>
                      <a:pt x="79692" y="85471"/>
                    </a:lnTo>
                    <a:lnTo>
                      <a:pt x="79772" y="85767"/>
                    </a:lnTo>
                    <a:lnTo>
                      <a:pt x="79933" y="86210"/>
                    </a:lnTo>
                    <a:lnTo>
                      <a:pt x="80093" y="86432"/>
                    </a:lnTo>
                    <a:lnTo>
                      <a:pt x="80334" y="86728"/>
                    </a:lnTo>
                    <a:lnTo>
                      <a:pt x="80494" y="87024"/>
                    </a:lnTo>
                    <a:lnTo>
                      <a:pt x="80614" y="87319"/>
                    </a:lnTo>
                    <a:lnTo>
                      <a:pt x="80614" y="87615"/>
                    </a:lnTo>
                    <a:lnTo>
                      <a:pt x="80695" y="87985"/>
                    </a:lnTo>
                    <a:lnTo>
                      <a:pt x="80775" y="88280"/>
                    </a:lnTo>
                    <a:lnTo>
                      <a:pt x="80935" y="88428"/>
                    </a:lnTo>
                    <a:lnTo>
                      <a:pt x="81096" y="88724"/>
                    </a:lnTo>
                    <a:lnTo>
                      <a:pt x="81336" y="89020"/>
                    </a:lnTo>
                    <a:lnTo>
                      <a:pt x="81617" y="89316"/>
                    </a:lnTo>
                    <a:lnTo>
                      <a:pt x="81778" y="89759"/>
                    </a:lnTo>
                    <a:lnTo>
                      <a:pt x="81938" y="89981"/>
                    </a:lnTo>
                    <a:lnTo>
                      <a:pt x="81938" y="90425"/>
                    </a:lnTo>
                    <a:lnTo>
                      <a:pt x="82018" y="90720"/>
                    </a:lnTo>
                    <a:lnTo>
                      <a:pt x="82018" y="90868"/>
                    </a:lnTo>
                    <a:lnTo>
                      <a:pt x="82018" y="91016"/>
                    </a:lnTo>
                    <a:lnTo>
                      <a:pt x="82098" y="91016"/>
                    </a:lnTo>
                    <a:lnTo>
                      <a:pt x="82179" y="91164"/>
                    </a:lnTo>
                    <a:lnTo>
                      <a:pt x="82339" y="91164"/>
                    </a:lnTo>
                    <a:lnTo>
                      <a:pt x="82459" y="91460"/>
                    </a:lnTo>
                    <a:lnTo>
                      <a:pt x="82620" y="91534"/>
                    </a:lnTo>
                    <a:lnTo>
                      <a:pt x="82780" y="91682"/>
                    </a:lnTo>
                    <a:lnTo>
                      <a:pt x="83021" y="91829"/>
                    </a:lnTo>
                    <a:lnTo>
                      <a:pt x="83101" y="91977"/>
                    </a:lnTo>
                    <a:lnTo>
                      <a:pt x="83181" y="91977"/>
                    </a:lnTo>
                    <a:lnTo>
                      <a:pt x="83262" y="91829"/>
                    </a:lnTo>
                    <a:lnTo>
                      <a:pt x="83262" y="91534"/>
                    </a:lnTo>
                    <a:lnTo>
                      <a:pt x="83342" y="91164"/>
                    </a:lnTo>
                    <a:lnTo>
                      <a:pt x="83422" y="90868"/>
                    </a:lnTo>
                    <a:lnTo>
                      <a:pt x="83542" y="90573"/>
                    </a:lnTo>
                    <a:lnTo>
                      <a:pt x="83622" y="90277"/>
                    </a:lnTo>
                    <a:lnTo>
                      <a:pt x="83783" y="90129"/>
                    </a:lnTo>
                    <a:lnTo>
                      <a:pt x="83943" y="90277"/>
                    </a:lnTo>
                    <a:lnTo>
                      <a:pt x="84104" y="90573"/>
                    </a:lnTo>
                    <a:lnTo>
                      <a:pt x="84264" y="90720"/>
                    </a:lnTo>
                    <a:lnTo>
                      <a:pt x="84385" y="90868"/>
                    </a:lnTo>
                    <a:lnTo>
                      <a:pt x="84465" y="90868"/>
                    </a:lnTo>
                    <a:lnTo>
                      <a:pt x="84545" y="90868"/>
                    </a:lnTo>
                    <a:lnTo>
                      <a:pt x="84545" y="90720"/>
                    </a:lnTo>
                    <a:lnTo>
                      <a:pt x="84545" y="90425"/>
                    </a:lnTo>
                    <a:lnTo>
                      <a:pt x="84545" y="90129"/>
                    </a:lnTo>
                    <a:lnTo>
                      <a:pt x="84465" y="89981"/>
                    </a:lnTo>
                    <a:lnTo>
                      <a:pt x="84385" y="89833"/>
                    </a:lnTo>
                    <a:lnTo>
                      <a:pt x="84344" y="89759"/>
                    </a:lnTo>
                    <a:lnTo>
                      <a:pt x="84264" y="89759"/>
                    </a:lnTo>
                    <a:lnTo>
                      <a:pt x="84264" y="89611"/>
                    </a:lnTo>
                    <a:lnTo>
                      <a:pt x="84184" y="89463"/>
                    </a:lnTo>
                    <a:lnTo>
                      <a:pt x="84264" y="89316"/>
                    </a:lnTo>
                    <a:lnTo>
                      <a:pt x="84344" y="89168"/>
                    </a:lnTo>
                    <a:lnTo>
                      <a:pt x="84545" y="88872"/>
                    </a:lnTo>
                    <a:lnTo>
                      <a:pt x="84705" y="88576"/>
                    </a:lnTo>
                    <a:lnTo>
                      <a:pt x="84786" y="88280"/>
                    </a:lnTo>
                    <a:lnTo>
                      <a:pt x="84866" y="87985"/>
                    </a:lnTo>
                    <a:lnTo>
                      <a:pt x="84866" y="87763"/>
                    </a:lnTo>
                    <a:lnTo>
                      <a:pt x="84786" y="87467"/>
                    </a:lnTo>
                    <a:lnTo>
                      <a:pt x="84625" y="87024"/>
                    </a:lnTo>
                    <a:lnTo>
                      <a:pt x="84465" y="86062"/>
                    </a:lnTo>
                    <a:lnTo>
                      <a:pt x="84385" y="85027"/>
                    </a:lnTo>
                    <a:lnTo>
                      <a:pt x="84264" y="84066"/>
                    </a:lnTo>
                    <a:lnTo>
                      <a:pt x="84184" y="83327"/>
                    </a:lnTo>
                    <a:lnTo>
                      <a:pt x="84184" y="82735"/>
                    </a:lnTo>
                    <a:lnTo>
                      <a:pt x="84184" y="82218"/>
                    </a:lnTo>
                    <a:lnTo>
                      <a:pt x="83943" y="81626"/>
                    </a:lnTo>
                    <a:lnTo>
                      <a:pt x="83622" y="80813"/>
                    </a:lnTo>
                    <a:lnTo>
                      <a:pt x="83422" y="79926"/>
                    </a:lnTo>
                    <a:lnTo>
                      <a:pt x="83422" y="79334"/>
                    </a:lnTo>
                    <a:lnTo>
                      <a:pt x="83542" y="79186"/>
                    </a:lnTo>
                    <a:lnTo>
                      <a:pt x="83863" y="79038"/>
                    </a:lnTo>
                    <a:lnTo>
                      <a:pt x="84344" y="79038"/>
                    </a:lnTo>
                    <a:lnTo>
                      <a:pt x="84866" y="78669"/>
                    </a:lnTo>
                    <a:lnTo>
                      <a:pt x="85387" y="77929"/>
                    </a:lnTo>
                    <a:lnTo>
                      <a:pt x="86029" y="76968"/>
                    </a:lnTo>
                    <a:lnTo>
                      <a:pt x="86631" y="76229"/>
                    </a:lnTo>
                    <a:lnTo>
                      <a:pt x="87112" y="75415"/>
                    </a:lnTo>
                    <a:lnTo>
                      <a:pt x="87312" y="74380"/>
                    </a:lnTo>
                    <a:lnTo>
                      <a:pt x="87393" y="73123"/>
                    </a:lnTo>
                    <a:lnTo>
                      <a:pt x="87393" y="71571"/>
                    </a:lnTo>
                    <a:lnTo>
                      <a:pt x="87312" y="70166"/>
                    </a:lnTo>
                    <a:lnTo>
                      <a:pt x="87032" y="68983"/>
                    </a:lnTo>
                    <a:lnTo>
                      <a:pt x="86550" y="67874"/>
                    </a:lnTo>
                    <a:lnTo>
                      <a:pt x="86029" y="67134"/>
                    </a:lnTo>
                    <a:lnTo>
                      <a:pt x="85387" y="66469"/>
                    </a:lnTo>
                    <a:lnTo>
                      <a:pt x="85026" y="66025"/>
                    </a:lnTo>
                    <a:lnTo>
                      <a:pt x="84866" y="65286"/>
                    </a:lnTo>
                    <a:lnTo>
                      <a:pt x="85106" y="64473"/>
                    </a:lnTo>
                    <a:lnTo>
                      <a:pt x="85467" y="63585"/>
                    </a:lnTo>
                    <a:lnTo>
                      <a:pt x="85628" y="63142"/>
                    </a:lnTo>
                    <a:lnTo>
                      <a:pt x="85708" y="62772"/>
                    </a:lnTo>
                    <a:lnTo>
                      <a:pt x="85708" y="62476"/>
                    </a:lnTo>
                    <a:lnTo>
                      <a:pt x="85708" y="62181"/>
                    </a:lnTo>
                    <a:lnTo>
                      <a:pt x="85788" y="62033"/>
                    </a:lnTo>
                    <a:lnTo>
                      <a:pt x="85868" y="61885"/>
                    </a:lnTo>
                    <a:lnTo>
                      <a:pt x="85949" y="61885"/>
                    </a:lnTo>
                    <a:lnTo>
                      <a:pt x="86109" y="61737"/>
                    </a:lnTo>
                    <a:lnTo>
                      <a:pt x="86189" y="61737"/>
                    </a:lnTo>
                    <a:lnTo>
                      <a:pt x="86270" y="61737"/>
                    </a:lnTo>
                    <a:lnTo>
                      <a:pt x="86310" y="61589"/>
                    </a:lnTo>
                    <a:lnTo>
                      <a:pt x="86390" y="61293"/>
                    </a:lnTo>
                    <a:lnTo>
                      <a:pt x="86390" y="61072"/>
                    </a:lnTo>
                    <a:lnTo>
                      <a:pt x="86390" y="60628"/>
                    </a:lnTo>
                    <a:lnTo>
                      <a:pt x="86310" y="60184"/>
                    </a:lnTo>
                    <a:lnTo>
                      <a:pt x="86270" y="59741"/>
                    </a:lnTo>
                    <a:lnTo>
                      <a:pt x="86189" y="59445"/>
                    </a:lnTo>
                    <a:lnTo>
                      <a:pt x="86109" y="59371"/>
                    </a:lnTo>
                    <a:lnTo>
                      <a:pt x="86029" y="59075"/>
                    </a:lnTo>
                    <a:lnTo>
                      <a:pt x="85949" y="58780"/>
                    </a:lnTo>
                    <a:lnTo>
                      <a:pt x="85868" y="58336"/>
                    </a:lnTo>
                    <a:lnTo>
                      <a:pt x="85788" y="58040"/>
                    </a:lnTo>
                    <a:lnTo>
                      <a:pt x="85708" y="57744"/>
                    </a:lnTo>
                    <a:lnTo>
                      <a:pt x="85548" y="57523"/>
                    </a:lnTo>
                    <a:lnTo>
                      <a:pt x="85467" y="57375"/>
                    </a:lnTo>
                    <a:lnTo>
                      <a:pt x="85467" y="57227"/>
                    </a:lnTo>
                    <a:lnTo>
                      <a:pt x="85387" y="57079"/>
                    </a:lnTo>
                    <a:lnTo>
                      <a:pt x="85467" y="56783"/>
                    </a:lnTo>
                    <a:lnTo>
                      <a:pt x="85548" y="56635"/>
                    </a:lnTo>
                    <a:lnTo>
                      <a:pt x="85628" y="56487"/>
                    </a:lnTo>
                    <a:lnTo>
                      <a:pt x="85708" y="56340"/>
                    </a:lnTo>
                    <a:lnTo>
                      <a:pt x="85788" y="56192"/>
                    </a:lnTo>
                    <a:lnTo>
                      <a:pt x="85868" y="55896"/>
                    </a:lnTo>
                    <a:lnTo>
                      <a:pt x="85868" y="55674"/>
                    </a:lnTo>
                    <a:lnTo>
                      <a:pt x="85949" y="55526"/>
                    </a:lnTo>
                    <a:lnTo>
                      <a:pt x="86029" y="55378"/>
                    </a:lnTo>
                    <a:lnTo>
                      <a:pt x="86109" y="55231"/>
                    </a:lnTo>
                    <a:lnTo>
                      <a:pt x="86189" y="55083"/>
                    </a:lnTo>
                    <a:lnTo>
                      <a:pt x="86270" y="54935"/>
                    </a:lnTo>
                    <a:lnTo>
                      <a:pt x="86189" y="54639"/>
                    </a:lnTo>
                    <a:lnTo>
                      <a:pt x="86109" y="54343"/>
                    </a:lnTo>
                    <a:lnTo>
                      <a:pt x="86029" y="54195"/>
                    </a:lnTo>
                    <a:lnTo>
                      <a:pt x="85868" y="54121"/>
                    </a:lnTo>
                    <a:lnTo>
                      <a:pt x="85708" y="53974"/>
                    </a:lnTo>
                    <a:lnTo>
                      <a:pt x="85628" y="53826"/>
                    </a:lnTo>
                    <a:lnTo>
                      <a:pt x="85467" y="53678"/>
                    </a:lnTo>
                    <a:lnTo>
                      <a:pt x="85387" y="53382"/>
                    </a:lnTo>
                    <a:lnTo>
                      <a:pt x="85347" y="52939"/>
                    </a:lnTo>
                    <a:lnTo>
                      <a:pt x="85347" y="52495"/>
                    </a:lnTo>
                    <a:lnTo>
                      <a:pt x="85387" y="52125"/>
                    </a:lnTo>
                    <a:lnTo>
                      <a:pt x="85467" y="51977"/>
                    </a:lnTo>
                    <a:lnTo>
                      <a:pt x="85628" y="51682"/>
                    </a:lnTo>
                    <a:lnTo>
                      <a:pt x="85708" y="51534"/>
                    </a:lnTo>
                    <a:lnTo>
                      <a:pt x="85868" y="51386"/>
                    </a:lnTo>
                    <a:lnTo>
                      <a:pt x="85868" y="51090"/>
                    </a:lnTo>
                    <a:lnTo>
                      <a:pt x="86109" y="50794"/>
                    </a:lnTo>
                    <a:lnTo>
                      <a:pt x="86550" y="50794"/>
                    </a:lnTo>
                    <a:lnTo>
                      <a:pt x="87112" y="50794"/>
                    </a:lnTo>
                    <a:lnTo>
                      <a:pt x="87713" y="51090"/>
                    </a:lnTo>
                    <a:lnTo>
                      <a:pt x="88034" y="51386"/>
                    </a:lnTo>
                    <a:lnTo>
                      <a:pt x="88275" y="51534"/>
                    </a:lnTo>
                    <a:lnTo>
                      <a:pt x="88395" y="51829"/>
                    </a:lnTo>
                    <a:lnTo>
                      <a:pt x="88556" y="51829"/>
                    </a:lnTo>
                    <a:lnTo>
                      <a:pt x="88636" y="51977"/>
                    </a:lnTo>
                    <a:lnTo>
                      <a:pt x="88796" y="51829"/>
                    </a:lnTo>
                    <a:lnTo>
                      <a:pt x="88877" y="51682"/>
                    </a:lnTo>
                    <a:lnTo>
                      <a:pt x="89117" y="51682"/>
                    </a:lnTo>
                    <a:lnTo>
                      <a:pt x="89237" y="51829"/>
                    </a:lnTo>
                    <a:lnTo>
                      <a:pt x="89478" y="51977"/>
                    </a:lnTo>
                    <a:lnTo>
                      <a:pt x="89639" y="52125"/>
                    </a:lnTo>
                    <a:lnTo>
                      <a:pt x="89879" y="52273"/>
                    </a:lnTo>
                    <a:lnTo>
                      <a:pt x="90040" y="52273"/>
                    </a:lnTo>
                    <a:lnTo>
                      <a:pt x="90320" y="51829"/>
                    </a:lnTo>
                    <a:lnTo>
                      <a:pt x="90882" y="51534"/>
                    </a:lnTo>
                    <a:lnTo>
                      <a:pt x="91323" y="51386"/>
                    </a:lnTo>
                    <a:lnTo>
                      <a:pt x="91564" y="51386"/>
                    </a:lnTo>
                    <a:lnTo>
                      <a:pt x="91724" y="51682"/>
                    </a:lnTo>
                    <a:lnTo>
                      <a:pt x="91885" y="51829"/>
                    </a:lnTo>
                    <a:lnTo>
                      <a:pt x="92045" y="51977"/>
                    </a:lnTo>
                    <a:lnTo>
                      <a:pt x="92125" y="52125"/>
                    </a:lnTo>
                    <a:lnTo>
                      <a:pt x="92245" y="52273"/>
                    </a:lnTo>
                    <a:lnTo>
                      <a:pt x="92486" y="52273"/>
                    </a:lnTo>
                    <a:lnTo>
                      <a:pt x="92647" y="52347"/>
                    </a:lnTo>
                    <a:lnTo>
                      <a:pt x="92807" y="52643"/>
                    </a:lnTo>
                    <a:lnTo>
                      <a:pt x="92887" y="52791"/>
                    </a:lnTo>
                    <a:lnTo>
                      <a:pt x="92887" y="53234"/>
                    </a:lnTo>
                    <a:lnTo>
                      <a:pt x="92887" y="53382"/>
                    </a:lnTo>
                    <a:lnTo>
                      <a:pt x="92967" y="53530"/>
                    </a:lnTo>
                    <a:lnTo>
                      <a:pt x="93048" y="53530"/>
                    </a:lnTo>
                    <a:lnTo>
                      <a:pt x="93168" y="53530"/>
                    </a:lnTo>
                    <a:lnTo>
                      <a:pt x="93328" y="53678"/>
                    </a:lnTo>
                    <a:lnTo>
                      <a:pt x="93409" y="53826"/>
                    </a:lnTo>
                    <a:lnTo>
                      <a:pt x="93489" y="54121"/>
                    </a:lnTo>
                    <a:lnTo>
                      <a:pt x="93649" y="54343"/>
                    </a:lnTo>
                    <a:lnTo>
                      <a:pt x="93729" y="54639"/>
                    </a:lnTo>
                    <a:lnTo>
                      <a:pt x="93810" y="54787"/>
                    </a:lnTo>
                    <a:lnTo>
                      <a:pt x="93970" y="54787"/>
                    </a:lnTo>
                    <a:lnTo>
                      <a:pt x="94050" y="54935"/>
                    </a:lnTo>
                    <a:lnTo>
                      <a:pt x="94090" y="55231"/>
                    </a:lnTo>
                    <a:lnTo>
                      <a:pt x="94171" y="55526"/>
                    </a:lnTo>
                    <a:lnTo>
                      <a:pt x="94331" y="56044"/>
                    </a:lnTo>
                    <a:lnTo>
                      <a:pt x="94812" y="56487"/>
                    </a:lnTo>
                    <a:lnTo>
                      <a:pt x="95334" y="56635"/>
                    </a:lnTo>
                    <a:lnTo>
                      <a:pt x="95815" y="56635"/>
                    </a:lnTo>
                    <a:lnTo>
                      <a:pt x="95895" y="56635"/>
                    </a:lnTo>
                    <a:lnTo>
                      <a:pt x="96016" y="56783"/>
                    </a:lnTo>
                    <a:lnTo>
                      <a:pt x="96096" y="56931"/>
                    </a:lnTo>
                    <a:lnTo>
                      <a:pt x="96176" y="57079"/>
                    </a:lnTo>
                    <a:lnTo>
                      <a:pt x="96256" y="57227"/>
                    </a:lnTo>
                    <a:lnTo>
                      <a:pt x="96417" y="57227"/>
                    </a:lnTo>
                    <a:lnTo>
                      <a:pt x="96497" y="57079"/>
                    </a:lnTo>
                    <a:lnTo>
                      <a:pt x="96737" y="56931"/>
                    </a:lnTo>
                    <a:lnTo>
                      <a:pt x="96898" y="56783"/>
                    </a:lnTo>
                    <a:lnTo>
                      <a:pt x="97018" y="56783"/>
                    </a:lnTo>
                    <a:lnTo>
                      <a:pt x="97098" y="56931"/>
                    </a:lnTo>
                    <a:lnTo>
                      <a:pt x="97179" y="57079"/>
                    </a:lnTo>
                    <a:lnTo>
                      <a:pt x="97259" y="57227"/>
                    </a:lnTo>
                    <a:lnTo>
                      <a:pt x="97179" y="57523"/>
                    </a:lnTo>
                    <a:lnTo>
                      <a:pt x="97179" y="57670"/>
                    </a:lnTo>
                    <a:lnTo>
                      <a:pt x="97098" y="57744"/>
                    </a:lnTo>
                    <a:lnTo>
                      <a:pt x="96978" y="57892"/>
                    </a:lnTo>
                    <a:lnTo>
                      <a:pt x="96898" y="58188"/>
                    </a:lnTo>
                    <a:lnTo>
                      <a:pt x="96818" y="58484"/>
                    </a:lnTo>
                    <a:lnTo>
                      <a:pt x="96818" y="58927"/>
                    </a:lnTo>
                    <a:lnTo>
                      <a:pt x="96818" y="59371"/>
                    </a:lnTo>
                    <a:lnTo>
                      <a:pt x="96898" y="60332"/>
                    </a:lnTo>
                    <a:lnTo>
                      <a:pt x="97018" y="61072"/>
                    </a:lnTo>
                    <a:lnTo>
                      <a:pt x="97018" y="61737"/>
                    </a:lnTo>
                    <a:lnTo>
                      <a:pt x="96978" y="62181"/>
                    </a:lnTo>
                    <a:lnTo>
                      <a:pt x="96898" y="62329"/>
                    </a:lnTo>
                    <a:lnTo>
                      <a:pt x="96898" y="62476"/>
                    </a:lnTo>
                    <a:lnTo>
                      <a:pt x="97018" y="62772"/>
                    </a:lnTo>
                    <a:lnTo>
                      <a:pt x="97098" y="62920"/>
                    </a:lnTo>
                    <a:lnTo>
                      <a:pt x="97259" y="62994"/>
                    </a:lnTo>
                    <a:lnTo>
                      <a:pt x="97419" y="63290"/>
                    </a:lnTo>
                    <a:lnTo>
                      <a:pt x="97500" y="63585"/>
                    </a:lnTo>
                    <a:lnTo>
                      <a:pt x="97500" y="63881"/>
                    </a:lnTo>
                    <a:lnTo>
                      <a:pt x="97419" y="64177"/>
                    </a:lnTo>
                    <a:lnTo>
                      <a:pt x="97500" y="64473"/>
                    </a:lnTo>
                    <a:lnTo>
                      <a:pt x="97580" y="64621"/>
                    </a:lnTo>
                    <a:lnTo>
                      <a:pt x="97740" y="64768"/>
                    </a:lnTo>
                    <a:lnTo>
                      <a:pt x="97941" y="64768"/>
                    </a:lnTo>
                    <a:lnTo>
                      <a:pt x="98181" y="64768"/>
                    </a:lnTo>
                    <a:lnTo>
                      <a:pt x="98342" y="64768"/>
                    </a:lnTo>
                    <a:lnTo>
                      <a:pt x="98502" y="64990"/>
                    </a:lnTo>
                    <a:lnTo>
                      <a:pt x="98582" y="65138"/>
                    </a:lnTo>
                    <a:lnTo>
                      <a:pt x="98663" y="65434"/>
                    </a:lnTo>
                    <a:lnTo>
                      <a:pt x="98743" y="65730"/>
                    </a:lnTo>
                    <a:lnTo>
                      <a:pt x="98823" y="66025"/>
                    </a:lnTo>
                    <a:lnTo>
                      <a:pt x="98903" y="66025"/>
                    </a:lnTo>
                    <a:lnTo>
                      <a:pt x="98943" y="66025"/>
                    </a:lnTo>
                    <a:lnTo>
                      <a:pt x="99104" y="65878"/>
                    </a:lnTo>
                    <a:lnTo>
                      <a:pt x="99184" y="66025"/>
                    </a:lnTo>
                    <a:lnTo>
                      <a:pt x="99264" y="66173"/>
                    </a:lnTo>
                    <a:lnTo>
                      <a:pt x="99344" y="66321"/>
                    </a:lnTo>
                    <a:lnTo>
                      <a:pt x="99344" y="66617"/>
                    </a:lnTo>
                    <a:lnTo>
                      <a:pt x="99425" y="66839"/>
                    </a:lnTo>
                    <a:lnTo>
                      <a:pt x="99585" y="66987"/>
                    </a:lnTo>
                    <a:lnTo>
                      <a:pt x="99665" y="66987"/>
                    </a:lnTo>
                    <a:lnTo>
                      <a:pt x="100026" y="66987"/>
                    </a:lnTo>
                    <a:lnTo>
                      <a:pt x="100508" y="66691"/>
                    </a:lnTo>
                    <a:lnTo>
                      <a:pt x="100868" y="66173"/>
                    </a:lnTo>
                    <a:lnTo>
                      <a:pt x="101029" y="65582"/>
                    </a:lnTo>
                    <a:lnTo>
                      <a:pt x="101109" y="65286"/>
                    </a:lnTo>
                    <a:lnTo>
                      <a:pt x="101189" y="64990"/>
                    </a:lnTo>
                    <a:lnTo>
                      <a:pt x="101350" y="64842"/>
                    </a:lnTo>
                    <a:lnTo>
                      <a:pt x="101510" y="64990"/>
                    </a:lnTo>
                    <a:lnTo>
                      <a:pt x="101751" y="65138"/>
                    </a:lnTo>
                    <a:lnTo>
                      <a:pt x="101831" y="65434"/>
                    </a:lnTo>
                    <a:lnTo>
                      <a:pt x="101871" y="65582"/>
                    </a:lnTo>
                    <a:lnTo>
                      <a:pt x="101951" y="65582"/>
                    </a:lnTo>
                    <a:lnTo>
                      <a:pt x="101951" y="65434"/>
                    </a:lnTo>
                    <a:lnTo>
                      <a:pt x="101951" y="65286"/>
                    </a:lnTo>
                    <a:lnTo>
                      <a:pt x="102032" y="65138"/>
                    </a:lnTo>
                    <a:lnTo>
                      <a:pt x="102032" y="64842"/>
                    </a:lnTo>
                    <a:lnTo>
                      <a:pt x="102112" y="64768"/>
                    </a:lnTo>
                    <a:lnTo>
                      <a:pt x="102192" y="64621"/>
                    </a:lnTo>
                    <a:lnTo>
                      <a:pt x="102352" y="64473"/>
                    </a:lnTo>
                    <a:lnTo>
                      <a:pt x="102433" y="64473"/>
                    </a:lnTo>
                    <a:lnTo>
                      <a:pt x="102513" y="64325"/>
                    </a:lnTo>
                    <a:lnTo>
                      <a:pt x="102513" y="64177"/>
                    </a:lnTo>
                    <a:lnTo>
                      <a:pt x="102513" y="64029"/>
                    </a:lnTo>
                    <a:lnTo>
                      <a:pt x="102513" y="63733"/>
                    </a:lnTo>
                    <a:lnTo>
                      <a:pt x="102513" y="63585"/>
                    </a:lnTo>
                    <a:lnTo>
                      <a:pt x="102513" y="63290"/>
                    </a:lnTo>
                    <a:lnTo>
                      <a:pt x="102593" y="62994"/>
                    </a:lnTo>
                    <a:lnTo>
                      <a:pt x="102754" y="62920"/>
                    </a:lnTo>
                    <a:lnTo>
                      <a:pt x="102794" y="62772"/>
                    </a:lnTo>
                    <a:lnTo>
                      <a:pt x="102874" y="62624"/>
                    </a:lnTo>
                    <a:lnTo>
                      <a:pt x="102954" y="62476"/>
                    </a:lnTo>
                    <a:lnTo>
                      <a:pt x="102954" y="62181"/>
                    </a:lnTo>
                    <a:lnTo>
                      <a:pt x="102874" y="61885"/>
                    </a:lnTo>
                    <a:lnTo>
                      <a:pt x="102754" y="61589"/>
                    </a:lnTo>
                    <a:lnTo>
                      <a:pt x="102754" y="61441"/>
                    </a:lnTo>
                    <a:lnTo>
                      <a:pt x="102794" y="61293"/>
                    </a:lnTo>
                    <a:lnTo>
                      <a:pt x="102874" y="61219"/>
                    </a:lnTo>
                    <a:lnTo>
                      <a:pt x="103034" y="61072"/>
                    </a:lnTo>
                    <a:lnTo>
                      <a:pt x="103195" y="60776"/>
                    </a:lnTo>
                    <a:lnTo>
                      <a:pt x="103275" y="60332"/>
                    </a:lnTo>
                    <a:lnTo>
                      <a:pt x="103435" y="59889"/>
                    </a:lnTo>
                    <a:lnTo>
                      <a:pt x="103516" y="59371"/>
                    </a:lnTo>
                    <a:lnTo>
                      <a:pt x="103596" y="58927"/>
                    </a:lnTo>
                    <a:lnTo>
                      <a:pt x="103756" y="58632"/>
                    </a:lnTo>
                    <a:lnTo>
                      <a:pt x="103796" y="58632"/>
                    </a:lnTo>
                    <a:lnTo>
                      <a:pt x="103877" y="58780"/>
                    </a:lnTo>
                    <a:lnTo>
                      <a:pt x="103957" y="59075"/>
                    </a:lnTo>
                    <a:lnTo>
                      <a:pt x="104117" y="59593"/>
                    </a:lnTo>
                    <a:lnTo>
                      <a:pt x="104278" y="60036"/>
                    </a:lnTo>
                    <a:lnTo>
                      <a:pt x="104518" y="60480"/>
                    </a:lnTo>
                    <a:lnTo>
                      <a:pt x="104598" y="60924"/>
                    </a:lnTo>
                    <a:lnTo>
                      <a:pt x="104679" y="61293"/>
                    </a:lnTo>
                    <a:lnTo>
                      <a:pt x="104799" y="62033"/>
                    </a:lnTo>
                    <a:lnTo>
                      <a:pt x="105200" y="62772"/>
                    </a:lnTo>
                    <a:lnTo>
                      <a:pt x="105521" y="63438"/>
                    </a:lnTo>
                    <a:lnTo>
                      <a:pt x="105601" y="64029"/>
                    </a:lnTo>
                    <a:lnTo>
                      <a:pt x="105681" y="64473"/>
                    </a:lnTo>
                    <a:lnTo>
                      <a:pt x="105721" y="64768"/>
                    </a:lnTo>
                    <a:lnTo>
                      <a:pt x="105882" y="64990"/>
                    </a:lnTo>
                    <a:lnTo>
                      <a:pt x="105962" y="65434"/>
                    </a:lnTo>
                    <a:lnTo>
                      <a:pt x="106122" y="65730"/>
                    </a:lnTo>
                    <a:lnTo>
                      <a:pt x="106122" y="66025"/>
                    </a:lnTo>
                    <a:lnTo>
                      <a:pt x="106203" y="66321"/>
                    </a:lnTo>
                    <a:lnTo>
                      <a:pt x="106283" y="66617"/>
                    </a:lnTo>
                    <a:lnTo>
                      <a:pt x="106443" y="66839"/>
                    </a:lnTo>
                    <a:lnTo>
                      <a:pt x="106604" y="67134"/>
                    </a:lnTo>
                    <a:lnTo>
                      <a:pt x="106684" y="67430"/>
                    </a:lnTo>
                    <a:lnTo>
                      <a:pt x="106684" y="67578"/>
                    </a:lnTo>
                    <a:lnTo>
                      <a:pt x="106804" y="67874"/>
                    </a:lnTo>
                    <a:lnTo>
                      <a:pt x="106965" y="68170"/>
                    </a:lnTo>
                    <a:lnTo>
                      <a:pt x="107205" y="68391"/>
                    </a:lnTo>
                    <a:lnTo>
                      <a:pt x="107366" y="68687"/>
                    </a:lnTo>
                    <a:lnTo>
                      <a:pt x="107526" y="68983"/>
                    </a:lnTo>
                    <a:lnTo>
                      <a:pt x="107526" y="69279"/>
                    </a:lnTo>
                    <a:lnTo>
                      <a:pt x="107526" y="69574"/>
                    </a:lnTo>
                    <a:lnTo>
                      <a:pt x="107446" y="69870"/>
                    </a:lnTo>
                    <a:lnTo>
                      <a:pt x="107526" y="70240"/>
                    </a:lnTo>
                    <a:lnTo>
                      <a:pt x="107606" y="70388"/>
                    </a:lnTo>
                    <a:lnTo>
                      <a:pt x="107647" y="70536"/>
                    </a:lnTo>
                    <a:lnTo>
                      <a:pt x="107807" y="70536"/>
                    </a:lnTo>
                    <a:lnTo>
                      <a:pt x="107967" y="70683"/>
                    </a:lnTo>
                    <a:lnTo>
                      <a:pt x="108128" y="70831"/>
                    </a:lnTo>
                    <a:lnTo>
                      <a:pt x="108208" y="71127"/>
                    </a:lnTo>
                    <a:lnTo>
                      <a:pt x="108288" y="71423"/>
                    </a:lnTo>
                    <a:lnTo>
                      <a:pt x="108208" y="71719"/>
                    </a:lnTo>
                    <a:lnTo>
                      <a:pt x="108128" y="71940"/>
                    </a:lnTo>
                    <a:lnTo>
                      <a:pt x="107967" y="72236"/>
                    </a:lnTo>
                    <a:lnTo>
                      <a:pt x="107807" y="72532"/>
                    </a:lnTo>
                    <a:lnTo>
                      <a:pt x="107647" y="72680"/>
                    </a:lnTo>
                    <a:lnTo>
                      <a:pt x="107526" y="72828"/>
                    </a:lnTo>
                    <a:lnTo>
                      <a:pt x="107366" y="72828"/>
                    </a:lnTo>
                    <a:lnTo>
                      <a:pt x="107125" y="72680"/>
                    </a:lnTo>
                    <a:lnTo>
                      <a:pt x="106965" y="72532"/>
                    </a:lnTo>
                    <a:lnTo>
                      <a:pt x="106804" y="72532"/>
                    </a:lnTo>
                    <a:lnTo>
                      <a:pt x="106724" y="72532"/>
                    </a:lnTo>
                    <a:lnTo>
                      <a:pt x="106604" y="72680"/>
                    </a:lnTo>
                    <a:lnTo>
                      <a:pt x="106604" y="72828"/>
                    </a:lnTo>
                    <a:lnTo>
                      <a:pt x="106684" y="73123"/>
                    </a:lnTo>
                    <a:lnTo>
                      <a:pt x="106724" y="73271"/>
                    </a:lnTo>
                    <a:lnTo>
                      <a:pt x="106965" y="73419"/>
                    </a:lnTo>
                    <a:lnTo>
                      <a:pt x="107647" y="73937"/>
                    </a:lnTo>
                    <a:lnTo>
                      <a:pt x="108368" y="74824"/>
                    </a:lnTo>
                    <a:lnTo>
                      <a:pt x="108890" y="75637"/>
                    </a:lnTo>
                    <a:lnTo>
                      <a:pt x="109291" y="76672"/>
                    </a:lnTo>
                    <a:lnTo>
                      <a:pt x="109371" y="77116"/>
                    </a:lnTo>
                    <a:lnTo>
                      <a:pt x="109532" y="77486"/>
                    </a:lnTo>
                    <a:lnTo>
                      <a:pt x="109652" y="77781"/>
                    </a:lnTo>
                    <a:lnTo>
                      <a:pt x="109812" y="77929"/>
                    </a:lnTo>
                    <a:lnTo>
                      <a:pt x="109973" y="77929"/>
                    </a:lnTo>
                    <a:lnTo>
                      <a:pt x="110213" y="77781"/>
                    </a:lnTo>
                    <a:lnTo>
                      <a:pt x="110374" y="77634"/>
                    </a:lnTo>
                    <a:lnTo>
                      <a:pt x="110534" y="77634"/>
                    </a:lnTo>
                    <a:lnTo>
                      <a:pt x="110574" y="77781"/>
                    </a:lnTo>
                    <a:lnTo>
                      <a:pt x="110655" y="77929"/>
                    </a:lnTo>
                    <a:lnTo>
                      <a:pt x="110735" y="78077"/>
                    </a:lnTo>
                    <a:lnTo>
                      <a:pt x="110815" y="78225"/>
                    </a:lnTo>
                    <a:lnTo>
                      <a:pt x="110895" y="78225"/>
                    </a:lnTo>
                    <a:lnTo>
                      <a:pt x="111056" y="78077"/>
                    </a:lnTo>
                    <a:lnTo>
                      <a:pt x="111377" y="78077"/>
                    </a:lnTo>
                    <a:lnTo>
                      <a:pt x="111657" y="78521"/>
                    </a:lnTo>
                    <a:lnTo>
                      <a:pt x="112139" y="79038"/>
                    </a:lnTo>
                    <a:lnTo>
                      <a:pt x="112580" y="79186"/>
                    </a:lnTo>
                    <a:lnTo>
                      <a:pt x="112901" y="79186"/>
                    </a:lnTo>
                    <a:lnTo>
                      <a:pt x="113141" y="79186"/>
                    </a:lnTo>
                    <a:lnTo>
                      <a:pt x="113382" y="79482"/>
                    </a:lnTo>
                    <a:lnTo>
                      <a:pt x="113502" y="79778"/>
                    </a:lnTo>
                    <a:lnTo>
                      <a:pt x="113582" y="80073"/>
                    </a:lnTo>
                    <a:lnTo>
                      <a:pt x="113502" y="80369"/>
                    </a:lnTo>
                    <a:lnTo>
                      <a:pt x="113302" y="80665"/>
                    </a:lnTo>
                    <a:lnTo>
                      <a:pt x="112981" y="80813"/>
                    </a:lnTo>
                    <a:lnTo>
                      <a:pt x="112500" y="80887"/>
                    </a:lnTo>
                    <a:lnTo>
                      <a:pt x="112058" y="81330"/>
                    </a:lnTo>
                    <a:lnTo>
                      <a:pt x="111737" y="81626"/>
                    </a:lnTo>
                    <a:lnTo>
                      <a:pt x="111537" y="81774"/>
                    </a:lnTo>
                    <a:lnTo>
                      <a:pt x="111377" y="81922"/>
                    </a:lnTo>
                    <a:lnTo>
                      <a:pt x="111216" y="81922"/>
                    </a:lnTo>
                    <a:lnTo>
                      <a:pt x="111056" y="81922"/>
                    </a:lnTo>
                    <a:lnTo>
                      <a:pt x="110975" y="82070"/>
                    </a:lnTo>
                    <a:lnTo>
                      <a:pt x="110815" y="82218"/>
                    </a:lnTo>
                    <a:lnTo>
                      <a:pt x="110655" y="82513"/>
                    </a:lnTo>
                    <a:lnTo>
                      <a:pt x="110574" y="82661"/>
                    </a:lnTo>
                    <a:lnTo>
                      <a:pt x="110454" y="82661"/>
                    </a:lnTo>
                    <a:lnTo>
                      <a:pt x="110294" y="82661"/>
                    </a:lnTo>
                    <a:lnTo>
                      <a:pt x="110213" y="82735"/>
                    </a:lnTo>
                    <a:lnTo>
                      <a:pt x="110053" y="82883"/>
                    </a:lnTo>
                    <a:lnTo>
                      <a:pt x="109973" y="83031"/>
                    </a:lnTo>
                    <a:lnTo>
                      <a:pt x="109893" y="83179"/>
                    </a:lnTo>
                    <a:lnTo>
                      <a:pt x="109893" y="83475"/>
                    </a:lnTo>
                    <a:lnTo>
                      <a:pt x="109812" y="83770"/>
                    </a:lnTo>
                    <a:lnTo>
                      <a:pt x="109893" y="83918"/>
                    </a:lnTo>
                    <a:lnTo>
                      <a:pt x="109893" y="84066"/>
                    </a:lnTo>
                    <a:lnTo>
                      <a:pt x="109973" y="84214"/>
                    </a:lnTo>
                    <a:lnTo>
                      <a:pt x="110053" y="84214"/>
                    </a:lnTo>
                    <a:lnTo>
                      <a:pt x="110213" y="84066"/>
                    </a:lnTo>
                    <a:lnTo>
                      <a:pt x="110374" y="83918"/>
                    </a:lnTo>
                    <a:lnTo>
                      <a:pt x="110655" y="83475"/>
                    </a:lnTo>
                    <a:lnTo>
                      <a:pt x="110895" y="83327"/>
                    </a:lnTo>
                    <a:lnTo>
                      <a:pt x="111056" y="83327"/>
                    </a:lnTo>
                    <a:lnTo>
                      <a:pt x="111296" y="83179"/>
                    </a:lnTo>
                    <a:lnTo>
                      <a:pt x="111657" y="82735"/>
                    </a:lnTo>
                    <a:lnTo>
                      <a:pt x="112219" y="82070"/>
                    </a:lnTo>
                    <a:lnTo>
                      <a:pt x="112820" y="81774"/>
                    </a:lnTo>
                    <a:lnTo>
                      <a:pt x="113382" y="81626"/>
                    </a:lnTo>
                    <a:lnTo>
                      <a:pt x="113743" y="81922"/>
                    </a:lnTo>
                    <a:lnTo>
                      <a:pt x="113823" y="82070"/>
                    </a:lnTo>
                    <a:lnTo>
                      <a:pt x="113903" y="82218"/>
                    </a:lnTo>
                    <a:lnTo>
                      <a:pt x="113903" y="82513"/>
                    </a:lnTo>
                    <a:lnTo>
                      <a:pt x="113823" y="82735"/>
                    </a:lnTo>
                    <a:lnTo>
                      <a:pt x="113743" y="83031"/>
                    </a:lnTo>
                    <a:lnTo>
                      <a:pt x="113663" y="83179"/>
                    </a:lnTo>
                    <a:lnTo>
                      <a:pt x="113663" y="83475"/>
                    </a:lnTo>
                    <a:lnTo>
                      <a:pt x="113663" y="83622"/>
                    </a:lnTo>
                    <a:lnTo>
                      <a:pt x="113743" y="83770"/>
                    </a:lnTo>
                    <a:lnTo>
                      <a:pt x="113823" y="83918"/>
                    </a:lnTo>
                    <a:lnTo>
                      <a:pt x="114144" y="83770"/>
                    </a:lnTo>
                    <a:lnTo>
                      <a:pt x="114425" y="83327"/>
                    </a:lnTo>
                    <a:lnTo>
                      <a:pt x="114665" y="83031"/>
                    </a:lnTo>
                    <a:lnTo>
                      <a:pt x="114986" y="83031"/>
                    </a:lnTo>
                    <a:lnTo>
                      <a:pt x="115307" y="83475"/>
                    </a:lnTo>
                    <a:lnTo>
                      <a:pt x="115508" y="83918"/>
                    </a:lnTo>
                    <a:lnTo>
                      <a:pt x="115668" y="84214"/>
                    </a:lnTo>
                    <a:lnTo>
                      <a:pt x="115828" y="84436"/>
                    </a:lnTo>
                    <a:lnTo>
                      <a:pt x="115909" y="84584"/>
                    </a:lnTo>
                    <a:lnTo>
                      <a:pt x="115989" y="84731"/>
                    </a:lnTo>
                    <a:lnTo>
                      <a:pt x="116069" y="84879"/>
                    </a:lnTo>
                    <a:lnTo>
                      <a:pt x="116069" y="85175"/>
                    </a:lnTo>
                    <a:lnTo>
                      <a:pt x="115989" y="85471"/>
                    </a:lnTo>
                    <a:lnTo>
                      <a:pt x="115909" y="86062"/>
                    </a:lnTo>
                    <a:lnTo>
                      <a:pt x="115748" y="86284"/>
                    </a:lnTo>
                    <a:lnTo>
                      <a:pt x="115588" y="86580"/>
                    </a:lnTo>
                    <a:lnTo>
                      <a:pt x="115427" y="86876"/>
                    </a:lnTo>
                    <a:lnTo>
                      <a:pt x="115227" y="86876"/>
                    </a:lnTo>
                    <a:lnTo>
                      <a:pt x="115066" y="87024"/>
                    </a:lnTo>
                    <a:lnTo>
                      <a:pt x="114986" y="87024"/>
                    </a:lnTo>
                    <a:lnTo>
                      <a:pt x="115066" y="87171"/>
                    </a:lnTo>
                    <a:lnTo>
                      <a:pt x="115147" y="87319"/>
                    </a:lnTo>
                    <a:lnTo>
                      <a:pt x="115227" y="87467"/>
                    </a:lnTo>
                    <a:lnTo>
                      <a:pt x="115427" y="87615"/>
                    </a:lnTo>
                    <a:lnTo>
                      <a:pt x="115588" y="87615"/>
                    </a:lnTo>
                    <a:lnTo>
                      <a:pt x="115748" y="87763"/>
                    </a:lnTo>
                    <a:lnTo>
                      <a:pt x="115909" y="87911"/>
                    </a:lnTo>
                    <a:lnTo>
                      <a:pt x="115989" y="87985"/>
                    </a:lnTo>
                    <a:lnTo>
                      <a:pt x="115989" y="88133"/>
                    </a:lnTo>
                    <a:lnTo>
                      <a:pt x="115909" y="88428"/>
                    </a:lnTo>
                    <a:lnTo>
                      <a:pt x="115668" y="88724"/>
                    </a:lnTo>
                    <a:lnTo>
                      <a:pt x="115387" y="89316"/>
                    </a:lnTo>
                    <a:lnTo>
                      <a:pt x="114906" y="89981"/>
                    </a:lnTo>
                    <a:lnTo>
                      <a:pt x="114425" y="90573"/>
                    </a:lnTo>
                    <a:lnTo>
                      <a:pt x="113823" y="90868"/>
                    </a:lnTo>
                    <a:lnTo>
                      <a:pt x="112981" y="90720"/>
                    </a:lnTo>
                    <a:lnTo>
                      <a:pt x="112459" y="91016"/>
                    </a:lnTo>
                    <a:lnTo>
                      <a:pt x="111978" y="91829"/>
                    </a:lnTo>
                    <a:lnTo>
                      <a:pt x="111537" y="92717"/>
                    </a:lnTo>
                    <a:lnTo>
                      <a:pt x="110815" y="93530"/>
                    </a:lnTo>
                    <a:lnTo>
                      <a:pt x="110133" y="94269"/>
                    </a:lnTo>
                    <a:lnTo>
                      <a:pt x="109532" y="94565"/>
                    </a:lnTo>
                    <a:lnTo>
                      <a:pt x="109050" y="94565"/>
                    </a:lnTo>
                    <a:lnTo>
                      <a:pt x="108288" y="94565"/>
                    </a:lnTo>
                    <a:lnTo>
                      <a:pt x="107205" y="94565"/>
                    </a:lnTo>
                    <a:lnTo>
                      <a:pt x="105882" y="94565"/>
                    </a:lnTo>
                    <a:lnTo>
                      <a:pt x="104679" y="94565"/>
                    </a:lnTo>
                    <a:lnTo>
                      <a:pt x="103435" y="94713"/>
                    </a:lnTo>
                    <a:lnTo>
                      <a:pt x="102352" y="94861"/>
                    </a:lnTo>
                    <a:lnTo>
                      <a:pt x="101510" y="95009"/>
                    </a:lnTo>
                    <a:lnTo>
                      <a:pt x="101109" y="95231"/>
                    </a:lnTo>
                    <a:lnTo>
                      <a:pt x="100828" y="95822"/>
                    </a:lnTo>
                    <a:lnTo>
                      <a:pt x="100508" y="96266"/>
                    </a:lnTo>
                    <a:lnTo>
                      <a:pt x="100347" y="96709"/>
                    </a:lnTo>
                    <a:lnTo>
                      <a:pt x="100187" y="97079"/>
                    </a:lnTo>
                    <a:lnTo>
                      <a:pt x="100106" y="97523"/>
                    </a:lnTo>
                    <a:lnTo>
                      <a:pt x="99946" y="97818"/>
                    </a:lnTo>
                    <a:lnTo>
                      <a:pt x="99585" y="97818"/>
                    </a:lnTo>
                    <a:lnTo>
                      <a:pt x="99184" y="97966"/>
                    </a:lnTo>
                    <a:lnTo>
                      <a:pt x="98743" y="98262"/>
                    </a:lnTo>
                    <a:lnTo>
                      <a:pt x="98262" y="98927"/>
                    </a:lnTo>
                    <a:lnTo>
                      <a:pt x="97901" y="99963"/>
                    </a:lnTo>
                    <a:lnTo>
                      <a:pt x="97419" y="100776"/>
                    </a:lnTo>
                    <a:lnTo>
                      <a:pt x="97098" y="101367"/>
                    </a:lnTo>
                    <a:lnTo>
                      <a:pt x="96818" y="101515"/>
                    </a:lnTo>
                    <a:lnTo>
                      <a:pt x="96737" y="101515"/>
                    </a:lnTo>
                    <a:lnTo>
                      <a:pt x="96657" y="101515"/>
                    </a:lnTo>
                    <a:lnTo>
                      <a:pt x="96657" y="101663"/>
                    </a:lnTo>
                    <a:lnTo>
                      <a:pt x="96657" y="101959"/>
                    </a:lnTo>
                    <a:lnTo>
                      <a:pt x="96657" y="102107"/>
                    </a:lnTo>
                    <a:lnTo>
                      <a:pt x="96657" y="102329"/>
                    </a:lnTo>
                    <a:lnTo>
                      <a:pt x="96577" y="102624"/>
                    </a:lnTo>
                    <a:lnTo>
                      <a:pt x="96336" y="103216"/>
                    </a:lnTo>
                    <a:lnTo>
                      <a:pt x="96016" y="103659"/>
                    </a:lnTo>
                    <a:lnTo>
                      <a:pt x="95655" y="104177"/>
                    </a:lnTo>
                    <a:lnTo>
                      <a:pt x="95334" y="104768"/>
                    </a:lnTo>
                    <a:lnTo>
                      <a:pt x="95173" y="105212"/>
                    </a:lnTo>
                    <a:lnTo>
                      <a:pt x="95334" y="105360"/>
                    </a:lnTo>
                    <a:lnTo>
                      <a:pt x="95655" y="105064"/>
                    </a:lnTo>
                    <a:lnTo>
                      <a:pt x="96096" y="104325"/>
                    </a:lnTo>
                    <a:lnTo>
                      <a:pt x="96577" y="103364"/>
                    </a:lnTo>
                    <a:lnTo>
                      <a:pt x="97179" y="102329"/>
                    </a:lnTo>
                    <a:lnTo>
                      <a:pt x="97740" y="101367"/>
                    </a:lnTo>
                    <a:lnTo>
                      <a:pt x="98262" y="100628"/>
                    </a:lnTo>
                    <a:lnTo>
                      <a:pt x="98823" y="100258"/>
                    </a:lnTo>
                    <a:lnTo>
                      <a:pt x="99505" y="99667"/>
                    </a:lnTo>
                    <a:lnTo>
                      <a:pt x="100427" y="99075"/>
                    </a:lnTo>
                    <a:lnTo>
                      <a:pt x="101350" y="98558"/>
                    </a:lnTo>
                    <a:lnTo>
                      <a:pt x="102192" y="98262"/>
                    </a:lnTo>
                    <a:lnTo>
                      <a:pt x="103034" y="98114"/>
                    </a:lnTo>
                    <a:lnTo>
                      <a:pt x="103676" y="98262"/>
                    </a:lnTo>
                    <a:lnTo>
                      <a:pt x="104117" y="98927"/>
                    </a:lnTo>
                    <a:lnTo>
                      <a:pt x="104278" y="99815"/>
                    </a:lnTo>
                    <a:lnTo>
                      <a:pt x="104197" y="100628"/>
                    </a:lnTo>
                    <a:lnTo>
                      <a:pt x="103957" y="101072"/>
                    </a:lnTo>
                    <a:lnTo>
                      <a:pt x="103596" y="101515"/>
                    </a:lnTo>
                    <a:lnTo>
                      <a:pt x="103114" y="101811"/>
                    </a:lnTo>
                    <a:lnTo>
                      <a:pt x="102754" y="102107"/>
                    </a:lnTo>
                    <a:lnTo>
                      <a:pt x="102593" y="102329"/>
                    </a:lnTo>
                    <a:lnTo>
                      <a:pt x="102433" y="102624"/>
                    </a:lnTo>
                    <a:lnTo>
                      <a:pt x="102352" y="102920"/>
                    </a:lnTo>
                    <a:lnTo>
                      <a:pt x="102352" y="103068"/>
                    </a:lnTo>
                    <a:lnTo>
                      <a:pt x="102433" y="103364"/>
                    </a:lnTo>
                    <a:lnTo>
                      <a:pt x="102593" y="103364"/>
                    </a:lnTo>
                    <a:lnTo>
                      <a:pt x="102754" y="103364"/>
                    </a:lnTo>
                    <a:lnTo>
                      <a:pt x="102874" y="103068"/>
                    </a:lnTo>
                    <a:lnTo>
                      <a:pt x="103114" y="102772"/>
                    </a:lnTo>
                    <a:lnTo>
                      <a:pt x="103275" y="102624"/>
                    </a:lnTo>
                    <a:lnTo>
                      <a:pt x="103435" y="102624"/>
                    </a:lnTo>
                    <a:lnTo>
                      <a:pt x="103596" y="102772"/>
                    </a:lnTo>
                    <a:lnTo>
                      <a:pt x="103676" y="102920"/>
                    </a:lnTo>
                    <a:lnTo>
                      <a:pt x="103676" y="103216"/>
                    </a:lnTo>
                    <a:lnTo>
                      <a:pt x="103676" y="103512"/>
                    </a:lnTo>
                    <a:lnTo>
                      <a:pt x="103516" y="103955"/>
                    </a:lnTo>
                    <a:lnTo>
                      <a:pt x="103275" y="104473"/>
                    </a:lnTo>
                    <a:lnTo>
                      <a:pt x="103275" y="105064"/>
                    </a:lnTo>
                    <a:lnTo>
                      <a:pt x="103435" y="105508"/>
                    </a:lnTo>
                    <a:lnTo>
                      <a:pt x="103596" y="105878"/>
                    </a:lnTo>
                    <a:lnTo>
                      <a:pt x="103676" y="106469"/>
                    </a:lnTo>
                    <a:lnTo>
                      <a:pt x="103796" y="107060"/>
                    </a:lnTo>
                    <a:lnTo>
                      <a:pt x="104197" y="107504"/>
                    </a:lnTo>
                    <a:lnTo>
                      <a:pt x="104598" y="107874"/>
                    </a:lnTo>
                    <a:lnTo>
                      <a:pt x="104959" y="108170"/>
                    </a:lnTo>
                    <a:lnTo>
                      <a:pt x="105120" y="108613"/>
                    </a:lnTo>
                    <a:lnTo>
                      <a:pt x="105360" y="109057"/>
                    </a:lnTo>
                    <a:lnTo>
                      <a:pt x="105882" y="109426"/>
                    </a:lnTo>
                    <a:lnTo>
                      <a:pt x="106524" y="109574"/>
                    </a:lnTo>
                    <a:lnTo>
                      <a:pt x="107125" y="109574"/>
                    </a:lnTo>
                    <a:lnTo>
                      <a:pt x="107526" y="109426"/>
                    </a:lnTo>
                    <a:lnTo>
                      <a:pt x="107727" y="109353"/>
                    </a:lnTo>
                    <a:lnTo>
                      <a:pt x="107807" y="109353"/>
                    </a:lnTo>
                    <a:lnTo>
                      <a:pt x="107967" y="109353"/>
                    </a:lnTo>
                    <a:lnTo>
                      <a:pt x="108048" y="109205"/>
                    </a:lnTo>
                    <a:lnTo>
                      <a:pt x="108048" y="109057"/>
                    </a:lnTo>
                    <a:lnTo>
                      <a:pt x="108128" y="108909"/>
                    </a:lnTo>
                    <a:lnTo>
                      <a:pt x="108128" y="108317"/>
                    </a:lnTo>
                    <a:lnTo>
                      <a:pt x="108128" y="108170"/>
                    </a:lnTo>
                    <a:lnTo>
                      <a:pt x="108288" y="108022"/>
                    </a:lnTo>
                    <a:lnTo>
                      <a:pt x="108449" y="107726"/>
                    </a:lnTo>
                    <a:lnTo>
                      <a:pt x="108609" y="107652"/>
                    </a:lnTo>
                    <a:lnTo>
                      <a:pt x="108729" y="107356"/>
                    </a:lnTo>
                    <a:lnTo>
                      <a:pt x="108810" y="106913"/>
                    </a:lnTo>
                    <a:lnTo>
                      <a:pt x="108810" y="106765"/>
                    </a:lnTo>
                    <a:lnTo>
                      <a:pt x="108890" y="106469"/>
                    </a:lnTo>
                    <a:lnTo>
                      <a:pt x="109050" y="106173"/>
                    </a:lnTo>
                    <a:lnTo>
                      <a:pt x="109211" y="106025"/>
                    </a:lnTo>
                    <a:lnTo>
                      <a:pt x="109371" y="105878"/>
                    </a:lnTo>
                    <a:lnTo>
                      <a:pt x="109532" y="105804"/>
                    </a:lnTo>
                    <a:lnTo>
                      <a:pt x="109612" y="105804"/>
                    </a:lnTo>
                    <a:lnTo>
                      <a:pt x="109652" y="105804"/>
                    </a:lnTo>
                    <a:lnTo>
                      <a:pt x="109732" y="105878"/>
                    </a:lnTo>
                    <a:lnTo>
                      <a:pt x="109652" y="106173"/>
                    </a:lnTo>
                    <a:lnTo>
                      <a:pt x="109652" y="106469"/>
                    </a:lnTo>
                    <a:lnTo>
                      <a:pt x="109612" y="106765"/>
                    </a:lnTo>
                    <a:lnTo>
                      <a:pt x="109532" y="107060"/>
                    </a:lnTo>
                    <a:lnTo>
                      <a:pt x="109532" y="107356"/>
                    </a:lnTo>
                    <a:lnTo>
                      <a:pt x="109612" y="107504"/>
                    </a:lnTo>
                    <a:lnTo>
                      <a:pt x="109612" y="107652"/>
                    </a:lnTo>
                    <a:lnTo>
                      <a:pt x="109732" y="107652"/>
                    </a:lnTo>
                    <a:lnTo>
                      <a:pt x="109893" y="107652"/>
                    </a:lnTo>
                    <a:lnTo>
                      <a:pt x="110133" y="107726"/>
                    </a:lnTo>
                    <a:lnTo>
                      <a:pt x="110294" y="107874"/>
                    </a:lnTo>
                    <a:lnTo>
                      <a:pt x="110374" y="108022"/>
                    </a:lnTo>
                    <a:lnTo>
                      <a:pt x="110454" y="108170"/>
                    </a:lnTo>
                    <a:lnTo>
                      <a:pt x="110454" y="108465"/>
                    </a:lnTo>
                    <a:lnTo>
                      <a:pt x="110294" y="108613"/>
                    </a:lnTo>
                    <a:lnTo>
                      <a:pt x="109893" y="109057"/>
                    </a:lnTo>
                    <a:lnTo>
                      <a:pt x="109451" y="109205"/>
                    </a:lnTo>
                    <a:lnTo>
                      <a:pt x="108970" y="109353"/>
                    </a:lnTo>
                    <a:lnTo>
                      <a:pt x="108609" y="109574"/>
                    </a:lnTo>
                    <a:lnTo>
                      <a:pt x="108449" y="109870"/>
                    </a:lnTo>
                    <a:lnTo>
                      <a:pt x="108529" y="110018"/>
                    </a:lnTo>
                    <a:lnTo>
                      <a:pt x="108529" y="110314"/>
                    </a:lnTo>
                    <a:lnTo>
                      <a:pt x="108609" y="110462"/>
                    </a:lnTo>
                    <a:lnTo>
                      <a:pt x="108609" y="110609"/>
                    </a:lnTo>
                    <a:lnTo>
                      <a:pt x="108609" y="110757"/>
                    </a:lnTo>
                    <a:lnTo>
                      <a:pt x="108529" y="110905"/>
                    </a:lnTo>
                    <a:lnTo>
                      <a:pt x="108449" y="111053"/>
                    </a:lnTo>
                    <a:lnTo>
                      <a:pt x="108208" y="111201"/>
                    </a:lnTo>
                    <a:lnTo>
                      <a:pt x="107647" y="111423"/>
                    </a:lnTo>
                    <a:lnTo>
                      <a:pt x="106965" y="111866"/>
                    </a:lnTo>
                    <a:lnTo>
                      <a:pt x="106283" y="112310"/>
                    </a:lnTo>
                    <a:lnTo>
                      <a:pt x="105601" y="112606"/>
                    </a:lnTo>
                    <a:lnTo>
                      <a:pt x="105040" y="112754"/>
                    </a:lnTo>
                    <a:lnTo>
                      <a:pt x="104679" y="112902"/>
                    </a:lnTo>
                    <a:lnTo>
                      <a:pt x="104438" y="113271"/>
                    </a:lnTo>
                    <a:lnTo>
                      <a:pt x="104197" y="114011"/>
                    </a:lnTo>
                    <a:lnTo>
                      <a:pt x="103796" y="114750"/>
                    </a:lnTo>
                    <a:lnTo>
                      <a:pt x="103114" y="115563"/>
                    </a:lnTo>
                    <a:lnTo>
                      <a:pt x="102593" y="115711"/>
                    </a:lnTo>
                    <a:lnTo>
                      <a:pt x="102032" y="115268"/>
                    </a:lnTo>
                    <a:lnTo>
                      <a:pt x="101831" y="114824"/>
                    </a:lnTo>
                    <a:lnTo>
                      <a:pt x="101671" y="114454"/>
                    </a:lnTo>
                    <a:lnTo>
                      <a:pt x="101671" y="114011"/>
                    </a:lnTo>
                    <a:lnTo>
                      <a:pt x="101831" y="113419"/>
                    </a:lnTo>
                    <a:lnTo>
                      <a:pt x="102192" y="112606"/>
                    </a:lnTo>
                    <a:lnTo>
                      <a:pt x="102754" y="111719"/>
                    </a:lnTo>
                    <a:lnTo>
                      <a:pt x="103114" y="111201"/>
                    </a:lnTo>
                    <a:lnTo>
                      <a:pt x="103516" y="110905"/>
                    </a:lnTo>
                    <a:lnTo>
                      <a:pt x="103877" y="110905"/>
                    </a:lnTo>
                    <a:lnTo>
                      <a:pt x="104117" y="110905"/>
                    </a:lnTo>
                    <a:lnTo>
                      <a:pt x="104358" y="110905"/>
                    </a:lnTo>
                    <a:lnTo>
                      <a:pt x="104598" y="110905"/>
                    </a:lnTo>
                    <a:lnTo>
                      <a:pt x="104799" y="110757"/>
                    </a:lnTo>
                    <a:lnTo>
                      <a:pt x="104959" y="110757"/>
                    </a:lnTo>
                    <a:lnTo>
                      <a:pt x="105120" y="110609"/>
                    </a:lnTo>
                    <a:lnTo>
                      <a:pt x="105200" y="110609"/>
                    </a:lnTo>
                    <a:lnTo>
                      <a:pt x="105200" y="110462"/>
                    </a:lnTo>
                    <a:lnTo>
                      <a:pt x="105120" y="110462"/>
                    </a:lnTo>
                    <a:lnTo>
                      <a:pt x="104879" y="110462"/>
                    </a:lnTo>
                    <a:lnTo>
                      <a:pt x="104598" y="110462"/>
                    </a:lnTo>
                    <a:lnTo>
                      <a:pt x="104358" y="110314"/>
                    </a:lnTo>
                    <a:lnTo>
                      <a:pt x="104037" y="110314"/>
                    </a:lnTo>
                    <a:lnTo>
                      <a:pt x="103796" y="110166"/>
                    </a:lnTo>
                    <a:lnTo>
                      <a:pt x="103676" y="110018"/>
                    </a:lnTo>
                    <a:lnTo>
                      <a:pt x="103596" y="109870"/>
                    </a:lnTo>
                    <a:lnTo>
                      <a:pt x="103596" y="109574"/>
                    </a:lnTo>
                    <a:lnTo>
                      <a:pt x="103756" y="109574"/>
                    </a:lnTo>
                    <a:lnTo>
                      <a:pt x="103796" y="109426"/>
                    </a:lnTo>
                    <a:lnTo>
                      <a:pt x="103877" y="109205"/>
                    </a:lnTo>
                    <a:lnTo>
                      <a:pt x="103957" y="108909"/>
                    </a:lnTo>
                    <a:lnTo>
                      <a:pt x="103877" y="108613"/>
                    </a:lnTo>
                    <a:lnTo>
                      <a:pt x="103877" y="108465"/>
                    </a:lnTo>
                    <a:lnTo>
                      <a:pt x="103796" y="108317"/>
                    </a:lnTo>
                    <a:lnTo>
                      <a:pt x="103756" y="108317"/>
                    </a:lnTo>
                    <a:lnTo>
                      <a:pt x="103596" y="108465"/>
                    </a:lnTo>
                    <a:lnTo>
                      <a:pt x="103355" y="109205"/>
                    </a:lnTo>
                    <a:lnTo>
                      <a:pt x="102954" y="109870"/>
                    </a:lnTo>
                    <a:lnTo>
                      <a:pt x="102433" y="110462"/>
                    </a:lnTo>
                    <a:lnTo>
                      <a:pt x="102032" y="110609"/>
                    </a:lnTo>
                    <a:lnTo>
                      <a:pt x="101671" y="110757"/>
                    </a:lnTo>
                    <a:lnTo>
                      <a:pt x="101109" y="111201"/>
                    </a:lnTo>
                    <a:lnTo>
                      <a:pt x="100588" y="111719"/>
                    </a:lnTo>
                    <a:lnTo>
                      <a:pt x="99946" y="109870"/>
                    </a:lnTo>
                    <a:lnTo>
                      <a:pt x="99665" y="108317"/>
                    </a:lnTo>
                    <a:lnTo>
                      <a:pt x="99505" y="107060"/>
                    </a:lnTo>
                    <a:lnTo>
                      <a:pt x="99425" y="106025"/>
                    </a:lnTo>
                    <a:lnTo>
                      <a:pt x="99425" y="105212"/>
                    </a:lnTo>
                    <a:lnTo>
                      <a:pt x="99505" y="104768"/>
                    </a:lnTo>
                    <a:lnTo>
                      <a:pt x="99344" y="104473"/>
                    </a:lnTo>
                    <a:lnTo>
                      <a:pt x="98943" y="104325"/>
                    </a:lnTo>
                    <a:lnTo>
                      <a:pt x="98502" y="104325"/>
                    </a:lnTo>
                    <a:lnTo>
                      <a:pt x="98021" y="104177"/>
                    </a:lnTo>
                    <a:lnTo>
                      <a:pt x="97660" y="103807"/>
                    </a:lnTo>
                    <a:lnTo>
                      <a:pt x="97339" y="103807"/>
                    </a:lnTo>
                    <a:lnTo>
                      <a:pt x="97018" y="104177"/>
                    </a:lnTo>
                    <a:lnTo>
                      <a:pt x="96657" y="105212"/>
                    </a:lnTo>
                    <a:lnTo>
                      <a:pt x="96336" y="106173"/>
                    </a:lnTo>
                    <a:lnTo>
                      <a:pt x="96096" y="107356"/>
                    </a:lnTo>
                    <a:lnTo>
                      <a:pt x="95975" y="108170"/>
                    </a:lnTo>
                    <a:lnTo>
                      <a:pt x="95735" y="109205"/>
                    </a:lnTo>
                    <a:lnTo>
                      <a:pt x="95254" y="110018"/>
                    </a:lnTo>
                    <a:lnTo>
                      <a:pt x="94812" y="110757"/>
                    </a:lnTo>
                    <a:lnTo>
                      <a:pt x="94411" y="111275"/>
                    </a:lnTo>
                    <a:lnTo>
                      <a:pt x="94251" y="111423"/>
                    </a:lnTo>
                    <a:lnTo>
                      <a:pt x="94050" y="111423"/>
                    </a:lnTo>
                    <a:lnTo>
                      <a:pt x="93409" y="111423"/>
                    </a:lnTo>
                    <a:lnTo>
                      <a:pt x="92566" y="111423"/>
                    </a:lnTo>
                    <a:lnTo>
                      <a:pt x="91644" y="111423"/>
                    </a:lnTo>
                    <a:lnTo>
                      <a:pt x="90721" y="111571"/>
                    </a:lnTo>
                    <a:lnTo>
                      <a:pt x="90040" y="111571"/>
                    </a:lnTo>
                    <a:lnTo>
                      <a:pt x="89639" y="111571"/>
                    </a:lnTo>
                    <a:lnTo>
                      <a:pt x="89318" y="111719"/>
                    </a:lnTo>
                    <a:lnTo>
                      <a:pt x="88877" y="112458"/>
                    </a:lnTo>
                    <a:lnTo>
                      <a:pt x="88315" y="113271"/>
                    </a:lnTo>
                    <a:lnTo>
                      <a:pt x="87874" y="114011"/>
                    </a:lnTo>
                    <a:lnTo>
                      <a:pt x="87553" y="113863"/>
                    </a:lnTo>
                    <a:lnTo>
                      <a:pt x="87112" y="114011"/>
                    </a:lnTo>
                    <a:lnTo>
                      <a:pt x="86631" y="114306"/>
                    </a:lnTo>
                    <a:lnTo>
                      <a:pt x="85949" y="114306"/>
                    </a:lnTo>
                    <a:lnTo>
                      <a:pt x="85347" y="114306"/>
                    </a:lnTo>
                    <a:lnTo>
                      <a:pt x="84545" y="114602"/>
                    </a:lnTo>
                    <a:lnTo>
                      <a:pt x="83783" y="114972"/>
                    </a:lnTo>
                    <a:lnTo>
                      <a:pt x="83342" y="115563"/>
                    </a:lnTo>
                    <a:lnTo>
                      <a:pt x="83262" y="116303"/>
                    </a:lnTo>
                    <a:lnTo>
                      <a:pt x="83342" y="116672"/>
                    </a:lnTo>
                    <a:lnTo>
                      <a:pt x="83462" y="116820"/>
                    </a:lnTo>
                    <a:lnTo>
                      <a:pt x="83622" y="116820"/>
                    </a:lnTo>
                    <a:lnTo>
                      <a:pt x="83863" y="116820"/>
                    </a:lnTo>
                    <a:lnTo>
                      <a:pt x="84184" y="116820"/>
                    </a:lnTo>
                    <a:lnTo>
                      <a:pt x="84264" y="117116"/>
                    </a:lnTo>
                    <a:lnTo>
                      <a:pt x="84264" y="117560"/>
                    </a:lnTo>
                    <a:lnTo>
                      <a:pt x="84264" y="117855"/>
                    </a:lnTo>
                    <a:lnTo>
                      <a:pt x="84184" y="118003"/>
                    </a:lnTo>
                    <a:lnTo>
                      <a:pt x="84104" y="118151"/>
                    </a:lnTo>
                    <a:lnTo>
                      <a:pt x="83863" y="118373"/>
                    </a:lnTo>
                    <a:lnTo>
                      <a:pt x="83863" y="118299"/>
                    </a:lnTo>
                    <a:lnTo>
                      <a:pt x="83863" y="118151"/>
                    </a:lnTo>
                    <a:lnTo>
                      <a:pt x="83783" y="118003"/>
                    </a:lnTo>
                    <a:lnTo>
                      <a:pt x="83783" y="117855"/>
                    </a:lnTo>
                    <a:lnTo>
                      <a:pt x="83622" y="118003"/>
                    </a:lnTo>
                    <a:lnTo>
                      <a:pt x="83462" y="118151"/>
                    </a:lnTo>
                    <a:lnTo>
                      <a:pt x="83342" y="118373"/>
                    </a:lnTo>
                    <a:lnTo>
                      <a:pt x="83021" y="118669"/>
                    </a:lnTo>
                    <a:lnTo>
                      <a:pt x="82620" y="118964"/>
                    </a:lnTo>
                    <a:lnTo>
                      <a:pt x="82339" y="118817"/>
                    </a:lnTo>
                    <a:lnTo>
                      <a:pt x="81858" y="118521"/>
                    </a:lnTo>
                    <a:lnTo>
                      <a:pt x="81336" y="118373"/>
                    </a:lnTo>
                    <a:lnTo>
                      <a:pt x="80695" y="118669"/>
                    </a:lnTo>
                    <a:lnTo>
                      <a:pt x="80173" y="119260"/>
                    </a:lnTo>
                    <a:lnTo>
                      <a:pt x="79612" y="120000"/>
                    </a:lnTo>
                    <a:lnTo>
                      <a:pt x="79491" y="119704"/>
                    </a:lnTo>
                    <a:lnTo>
                      <a:pt x="79411" y="119260"/>
                    </a:lnTo>
                    <a:lnTo>
                      <a:pt x="79411" y="118817"/>
                    </a:lnTo>
                    <a:lnTo>
                      <a:pt x="79411" y="118373"/>
                    </a:lnTo>
                    <a:lnTo>
                      <a:pt x="79411" y="118003"/>
                    </a:lnTo>
                    <a:lnTo>
                      <a:pt x="79491" y="118003"/>
                    </a:lnTo>
                    <a:lnTo>
                      <a:pt x="79772" y="117707"/>
                    </a:lnTo>
                    <a:lnTo>
                      <a:pt x="80093" y="116820"/>
                    </a:lnTo>
                    <a:lnTo>
                      <a:pt x="80334" y="115563"/>
                    </a:lnTo>
                    <a:lnTo>
                      <a:pt x="80414" y="114158"/>
                    </a:lnTo>
                    <a:lnTo>
                      <a:pt x="80414" y="113715"/>
                    </a:lnTo>
                    <a:lnTo>
                      <a:pt x="80494" y="113419"/>
                    </a:lnTo>
                    <a:lnTo>
                      <a:pt x="80534" y="113123"/>
                    </a:lnTo>
                    <a:lnTo>
                      <a:pt x="80614" y="112975"/>
                    </a:lnTo>
                    <a:lnTo>
                      <a:pt x="80695" y="112902"/>
                    </a:lnTo>
                    <a:lnTo>
                      <a:pt x="80775" y="112754"/>
                    </a:lnTo>
                    <a:lnTo>
                      <a:pt x="80775" y="112606"/>
                    </a:lnTo>
                    <a:lnTo>
                      <a:pt x="80855" y="112310"/>
                    </a:lnTo>
                    <a:lnTo>
                      <a:pt x="80855" y="112014"/>
                    </a:lnTo>
                    <a:lnTo>
                      <a:pt x="80855" y="111719"/>
                    </a:lnTo>
                    <a:lnTo>
                      <a:pt x="81096" y="111719"/>
                    </a:lnTo>
                    <a:lnTo>
                      <a:pt x="81417" y="112014"/>
                    </a:lnTo>
                    <a:lnTo>
                      <a:pt x="81778" y="112310"/>
                    </a:lnTo>
                    <a:lnTo>
                      <a:pt x="82179" y="112754"/>
                    </a:lnTo>
                    <a:lnTo>
                      <a:pt x="82540" y="112754"/>
                    </a:lnTo>
                    <a:lnTo>
                      <a:pt x="82860" y="112606"/>
                    </a:lnTo>
                    <a:lnTo>
                      <a:pt x="82941" y="112162"/>
                    </a:lnTo>
                    <a:lnTo>
                      <a:pt x="82860" y="111719"/>
                    </a:lnTo>
                    <a:lnTo>
                      <a:pt x="82620" y="111053"/>
                    </a:lnTo>
                    <a:lnTo>
                      <a:pt x="82339" y="110166"/>
                    </a:lnTo>
                    <a:lnTo>
                      <a:pt x="82098" y="109353"/>
                    </a:lnTo>
                    <a:lnTo>
                      <a:pt x="81778" y="108613"/>
                    </a:lnTo>
                    <a:lnTo>
                      <a:pt x="81256" y="108170"/>
                    </a:lnTo>
                    <a:lnTo>
                      <a:pt x="80695" y="108170"/>
                    </a:lnTo>
                    <a:lnTo>
                      <a:pt x="80093" y="108317"/>
                    </a:lnTo>
                    <a:lnTo>
                      <a:pt x="79532" y="108170"/>
                    </a:lnTo>
                    <a:lnTo>
                      <a:pt x="78850" y="107726"/>
                    </a:lnTo>
                    <a:lnTo>
                      <a:pt x="78088" y="107504"/>
                    </a:lnTo>
                    <a:lnTo>
                      <a:pt x="77566" y="107652"/>
                    </a:lnTo>
                    <a:lnTo>
                      <a:pt x="77245" y="107208"/>
                    </a:lnTo>
                    <a:lnTo>
                      <a:pt x="77005" y="106913"/>
                    </a:lnTo>
                    <a:lnTo>
                      <a:pt x="76764" y="106617"/>
                    </a:lnTo>
                    <a:lnTo>
                      <a:pt x="76684" y="105878"/>
                    </a:lnTo>
                    <a:lnTo>
                      <a:pt x="76483" y="105212"/>
                    </a:lnTo>
                    <a:lnTo>
                      <a:pt x="76163" y="104177"/>
                    </a:lnTo>
                    <a:lnTo>
                      <a:pt x="76002" y="103216"/>
                    </a:lnTo>
                    <a:lnTo>
                      <a:pt x="75842" y="102476"/>
                    </a:lnTo>
                    <a:lnTo>
                      <a:pt x="75641" y="102329"/>
                    </a:lnTo>
                    <a:lnTo>
                      <a:pt x="75240" y="102255"/>
                    </a:lnTo>
                    <a:lnTo>
                      <a:pt x="74919" y="102255"/>
                    </a:lnTo>
                    <a:lnTo>
                      <a:pt x="74679" y="101959"/>
                    </a:lnTo>
                    <a:lnTo>
                      <a:pt x="74558" y="101219"/>
                    </a:lnTo>
                    <a:lnTo>
                      <a:pt x="74318" y="100480"/>
                    </a:lnTo>
                    <a:lnTo>
                      <a:pt x="73917" y="99815"/>
                    </a:lnTo>
                    <a:lnTo>
                      <a:pt x="73395" y="99519"/>
                    </a:lnTo>
                    <a:lnTo>
                      <a:pt x="72754" y="99223"/>
                    </a:lnTo>
                    <a:lnTo>
                      <a:pt x="72152" y="99075"/>
                    </a:lnTo>
                    <a:lnTo>
                      <a:pt x="71711" y="99075"/>
                    </a:lnTo>
                    <a:lnTo>
                      <a:pt x="71229" y="99371"/>
                    </a:lnTo>
                    <a:lnTo>
                      <a:pt x="70828" y="100258"/>
                    </a:lnTo>
                    <a:lnTo>
                      <a:pt x="70387" y="101219"/>
                    </a:lnTo>
                    <a:lnTo>
                      <a:pt x="69906" y="102107"/>
                    </a:lnTo>
                    <a:lnTo>
                      <a:pt x="69465" y="101811"/>
                    </a:lnTo>
                    <a:lnTo>
                      <a:pt x="68863" y="101515"/>
                    </a:lnTo>
                    <a:lnTo>
                      <a:pt x="68302" y="101367"/>
                    </a:lnTo>
                    <a:lnTo>
                      <a:pt x="67981" y="101663"/>
                    </a:lnTo>
                    <a:lnTo>
                      <a:pt x="67780" y="101959"/>
                    </a:lnTo>
                    <a:lnTo>
                      <a:pt x="67620" y="102107"/>
                    </a:lnTo>
                    <a:lnTo>
                      <a:pt x="67379" y="101959"/>
                    </a:lnTo>
                    <a:lnTo>
                      <a:pt x="67139" y="101811"/>
                    </a:lnTo>
                    <a:lnTo>
                      <a:pt x="66978" y="101515"/>
                    </a:lnTo>
                    <a:lnTo>
                      <a:pt x="66858" y="101219"/>
                    </a:lnTo>
                    <a:lnTo>
                      <a:pt x="66697" y="101072"/>
                    </a:lnTo>
                    <a:lnTo>
                      <a:pt x="66537" y="100924"/>
                    </a:lnTo>
                    <a:lnTo>
                      <a:pt x="66457" y="100924"/>
                    </a:lnTo>
                    <a:lnTo>
                      <a:pt x="66216" y="100924"/>
                    </a:lnTo>
                    <a:lnTo>
                      <a:pt x="66056" y="100924"/>
                    </a:lnTo>
                    <a:lnTo>
                      <a:pt x="65935" y="100776"/>
                    </a:lnTo>
                    <a:lnTo>
                      <a:pt x="65695" y="100406"/>
                    </a:lnTo>
                    <a:lnTo>
                      <a:pt x="65374" y="99963"/>
                    </a:lnTo>
                    <a:lnTo>
                      <a:pt x="64973" y="99963"/>
                    </a:lnTo>
                    <a:lnTo>
                      <a:pt x="64692" y="100110"/>
                    </a:lnTo>
                    <a:lnTo>
                      <a:pt x="64451" y="100406"/>
                    </a:lnTo>
                    <a:lnTo>
                      <a:pt x="64291" y="100406"/>
                    </a:lnTo>
                    <a:lnTo>
                      <a:pt x="64050" y="100258"/>
                    </a:lnTo>
                    <a:lnTo>
                      <a:pt x="63850" y="100110"/>
                    </a:lnTo>
                    <a:lnTo>
                      <a:pt x="63609" y="99815"/>
                    </a:lnTo>
                    <a:lnTo>
                      <a:pt x="63288" y="99667"/>
                    </a:lnTo>
                    <a:lnTo>
                      <a:pt x="63128" y="99371"/>
                    </a:lnTo>
                    <a:lnTo>
                      <a:pt x="63048" y="99223"/>
                    </a:lnTo>
                    <a:lnTo>
                      <a:pt x="63008" y="98927"/>
                    </a:lnTo>
                    <a:lnTo>
                      <a:pt x="63008" y="98558"/>
                    </a:lnTo>
                    <a:lnTo>
                      <a:pt x="63008" y="98262"/>
                    </a:lnTo>
                    <a:lnTo>
                      <a:pt x="62927" y="97966"/>
                    </a:lnTo>
                    <a:lnTo>
                      <a:pt x="62767" y="97670"/>
                    </a:lnTo>
                    <a:lnTo>
                      <a:pt x="62606" y="97523"/>
                    </a:lnTo>
                    <a:lnTo>
                      <a:pt x="62526" y="97670"/>
                    </a:lnTo>
                    <a:lnTo>
                      <a:pt x="62446" y="97670"/>
                    </a:lnTo>
                    <a:lnTo>
                      <a:pt x="62366" y="97966"/>
                    </a:lnTo>
                    <a:lnTo>
                      <a:pt x="62366" y="98114"/>
                    </a:lnTo>
                    <a:lnTo>
                      <a:pt x="62286" y="98410"/>
                    </a:lnTo>
                    <a:lnTo>
                      <a:pt x="62286" y="98706"/>
                    </a:lnTo>
                    <a:lnTo>
                      <a:pt x="62286" y="98780"/>
                    </a:lnTo>
                    <a:lnTo>
                      <a:pt x="62286" y="98780"/>
                    </a:lnTo>
                    <a:lnTo>
                      <a:pt x="25106" y="99223"/>
                    </a:lnTo>
                    <a:lnTo>
                      <a:pt x="24866" y="98410"/>
                    </a:lnTo>
                    <a:lnTo>
                      <a:pt x="24625" y="97523"/>
                    </a:lnTo>
                    <a:lnTo>
                      <a:pt x="24385" y="96931"/>
                    </a:lnTo>
                    <a:lnTo>
                      <a:pt x="24104" y="96857"/>
                    </a:lnTo>
                    <a:lnTo>
                      <a:pt x="23943" y="96857"/>
                    </a:lnTo>
                    <a:lnTo>
                      <a:pt x="23783" y="96709"/>
                    </a:lnTo>
                    <a:lnTo>
                      <a:pt x="23703" y="96561"/>
                    </a:lnTo>
                    <a:lnTo>
                      <a:pt x="23542" y="96414"/>
                    </a:lnTo>
                    <a:lnTo>
                      <a:pt x="23382" y="96266"/>
                    </a:lnTo>
                    <a:lnTo>
                      <a:pt x="23262" y="96118"/>
                    </a:lnTo>
                    <a:lnTo>
                      <a:pt x="23101" y="96266"/>
                    </a:lnTo>
                    <a:lnTo>
                      <a:pt x="22860" y="96266"/>
                    </a:lnTo>
                    <a:lnTo>
                      <a:pt x="22700" y="96266"/>
                    </a:lnTo>
                    <a:lnTo>
                      <a:pt x="22540" y="96266"/>
                    </a:lnTo>
                    <a:lnTo>
                      <a:pt x="22379" y="96266"/>
                    </a:lnTo>
                    <a:lnTo>
                      <a:pt x="22299" y="96118"/>
                    </a:lnTo>
                    <a:lnTo>
                      <a:pt x="22259" y="95822"/>
                    </a:lnTo>
                    <a:lnTo>
                      <a:pt x="22179" y="95378"/>
                    </a:lnTo>
                    <a:lnTo>
                      <a:pt x="22179" y="95157"/>
                    </a:lnTo>
                    <a:lnTo>
                      <a:pt x="22098" y="94713"/>
                    </a:lnTo>
                    <a:lnTo>
                      <a:pt x="21938" y="94417"/>
                    </a:lnTo>
                    <a:lnTo>
                      <a:pt x="21858" y="94269"/>
                    </a:lnTo>
                    <a:lnTo>
                      <a:pt x="21697" y="94417"/>
                    </a:lnTo>
                    <a:lnTo>
                      <a:pt x="21537" y="94565"/>
                    </a:lnTo>
                    <a:lnTo>
                      <a:pt x="21336" y="94565"/>
                    </a:lnTo>
                    <a:lnTo>
                      <a:pt x="21096" y="94417"/>
                    </a:lnTo>
                    <a:lnTo>
                      <a:pt x="20855" y="94269"/>
                    </a:lnTo>
                    <a:lnTo>
                      <a:pt x="20695" y="93974"/>
                    </a:lnTo>
                    <a:lnTo>
                      <a:pt x="20534" y="93678"/>
                    </a:lnTo>
                    <a:lnTo>
                      <a:pt x="20374" y="93382"/>
                    </a:lnTo>
                    <a:lnTo>
                      <a:pt x="20254" y="93012"/>
                    </a:lnTo>
                    <a:lnTo>
                      <a:pt x="20093" y="92717"/>
                    </a:lnTo>
                    <a:lnTo>
                      <a:pt x="19852" y="92717"/>
                    </a:lnTo>
                    <a:lnTo>
                      <a:pt x="19612" y="92717"/>
                    </a:lnTo>
                    <a:lnTo>
                      <a:pt x="19251" y="92717"/>
                    </a:lnTo>
                    <a:lnTo>
                      <a:pt x="18770" y="92421"/>
                    </a:lnTo>
                    <a:lnTo>
                      <a:pt x="18409" y="92125"/>
                    </a:lnTo>
                    <a:lnTo>
                      <a:pt x="18168" y="91682"/>
                    </a:lnTo>
                    <a:lnTo>
                      <a:pt x="18168" y="91460"/>
                    </a:lnTo>
                    <a:lnTo>
                      <a:pt x="18168" y="91164"/>
                    </a:lnTo>
                    <a:lnTo>
                      <a:pt x="18168" y="90868"/>
                    </a:lnTo>
                    <a:lnTo>
                      <a:pt x="18088" y="90573"/>
                    </a:lnTo>
                    <a:lnTo>
                      <a:pt x="18008" y="90425"/>
                    </a:lnTo>
                    <a:lnTo>
                      <a:pt x="17847" y="90277"/>
                    </a:lnTo>
                    <a:lnTo>
                      <a:pt x="17767" y="90277"/>
                    </a:lnTo>
                    <a:lnTo>
                      <a:pt x="17687" y="90129"/>
                    </a:lnTo>
                    <a:lnTo>
                      <a:pt x="17606" y="89833"/>
                    </a:lnTo>
                    <a:lnTo>
                      <a:pt x="17606" y="89611"/>
                    </a:lnTo>
                    <a:lnTo>
                      <a:pt x="17606" y="89316"/>
                    </a:lnTo>
                    <a:lnTo>
                      <a:pt x="17687" y="89168"/>
                    </a:lnTo>
                    <a:lnTo>
                      <a:pt x="17767" y="88872"/>
                    </a:lnTo>
                    <a:lnTo>
                      <a:pt x="17927" y="88872"/>
                    </a:lnTo>
                    <a:lnTo>
                      <a:pt x="18088" y="88872"/>
                    </a:lnTo>
                    <a:lnTo>
                      <a:pt x="18168" y="88724"/>
                    </a:lnTo>
                    <a:lnTo>
                      <a:pt x="18168" y="88428"/>
                    </a:lnTo>
                    <a:lnTo>
                      <a:pt x="18168" y="88280"/>
                    </a:lnTo>
                    <a:lnTo>
                      <a:pt x="18088" y="88133"/>
                    </a:lnTo>
                    <a:lnTo>
                      <a:pt x="18008" y="87911"/>
                    </a:lnTo>
                    <a:lnTo>
                      <a:pt x="17847" y="87763"/>
                    </a:lnTo>
                    <a:lnTo>
                      <a:pt x="17767" y="87615"/>
                    </a:lnTo>
                    <a:lnTo>
                      <a:pt x="17606" y="87319"/>
                    </a:lnTo>
                    <a:lnTo>
                      <a:pt x="17446" y="87024"/>
                    </a:lnTo>
                    <a:lnTo>
                      <a:pt x="17326" y="86728"/>
                    </a:lnTo>
                    <a:lnTo>
                      <a:pt x="17165" y="86580"/>
                    </a:lnTo>
                    <a:lnTo>
                      <a:pt x="17005" y="86432"/>
                    </a:lnTo>
                    <a:lnTo>
                      <a:pt x="16844" y="86284"/>
                    </a:lnTo>
                    <a:lnTo>
                      <a:pt x="16764" y="86432"/>
                    </a:lnTo>
                    <a:lnTo>
                      <a:pt x="16604" y="86728"/>
                    </a:lnTo>
                    <a:lnTo>
                      <a:pt x="16483" y="86728"/>
                    </a:lnTo>
                    <a:lnTo>
                      <a:pt x="16323" y="86728"/>
                    </a:lnTo>
                    <a:lnTo>
                      <a:pt x="16243" y="86432"/>
                    </a:lnTo>
                    <a:lnTo>
                      <a:pt x="16163" y="86284"/>
                    </a:lnTo>
                    <a:lnTo>
                      <a:pt x="16082" y="86062"/>
                    </a:lnTo>
                    <a:lnTo>
                      <a:pt x="16163" y="85619"/>
                    </a:lnTo>
                    <a:lnTo>
                      <a:pt x="16243" y="85323"/>
                    </a:lnTo>
                    <a:lnTo>
                      <a:pt x="16323" y="84879"/>
                    </a:lnTo>
                    <a:lnTo>
                      <a:pt x="16323" y="84584"/>
                    </a:lnTo>
                    <a:lnTo>
                      <a:pt x="16243" y="84362"/>
                    </a:lnTo>
                    <a:lnTo>
                      <a:pt x="16163" y="84214"/>
                    </a:lnTo>
                    <a:lnTo>
                      <a:pt x="16002" y="84066"/>
                    </a:lnTo>
                    <a:lnTo>
                      <a:pt x="15842" y="84214"/>
                    </a:lnTo>
                    <a:lnTo>
                      <a:pt x="15681" y="84436"/>
                    </a:lnTo>
                    <a:lnTo>
                      <a:pt x="15481" y="84584"/>
                    </a:lnTo>
                    <a:lnTo>
                      <a:pt x="15320" y="84731"/>
                    </a:lnTo>
                    <a:lnTo>
                      <a:pt x="15080" y="84731"/>
                    </a:lnTo>
                    <a:lnTo>
                      <a:pt x="14839" y="84584"/>
                    </a:lnTo>
                    <a:lnTo>
                      <a:pt x="14679" y="84362"/>
                    </a:lnTo>
                    <a:lnTo>
                      <a:pt x="14598" y="84066"/>
                    </a:lnTo>
                    <a:lnTo>
                      <a:pt x="14598" y="83770"/>
                    </a:lnTo>
                    <a:lnTo>
                      <a:pt x="14598" y="83327"/>
                    </a:lnTo>
                    <a:lnTo>
                      <a:pt x="14598" y="83031"/>
                    </a:lnTo>
                    <a:lnTo>
                      <a:pt x="14558" y="82735"/>
                    </a:lnTo>
                    <a:lnTo>
                      <a:pt x="14478" y="82513"/>
                    </a:lnTo>
                    <a:lnTo>
                      <a:pt x="14398" y="82365"/>
                    </a:lnTo>
                    <a:lnTo>
                      <a:pt x="14478" y="82218"/>
                    </a:lnTo>
                    <a:lnTo>
                      <a:pt x="14558" y="82070"/>
                    </a:lnTo>
                    <a:lnTo>
                      <a:pt x="14598" y="82070"/>
                    </a:lnTo>
                    <a:lnTo>
                      <a:pt x="14759" y="81922"/>
                    </a:lnTo>
                    <a:lnTo>
                      <a:pt x="14839" y="81774"/>
                    </a:lnTo>
                    <a:lnTo>
                      <a:pt x="14919" y="81774"/>
                    </a:lnTo>
                    <a:lnTo>
                      <a:pt x="14919" y="81626"/>
                    </a:lnTo>
                    <a:lnTo>
                      <a:pt x="14839" y="81330"/>
                    </a:lnTo>
                    <a:lnTo>
                      <a:pt x="14598" y="81035"/>
                    </a:lnTo>
                    <a:lnTo>
                      <a:pt x="14478" y="80813"/>
                    </a:lnTo>
                    <a:lnTo>
                      <a:pt x="14318" y="80517"/>
                    </a:lnTo>
                    <a:lnTo>
                      <a:pt x="14237" y="80221"/>
                    </a:lnTo>
                    <a:lnTo>
                      <a:pt x="14598" y="79630"/>
                    </a:lnTo>
                    <a:lnTo>
                      <a:pt x="14919" y="79334"/>
                    </a:lnTo>
                    <a:lnTo>
                      <a:pt x="15160" y="78964"/>
                    </a:lnTo>
                    <a:lnTo>
                      <a:pt x="15401" y="78521"/>
                    </a:lnTo>
                    <a:lnTo>
                      <a:pt x="15320" y="78077"/>
                    </a:lnTo>
                    <a:lnTo>
                      <a:pt x="15080" y="77634"/>
                    </a:lnTo>
                    <a:lnTo>
                      <a:pt x="14919" y="77264"/>
                    </a:lnTo>
                    <a:lnTo>
                      <a:pt x="14919" y="76672"/>
                    </a:lnTo>
                    <a:lnTo>
                      <a:pt x="15000" y="76081"/>
                    </a:lnTo>
                    <a:lnTo>
                      <a:pt x="15000" y="75637"/>
                    </a:lnTo>
                    <a:lnTo>
                      <a:pt x="14759" y="75120"/>
                    </a:lnTo>
                    <a:lnTo>
                      <a:pt x="14398" y="74676"/>
                    </a:lnTo>
                    <a:lnTo>
                      <a:pt x="13596" y="73937"/>
                    </a:lnTo>
                    <a:lnTo>
                      <a:pt x="12994" y="73567"/>
                    </a:lnTo>
                    <a:lnTo>
                      <a:pt x="12553" y="72975"/>
                    </a:lnTo>
                    <a:lnTo>
                      <a:pt x="12232" y="72236"/>
                    </a:lnTo>
                    <a:lnTo>
                      <a:pt x="11991" y="71423"/>
                    </a:lnTo>
                    <a:lnTo>
                      <a:pt x="11671" y="70240"/>
                    </a:lnTo>
                    <a:lnTo>
                      <a:pt x="11229" y="68835"/>
                    </a:lnTo>
                    <a:lnTo>
                      <a:pt x="10548" y="66987"/>
                    </a:lnTo>
                    <a:lnTo>
                      <a:pt x="9745" y="65582"/>
                    </a:lnTo>
                    <a:lnTo>
                      <a:pt x="9064" y="64473"/>
                    </a:lnTo>
                    <a:lnTo>
                      <a:pt x="8542" y="63438"/>
                    </a:lnTo>
                    <a:lnTo>
                      <a:pt x="8302" y="62772"/>
                    </a:lnTo>
                    <a:lnTo>
                      <a:pt x="8141" y="62181"/>
                    </a:lnTo>
                    <a:lnTo>
                      <a:pt x="7820" y="61885"/>
                    </a:lnTo>
                    <a:lnTo>
                      <a:pt x="7379" y="61737"/>
                    </a:lnTo>
                    <a:lnTo>
                      <a:pt x="6978" y="61885"/>
                    </a:lnTo>
                    <a:lnTo>
                      <a:pt x="6617" y="62181"/>
                    </a:lnTo>
                    <a:lnTo>
                      <a:pt x="6457" y="62624"/>
                    </a:lnTo>
                    <a:lnTo>
                      <a:pt x="6377" y="63142"/>
                    </a:lnTo>
                    <a:lnTo>
                      <a:pt x="6056" y="63585"/>
                    </a:lnTo>
                    <a:lnTo>
                      <a:pt x="5614" y="63881"/>
                    </a:lnTo>
                    <a:lnTo>
                      <a:pt x="5213" y="64325"/>
                    </a:lnTo>
                    <a:lnTo>
                      <a:pt x="5053" y="64473"/>
                    </a:lnTo>
                    <a:lnTo>
                      <a:pt x="4893" y="64473"/>
                    </a:lnTo>
                    <a:lnTo>
                      <a:pt x="4772" y="64325"/>
                    </a:lnTo>
                    <a:lnTo>
                      <a:pt x="4692" y="64177"/>
                    </a:lnTo>
                    <a:lnTo>
                      <a:pt x="4532" y="63881"/>
                    </a:lnTo>
                    <a:lnTo>
                      <a:pt x="4371" y="63438"/>
                    </a:lnTo>
                    <a:lnTo>
                      <a:pt x="4211" y="62994"/>
                    </a:lnTo>
                    <a:lnTo>
                      <a:pt x="3850" y="62329"/>
                    </a:lnTo>
                    <a:lnTo>
                      <a:pt x="3368" y="61589"/>
                    </a:lnTo>
                    <a:lnTo>
                      <a:pt x="2967" y="61072"/>
                    </a:lnTo>
                    <a:lnTo>
                      <a:pt x="2847" y="60628"/>
                    </a:lnTo>
                    <a:lnTo>
                      <a:pt x="2847" y="60332"/>
                    </a:lnTo>
                    <a:lnTo>
                      <a:pt x="2847" y="60036"/>
                    </a:lnTo>
                    <a:lnTo>
                      <a:pt x="2767" y="59741"/>
                    </a:lnTo>
                    <a:lnTo>
                      <a:pt x="2687" y="59445"/>
                    </a:lnTo>
                    <a:lnTo>
                      <a:pt x="2526" y="59371"/>
                    </a:lnTo>
                    <a:lnTo>
                      <a:pt x="2366" y="59223"/>
                    </a:lnTo>
                    <a:lnTo>
                      <a:pt x="2125" y="59223"/>
                    </a:lnTo>
                    <a:lnTo>
                      <a:pt x="1925" y="59371"/>
                    </a:lnTo>
                    <a:lnTo>
                      <a:pt x="1443" y="59593"/>
                    </a:lnTo>
                    <a:lnTo>
                      <a:pt x="1122" y="59593"/>
                    </a:lnTo>
                    <a:lnTo>
                      <a:pt x="922" y="59593"/>
                    </a:lnTo>
                    <a:lnTo>
                      <a:pt x="681" y="59741"/>
                    </a:lnTo>
                    <a:lnTo>
                      <a:pt x="601" y="59889"/>
                    </a:lnTo>
                    <a:lnTo>
                      <a:pt x="441" y="59889"/>
                    </a:lnTo>
                    <a:lnTo>
                      <a:pt x="360" y="59741"/>
                    </a:lnTo>
                    <a:lnTo>
                      <a:pt x="200" y="59741"/>
                    </a:lnTo>
                    <a:lnTo>
                      <a:pt x="40" y="59593"/>
                    </a:lnTo>
                    <a:lnTo>
                      <a:pt x="0" y="59445"/>
                    </a:lnTo>
                    <a:lnTo>
                      <a:pt x="0" y="59445"/>
                    </a:lnTo>
                    <a:lnTo>
                      <a:pt x="0" y="21293"/>
                    </a:lnTo>
                    <a:lnTo>
                      <a:pt x="601" y="21441"/>
                    </a:lnTo>
                    <a:lnTo>
                      <a:pt x="1283" y="21441"/>
                    </a:lnTo>
                    <a:lnTo>
                      <a:pt x="1925" y="21441"/>
                    </a:lnTo>
                    <a:lnTo>
                      <a:pt x="2286" y="21589"/>
                    </a:lnTo>
                    <a:lnTo>
                      <a:pt x="2446" y="21737"/>
                    </a:lnTo>
                    <a:lnTo>
                      <a:pt x="2606" y="22107"/>
                    </a:lnTo>
                    <a:lnTo>
                      <a:pt x="3048" y="22698"/>
                    </a:lnTo>
                    <a:lnTo>
                      <a:pt x="3689" y="23290"/>
                    </a:lnTo>
                    <a:lnTo>
                      <a:pt x="4371" y="23955"/>
                    </a:lnTo>
                    <a:lnTo>
                      <a:pt x="4973" y="24251"/>
                    </a:lnTo>
                    <a:lnTo>
                      <a:pt x="5614" y="24399"/>
                    </a:lnTo>
                    <a:lnTo>
                      <a:pt x="6377" y="24547"/>
                    </a:lnTo>
                    <a:lnTo>
                      <a:pt x="6898" y="24990"/>
                    </a:lnTo>
                    <a:lnTo>
                      <a:pt x="7379" y="25434"/>
                    </a:lnTo>
                    <a:lnTo>
                      <a:pt x="7700" y="25434"/>
                    </a:lnTo>
                    <a:lnTo>
                      <a:pt x="7740" y="25138"/>
                    </a:lnTo>
                    <a:lnTo>
                      <a:pt x="7700" y="24842"/>
                    </a:lnTo>
                    <a:lnTo>
                      <a:pt x="7620" y="24695"/>
                    </a:lnTo>
                    <a:lnTo>
                      <a:pt x="7379" y="24251"/>
                    </a:lnTo>
                    <a:lnTo>
                      <a:pt x="7139" y="23955"/>
                    </a:lnTo>
                    <a:lnTo>
                      <a:pt x="6978" y="23733"/>
                    </a:lnTo>
                    <a:lnTo>
                      <a:pt x="6978" y="23438"/>
                    </a:lnTo>
                    <a:lnTo>
                      <a:pt x="6978" y="23142"/>
                    </a:lnTo>
                    <a:lnTo>
                      <a:pt x="7139" y="22994"/>
                    </a:lnTo>
                    <a:lnTo>
                      <a:pt x="7299" y="22698"/>
                    </a:lnTo>
                    <a:lnTo>
                      <a:pt x="7540" y="22550"/>
                    </a:lnTo>
                    <a:lnTo>
                      <a:pt x="7820" y="22402"/>
                    </a:lnTo>
                    <a:lnTo>
                      <a:pt x="8061" y="22402"/>
                    </a:lnTo>
                    <a:lnTo>
                      <a:pt x="8382" y="22255"/>
                    </a:lnTo>
                    <a:lnTo>
                      <a:pt x="8622" y="22255"/>
                    </a:lnTo>
                    <a:lnTo>
                      <a:pt x="8743" y="22107"/>
                    </a:lnTo>
                    <a:lnTo>
                      <a:pt x="8903" y="21885"/>
                    </a:lnTo>
                    <a:lnTo>
                      <a:pt x="8903" y="21737"/>
                    </a:lnTo>
                    <a:lnTo>
                      <a:pt x="8983" y="21441"/>
                    </a:lnTo>
                    <a:lnTo>
                      <a:pt x="8983" y="21441"/>
                    </a:lnTo>
                    <a:lnTo>
                      <a:pt x="9144" y="21441"/>
                    </a:lnTo>
                    <a:lnTo>
                      <a:pt x="9304" y="21441"/>
                    </a:lnTo>
                    <a:lnTo>
                      <a:pt x="9465" y="21589"/>
                    </a:lnTo>
                    <a:lnTo>
                      <a:pt x="9625" y="21589"/>
                    </a:lnTo>
                    <a:lnTo>
                      <a:pt x="9705" y="21737"/>
                    </a:lnTo>
                    <a:lnTo>
                      <a:pt x="9745" y="21885"/>
                    </a:lnTo>
                    <a:lnTo>
                      <a:pt x="9705" y="21959"/>
                    </a:lnTo>
                    <a:lnTo>
                      <a:pt x="9625" y="22255"/>
                    </a:lnTo>
                    <a:lnTo>
                      <a:pt x="9625" y="22402"/>
                    </a:lnTo>
                    <a:lnTo>
                      <a:pt x="9625" y="22550"/>
                    </a:lnTo>
                    <a:lnTo>
                      <a:pt x="9745" y="22698"/>
                    </a:lnTo>
                    <a:lnTo>
                      <a:pt x="9826" y="22698"/>
                    </a:lnTo>
                    <a:lnTo>
                      <a:pt x="9986" y="22402"/>
                    </a:lnTo>
                    <a:lnTo>
                      <a:pt x="10066" y="22255"/>
                    </a:lnTo>
                    <a:lnTo>
                      <a:pt x="10227" y="22255"/>
                    </a:lnTo>
                    <a:lnTo>
                      <a:pt x="10307" y="22255"/>
                    </a:lnTo>
                    <a:lnTo>
                      <a:pt x="10467" y="22255"/>
                    </a:lnTo>
                    <a:lnTo>
                      <a:pt x="10628" y="22255"/>
                    </a:lnTo>
                    <a:lnTo>
                      <a:pt x="10748" y="22255"/>
                    </a:lnTo>
                    <a:lnTo>
                      <a:pt x="10909" y="22255"/>
                    </a:lnTo>
                    <a:lnTo>
                      <a:pt x="10909" y="22255"/>
                    </a:lnTo>
                    <a:lnTo>
                      <a:pt x="10989" y="22107"/>
                    </a:lnTo>
                    <a:lnTo>
                      <a:pt x="10909" y="21959"/>
                    </a:lnTo>
                    <a:lnTo>
                      <a:pt x="10909" y="21589"/>
                    </a:lnTo>
                    <a:lnTo>
                      <a:pt x="11149" y="21293"/>
                    </a:lnTo>
                    <a:lnTo>
                      <a:pt x="11470" y="21146"/>
                    </a:lnTo>
                    <a:lnTo>
                      <a:pt x="11911" y="20850"/>
                    </a:lnTo>
                    <a:lnTo>
                      <a:pt x="12473" y="20554"/>
                    </a:lnTo>
                    <a:lnTo>
                      <a:pt x="13074" y="20036"/>
                    </a:lnTo>
                    <a:lnTo>
                      <a:pt x="13596" y="19593"/>
                    </a:lnTo>
                    <a:lnTo>
                      <a:pt x="14157" y="19149"/>
                    </a:lnTo>
                    <a:lnTo>
                      <a:pt x="14558" y="19149"/>
                    </a:lnTo>
                    <a:lnTo>
                      <a:pt x="14759" y="19149"/>
                    </a:lnTo>
                    <a:lnTo>
                      <a:pt x="14919" y="19149"/>
                    </a:lnTo>
                    <a:lnTo>
                      <a:pt x="15160" y="19149"/>
                    </a:lnTo>
                    <a:lnTo>
                      <a:pt x="15320" y="19149"/>
                    </a:lnTo>
                    <a:lnTo>
                      <a:pt x="15521" y="19149"/>
                    </a:lnTo>
                    <a:lnTo>
                      <a:pt x="15601" y="19149"/>
                    </a:lnTo>
                    <a:lnTo>
                      <a:pt x="15681" y="19149"/>
                    </a:lnTo>
                    <a:lnTo>
                      <a:pt x="15681" y="19445"/>
                    </a:lnTo>
                    <a:lnTo>
                      <a:pt x="15481" y="19889"/>
                    </a:lnTo>
                    <a:lnTo>
                      <a:pt x="14919" y="20406"/>
                    </a:lnTo>
                    <a:lnTo>
                      <a:pt x="14237" y="20998"/>
                    </a:lnTo>
                    <a:lnTo>
                      <a:pt x="13596" y="21293"/>
                    </a:lnTo>
                    <a:lnTo>
                      <a:pt x="13074" y="21589"/>
                    </a:lnTo>
                    <a:lnTo>
                      <a:pt x="12553" y="22107"/>
                    </a:lnTo>
                    <a:lnTo>
                      <a:pt x="11911" y="22846"/>
                    </a:lnTo>
                    <a:lnTo>
                      <a:pt x="11390" y="23585"/>
                    </a:lnTo>
                    <a:lnTo>
                      <a:pt x="10989" y="23955"/>
                    </a:lnTo>
                    <a:lnTo>
                      <a:pt x="10828" y="24251"/>
                    </a:lnTo>
                    <a:lnTo>
                      <a:pt x="10668" y="24399"/>
                    </a:lnTo>
                    <a:lnTo>
                      <a:pt x="10548" y="24695"/>
                    </a:lnTo>
                    <a:lnTo>
                      <a:pt x="10467" y="24842"/>
                    </a:lnTo>
                    <a:lnTo>
                      <a:pt x="10387" y="25138"/>
                    </a:lnTo>
                    <a:lnTo>
                      <a:pt x="10467" y="25286"/>
                    </a:lnTo>
                    <a:lnTo>
                      <a:pt x="10548" y="25434"/>
                    </a:lnTo>
                    <a:lnTo>
                      <a:pt x="10668" y="25434"/>
                    </a:lnTo>
                    <a:lnTo>
                      <a:pt x="10989" y="25434"/>
                    </a:lnTo>
                    <a:lnTo>
                      <a:pt x="11229" y="25286"/>
                    </a:lnTo>
                    <a:lnTo>
                      <a:pt x="11470" y="24990"/>
                    </a:lnTo>
                    <a:lnTo>
                      <a:pt x="11550" y="24695"/>
                    </a:lnTo>
                    <a:lnTo>
                      <a:pt x="11550" y="24251"/>
                    </a:lnTo>
                    <a:lnTo>
                      <a:pt x="11671" y="23807"/>
                    </a:lnTo>
                    <a:lnTo>
                      <a:pt x="12072" y="23438"/>
                    </a:lnTo>
                    <a:lnTo>
                      <a:pt x="12553" y="22846"/>
                    </a:lnTo>
                    <a:lnTo>
                      <a:pt x="13074" y="22402"/>
                    </a:lnTo>
                    <a:lnTo>
                      <a:pt x="13475" y="22107"/>
                    </a:lnTo>
                    <a:lnTo>
                      <a:pt x="13676" y="22255"/>
                    </a:lnTo>
                    <a:lnTo>
                      <a:pt x="13756" y="22550"/>
                    </a:lnTo>
                    <a:lnTo>
                      <a:pt x="14077" y="22550"/>
                    </a:lnTo>
                    <a:lnTo>
                      <a:pt x="14478" y="22255"/>
                    </a:lnTo>
                    <a:lnTo>
                      <a:pt x="14919" y="21441"/>
                    </a:lnTo>
                    <a:lnTo>
                      <a:pt x="15481" y="20702"/>
                    </a:lnTo>
                    <a:lnTo>
                      <a:pt x="15922" y="20406"/>
                    </a:lnTo>
                    <a:lnTo>
                      <a:pt x="16163" y="20702"/>
                    </a:lnTo>
                    <a:lnTo>
                      <a:pt x="16243" y="20998"/>
                    </a:lnTo>
                    <a:lnTo>
                      <a:pt x="16323" y="21146"/>
                    </a:lnTo>
                    <a:lnTo>
                      <a:pt x="16403" y="21146"/>
                    </a:lnTo>
                    <a:lnTo>
                      <a:pt x="16524" y="21146"/>
                    </a:lnTo>
                    <a:lnTo>
                      <a:pt x="16684" y="20998"/>
                    </a:lnTo>
                    <a:lnTo>
                      <a:pt x="16844" y="20702"/>
                    </a:lnTo>
                    <a:lnTo>
                      <a:pt x="17005" y="20406"/>
                    </a:lnTo>
                    <a:lnTo>
                      <a:pt x="17165" y="20184"/>
                    </a:lnTo>
                    <a:lnTo>
                      <a:pt x="17245" y="19741"/>
                    </a:lnTo>
                    <a:lnTo>
                      <a:pt x="17245" y="19445"/>
                    </a:lnTo>
                    <a:lnTo>
                      <a:pt x="17245" y="19297"/>
                    </a:lnTo>
                    <a:lnTo>
                      <a:pt x="17326" y="19149"/>
                    </a:lnTo>
                    <a:lnTo>
                      <a:pt x="17406" y="19001"/>
                    </a:lnTo>
                    <a:lnTo>
                      <a:pt x="17446" y="19001"/>
                    </a:lnTo>
                    <a:lnTo>
                      <a:pt x="17606" y="19001"/>
                    </a:lnTo>
                    <a:lnTo>
                      <a:pt x="17687" y="18853"/>
                    </a:lnTo>
                    <a:lnTo>
                      <a:pt x="17767" y="18853"/>
                    </a:lnTo>
                    <a:lnTo>
                      <a:pt x="17847" y="18853"/>
                    </a:lnTo>
                    <a:lnTo>
                      <a:pt x="17927" y="18706"/>
                    </a:lnTo>
                    <a:lnTo>
                      <a:pt x="17927" y="18558"/>
                    </a:lnTo>
                    <a:lnTo>
                      <a:pt x="17847" y="18336"/>
                    </a:lnTo>
                    <a:lnTo>
                      <a:pt x="17767" y="18040"/>
                    </a:lnTo>
                    <a:lnTo>
                      <a:pt x="17606" y="17597"/>
                    </a:lnTo>
                    <a:lnTo>
                      <a:pt x="17526" y="17301"/>
                    </a:lnTo>
                    <a:lnTo>
                      <a:pt x="17446" y="17005"/>
                    </a:lnTo>
                    <a:lnTo>
                      <a:pt x="17526" y="16857"/>
                    </a:lnTo>
                    <a:lnTo>
                      <a:pt x="17606" y="16857"/>
                    </a:lnTo>
                    <a:lnTo>
                      <a:pt x="17767" y="16857"/>
                    </a:lnTo>
                    <a:lnTo>
                      <a:pt x="17927" y="16857"/>
                    </a:lnTo>
                    <a:lnTo>
                      <a:pt x="18088" y="17153"/>
                    </a:lnTo>
                    <a:lnTo>
                      <a:pt x="18328" y="17301"/>
                    </a:lnTo>
                    <a:lnTo>
                      <a:pt x="18529" y="17597"/>
                    </a:lnTo>
                    <a:lnTo>
                      <a:pt x="18930" y="18410"/>
                    </a:lnTo>
                    <a:lnTo>
                      <a:pt x="19331" y="19741"/>
                    </a:lnTo>
                    <a:lnTo>
                      <a:pt x="19692" y="20998"/>
                    </a:lnTo>
                    <a:lnTo>
                      <a:pt x="20093" y="22107"/>
                    </a:lnTo>
                    <a:lnTo>
                      <a:pt x="20534" y="22550"/>
                    </a:lnTo>
                    <a:lnTo>
                      <a:pt x="21096" y="22107"/>
                    </a:lnTo>
                    <a:lnTo>
                      <a:pt x="21457" y="21293"/>
                    </a:lnTo>
                    <a:lnTo>
                      <a:pt x="21778" y="20258"/>
                    </a:lnTo>
                    <a:lnTo>
                      <a:pt x="22098" y="19297"/>
                    </a:lnTo>
                    <a:lnTo>
                      <a:pt x="22379" y="19001"/>
                    </a:lnTo>
                    <a:lnTo>
                      <a:pt x="22540" y="19149"/>
                    </a:lnTo>
                    <a:lnTo>
                      <a:pt x="22620" y="19297"/>
                    </a:lnTo>
                    <a:lnTo>
                      <a:pt x="22700" y="19593"/>
                    </a:lnTo>
                    <a:lnTo>
                      <a:pt x="22700" y="19889"/>
                    </a:lnTo>
                    <a:lnTo>
                      <a:pt x="22700" y="20258"/>
                    </a:lnTo>
                    <a:lnTo>
                      <a:pt x="22700" y="20554"/>
                    </a:lnTo>
                    <a:lnTo>
                      <a:pt x="22780" y="20702"/>
                    </a:lnTo>
                    <a:lnTo>
                      <a:pt x="22860" y="20998"/>
                    </a:lnTo>
                    <a:lnTo>
                      <a:pt x="22860" y="20998"/>
                    </a:lnTo>
                    <a:lnTo>
                      <a:pt x="22860" y="21146"/>
                    </a:lnTo>
                    <a:lnTo>
                      <a:pt x="22860" y="21441"/>
                    </a:lnTo>
                    <a:lnTo>
                      <a:pt x="22780" y="21589"/>
                    </a:lnTo>
                    <a:lnTo>
                      <a:pt x="22700" y="21885"/>
                    </a:lnTo>
                    <a:lnTo>
                      <a:pt x="22620" y="21959"/>
                    </a:lnTo>
                    <a:lnTo>
                      <a:pt x="22540" y="22255"/>
                    </a:lnTo>
                    <a:lnTo>
                      <a:pt x="22540" y="22402"/>
                    </a:lnTo>
                    <a:lnTo>
                      <a:pt x="22620" y="22550"/>
                    </a:lnTo>
                    <a:lnTo>
                      <a:pt x="22780" y="22550"/>
                    </a:lnTo>
                    <a:lnTo>
                      <a:pt x="23302" y="22550"/>
                    </a:lnTo>
                    <a:lnTo>
                      <a:pt x="23703" y="22402"/>
                    </a:lnTo>
                    <a:lnTo>
                      <a:pt x="24104" y="22107"/>
                    </a:lnTo>
                    <a:lnTo>
                      <a:pt x="24304" y="21441"/>
                    </a:lnTo>
                    <a:lnTo>
                      <a:pt x="24705" y="20850"/>
                    </a:lnTo>
                    <a:lnTo>
                      <a:pt x="25307" y="20554"/>
                    </a:lnTo>
                    <a:lnTo>
                      <a:pt x="26029" y="20554"/>
                    </a:lnTo>
                    <a:lnTo>
                      <a:pt x="26791" y="20702"/>
                    </a:lnTo>
                    <a:lnTo>
                      <a:pt x="27393" y="21293"/>
                    </a:lnTo>
                    <a:lnTo>
                      <a:pt x="28315" y="22255"/>
                    </a:lnTo>
                    <a:lnTo>
                      <a:pt x="29237" y="22698"/>
                    </a:lnTo>
                    <a:lnTo>
                      <a:pt x="30040" y="22994"/>
                    </a:lnTo>
                    <a:lnTo>
                      <a:pt x="30481" y="23142"/>
                    </a:lnTo>
                    <a:lnTo>
                      <a:pt x="30882" y="23438"/>
                    </a:lnTo>
                    <a:lnTo>
                      <a:pt x="31323" y="23733"/>
                    </a:lnTo>
                    <a:lnTo>
                      <a:pt x="32005" y="24103"/>
                    </a:lnTo>
                    <a:lnTo>
                      <a:pt x="32807" y="24399"/>
                    </a:lnTo>
                    <a:lnTo>
                      <a:pt x="33409" y="24695"/>
                    </a:lnTo>
                    <a:lnTo>
                      <a:pt x="33890" y="24695"/>
                    </a:lnTo>
                    <a:lnTo>
                      <a:pt x="34010" y="24399"/>
                    </a:lnTo>
                    <a:lnTo>
                      <a:pt x="34090" y="24103"/>
                    </a:lnTo>
                    <a:lnTo>
                      <a:pt x="34572" y="24251"/>
                    </a:lnTo>
                    <a:lnTo>
                      <a:pt x="35093" y="24399"/>
                    </a:lnTo>
                    <a:lnTo>
                      <a:pt x="35655" y="24842"/>
                    </a:lnTo>
                    <a:lnTo>
                      <a:pt x="36176" y="25434"/>
                    </a:lnTo>
                    <a:lnTo>
                      <a:pt x="36417" y="25804"/>
                    </a:lnTo>
                    <a:lnTo>
                      <a:pt x="36577" y="26099"/>
                    </a:lnTo>
                    <a:lnTo>
                      <a:pt x="36737" y="26543"/>
                    </a:lnTo>
                    <a:lnTo>
                      <a:pt x="36858" y="26839"/>
                    </a:lnTo>
                    <a:lnTo>
                      <a:pt x="36858" y="27134"/>
                    </a:lnTo>
                    <a:lnTo>
                      <a:pt x="36858" y="27282"/>
                    </a:lnTo>
                    <a:lnTo>
                      <a:pt x="36818" y="27282"/>
                    </a:lnTo>
                    <a:lnTo>
                      <a:pt x="36657" y="27282"/>
                    </a:lnTo>
                    <a:lnTo>
                      <a:pt x="36336" y="27356"/>
                    </a:lnTo>
                    <a:lnTo>
                      <a:pt x="35815" y="27652"/>
                    </a:lnTo>
                    <a:lnTo>
                      <a:pt x="35414" y="28096"/>
                    </a:lnTo>
                    <a:lnTo>
                      <a:pt x="35093" y="28687"/>
                    </a:lnTo>
                    <a:lnTo>
                      <a:pt x="35173" y="29205"/>
                    </a:lnTo>
                    <a:lnTo>
                      <a:pt x="35655" y="29648"/>
                    </a:lnTo>
                    <a:lnTo>
                      <a:pt x="36417" y="29796"/>
                    </a:lnTo>
                    <a:lnTo>
                      <a:pt x="37339" y="29944"/>
                    </a:lnTo>
                    <a:lnTo>
                      <a:pt x="38262" y="29944"/>
                    </a:lnTo>
                    <a:lnTo>
                      <a:pt x="39104" y="29648"/>
                    </a:lnTo>
                    <a:lnTo>
                      <a:pt x="40187" y="29500"/>
                    </a:lnTo>
                    <a:lnTo>
                      <a:pt x="41029" y="29205"/>
                    </a:lnTo>
                    <a:lnTo>
                      <a:pt x="41671" y="28983"/>
                    </a:lnTo>
                    <a:lnTo>
                      <a:pt x="41871" y="28835"/>
                    </a:lnTo>
                    <a:lnTo>
                      <a:pt x="42032" y="28687"/>
                    </a:lnTo>
                    <a:lnTo>
                      <a:pt x="42192" y="28687"/>
                    </a:lnTo>
                    <a:lnTo>
                      <a:pt x="42352" y="28835"/>
                    </a:lnTo>
                    <a:lnTo>
                      <a:pt x="42513" y="28983"/>
                    </a:lnTo>
                    <a:lnTo>
                      <a:pt x="42673" y="29205"/>
                    </a:lnTo>
                    <a:lnTo>
                      <a:pt x="42794" y="29500"/>
                    </a:lnTo>
                    <a:lnTo>
                      <a:pt x="42954" y="29648"/>
                    </a:lnTo>
                    <a:lnTo>
                      <a:pt x="43114" y="29796"/>
                    </a:lnTo>
                    <a:lnTo>
                      <a:pt x="43275" y="29796"/>
                    </a:lnTo>
                    <a:lnTo>
                      <a:pt x="43435" y="29648"/>
                    </a:lnTo>
                    <a:lnTo>
                      <a:pt x="43596" y="29648"/>
                    </a:lnTo>
                    <a:lnTo>
                      <a:pt x="43636" y="29796"/>
                    </a:lnTo>
                    <a:lnTo>
                      <a:pt x="43716" y="29796"/>
                    </a:lnTo>
                    <a:lnTo>
                      <a:pt x="43716" y="30092"/>
                    </a:lnTo>
                    <a:lnTo>
                      <a:pt x="43716" y="30240"/>
                    </a:lnTo>
                    <a:lnTo>
                      <a:pt x="43716" y="30388"/>
                    </a:lnTo>
                    <a:lnTo>
                      <a:pt x="43796" y="30388"/>
                    </a:lnTo>
                    <a:lnTo>
                      <a:pt x="43957" y="30388"/>
                    </a:lnTo>
                    <a:lnTo>
                      <a:pt x="44037" y="30536"/>
                    </a:lnTo>
                    <a:lnTo>
                      <a:pt x="44197" y="30536"/>
                    </a:lnTo>
                    <a:lnTo>
                      <a:pt x="44438" y="30831"/>
                    </a:lnTo>
                    <a:lnTo>
                      <a:pt x="44598" y="31053"/>
                    </a:lnTo>
                    <a:lnTo>
                      <a:pt x="44719" y="31349"/>
                    </a:lnTo>
                    <a:lnTo>
                      <a:pt x="44799" y="31792"/>
                    </a:lnTo>
                    <a:lnTo>
                      <a:pt x="44879" y="32088"/>
                    </a:lnTo>
                    <a:lnTo>
                      <a:pt x="44879" y="32384"/>
                    </a:lnTo>
                    <a:lnTo>
                      <a:pt x="44719" y="32680"/>
                    </a:lnTo>
                    <a:lnTo>
                      <a:pt x="44598" y="32754"/>
                    </a:lnTo>
                    <a:lnTo>
                      <a:pt x="44438" y="32902"/>
                    </a:lnTo>
                    <a:lnTo>
                      <a:pt x="44438" y="33049"/>
                    </a:lnTo>
                    <a:lnTo>
                      <a:pt x="44438" y="33197"/>
                    </a:lnTo>
                    <a:lnTo>
                      <a:pt x="44598" y="33345"/>
                    </a:lnTo>
                    <a:lnTo>
                      <a:pt x="44639" y="33493"/>
                    </a:lnTo>
                    <a:lnTo>
                      <a:pt x="44799" y="33641"/>
                    </a:lnTo>
                    <a:lnTo>
                      <a:pt x="44959" y="33789"/>
                    </a:lnTo>
                    <a:lnTo>
                      <a:pt x="45120" y="33789"/>
                    </a:lnTo>
                    <a:lnTo>
                      <a:pt x="45280" y="33789"/>
                    </a:lnTo>
                    <a:lnTo>
                      <a:pt x="45360" y="33641"/>
                    </a:lnTo>
                    <a:lnTo>
                      <a:pt x="45441" y="33493"/>
                    </a:lnTo>
                    <a:lnTo>
                      <a:pt x="45441" y="33197"/>
                    </a:lnTo>
                    <a:lnTo>
                      <a:pt x="45521" y="33049"/>
                    </a:lnTo>
                    <a:lnTo>
                      <a:pt x="45561" y="33049"/>
                    </a:lnTo>
                    <a:lnTo>
                      <a:pt x="45641" y="32902"/>
                    </a:lnTo>
                    <a:lnTo>
                      <a:pt x="45721" y="32902"/>
                    </a:lnTo>
                    <a:lnTo>
                      <a:pt x="45802" y="32902"/>
                    </a:lnTo>
                    <a:lnTo>
                      <a:pt x="45882" y="32902"/>
                    </a:lnTo>
                    <a:lnTo>
                      <a:pt x="45962" y="32754"/>
                    </a:lnTo>
                    <a:lnTo>
                      <a:pt x="45962" y="32680"/>
                    </a:lnTo>
                    <a:lnTo>
                      <a:pt x="45962" y="32384"/>
                    </a:lnTo>
                    <a:lnTo>
                      <a:pt x="45882" y="32088"/>
                    </a:lnTo>
                    <a:lnTo>
                      <a:pt x="45721" y="31645"/>
                    </a:lnTo>
                    <a:lnTo>
                      <a:pt x="45280" y="30240"/>
                    </a:lnTo>
                    <a:lnTo>
                      <a:pt x="45040" y="29205"/>
                    </a:lnTo>
                    <a:lnTo>
                      <a:pt x="45200" y="28539"/>
                    </a:lnTo>
                    <a:lnTo>
                      <a:pt x="45561" y="28096"/>
                    </a:lnTo>
                    <a:lnTo>
                      <a:pt x="46122" y="27948"/>
                    </a:lnTo>
                    <a:lnTo>
                      <a:pt x="46804" y="27504"/>
                    </a:lnTo>
                    <a:lnTo>
                      <a:pt x="47366" y="26987"/>
                    </a:lnTo>
                    <a:lnTo>
                      <a:pt x="47727" y="26543"/>
                    </a:lnTo>
                    <a:lnTo>
                      <a:pt x="47807" y="25951"/>
                    </a:lnTo>
                    <a:lnTo>
                      <a:pt x="47526" y="25951"/>
                    </a:lnTo>
                    <a:lnTo>
                      <a:pt x="47045" y="26247"/>
                    </a:lnTo>
                    <a:lnTo>
                      <a:pt x="46564" y="26839"/>
                    </a:lnTo>
                    <a:lnTo>
                      <a:pt x="45962" y="26987"/>
                    </a:lnTo>
                    <a:lnTo>
                      <a:pt x="45521" y="26987"/>
                    </a:lnTo>
                    <a:lnTo>
                      <a:pt x="45200" y="27282"/>
                    </a:lnTo>
                    <a:lnTo>
                      <a:pt x="45040" y="27504"/>
                    </a:lnTo>
                    <a:lnTo>
                      <a:pt x="44719" y="27652"/>
                    </a:lnTo>
                    <a:lnTo>
                      <a:pt x="44598" y="27652"/>
                    </a:lnTo>
                    <a:lnTo>
                      <a:pt x="44438" y="27652"/>
                    </a:lnTo>
                    <a:lnTo>
                      <a:pt x="44358" y="27652"/>
                    </a:lnTo>
                    <a:lnTo>
                      <a:pt x="44197" y="27652"/>
                    </a:lnTo>
                    <a:lnTo>
                      <a:pt x="44117" y="27504"/>
                    </a:lnTo>
                    <a:lnTo>
                      <a:pt x="44037" y="27356"/>
                    </a:lnTo>
                    <a:lnTo>
                      <a:pt x="44037" y="27134"/>
                    </a:lnTo>
                    <a:lnTo>
                      <a:pt x="44117" y="26691"/>
                    </a:lnTo>
                    <a:lnTo>
                      <a:pt x="44518" y="25951"/>
                    </a:lnTo>
                    <a:lnTo>
                      <a:pt x="45040" y="25656"/>
                    </a:lnTo>
                    <a:lnTo>
                      <a:pt x="45561" y="25434"/>
                    </a:lnTo>
                    <a:lnTo>
                      <a:pt x="46122" y="25138"/>
                    </a:lnTo>
                    <a:lnTo>
                      <a:pt x="46564" y="24695"/>
                    </a:lnTo>
                    <a:lnTo>
                      <a:pt x="47125" y="24547"/>
                    </a:lnTo>
                    <a:lnTo>
                      <a:pt x="47647" y="24399"/>
                    </a:lnTo>
                    <a:lnTo>
                      <a:pt x="48128" y="24547"/>
                    </a:lnTo>
                    <a:lnTo>
                      <a:pt x="48368" y="24990"/>
                    </a:lnTo>
                    <a:lnTo>
                      <a:pt x="48368" y="25286"/>
                    </a:lnTo>
                    <a:lnTo>
                      <a:pt x="48368" y="25582"/>
                    </a:lnTo>
                    <a:lnTo>
                      <a:pt x="48368" y="25804"/>
                    </a:lnTo>
                    <a:lnTo>
                      <a:pt x="48449" y="26099"/>
                    </a:lnTo>
                    <a:lnTo>
                      <a:pt x="48489" y="26395"/>
                    </a:lnTo>
                    <a:lnTo>
                      <a:pt x="48569" y="26691"/>
                    </a:lnTo>
                    <a:lnTo>
                      <a:pt x="48729" y="26839"/>
                    </a:lnTo>
                    <a:lnTo>
                      <a:pt x="49050" y="26987"/>
                    </a:lnTo>
                    <a:lnTo>
                      <a:pt x="49291" y="26987"/>
                    </a:lnTo>
                    <a:lnTo>
                      <a:pt x="49451" y="27134"/>
                    </a:lnTo>
                    <a:lnTo>
                      <a:pt x="49572" y="27282"/>
                    </a:lnTo>
                    <a:lnTo>
                      <a:pt x="49652" y="27504"/>
                    </a:lnTo>
                    <a:lnTo>
                      <a:pt x="49732" y="27652"/>
                    </a:lnTo>
                    <a:lnTo>
                      <a:pt x="49893" y="27800"/>
                    </a:lnTo>
                    <a:lnTo>
                      <a:pt x="50053" y="27948"/>
                    </a:lnTo>
                    <a:lnTo>
                      <a:pt x="50213" y="27948"/>
                    </a:lnTo>
                    <a:lnTo>
                      <a:pt x="50735" y="27948"/>
                    </a:lnTo>
                    <a:lnTo>
                      <a:pt x="51296" y="28096"/>
                    </a:lnTo>
                    <a:lnTo>
                      <a:pt x="51657" y="28687"/>
                    </a:lnTo>
                    <a:lnTo>
                      <a:pt x="52219" y="29205"/>
                    </a:lnTo>
                    <a:lnTo>
                      <a:pt x="52901" y="29648"/>
                    </a:lnTo>
                    <a:lnTo>
                      <a:pt x="53743" y="29500"/>
                    </a:lnTo>
                    <a:lnTo>
                      <a:pt x="54665" y="29205"/>
                    </a:lnTo>
                    <a:lnTo>
                      <a:pt x="55588" y="28983"/>
                    </a:lnTo>
                    <a:lnTo>
                      <a:pt x="56430" y="28983"/>
                    </a:lnTo>
                    <a:lnTo>
                      <a:pt x="56911" y="29131"/>
                    </a:lnTo>
                    <a:lnTo>
                      <a:pt x="57272" y="29205"/>
                    </a:lnTo>
                    <a:lnTo>
                      <a:pt x="57593" y="29205"/>
                    </a:lnTo>
                    <a:lnTo>
                      <a:pt x="57673" y="28983"/>
                    </a:lnTo>
                    <a:lnTo>
                      <a:pt x="57673" y="28687"/>
                    </a:lnTo>
                    <a:lnTo>
                      <a:pt x="57754" y="28539"/>
                    </a:lnTo>
                    <a:lnTo>
                      <a:pt x="57754" y="28243"/>
                    </a:lnTo>
                    <a:lnTo>
                      <a:pt x="57834" y="28096"/>
                    </a:lnTo>
                    <a:lnTo>
                      <a:pt x="57834" y="27800"/>
                    </a:lnTo>
                    <a:lnTo>
                      <a:pt x="57834" y="27652"/>
                    </a:lnTo>
                    <a:lnTo>
                      <a:pt x="57754" y="27356"/>
                    </a:lnTo>
                    <a:lnTo>
                      <a:pt x="57673" y="27134"/>
                    </a:lnTo>
                    <a:lnTo>
                      <a:pt x="57673" y="26839"/>
                    </a:lnTo>
                    <a:lnTo>
                      <a:pt x="57754" y="26691"/>
                    </a:lnTo>
                    <a:lnTo>
                      <a:pt x="57914" y="26543"/>
                    </a:lnTo>
                    <a:lnTo>
                      <a:pt x="58074" y="26543"/>
                    </a:lnTo>
                    <a:lnTo>
                      <a:pt x="58275" y="26691"/>
                    </a:lnTo>
                    <a:lnTo>
                      <a:pt x="58435" y="26839"/>
                    </a:lnTo>
                    <a:lnTo>
                      <a:pt x="58516" y="26839"/>
                    </a:lnTo>
                    <a:lnTo>
                      <a:pt x="58596" y="26691"/>
                    </a:lnTo>
                    <a:lnTo>
                      <a:pt x="58596" y="26543"/>
                    </a:lnTo>
                    <a:lnTo>
                      <a:pt x="58676" y="26395"/>
                    </a:lnTo>
                    <a:lnTo>
                      <a:pt x="58756" y="26247"/>
                    </a:lnTo>
                    <a:lnTo>
                      <a:pt x="58836" y="26099"/>
                    </a:lnTo>
                    <a:lnTo>
                      <a:pt x="58917" y="26099"/>
                    </a:lnTo>
                    <a:lnTo>
                      <a:pt x="58997" y="25951"/>
                    </a:lnTo>
                    <a:lnTo>
                      <a:pt x="59077" y="25804"/>
                    </a:lnTo>
                    <a:lnTo>
                      <a:pt x="58997" y="25656"/>
                    </a:lnTo>
                    <a:lnTo>
                      <a:pt x="58917" y="25582"/>
                    </a:lnTo>
                    <a:lnTo>
                      <a:pt x="58756" y="25286"/>
                    </a:lnTo>
                    <a:lnTo>
                      <a:pt x="58596" y="24990"/>
                    </a:lnTo>
                    <a:lnTo>
                      <a:pt x="58355" y="24842"/>
                    </a:lnTo>
                    <a:lnTo>
                      <a:pt x="58155" y="24695"/>
                    </a:lnTo>
                    <a:lnTo>
                      <a:pt x="57914" y="24695"/>
                    </a:lnTo>
                    <a:lnTo>
                      <a:pt x="57593" y="24547"/>
                    </a:lnTo>
                    <a:lnTo>
                      <a:pt x="57272" y="24547"/>
                    </a:lnTo>
                    <a:lnTo>
                      <a:pt x="56991" y="24399"/>
                    </a:lnTo>
                    <a:lnTo>
                      <a:pt x="56751" y="24103"/>
                    </a:lnTo>
                    <a:lnTo>
                      <a:pt x="56671" y="23955"/>
                    </a:lnTo>
                    <a:lnTo>
                      <a:pt x="56590" y="23733"/>
                    </a:lnTo>
                    <a:lnTo>
                      <a:pt x="56671" y="23438"/>
                    </a:lnTo>
                    <a:lnTo>
                      <a:pt x="56991" y="23142"/>
                    </a:lnTo>
                    <a:lnTo>
                      <a:pt x="57272" y="23142"/>
                    </a:lnTo>
                    <a:lnTo>
                      <a:pt x="57593" y="22994"/>
                    </a:lnTo>
                    <a:lnTo>
                      <a:pt x="57914" y="22550"/>
                    </a:lnTo>
                    <a:lnTo>
                      <a:pt x="58074" y="21737"/>
                    </a:lnTo>
                    <a:lnTo>
                      <a:pt x="58275" y="20702"/>
                    </a:lnTo>
                    <a:lnTo>
                      <a:pt x="58596" y="20258"/>
                    </a:lnTo>
                    <a:lnTo>
                      <a:pt x="58997" y="20184"/>
                    </a:lnTo>
                    <a:lnTo>
                      <a:pt x="59278" y="20406"/>
                    </a:lnTo>
                    <a:lnTo>
                      <a:pt x="59679" y="20998"/>
                    </a:lnTo>
                    <a:lnTo>
                      <a:pt x="60120" y="21589"/>
                    </a:lnTo>
                    <a:lnTo>
                      <a:pt x="60601" y="21737"/>
                    </a:lnTo>
                    <a:lnTo>
                      <a:pt x="61122" y="21589"/>
                    </a:lnTo>
                    <a:lnTo>
                      <a:pt x="61363" y="21589"/>
                    </a:lnTo>
                    <a:lnTo>
                      <a:pt x="61604" y="21589"/>
                    </a:lnTo>
                    <a:lnTo>
                      <a:pt x="61764" y="21737"/>
                    </a:lnTo>
                    <a:lnTo>
                      <a:pt x="61925" y="21885"/>
                    </a:lnTo>
                    <a:lnTo>
                      <a:pt x="62005" y="21959"/>
                    </a:lnTo>
                    <a:lnTo>
                      <a:pt x="62085" y="22255"/>
                    </a:lnTo>
                    <a:lnTo>
                      <a:pt x="62085" y="22402"/>
                    </a:lnTo>
                    <a:lnTo>
                      <a:pt x="61925" y="22402"/>
                    </a:lnTo>
                    <a:lnTo>
                      <a:pt x="61764" y="22550"/>
                    </a:lnTo>
                    <a:lnTo>
                      <a:pt x="61604" y="22550"/>
                    </a:lnTo>
                    <a:lnTo>
                      <a:pt x="61443" y="22402"/>
                    </a:lnTo>
                    <a:lnTo>
                      <a:pt x="61203" y="22402"/>
                    </a:lnTo>
                    <a:lnTo>
                      <a:pt x="61082" y="22402"/>
                    </a:lnTo>
                    <a:lnTo>
                      <a:pt x="61002" y="22550"/>
                    </a:lnTo>
                    <a:lnTo>
                      <a:pt x="60842" y="22698"/>
                    </a:lnTo>
                    <a:lnTo>
                      <a:pt x="60842" y="22846"/>
                    </a:lnTo>
                    <a:lnTo>
                      <a:pt x="60922" y="23142"/>
                    </a:lnTo>
                    <a:lnTo>
                      <a:pt x="61002" y="23290"/>
                    </a:lnTo>
                    <a:lnTo>
                      <a:pt x="61122" y="23438"/>
                    </a:lnTo>
                    <a:lnTo>
                      <a:pt x="61283" y="23290"/>
                    </a:lnTo>
                    <a:lnTo>
                      <a:pt x="61524" y="23290"/>
                    </a:lnTo>
                    <a:lnTo>
                      <a:pt x="61764" y="23142"/>
                    </a:lnTo>
                    <a:lnTo>
                      <a:pt x="61925" y="22994"/>
                    </a:lnTo>
                    <a:lnTo>
                      <a:pt x="62085" y="22994"/>
                    </a:lnTo>
                    <a:lnTo>
                      <a:pt x="62205" y="23142"/>
                    </a:lnTo>
                    <a:lnTo>
                      <a:pt x="62366" y="23290"/>
                    </a:lnTo>
                    <a:lnTo>
                      <a:pt x="62606" y="23585"/>
                    </a:lnTo>
                    <a:lnTo>
                      <a:pt x="62687" y="23807"/>
                    </a:lnTo>
                    <a:lnTo>
                      <a:pt x="62767" y="24251"/>
                    </a:lnTo>
                    <a:lnTo>
                      <a:pt x="62847" y="24547"/>
                    </a:lnTo>
                    <a:lnTo>
                      <a:pt x="62767" y="24842"/>
                    </a:lnTo>
                    <a:lnTo>
                      <a:pt x="62687" y="25138"/>
                    </a:lnTo>
                    <a:lnTo>
                      <a:pt x="62125" y="25582"/>
                    </a:lnTo>
                    <a:lnTo>
                      <a:pt x="61684" y="25582"/>
                    </a:lnTo>
                    <a:lnTo>
                      <a:pt x="61122" y="25434"/>
                    </a:lnTo>
                    <a:lnTo>
                      <a:pt x="61002" y="25434"/>
                    </a:lnTo>
                    <a:lnTo>
                      <a:pt x="60922" y="25582"/>
                    </a:lnTo>
                    <a:lnTo>
                      <a:pt x="60842" y="25656"/>
                    </a:lnTo>
                    <a:lnTo>
                      <a:pt x="60842" y="25804"/>
                    </a:lnTo>
                    <a:lnTo>
                      <a:pt x="60842" y="25951"/>
                    </a:lnTo>
                    <a:lnTo>
                      <a:pt x="60842" y="26099"/>
                    </a:lnTo>
                    <a:lnTo>
                      <a:pt x="60762" y="26247"/>
                    </a:lnTo>
                    <a:lnTo>
                      <a:pt x="60762" y="26395"/>
                    </a:lnTo>
                    <a:lnTo>
                      <a:pt x="60601" y="26395"/>
                    </a:lnTo>
                    <a:lnTo>
                      <a:pt x="60360" y="26395"/>
                    </a:lnTo>
                    <a:lnTo>
                      <a:pt x="60120" y="26395"/>
                    </a:lnTo>
                    <a:lnTo>
                      <a:pt x="59839" y="26247"/>
                    </a:lnTo>
                    <a:lnTo>
                      <a:pt x="59679" y="26247"/>
                    </a:lnTo>
                    <a:lnTo>
                      <a:pt x="59518" y="26247"/>
                    </a:lnTo>
                    <a:lnTo>
                      <a:pt x="59358" y="26247"/>
                    </a:lnTo>
                    <a:lnTo>
                      <a:pt x="59278" y="26247"/>
                    </a:lnTo>
                    <a:lnTo>
                      <a:pt x="59358" y="26395"/>
                    </a:lnTo>
                    <a:lnTo>
                      <a:pt x="59358" y="26691"/>
                    </a:lnTo>
                    <a:lnTo>
                      <a:pt x="59679" y="27134"/>
                    </a:lnTo>
                    <a:lnTo>
                      <a:pt x="60120" y="27356"/>
                    </a:lnTo>
                    <a:lnTo>
                      <a:pt x="60601" y="27504"/>
                    </a:lnTo>
                    <a:lnTo>
                      <a:pt x="61002" y="27504"/>
                    </a:lnTo>
                    <a:lnTo>
                      <a:pt x="61082" y="27504"/>
                    </a:lnTo>
                    <a:lnTo>
                      <a:pt x="61122" y="27652"/>
                    </a:lnTo>
                    <a:lnTo>
                      <a:pt x="61122" y="27800"/>
                    </a:lnTo>
                    <a:lnTo>
                      <a:pt x="61122" y="28096"/>
                    </a:lnTo>
                    <a:lnTo>
                      <a:pt x="61082" y="28391"/>
                    </a:lnTo>
                    <a:lnTo>
                      <a:pt x="61002" y="28687"/>
                    </a:lnTo>
                    <a:lnTo>
                      <a:pt x="60922" y="29131"/>
                    </a:lnTo>
                    <a:lnTo>
                      <a:pt x="60762" y="29353"/>
                    </a:lnTo>
                    <a:lnTo>
                      <a:pt x="60681" y="29944"/>
                    </a:lnTo>
                    <a:lnTo>
                      <a:pt x="60681" y="30388"/>
                    </a:lnTo>
                    <a:lnTo>
                      <a:pt x="60762" y="30683"/>
                    </a:lnTo>
                    <a:lnTo>
                      <a:pt x="60922" y="31053"/>
                    </a:lnTo>
                    <a:lnTo>
                      <a:pt x="61203" y="31201"/>
                    </a:lnTo>
                    <a:lnTo>
                      <a:pt x="61524" y="31497"/>
                    </a:lnTo>
                    <a:lnTo>
                      <a:pt x="61844" y="31645"/>
                    </a:lnTo>
                    <a:lnTo>
                      <a:pt x="62085" y="31645"/>
                    </a:lnTo>
                    <a:lnTo>
                      <a:pt x="62205" y="31497"/>
                    </a:lnTo>
                    <a:lnTo>
                      <a:pt x="62286" y="31201"/>
                    </a:lnTo>
                    <a:lnTo>
                      <a:pt x="62286" y="30905"/>
                    </a:lnTo>
                    <a:lnTo>
                      <a:pt x="62205" y="30536"/>
                    </a:lnTo>
                    <a:lnTo>
                      <a:pt x="62085" y="29944"/>
                    </a:lnTo>
                    <a:lnTo>
                      <a:pt x="61925" y="29205"/>
                    </a:lnTo>
                    <a:lnTo>
                      <a:pt x="61925" y="28687"/>
                    </a:lnTo>
                    <a:lnTo>
                      <a:pt x="62005" y="28243"/>
                    </a:lnTo>
                    <a:lnTo>
                      <a:pt x="62205" y="28096"/>
                    </a:lnTo>
                    <a:lnTo>
                      <a:pt x="62767" y="28243"/>
                    </a:lnTo>
                    <a:lnTo>
                      <a:pt x="63128" y="27948"/>
                    </a:lnTo>
                    <a:lnTo>
                      <a:pt x="63529" y="27134"/>
                    </a:lnTo>
                    <a:lnTo>
                      <a:pt x="63689" y="26839"/>
                    </a:lnTo>
                    <a:lnTo>
                      <a:pt x="63850" y="26543"/>
                    </a:lnTo>
                    <a:lnTo>
                      <a:pt x="64010" y="26395"/>
                    </a:lnTo>
                    <a:lnTo>
                      <a:pt x="64131" y="26395"/>
                    </a:lnTo>
                    <a:lnTo>
                      <a:pt x="64211" y="26247"/>
                    </a:lnTo>
                    <a:lnTo>
                      <a:pt x="64371" y="26099"/>
                    </a:lnTo>
                    <a:lnTo>
                      <a:pt x="64451" y="25951"/>
                    </a:lnTo>
                    <a:lnTo>
                      <a:pt x="64451" y="25656"/>
                    </a:lnTo>
                    <a:lnTo>
                      <a:pt x="64451" y="25286"/>
                    </a:lnTo>
                    <a:lnTo>
                      <a:pt x="64451" y="24842"/>
                    </a:lnTo>
                    <a:lnTo>
                      <a:pt x="64371" y="24399"/>
                    </a:lnTo>
                    <a:lnTo>
                      <a:pt x="64291" y="24103"/>
                    </a:lnTo>
                    <a:lnTo>
                      <a:pt x="64211" y="23807"/>
                    </a:lnTo>
                    <a:lnTo>
                      <a:pt x="64131" y="23807"/>
                    </a:lnTo>
                    <a:lnTo>
                      <a:pt x="64010" y="23955"/>
                    </a:lnTo>
                    <a:lnTo>
                      <a:pt x="63850" y="24251"/>
                    </a:lnTo>
                    <a:lnTo>
                      <a:pt x="63689" y="24842"/>
                    </a:lnTo>
                    <a:lnTo>
                      <a:pt x="63529" y="25138"/>
                    </a:lnTo>
                    <a:lnTo>
                      <a:pt x="63368" y="25434"/>
                    </a:lnTo>
                    <a:lnTo>
                      <a:pt x="63288" y="25582"/>
                    </a:lnTo>
                    <a:lnTo>
                      <a:pt x="63208" y="25434"/>
                    </a:lnTo>
                    <a:lnTo>
                      <a:pt x="63208" y="25138"/>
                    </a:lnTo>
                    <a:lnTo>
                      <a:pt x="63208" y="24842"/>
                    </a:lnTo>
                    <a:lnTo>
                      <a:pt x="63288" y="24695"/>
                    </a:lnTo>
                    <a:lnTo>
                      <a:pt x="63368" y="24399"/>
                    </a:lnTo>
                    <a:lnTo>
                      <a:pt x="63529" y="24251"/>
                    </a:lnTo>
                    <a:lnTo>
                      <a:pt x="63609" y="23955"/>
                    </a:lnTo>
                    <a:lnTo>
                      <a:pt x="63689" y="23733"/>
                    </a:lnTo>
                    <a:lnTo>
                      <a:pt x="63689" y="23438"/>
                    </a:lnTo>
                    <a:lnTo>
                      <a:pt x="63609" y="23142"/>
                    </a:lnTo>
                    <a:lnTo>
                      <a:pt x="63609" y="22846"/>
                    </a:lnTo>
                    <a:lnTo>
                      <a:pt x="63609" y="22698"/>
                    </a:lnTo>
                    <a:lnTo>
                      <a:pt x="63609" y="22550"/>
                    </a:lnTo>
                    <a:lnTo>
                      <a:pt x="63689" y="22550"/>
                    </a:lnTo>
                    <a:lnTo>
                      <a:pt x="63770" y="22402"/>
                    </a:lnTo>
                    <a:lnTo>
                      <a:pt x="63850" y="22402"/>
                    </a:lnTo>
                    <a:lnTo>
                      <a:pt x="63930" y="22255"/>
                    </a:lnTo>
                    <a:lnTo>
                      <a:pt x="63930" y="22255"/>
                    </a:lnTo>
                    <a:lnTo>
                      <a:pt x="63850" y="22107"/>
                    </a:lnTo>
                    <a:lnTo>
                      <a:pt x="63689" y="21885"/>
                    </a:lnTo>
                    <a:lnTo>
                      <a:pt x="63048" y="21441"/>
                    </a:lnTo>
                    <a:lnTo>
                      <a:pt x="62286" y="21146"/>
                    </a:lnTo>
                    <a:lnTo>
                      <a:pt x="61524" y="20702"/>
                    </a:lnTo>
                    <a:lnTo>
                      <a:pt x="60922" y="20184"/>
                    </a:lnTo>
                    <a:lnTo>
                      <a:pt x="60601" y="19297"/>
                    </a:lnTo>
                    <a:lnTo>
                      <a:pt x="60521" y="18558"/>
                    </a:lnTo>
                    <a:lnTo>
                      <a:pt x="60601" y="17892"/>
                    </a:lnTo>
                    <a:lnTo>
                      <a:pt x="60842" y="17301"/>
                    </a:lnTo>
                    <a:lnTo>
                      <a:pt x="61002" y="17005"/>
                    </a:lnTo>
                    <a:lnTo>
                      <a:pt x="61002" y="16709"/>
                    </a:lnTo>
                    <a:lnTo>
                      <a:pt x="61002" y="16635"/>
                    </a:lnTo>
                    <a:lnTo>
                      <a:pt x="60922" y="16487"/>
                    </a:lnTo>
                    <a:lnTo>
                      <a:pt x="60762" y="16340"/>
                    </a:lnTo>
                    <a:lnTo>
                      <a:pt x="60601" y="16044"/>
                    </a:lnTo>
                    <a:lnTo>
                      <a:pt x="60441" y="15452"/>
                    </a:lnTo>
                    <a:lnTo>
                      <a:pt x="60441" y="14639"/>
                    </a:lnTo>
                    <a:lnTo>
                      <a:pt x="60601" y="13752"/>
                    </a:lnTo>
                    <a:lnTo>
                      <a:pt x="60842" y="13308"/>
                    </a:lnTo>
                    <a:lnTo>
                      <a:pt x="61002" y="13308"/>
                    </a:lnTo>
                    <a:lnTo>
                      <a:pt x="61122" y="13456"/>
                    </a:lnTo>
                    <a:lnTo>
                      <a:pt x="61363" y="13604"/>
                    </a:lnTo>
                    <a:lnTo>
                      <a:pt x="61524" y="13752"/>
                    </a:lnTo>
                    <a:lnTo>
                      <a:pt x="61684" y="13752"/>
                    </a:lnTo>
                    <a:lnTo>
                      <a:pt x="61844" y="13900"/>
                    </a:lnTo>
                    <a:lnTo>
                      <a:pt x="61925" y="13752"/>
                    </a:lnTo>
                    <a:lnTo>
                      <a:pt x="62005" y="13604"/>
                    </a:lnTo>
                    <a:lnTo>
                      <a:pt x="62005" y="13308"/>
                    </a:lnTo>
                    <a:lnTo>
                      <a:pt x="61925" y="13086"/>
                    </a:lnTo>
                    <a:lnTo>
                      <a:pt x="61844" y="12791"/>
                    </a:lnTo>
                    <a:lnTo>
                      <a:pt x="61684" y="12643"/>
                    </a:lnTo>
                    <a:lnTo>
                      <a:pt x="61604" y="12347"/>
                    </a:lnTo>
                    <a:lnTo>
                      <a:pt x="61524" y="12199"/>
                    </a:lnTo>
                    <a:lnTo>
                      <a:pt x="61524" y="12051"/>
                    </a:lnTo>
                    <a:lnTo>
                      <a:pt x="61684" y="12051"/>
                    </a:lnTo>
                    <a:lnTo>
                      <a:pt x="61764" y="11903"/>
                    </a:lnTo>
                    <a:lnTo>
                      <a:pt x="61925" y="11903"/>
                    </a:lnTo>
                    <a:lnTo>
                      <a:pt x="62085" y="11756"/>
                    </a:lnTo>
                    <a:lnTo>
                      <a:pt x="62205" y="11608"/>
                    </a:lnTo>
                    <a:lnTo>
                      <a:pt x="62286" y="11312"/>
                    </a:lnTo>
                    <a:lnTo>
                      <a:pt x="62366" y="11090"/>
                    </a:lnTo>
                    <a:lnTo>
                      <a:pt x="62366" y="10646"/>
                    </a:lnTo>
                    <a:lnTo>
                      <a:pt x="62366" y="9463"/>
                    </a:lnTo>
                    <a:lnTo>
                      <a:pt x="62366" y="8650"/>
                    </a:lnTo>
                    <a:lnTo>
                      <a:pt x="62125" y="7763"/>
                    </a:lnTo>
                    <a:lnTo>
                      <a:pt x="61925" y="7393"/>
                    </a:lnTo>
                    <a:lnTo>
                      <a:pt x="61764" y="6950"/>
                    </a:lnTo>
                    <a:lnTo>
                      <a:pt x="61684" y="6210"/>
                    </a:lnTo>
                    <a:lnTo>
                      <a:pt x="61684" y="5101"/>
                    </a:lnTo>
                    <a:lnTo>
                      <a:pt x="61684" y="3844"/>
                    </a:lnTo>
                    <a:lnTo>
                      <a:pt x="61604" y="2957"/>
                    </a:lnTo>
                    <a:lnTo>
                      <a:pt x="61524" y="2365"/>
                    </a:lnTo>
                    <a:lnTo>
                      <a:pt x="61684" y="2144"/>
                    </a:lnTo>
                    <a:lnTo>
                      <a:pt x="61764" y="2144"/>
                    </a:lnTo>
                    <a:lnTo>
                      <a:pt x="61925" y="2292"/>
                    </a:lnTo>
                    <a:lnTo>
                      <a:pt x="62085" y="2292"/>
                    </a:lnTo>
                    <a:lnTo>
                      <a:pt x="62205" y="2365"/>
                    </a:lnTo>
                    <a:lnTo>
                      <a:pt x="62366" y="2513"/>
                    </a:lnTo>
                    <a:lnTo>
                      <a:pt x="62446" y="2513"/>
                    </a:lnTo>
                    <a:lnTo>
                      <a:pt x="62526" y="2365"/>
                    </a:lnTo>
                    <a:lnTo>
                      <a:pt x="62526" y="2144"/>
                    </a:lnTo>
                    <a:lnTo>
                      <a:pt x="62446" y="1848"/>
                    </a:lnTo>
                    <a:lnTo>
                      <a:pt x="62366" y="1700"/>
                    </a:lnTo>
                    <a:lnTo>
                      <a:pt x="62205" y="1552"/>
                    </a:lnTo>
                    <a:lnTo>
                      <a:pt x="62125" y="1256"/>
                    </a:lnTo>
                    <a:lnTo>
                      <a:pt x="62125" y="1109"/>
                    </a:lnTo>
                    <a:lnTo>
                      <a:pt x="62125" y="813"/>
                    </a:lnTo>
                    <a:lnTo>
                      <a:pt x="62606" y="591"/>
                    </a:lnTo>
                    <a:lnTo>
                      <a:pt x="63288" y="295"/>
                    </a:lnTo>
                    <a:lnTo>
                      <a:pt x="64211" y="0"/>
                    </a:lnTo>
                    <a:lnTo>
                      <a:pt x="64973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3198813" y="273050"/>
                <a:ext cx="3481500" cy="13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1600" y="92077"/>
                    </a:moveTo>
                    <a:lnTo>
                      <a:pt x="52038" y="92349"/>
                    </a:lnTo>
                    <a:lnTo>
                      <a:pt x="52038" y="92894"/>
                    </a:lnTo>
                    <a:lnTo>
                      <a:pt x="52038" y="93575"/>
                    </a:lnTo>
                    <a:lnTo>
                      <a:pt x="52257" y="94120"/>
                    </a:lnTo>
                    <a:lnTo>
                      <a:pt x="52640" y="94665"/>
                    </a:lnTo>
                    <a:lnTo>
                      <a:pt x="53187" y="95209"/>
                    </a:lnTo>
                    <a:lnTo>
                      <a:pt x="53406" y="96027"/>
                    </a:lnTo>
                    <a:lnTo>
                      <a:pt x="53406" y="96980"/>
                    </a:lnTo>
                    <a:lnTo>
                      <a:pt x="52968" y="98342"/>
                    </a:lnTo>
                    <a:lnTo>
                      <a:pt x="52366" y="99160"/>
                    </a:lnTo>
                    <a:lnTo>
                      <a:pt x="51709" y="99841"/>
                    </a:lnTo>
                    <a:lnTo>
                      <a:pt x="51162" y="100385"/>
                    </a:lnTo>
                    <a:lnTo>
                      <a:pt x="50998" y="101203"/>
                    </a:lnTo>
                    <a:lnTo>
                      <a:pt x="50998" y="102020"/>
                    </a:lnTo>
                    <a:lnTo>
                      <a:pt x="51381" y="102837"/>
                    </a:lnTo>
                    <a:lnTo>
                      <a:pt x="52038" y="102837"/>
                    </a:lnTo>
                    <a:lnTo>
                      <a:pt x="52530" y="102837"/>
                    </a:lnTo>
                    <a:lnTo>
                      <a:pt x="53077" y="103246"/>
                    </a:lnTo>
                    <a:lnTo>
                      <a:pt x="53296" y="104335"/>
                    </a:lnTo>
                    <a:lnTo>
                      <a:pt x="53406" y="104880"/>
                    </a:lnTo>
                    <a:lnTo>
                      <a:pt x="53406" y="105425"/>
                    </a:lnTo>
                    <a:lnTo>
                      <a:pt x="53515" y="105425"/>
                    </a:lnTo>
                    <a:lnTo>
                      <a:pt x="53625" y="105425"/>
                    </a:lnTo>
                    <a:lnTo>
                      <a:pt x="53679" y="104880"/>
                    </a:lnTo>
                    <a:lnTo>
                      <a:pt x="53679" y="104335"/>
                    </a:lnTo>
                    <a:lnTo>
                      <a:pt x="53679" y="103791"/>
                    </a:lnTo>
                    <a:lnTo>
                      <a:pt x="53625" y="102973"/>
                    </a:lnTo>
                    <a:lnTo>
                      <a:pt x="53515" y="102565"/>
                    </a:lnTo>
                    <a:lnTo>
                      <a:pt x="53406" y="101748"/>
                    </a:lnTo>
                    <a:lnTo>
                      <a:pt x="53515" y="101475"/>
                    </a:lnTo>
                    <a:lnTo>
                      <a:pt x="53625" y="100930"/>
                    </a:lnTo>
                    <a:lnTo>
                      <a:pt x="53679" y="100930"/>
                    </a:lnTo>
                    <a:lnTo>
                      <a:pt x="53898" y="100658"/>
                    </a:lnTo>
                    <a:lnTo>
                      <a:pt x="54117" y="100658"/>
                    </a:lnTo>
                    <a:lnTo>
                      <a:pt x="54336" y="100930"/>
                    </a:lnTo>
                    <a:lnTo>
                      <a:pt x="54555" y="101203"/>
                    </a:lnTo>
                    <a:lnTo>
                      <a:pt x="54664" y="101748"/>
                    </a:lnTo>
                    <a:lnTo>
                      <a:pt x="54664" y="102292"/>
                    </a:lnTo>
                    <a:lnTo>
                      <a:pt x="54664" y="102973"/>
                    </a:lnTo>
                    <a:lnTo>
                      <a:pt x="54555" y="104608"/>
                    </a:lnTo>
                    <a:lnTo>
                      <a:pt x="54336" y="106651"/>
                    </a:lnTo>
                    <a:lnTo>
                      <a:pt x="54227" y="108830"/>
                    </a:lnTo>
                    <a:lnTo>
                      <a:pt x="53898" y="110874"/>
                    </a:lnTo>
                    <a:lnTo>
                      <a:pt x="53515" y="112780"/>
                    </a:lnTo>
                    <a:lnTo>
                      <a:pt x="52968" y="113734"/>
                    </a:lnTo>
                    <a:lnTo>
                      <a:pt x="52257" y="114279"/>
                    </a:lnTo>
                    <a:lnTo>
                      <a:pt x="51491" y="114279"/>
                    </a:lnTo>
                    <a:lnTo>
                      <a:pt x="50998" y="115096"/>
                    </a:lnTo>
                    <a:lnTo>
                      <a:pt x="50670" y="115913"/>
                    </a:lnTo>
                    <a:lnTo>
                      <a:pt x="50341" y="116594"/>
                    </a:lnTo>
                    <a:lnTo>
                      <a:pt x="50013" y="117139"/>
                    </a:lnTo>
                    <a:lnTo>
                      <a:pt x="49630" y="117139"/>
                    </a:lnTo>
                    <a:lnTo>
                      <a:pt x="48974" y="116322"/>
                    </a:lnTo>
                    <a:lnTo>
                      <a:pt x="48043" y="114551"/>
                    </a:lnTo>
                    <a:lnTo>
                      <a:pt x="47496" y="112917"/>
                    </a:lnTo>
                    <a:lnTo>
                      <a:pt x="47004" y="111146"/>
                    </a:lnTo>
                    <a:lnTo>
                      <a:pt x="46238" y="109784"/>
                    </a:lnTo>
                    <a:lnTo>
                      <a:pt x="45198" y="108830"/>
                    </a:lnTo>
                    <a:lnTo>
                      <a:pt x="44268" y="107741"/>
                    </a:lnTo>
                    <a:lnTo>
                      <a:pt x="43502" y="106379"/>
                    </a:lnTo>
                    <a:lnTo>
                      <a:pt x="43119" y="104880"/>
                    </a:lnTo>
                    <a:lnTo>
                      <a:pt x="43009" y="103518"/>
                    </a:lnTo>
                    <a:lnTo>
                      <a:pt x="43173" y="102565"/>
                    </a:lnTo>
                    <a:lnTo>
                      <a:pt x="43830" y="102020"/>
                    </a:lnTo>
                    <a:lnTo>
                      <a:pt x="44377" y="102020"/>
                    </a:lnTo>
                    <a:lnTo>
                      <a:pt x="44870" y="102837"/>
                    </a:lnTo>
                    <a:lnTo>
                      <a:pt x="45417" y="103791"/>
                    </a:lnTo>
                    <a:lnTo>
                      <a:pt x="45800" y="104608"/>
                    </a:lnTo>
                    <a:lnTo>
                      <a:pt x="46347" y="104880"/>
                    </a:lnTo>
                    <a:lnTo>
                      <a:pt x="46894" y="104335"/>
                    </a:lnTo>
                    <a:lnTo>
                      <a:pt x="47496" y="102837"/>
                    </a:lnTo>
                    <a:lnTo>
                      <a:pt x="47824" y="101203"/>
                    </a:lnTo>
                    <a:lnTo>
                      <a:pt x="47934" y="100113"/>
                    </a:lnTo>
                    <a:lnTo>
                      <a:pt x="47715" y="99704"/>
                    </a:lnTo>
                    <a:lnTo>
                      <a:pt x="47387" y="99432"/>
                    </a:lnTo>
                    <a:lnTo>
                      <a:pt x="46894" y="99432"/>
                    </a:lnTo>
                    <a:lnTo>
                      <a:pt x="46347" y="99432"/>
                    </a:lnTo>
                    <a:lnTo>
                      <a:pt x="45800" y="99160"/>
                    </a:lnTo>
                    <a:lnTo>
                      <a:pt x="45417" y="98887"/>
                    </a:lnTo>
                    <a:lnTo>
                      <a:pt x="45198" y="97525"/>
                    </a:lnTo>
                    <a:lnTo>
                      <a:pt x="45526" y="96299"/>
                    </a:lnTo>
                    <a:lnTo>
                      <a:pt x="46128" y="95209"/>
                    </a:lnTo>
                    <a:lnTo>
                      <a:pt x="47004" y="94665"/>
                    </a:lnTo>
                    <a:lnTo>
                      <a:pt x="47934" y="94392"/>
                    </a:lnTo>
                    <a:lnTo>
                      <a:pt x="48645" y="95209"/>
                    </a:lnTo>
                    <a:lnTo>
                      <a:pt x="48974" y="95754"/>
                    </a:lnTo>
                    <a:lnTo>
                      <a:pt x="49411" y="96027"/>
                    </a:lnTo>
                    <a:lnTo>
                      <a:pt x="49740" y="96027"/>
                    </a:lnTo>
                    <a:lnTo>
                      <a:pt x="49904" y="96027"/>
                    </a:lnTo>
                    <a:lnTo>
                      <a:pt x="50123" y="95754"/>
                    </a:lnTo>
                    <a:lnTo>
                      <a:pt x="50232" y="95482"/>
                    </a:lnTo>
                    <a:lnTo>
                      <a:pt x="50123" y="95209"/>
                    </a:lnTo>
                    <a:lnTo>
                      <a:pt x="50013" y="94665"/>
                    </a:lnTo>
                    <a:lnTo>
                      <a:pt x="49740" y="94120"/>
                    </a:lnTo>
                    <a:lnTo>
                      <a:pt x="49521" y="93575"/>
                    </a:lnTo>
                    <a:lnTo>
                      <a:pt x="49740" y="93166"/>
                    </a:lnTo>
                    <a:lnTo>
                      <a:pt x="50232" y="92622"/>
                    </a:lnTo>
                    <a:lnTo>
                      <a:pt x="50998" y="92077"/>
                    </a:lnTo>
                    <a:lnTo>
                      <a:pt x="51600" y="92077"/>
                    </a:lnTo>
                    <a:close/>
                    <a:moveTo>
                      <a:pt x="7879" y="88399"/>
                    </a:moveTo>
                    <a:lnTo>
                      <a:pt x="8317" y="88671"/>
                    </a:lnTo>
                    <a:lnTo>
                      <a:pt x="8700" y="89489"/>
                    </a:lnTo>
                    <a:lnTo>
                      <a:pt x="9466" y="90170"/>
                    </a:lnTo>
                    <a:lnTo>
                      <a:pt x="10396" y="90987"/>
                    </a:lnTo>
                    <a:lnTo>
                      <a:pt x="11272" y="91532"/>
                    </a:lnTo>
                    <a:lnTo>
                      <a:pt x="11983" y="91259"/>
                    </a:lnTo>
                    <a:lnTo>
                      <a:pt x="12093" y="90987"/>
                    </a:lnTo>
                    <a:lnTo>
                      <a:pt x="12311" y="90987"/>
                    </a:lnTo>
                    <a:lnTo>
                      <a:pt x="12311" y="91259"/>
                    </a:lnTo>
                    <a:lnTo>
                      <a:pt x="12421" y="91532"/>
                    </a:lnTo>
                    <a:lnTo>
                      <a:pt x="12421" y="91804"/>
                    </a:lnTo>
                    <a:lnTo>
                      <a:pt x="12421" y="92077"/>
                    </a:lnTo>
                    <a:lnTo>
                      <a:pt x="12421" y="92349"/>
                    </a:lnTo>
                    <a:lnTo>
                      <a:pt x="12530" y="92622"/>
                    </a:lnTo>
                    <a:lnTo>
                      <a:pt x="12530" y="92622"/>
                    </a:lnTo>
                    <a:lnTo>
                      <a:pt x="12694" y="92894"/>
                    </a:lnTo>
                    <a:lnTo>
                      <a:pt x="12804" y="92622"/>
                    </a:lnTo>
                    <a:lnTo>
                      <a:pt x="13132" y="92349"/>
                    </a:lnTo>
                    <a:lnTo>
                      <a:pt x="14281" y="91259"/>
                    </a:lnTo>
                    <a:lnTo>
                      <a:pt x="15430" y="91532"/>
                    </a:lnTo>
                    <a:lnTo>
                      <a:pt x="16798" y="93303"/>
                    </a:lnTo>
                    <a:lnTo>
                      <a:pt x="17674" y="94392"/>
                    </a:lnTo>
                    <a:lnTo>
                      <a:pt x="18495" y="95754"/>
                    </a:lnTo>
                    <a:lnTo>
                      <a:pt x="19042" y="96708"/>
                    </a:lnTo>
                    <a:lnTo>
                      <a:pt x="19261" y="97525"/>
                    </a:lnTo>
                    <a:lnTo>
                      <a:pt x="19151" y="98342"/>
                    </a:lnTo>
                    <a:lnTo>
                      <a:pt x="18604" y="99160"/>
                    </a:lnTo>
                    <a:lnTo>
                      <a:pt x="17674" y="100113"/>
                    </a:lnTo>
                    <a:lnTo>
                      <a:pt x="16525" y="101475"/>
                    </a:lnTo>
                    <a:lnTo>
                      <a:pt x="15266" y="102837"/>
                    </a:lnTo>
                    <a:lnTo>
                      <a:pt x="14062" y="103791"/>
                    </a:lnTo>
                    <a:lnTo>
                      <a:pt x="13242" y="104335"/>
                    </a:lnTo>
                    <a:lnTo>
                      <a:pt x="12640" y="105153"/>
                    </a:lnTo>
                    <a:lnTo>
                      <a:pt x="12421" y="106242"/>
                    </a:lnTo>
                    <a:lnTo>
                      <a:pt x="12311" y="107196"/>
                    </a:lnTo>
                    <a:lnTo>
                      <a:pt x="12202" y="108286"/>
                    </a:lnTo>
                    <a:lnTo>
                      <a:pt x="11764" y="108830"/>
                    </a:lnTo>
                    <a:lnTo>
                      <a:pt x="11162" y="109511"/>
                    </a:lnTo>
                    <a:lnTo>
                      <a:pt x="10506" y="110329"/>
                    </a:lnTo>
                    <a:lnTo>
                      <a:pt x="10177" y="111691"/>
                    </a:lnTo>
                    <a:lnTo>
                      <a:pt x="10068" y="113461"/>
                    </a:lnTo>
                    <a:lnTo>
                      <a:pt x="9904" y="115096"/>
                    </a:lnTo>
                    <a:lnTo>
                      <a:pt x="9575" y="116186"/>
                    </a:lnTo>
                    <a:lnTo>
                      <a:pt x="8919" y="116867"/>
                    </a:lnTo>
                    <a:lnTo>
                      <a:pt x="8317" y="116867"/>
                    </a:lnTo>
                    <a:lnTo>
                      <a:pt x="7660" y="116867"/>
                    </a:lnTo>
                    <a:lnTo>
                      <a:pt x="7387" y="117412"/>
                    </a:lnTo>
                    <a:lnTo>
                      <a:pt x="7058" y="117956"/>
                    </a:lnTo>
                    <a:lnTo>
                      <a:pt x="6511" y="117956"/>
                    </a:lnTo>
                    <a:lnTo>
                      <a:pt x="6183" y="118229"/>
                    </a:lnTo>
                    <a:lnTo>
                      <a:pt x="6019" y="118229"/>
                    </a:lnTo>
                    <a:lnTo>
                      <a:pt x="5800" y="118501"/>
                    </a:lnTo>
                    <a:lnTo>
                      <a:pt x="5800" y="119046"/>
                    </a:lnTo>
                    <a:lnTo>
                      <a:pt x="5690" y="119318"/>
                    </a:lnTo>
                    <a:lnTo>
                      <a:pt x="5581" y="119455"/>
                    </a:lnTo>
                    <a:lnTo>
                      <a:pt x="5581" y="119727"/>
                    </a:lnTo>
                    <a:lnTo>
                      <a:pt x="5471" y="120000"/>
                    </a:lnTo>
                    <a:lnTo>
                      <a:pt x="5253" y="120000"/>
                    </a:lnTo>
                    <a:lnTo>
                      <a:pt x="4815" y="119455"/>
                    </a:lnTo>
                    <a:lnTo>
                      <a:pt x="4432" y="118501"/>
                    </a:lnTo>
                    <a:lnTo>
                      <a:pt x="4103" y="116594"/>
                    </a:lnTo>
                    <a:lnTo>
                      <a:pt x="3775" y="115096"/>
                    </a:lnTo>
                    <a:lnTo>
                      <a:pt x="3283" y="113461"/>
                    </a:lnTo>
                    <a:lnTo>
                      <a:pt x="2626" y="112780"/>
                    </a:lnTo>
                    <a:lnTo>
                      <a:pt x="1915" y="112508"/>
                    </a:lnTo>
                    <a:lnTo>
                      <a:pt x="1149" y="112236"/>
                    </a:lnTo>
                    <a:lnTo>
                      <a:pt x="547" y="111691"/>
                    </a:lnTo>
                    <a:lnTo>
                      <a:pt x="109" y="111146"/>
                    </a:lnTo>
                    <a:lnTo>
                      <a:pt x="0" y="110329"/>
                    </a:lnTo>
                    <a:lnTo>
                      <a:pt x="328" y="108830"/>
                    </a:lnTo>
                    <a:lnTo>
                      <a:pt x="1149" y="106651"/>
                    </a:lnTo>
                    <a:lnTo>
                      <a:pt x="1805" y="104608"/>
                    </a:lnTo>
                    <a:lnTo>
                      <a:pt x="2079" y="102973"/>
                    </a:lnTo>
                    <a:lnTo>
                      <a:pt x="2024" y="102020"/>
                    </a:lnTo>
                    <a:lnTo>
                      <a:pt x="2024" y="101203"/>
                    </a:lnTo>
                    <a:lnTo>
                      <a:pt x="2298" y="100113"/>
                    </a:lnTo>
                    <a:lnTo>
                      <a:pt x="2735" y="98615"/>
                    </a:lnTo>
                    <a:lnTo>
                      <a:pt x="3173" y="97253"/>
                    </a:lnTo>
                    <a:lnTo>
                      <a:pt x="3392" y="96027"/>
                    </a:lnTo>
                    <a:lnTo>
                      <a:pt x="3283" y="95209"/>
                    </a:lnTo>
                    <a:lnTo>
                      <a:pt x="2845" y="94120"/>
                    </a:lnTo>
                    <a:lnTo>
                      <a:pt x="2407" y="92894"/>
                    </a:lnTo>
                    <a:lnTo>
                      <a:pt x="2079" y="91804"/>
                    </a:lnTo>
                    <a:lnTo>
                      <a:pt x="2079" y="90987"/>
                    </a:lnTo>
                    <a:lnTo>
                      <a:pt x="2407" y="90715"/>
                    </a:lnTo>
                    <a:lnTo>
                      <a:pt x="3173" y="90715"/>
                    </a:lnTo>
                    <a:lnTo>
                      <a:pt x="3994" y="90170"/>
                    </a:lnTo>
                    <a:lnTo>
                      <a:pt x="5034" y="89761"/>
                    </a:lnTo>
                    <a:lnTo>
                      <a:pt x="6183" y="88944"/>
                    </a:lnTo>
                    <a:lnTo>
                      <a:pt x="7168" y="88671"/>
                    </a:lnTo>
                    <a:lnTo>
                      <a:pt x="7879" y="88399"/>
                    </a:lnTo>
                    <a:close/>
                    <a:moveTo>
                      <a:pt x="40054" y="80227"/>
                    </a:moveTo>
                    <a:lnTo>
                      <a:pt x="40547" y="80771"/>
                    </a:lnTo>
                    <a:lnTo>
                      <a:pt x="40984" y="81589"/>
                    </a:lnTo>
                    <a:lnTo>
                      <a:pt x="41094" y="82678"/>
                    </a:lnTo>
                    <a:lnTo>
                      <a:pt x="40984" y="83359"/>
                    </a:lnTo>
                    <a:lnTo>
                      <a:pt x="40547" y="84177"/>
                    </a:lnTo>
                    <a:lnTo>
                      <a:pt x="40054" y="84177"/>
                    </a:lnTo>
                    <a:lnTo>
                      <a:pt x="39507" y="83632"/>
                    </a:lnTo>
                    <a:lnTo>
                      <a:pt x="39179" y="82678"/>
                    </a:lnTo>
                    <a:lnTo>
                      <a:pt x="39288" y="81316"/>
                    </a:lnTo>
                    <a:lnTo>
                      <a:pt x="39616" y="80227"/>
                    </a:lnTo>
                    <a:lnTo>
                      <a:pt x="40054" y="80227"/>
                    </a:lnTo>
                    <a:close/>
                    <a:moveTo>
                      <a:pt x="57674" y="79545"/>
                    </a:moveTo>
                    <a:lnTo>
                      <a:pt x="58549" y="80227"/>
                    </a:lnTo>
                    <a:lnTo>
                      <a:pt x="59261" y="81861"/>
                    </a:lnTo>
                    <a:lnTo>
                      <a:pt x="59808" y="83632"/>
                    </a:lnTo>
                    <a:lnTo>
                      <a:pt x="60136" y="85266"/>
                    </a:lnTo>
                    <a:lnTo>
                      <a:pt x="60246" y="86492"/>
                    </a:lnTo>
                    <a:lnTo>
                      <a:pt x="59917" y="87582"/>
                    </a:lnTo>
                    <a:lnTo>
                      <a:pt x="59370" y="87854"/>
                    </a:lnTo>
                    <a:lnTo>
                      <a:pt x="58331" y="87854"/>
                    </a:lnTo>
                    <a:lnTo>
                      <a:pt x="57072" y="87309"/>
                    </a:lnTo>
                    <a:lnTo>
                      <a:pt x="55704" y="86492"/>
                    </a:lnTo>
                    <a:lnTo>
                      <a:pt x="54555" y="85539"/>
                    </a:lnTo>
                    <a:lnTo>
                      <a:pt x="53789" y="84721"/>
                    </a:lnTo>
                    <a:lnTo>
                      <a:pt x="53789" y="83904"/>
                    </a:lnTo>
                    <a:lnTo>
                      <a:pt x="54227" y="82678"/>
                    </a:lnTo>
                    <a:lnTo>
                      <a:pt x="54883" y="81589"/>
                    </a:lnTo>
                    <a:lnTo>
                      <a:pt x="55813" y="80227"/>
                    </a:lnTo>
                    <a:lnTo>
                      <a:pt x="56744" y="79545"/>
                    </a:lnTo>
                    <a:lnTo>
                      <a:pt x="57674" y="79545"/>
                    </a:lnTo>
                    <a:close/>
                    <a:moveTo>
                      <a:pt x="15047" y="74506"/>
                    </a:moveTo>
                    <a:lnTo>
                      <a:pt x="15266" y="74778"/>
                    </a:lnTo>
                    <a:lnTo>
                      <a:pt x="15157" y="76413"/>
                    </a:lnTo>
                    <a:lnTo>
                      <a:pt x="14391" y="77911"/>
                    </a:lnTo>
                    <a:lnTo>
                      <a:pt x="13570" y="79273"/>
                    </a:lnTo>
                    <a:lnTo>
                      <a:pt x="12421" y="79545"/>
                    </a:lnTo>
                    <a:lnTo>
                      <a:pt x="12421" y="79001"/>
                    </a:lnTo>
                    <a:lnTo>
                      <a:pt x="12694" y="78183"/>
                    </a:lnTo>
                    <a:lnTo>
                      <a:pt x="13242" y="76821"/>
                    </a:lnTo>
                    <a:lnTo>
                      <a:pt x="13898" y="75868"/>
                    </a:lnTo>
                    <a:lnTo>
                      <a:pt x="14610" y="74778"/>
                    </a:lnTo>
                    <a:lnTo>
                      <a:pt x="15047" y="74506"/>
                    </a:lnTo>
                    <a:close/>
                    <a:moveTo>
                      <a:pt x="31299" y="67695"/>
                    </a:moveTo>
                    <a:lnTo>
                      <a:pt x="31737" y="67695"/>
                    </a:lnTo>
                    <a:lnTo>
                      <a:pt x="32065" y="68785"/>
                    </a:lnTo>
                    <a:lnTo>
                      <a:pt x="32175" y="69875"/>
                    </a:lnTo>
                    <a:lnTo>
                      <a:pt x="32284" y="71373"/>
                    </a:lnTo>
                    <a:lnTo>
                      <a:pt x="32558" y="72463"/>
                    </a:lnTo>
                    <a:lnTo>
                      <a:pt x="33105" y="73961"/>
                    </a:lnTo>
                    <a:lnTo>
                      <a:pt x="33652" y="75595"/>
                    </a:lnTo>
                    <a:lnTo>
                      <a:pt x="34145" y="76685"/>
                    </a:lnTo>
                    <a:lnTo>
                      <a:pt x="34692" y="76821"/>
                    </a:lnTo>
                    <a:lnTo>
                      <a:pt x="35184" y="76413"/>
                    </a:lnTo>
                    <a:lnTo>
                      <a:pt x="35512" y="75595"/>
                    </a:lnTo>
                    <a:lnTo>
                      <a:pt x="35841" y="75051"/>
                    </a:lnTo>
                    <a:lnTo>
                      <a:pt x="36279" y="74506"/>
                    </a:lnTo>
                    <a:lnTo>
                      <a:pt x="36771" y="75051"/>
                    </a:lnTo>
                    <a:lnTo>
                      <a:pt x="37209" y="76140"/>
                    </a:lnTo>
                    <a:lnTo>
                      <a:pt x="37428" y="77639"/>
                    </a:lnTo>
                    <a:lnTo>
                      <a:pt x="37428" y="79818"/>
                    </a:lnTo>
                    <a:lnTo>
                      <a:pt x="37209" y="81861"/>
                    </a:lnTo>
                    <a:lnTo>
                      <a:pt x="36771" y="83359"/>
                    </a:lnTo>
                    <a:lnTo>
                      <a:pt x="36169" y="84177"/>
                    </a:lnTo>
                    <a:lnTo>
                      <a:pt x="34911" y="84449"/>
                    </a:lnTo>
                    <a:lnTo>
                      <a:pt x="33816" y="84177"/>
                    </a:lnTo>
                    <a:lnTo>
                      <a:pt x="32777" y="84177"/>
                    </a:lnTo>
                    <a:lnTo>
                      <a:pt x="31956" y="84994"/>
                    </a:lnTo>
                    <a:lnTo>
                      <a:pt x="31409" y="85266"/>
                    </a:lnTo>
                    <a:lnTo>
                      <a:pt x="30916" y="84994"/>
                    </a:lnTo>
                    <a:lnTo>
                      <a:pt x="30369" y="84721"/>
                    </a:lnTo>
                    <a:lnTo>
                      <a:pt x="29876" y="84449"/>
                    </a:lnTo>
                    <a:lnTo>
                      <a:pt x="29329" y="85266"/>
                    </a:lnTo>
                    <a:lnTo>
                      <a:pt x="28673" y="86492"/>
                    </a:lnTo>
                    <a:lnTo>
                      <a:pt x="27633" y="87854"/>
                    </a:lnTo>
                    <a:lnTo>
                      <a:pt x="26374" y="89216"/>
                    </a:lnTo>
                    <a:lnTo>
                      <a:pt x="25116" y="89897"/>
                    </a:lnTo>
                    <a:lnTo>
                      <a:pt x="23857" y="90442"/>
                    </a:lnTo>
                    <a:lnTo>
                      <a:pt x="22818" y="90442"/>
                    </a:lnTo>
                    <a:lnTo>
                      <a:pt x="22051" y="89761"/>
                    </a:lnTo>
                    <a:lnTo>
                      <a:pt x="21559" y="88944"/>
                    </a:lnTo>
                    <a:lnTo>
                      <a:pt x="21340" y="88127"/>
                    </a:lnTo>
                    <a:lnTo>
                      <a:pt x="21450" y="87037"/>
                    </a:lnTo>
                    <a:lnTo>
                      <a:pt x="21942" y="86492"/>
                    </a:lnTo>
                    <a:lnTo>
                      <a:pt x="22927" y="86083"/>
                    </a:lnTo>
                    <a:lnTo>
                      <a:pt x="23857" y="85811"/>
                    </a:lnTo>
                    <a:lnTo>
                      <a:pt x="24787" y="85266"/>
                    </a:lnTo>
                    <a:lnTo>
                      <a:pt x="25663" y="84449"/>
                    </a:lnTo>
                    <a:lnTo>
                      <a:pt x="26155" y="83632"/>
                    </a:lnTo>
                    <a:lnTo>
                      <a:pt x="26374" y="83223"/>
                    </a:lnTo>
                    <a:lnTo>
                      <a:pt x="26265" y="82678"/>
                    </a:lnTo>
                    <a:lnTo>
                      <a:pt x="25554" y="82406"/>
                    </a:lnTo>
                    <a:lnTo>
                      <a:pt x="24514" y="82678"/>
                    </a:lnTo>
                    <a:lnTo>
                      <a:pt x="23638" y="83223"/>
                    </a:lnTo>
                    <a:lnTo>
                      <a:pt x="22818" y="83359"/>
                    </a:lnTo>
                    <a:lnTo>
                      <a:pt x="22270" y="83359"/>
                    </a:lnTo>
                    <a:lnTo>
                      <a:pt x="22051" y="82951"/>
                    </a:lnTo>
                    <a:lnTo>
                      <a:pt x="22051" y="81861"/>
                    </a:lnTo>
                    <a:lnTo>
                      <a:pt x="22161" y="81044"/>
                    </a:lnTo>
                    <a:lnTo>
                      <a:pt x="22161" y="80771"/>
                    </a:lnTo>
                    <a:lnTo>
                      <a:pt x="22051" y="80499"/>
                    </a:lnTo>
                    <a:lnTo>
                      <a:pt x="21942" y="80227"/>
                    </a:lnTo>
                    <a:lnTo>
                      <a:pt x="21887" y="80499"/>
                    </a:lnTo>
                    <a:lnTo>
                      <a:pt x="21778" y="80771"/>
                    </a:lnTo>
                    <a:lnTo>
                      <a:pt x="21559" y="81044"/>
                    </a:lnTo>
                    <a:lnTo>
                      <a:pt x="21340" y="81589"/>
                    </a:lnTo>
                    <a:lnTo>
                      <a:pt x="21012" y="82133"/>
                    </a:lnTo>
                    <a:lnTo>
                      <a:pt x="20793" y="82678"/>
                    </a:lnTo>
                    <a:lnTo>
                      <a:pt x="20629" y="83359"/>
                    </a:lnTo>
                    <a:lnTo>
                      <a:pt x="19972" y="84449"/>
                    </a:lnTo>
                    <a:lnTo>
                      <a:pt x="19425" y="84721"/>
                    </a:lnTo>
                    <a:lnTo>
                      <a:pt x="18823" y="84449"/>
                    </a:lnTo>
                    <a:lnTo>
                      <a:pt x="18057" y="83904"/>
                    </a:lnTo>
                    <a:lnTo>
                      <a:pt x="17017" y="83223"/>
                    </a:lnTo>
                    <a:lnTo>
                      <a:pt x="16196" y="82951"/>
                    </a:lnTo>
                    <a:lnTo>
                      <a:pt x="15649" y="82406"/>
                    </a:lnTo>
                    <a:lnTo>
                      <a:pt x="15759" y="81589"/>
                    </a:lnTo>
                    <a:lnTo>
                      <a:pt x="16415" y="81044"/>
                    </a:lnTo>
                    <a:lnTo>
                      <a:pt x="17236" y="80499"/>
                    </a:lnTo>
                    <a:lnTo>
                      <a:pt x="18166" y="79954"/>
                    </a:lnTo>
                    <a:lnTo>
                      <a:pt x="18932" y="79818"/>
                    </a:lnTo>
                    <a:lnTo>
                      <a:pt x="19261" y="79273"/>
                    </a:lnTo>
                    <a:lnTo>
                      <a:pt x="19151" y="79001"/>
                    </a:lnTo>
                    <a:lnTo>
                      <a:pt x="18604" y="79001"/>
                    </a:lnTo>
                    <a:lnTo>
                      <a:pt x="17893" y="79273"/>
                    </a:lnTo>
                    <a:lnTo>
                      <a:pt x="17127" y="79818"/>
                    </a:lnTo>
                    <a:lnTo>
                      <a:pt x="16798" y="79818"/>
                    </a:lnTo>
                    <a:lnTo>
                      <a:pt x="16634" y="79818"/>
                    </a:lnTo>
                    <a:lnTo>
                      <a:pt x="16525" y="79545"/>
                    </a:lnTo>
                    <a:lnTo>
                      <a:pt x="16525" y="79001"/>
                    </a:lnTo>
                    <a:lnTo>
                      <a:pt x="16525" y="78456"/>
                    </a:lnTo>
                    <a:lnTo>
                      <a:pt x="16689" y="78183"/>
                    </a:lnTo>
                    <a:lnTo>
                      <a:pt x="16908" y="77639"/>
                    </a:lnTo>
                    <a:lnTo>
                      <a:pt x="17236" y="77094"/>
                    </a:lnTo>
                    <a:lnTo>
                      <a:pt x="17564" y="76821"/>
                    </a:lnTo>
                    <a:lnTo>
                      <a:pt x="17948" y="76685"/>
                    </a:lnTo>
                    <a:lnTo>
                      <a:pt x="18495" y="76685"/>
                    </a:lnTo>
                    <a:lnTo>
                      <a:pt x="19042" y="76685"/>
                    </a:lnTo>
                    <a:lnTo>
                      <a:pt x="19425" y="76685"/>
                    </a:lnTo>
                    <a:lnTo>
                      <a:pt x="19644" y="76413"/>
                    </a:lnTo>
                    <a:lnTo>
                      <a:pt x="19753" y="76413"/>
                    </a:lnTo>
                    <a:lnTo>
                      <a:pt x="19753" y="76140"/>
                    </a:lnTo>
                    <a:lnTo>
                      <a:pt x="19534" y="76140"/>
                    </a:lnTo>
                    <a:lnTo>
                      <a:pt x="19316" y="75868"/>
                    </a:lnTo>
                    <a:lnTo>
                      <a:pt x="19042" y="75868"/>
                    </a:lnTo>
                    <a:lnTo>
                      <a:pt x="18604" y="75868"/>
                    </a:lnTo>
                    <a:lnTo>
                      <a:pt x="18276" y="75595"/>
                    </a:lnTo>
                    <a:lnTo>
                      <a:pt x="17948" y="75323"/>
                    </a:lnTo>
                    <a:lnTo>
                      <a:pt x="17783" y="75051"/>
                    </a:lnTo>
                    <a:lnTo>
                      <a:pt x="17674" y="74506"/>
                    </a:lnTo>
                    <a:lnTo>
                      <a:pt x="17564" y="73961"/>
                    </a:lnTo>
                    <a:lnTo>
                      <a:pt x="17674" y="73416"/>
                    </a:lnTo>
                    <a:lnTo>
                      <a:pt x="17783" y="73280"/>
                    </a:lnTo>
                    <a:lnTo>
                      <a:pt x="18057" y="73007"/>
                    </a:lnTo>
                    <a:lnTo>
                      <a:pt x="18385" y="72735"/>
                    </a:lnTo>
                    <a:lnTo>
                      <a:pt x="18932" y="72463"/>
                    </a:lnTo>
                    <a:lnTo>
                      <a:pt x="19261" y="71645"/>
                    </a:lnTo>
                    <a:lnTo>
                      <a:pt x="19425" y="70556"/>
                    </a:lnTo>
                    <a:lnTo>
                      <a:pt x="19753" y="70147"/>
                    </a:lnTo>
                    <a:lnTo>
                      <a:pt x="20410" y="69875"/>
                    </a:lnTo>
                    <a:lnTo>
                      <a:pt x="20902" y="70283"/>
                    </a:lnTo>
                    <a:lnTo>
                      <a:pt x="21231" y="71101"/>
                    </a:lnTo>
                    <a:lnTo>
                      <a:pt x="21450" y="71918"/>
                    </a:lnTo>
                    <a:lnTo>
                      <a:pt x="21778" y="72735"/>
                    </a:lnTo>
                    <a:lnTo>
                      <a:pt x="22270" y="72463"/>
                    </a:lnTo>
                    <a:lnTo>
                      <a:pt x="23036" y="72463"/>
                    </a:lnTo>
                    <a:lnTo>
                      <a:pt x="23967" y="73007"/>
                    </a:lnTo>
                    <a:lnTo>
                      <a:pt x="24897" y="73961"/>
                    </a:lnTo>
                    <a:lnTo>
                      <a:pt x="25772" y="75051"/>
                    </a:lnTo>
                    <a:lnTo>
                      <a:pt x="26374" y="76413"/>
                    </a:lnTo>
                    <a:lnTo>
                      <a:pt x="26703" y="77366"/>
                    </a:lnTo>
                    <a:lnTo>
                      <a:pt x="27031" y="78456"/>
                    </a:lnTo>
                    <a:lnTo>
                      <a:pt x="27742" y="79001"/>
                    </a:lnTo>
                    <a:lnTo>
                      <a:pt x="28673" y="79545"/>
                    </a:lnTo>
                    <a:lnTo>
                      <a:pt x="29658" y="79818"/>
                    </a:lnTo>
                    <a:lnTo>
                      <a:pt x="30478" y="79818"/>
                    </a:lnTo>
                    <a:lnTo>
                      <a:pt x="30916" y="79273"/>
                    </a:lnTo>
                    <a:lnTo>
                      <a:pt x="30916" y="79001"/>
                    </a:lnTo>
                    <a:lnTo>
                      <a:pt x="30807" y="78456"/>
                    </a:lnTo>
                    <a:lnTo>
                      <a:pt x="30588" y="78183"/>
                    </a:lnTo>
                    <a:lnTo>
                      <a:pt x="30369" y="77639"/>
                    </a:lnTo>
                    <a:lnTo>
                      <a:pt x="30041" y="77366"/>
                    </a:lnTo>
                    <a:lnTo>
                      <a:pt x="29767" y="76821"/>
                    </a:lnTo>
                    <a:lnTo>
                      <a:pt x="29548" y="76685"/>
                    </a:lnTo>
                    <a:lnTo>
                      <a:pt x="29439" y="76413"/>
                    </a:lnTo>
                    <a:lnTo>
                      <a:pt x="29329" y="76140"/>
                    </a:lnTo>
                    <a:lnTo>
                      <a:pt x="29548" y="75868"/>
                    </a:lnTo>
                    <a:lnTo>
                      <a:pt x="29767" y="75595"/>
                    </a:lnTo>
                    <a:lnTo>
                      <a:pt x="29931" y="75051"/>
                    </a:lnTo>
                    <a:lnTo>
                      <a:pt x="30041" y="74778"/>
                    </a:lnTo>
                    <a:lnTo>
                      <a:pt x="30150" y="74233"/>
                    </a:lnTo>
                    <a:lnTo>
                      <a:pt x="30259" y="73961"/>
                    </a:lnTo>
                    <a:lnTo>
                      <a:pt x="30150" y="73416"/>
                    </a:lnTo>
                    <a:lnTo>
                      <a:pt x="29931" y="73280"/>
                    </a:lnTo>
                    <a:lnTo>
                      <a:pt x="29767" y="73007"/>
                    </a:lnTo>
                    <a:lnTo>
                      <a:pt x="29329" y="72735"/>
                    </a:lnTo>
                    <a:lnTo>
                      <a:pt x="29001" y="72463"/>
                    </a:lnTo>
                    <a:lnTo>
                      <a:pt x="28891" y="71645"/>
                    </a:lnTo>
                    <a:lnTo>
                      <a:pt x="29220" y="70556"/>
                    </a:lnTo>
                    <a:lnTo>
                      <a:pt x="29658" y="69602"/>
                    </a:lnTo>
                    <a:lnTo>
                      <a:pt x="30150" y="68785"/>
                    </a:lnTo>
                    <a:lnTo>
                      <a:pt x="30807" y="67968"/>
                    </a:lnTo>
                    <a:lnTo>
                      <a:pt x="31299" y="67695"/>
                    </a:lnTo>
                    <a:close/>
                    <a:moveTo>
                      <a:pt x="46238" y="67150"/>
                    </a:moveTo>
                    <a:lnTo>
                      <a:pt x="46785" y="67423"/>
                    </a:lnTo>
                    <a:lnTo>
                      <a:pt x="47606" y="68240"/>
                    </a:lnTo>
                    <a:lnTo>
                      <a:pt x="48372" y="69057"/>
                    </a:lnTo>
                    <a:lnTo>
                      <a:pt x="49083" y="69602"/>
                    </a:lnTo>
                    <a:lnTo>
                      <a:pt x="49630" y="70147"/>
                    </a:lnTo>
                    <a:lnTo>
                      <a:pt x="50013" y="69875"/>
                    </a:lnTo>
                    <a:lnTo>
                      <a:pt x="50232" y="69330"/>
                    </a:lnTo>
                    <a:lnTo>
                      <a:pt x="50451" y="68785"/>
                    </a:lnTo>
                    <a:lnTo>
                      <a:pt x="50889" y="69057"/>
                    </a:lnTo>
                    <a:lnTo>
                      <a:pt x="51272" y="70147"/>
                    </a:lnTo>
                    <a:lnTo>
                      <a:pt x="51819" y="71373"/>
                    </a:lnTo>
                    <a:lnTo>
                      <a:pt x="52257" y="73007"/>
                    </a:lnTo>
                    <a:lnTo>
                      <a:pt x="52421" y="74506"/>
                    </a:lnTo>
                    <a:lnTo>
                      <a:pt x="52366" y="76140"/>
                    </a:lnTo>
                    <a:lnTo>
                      <a:pt x="52257" y="77639"/>
                    </a:lnTo>
                    <a:lnTo>
                      <a:pt x="52366" y="78728"/>
                    </a:lnTo>
                    <a:lnTo>
                      <a:pt x="52530" y="79273"/>
                    </a:lnTo>
                    <a:lnTo>
                      <a:pt x="52749" y="79818"/>
                    </a:lnTo>
                    <a:lnTo>
                      <a:pt x="52749" y="80227"/>
                    </a:lnTo>
                    <a:lnTo>
                      <a:pt x="52530" y="80771"/>
                    </a:lnTo>
                    <a:lnTo>
                      <a:pt x="52366" y="81316"/>
                    </a:lnTo>
                    <a:lnTo>
                      <a:pt x="52147" y="81861"/>
                    </a:lnTo>
                    <a:lnTo>
                      <a:pt x="52147" y="82406"/>
                    </a:lnTo>
                    <a:lnTo>
                      <a:pt x="52038" y="82951"/>
                    </a:lnTo>
                    <a:lnTo>
                      <a:pt x="51928" y="83359"/>
                    </a:lnTo>
                    <a:lnTo>
                      <a:pt x="51819" y="83632"/>
                    </a:lnTo>
                    <a:lnTo>
                      <a:pt x="51600" y="84177"/>
                    </a:lnTo>
                    <a:lnTo>
                      <a:pt x="51381" y="84449"/>
                    </a:lnTo>
                    <a:lnTo>
                      <a:pt x="50998" y="84449"/>
                    </a:lnTo>
                    <a:lnTo>
                      <a:pt x="50123" y="84721"/>
                    </a:lnTo>
                    <a:lnTo>
                      <a:pt x="49192" y="84994"/>
                    </a:lnTo>
                    <a:lnTo>
                      <a:pt x="48372" y="85266"/>
                    </a:lnTo>
                    <a:lnTo>
                      <a:pt x="47606" y="84994"/>
                    </a:lnTo>
                    <a:lnTo>
                      <a:pt x="47168" y="84177"/>
                    </a:lnTo>
                    <a:lnTo>
                      <a:pt x="47004" y="82951"/>
                    </a:lnTo>
                    <a:lnTo>
                      <a:pt x="47168" y="81861"/>
                    </a:lnTo>
                    <a:lnTo>
                      <a:pt x="47496" y="80771"/>
                    </a:lnTo>
                    <a:lnTo>
                      <a:pt x="47715" y="79818"/>
                    </a:lnTo>
                    <a:lnTo>
                      <a:pt x="47824" y="79001"/>
                    </a:lnTo>
                    <a:lnTo>
                      <a:pt x="47496" y="78456"/>
                    </a:lnTo>
                    <a:lnTo>
                      <a:pt x="46894" y="78456"/>
                    </a:lnTo>
                    <a:lnTo>
                      <a:pt x="45909" y="78728"/>
                    </a:lnTo>
                    <a:lnTo>
                      <a:pt x="44979" y="79273"/>
                    </a:lnTo>
                    <a:lnTo>
                      <a:pt x="44049" y="79273"/>
                    </a:lnTo>
                    <a:lnTo>
                      <a:pt x="43173" y="78728"/>
                    </a:lnTo>
                    <a:lnTo>
                      <a:pt x="41915" y="77094"/>
                    </a:lnTo>
                    <a:lnTo>
                      <a:pt x="40984" y="75595"/>
                    </a:lnTo>
                    <a:lnTo>
                      <a:pt x="40273" y="73416"/>
                    </a:lnTo>
                    <a:lnTo>
                      <a:pt x="39945" y="72463"/>
                    </a:lnTo>
                    <a:lnTo>
                      <a:pt x="39616" y="71101"/>
                    </a:lnTo>
                    <a:lnTo>
                      <a:pt x="39507" y="69875"/>
                    </a:lnTo>
                    <a:lnTo>
                      <a:pt x="39507" y="68785"/>
                    </a:lnTo>
                    <a:lnTo>
                      <a:pt x="39835" y="67968"/>
                    </a:lnTo>
                    <a:lnTo>
                      <a:pt x="40437" y="67695"/>
                    </a:lnTo>
                    <a:lnTo>
                      <a:pt x="41313" y="68240"/>
                    </a:lnTo>
                    <a:lnTo>
                      <a:pt x="41915" y="69330"/>
                    </a:lnTo>
                    <a:lnTo>
                      <a:pt x="42462" y="70828"/>
                    </a:lnTo>
                    <a:lnTo>
                      <a:pt x="42900" y="72735"/>
                    </a:lnTo>
                    <a:lnTo>
                      <a:pt x="43502" y="74778"/>
                    </a:lnTo>
                    <a:lnTo>
                      <a:pt x="43830" y="75868"/>
                    </a:lnTo>
                    <a:lnTo>
                      <a:pt x="44158" y="76413"/>
                    </a:lnTo>
                    <a:lnTo>
                      <a:pt x="44432" y="76685"/>
                    </a:lnTo>
                    <a:lnTo>
                      <a:pt x="44651" y="76413"/>
                    </a:lnTo>
                    <a:lnTo>
                      <a:pt x="44870" y="76140"/>
                    </a:lnTo>
                    <a:lnTo>
                      <a:pt x="44870" y="75595"/>
                    </a:lnTo>
                    <a:lnTo>
                      <a:pt x="44760" y="75051"/>
                    </a:lnTo>
                    <a:lnTo>
                      <a:pt x="44541" y="74506"/>
                    </a:lnTo>
                    <a:lnTo>
                      <a:pt x="44432" y="74233"/>
                    </a:lnTo>
                    <a:lnTo>
                      <a:pt x="44268" y="73688"/>
                    </a:lnTo>
                    <a:lnTo>
                      <a:pt x="44158" y="73007"/>
                    </a:lnTo>
                    <a:lnTo>
                      <a:pt x="44158" y="72463"/>
                    </a:lnTo>
                    <a:lnTo>
                      <a:pt x="44049" y="71918"/>
                    </a:lnTo>
                    <a:lnTo>
                      <a:pt x="44049" y="71373"/>
                    </a:lnTo>
                    <a:lnTo>
                      <a:pt x="44158" y="70828"/>
                    </a:lnTo>
                    <a:lnTo>
                      <a:pt x="44268" y="70556"/>
                    </a:lnTo>
                    <a:lnTo>
                      <a:pt x="44432" y="70556"/>
                    </a:lnTo>
                    <a:lnTo>
                      <a:pt x="44651" y="70556"/>
                    </a:lnTo>
                    <a:lnTo>
                      <a:pt x="44870" y="70828"/>
                    </a:lnTo>
                    <a:lnTo>
                      <a:pt x="45307" y="71373"/>
                    </a:lnTo>
                    <a:lnTo>
                      <a:pt x="46019" y="72463"/>
                    </a:lnTo>
                    <a:lnTo>
                      <a:pt x="46785" y="73416"/>
                    </a:lnTo>
                    <a:lnTo>
                      <a:pt x="47277" y="73961"/>
                    </a:lnTo>
                    <a:lnTo>
                      <a:pt x="47715" y="73961"/>
                    </a:lnTo>
                    <a:lnTo>
                      <a:pt x="47715" y="73688"/>
                    </a:lnTo>
                    <a:lnTo>
                      <a:pt x="47387" y="72735"/>
                    </a:lnTo>
                    <a:lnTo>
                      <a:pt x="46894" y="71373"/>
                    </a:lnTo>
                    <a:lnTo>
                      <a:pt x="46456" y="69875"/>
                    </a:lnTo>
                    <a:lnTo>
                      <a:pt x="46128" y="68513"/>
                    </a:lnTo>
                    <a:lnTo>
                      <a:pt x="46019" y="67695"/>
                    </a:lnTo>
                    <a:lnTo>
                      <a:pt x="46238" y="67150"/>
                    </a:lnTo>
                    <a:close/>
                    <a:moveTo>
                      <a:pt x="55923" y="65380"/>
                    </a:moveTo>
                    <a:lnTo>
                      <a:pt x="56853" y="65380"/>
                    </a:lnTo>
                    <a:lnTo>
                      <a:pt x="57783" y="65652"/>
                    </a:lnTo>
                    <a:lnTo>
                      <a:pt x="58549" y="66197"/>
                    </a:lnTo>
                    <a:lnTo>
                      <a:pt x="59589" y="67423"/>
                    </a:lnTo>
                    <a:lnTo>
                      <a:pt x="60519" y="68513"/>
                    </a:lnTo>
                    <a:lnTo>
                      <a:pt x="61504" y="69330"/>
                    </a:lnTo>
                    <a:lnTo>
                      <a:pt x="62544" y="69057"/>
                    </a:lnTo>
                    <a:lnTo>
                      <a:pt x="63474" y="69057"/>
                    </a:lnTo>
                    <a:lnTo>
                      <a:pt x="64514" y="69330"/>
                    </a:lnTo>
                    <a:lnTo>
                      <a:pt x="65663" y="70147"/>
                    </a:lnTo>
                    <a:lnTo>
                      <a:pt x="66648" y="71101"/>
                    </a:lnTo>
                    <a:lnTo>
                      <a:pt x="67250" y="71918"/>
                    </a:lnTo>
                    <a:lnTo>
                      <a:pt x="67359" y="72735"/>
                    </a:lnTo>
                    <a:lnTo>
                      <a:pt x="67140" y="73280"/>
                    </a:lnTo>
                    <a:lnTo>
                      <a:pt x="66757" y="73961"/>
                    </a:lnTo>
                    <a:lnTo>
                      <a:pt x="66320" y="74778"/>
                    </a:lnTo>
                    <a:lnTo>
                      <a:pt x="65991" y="75595"/>
                    </a:lnTo>
                    <a:lnTo>
                      <a:pt x="65882" y="76413"/>
                    </a:lnTo>
                    <a:lnTo>
                      <a:pt x="66101" y="76821"/>
                    </a:lnTo>
                    <a:lnTo>
                      <a:pt x="66867" y="76821"/>
                    </a:lnTo>
                    <a:lnTo>
                      <a:pt x="67688" y="77366"/>
                    </a:lnTo>
                    <a:lnTo>
                      <a:pt x="68290" y="77911"/>
                    </a:lnTo>
                    <a:lnTo>
                      <a:pt x="68727" y="78728"/>
                    </a:lnTo>
                    <a:lnTo>
                      <a:pt x="69056" y="79545"/>
                    </a:lnTo>
                    <a:lnTo>
                      <a:pt x="69384" y="79818"/>
                    </a:lnTo>
                    <a:lnTo>
                      <a:pt x="69876" y="79273"/>
                    </a:lnTo>
                    <a:lnTo>
                      <a:pt x="70752" y="78728"/>
                    </a:lnTo>
                    <a:lnTo>
                      <a:pt x="71792" y="79001"/>
                    </a:lnTo>
                    <a:lnTo>
                      <a:pt x="72941" y="79273"/>
                    </a:lnTo>
                    <a:lnTo>
                      <a:pt x="74090" y="79545"/>
                    </a:lnTo>
                    <a:lnTo>
                      <a:pt x="75020" y="78728"/>
                    </a:lnTo>
                    <a:lnTo>
                      <a:pt x="76005" y="77911"/>
                    </a:lnTo>
                    <a:lnTo>
                      <a:pt x="77373" y="77639"/>
                    </a:lnTo>
                    <a:lnTo>
                      <a:pt x="79015" y="77639"/>
                    </a:lnTo>
                    <a:lnTo>
                      <a:pt x="80820" y="77911"/>
                    </a:lnTo>
                    <a:lnTo>
                      <a:pt x="82517" y="78183"/>
                    </a:lnTo>
                    <a:lnTo>
                      <a:pt x="83994" y="79001"/>
                    </a:lnTo>
                    <a:lnTo>
                      <a:pt x="85034" y="79818"/>
                    </a:lnTo>
                    <a:lnTo>
                      <a:pt x="85471" y="80499"/>
                    </a:lnTo>
                    <a:lnTo>
                      <a:pt x="85471" y="82406"/>
                    </a:lnTo>
                    <a:lnTo>
                      <a:pt x="85143" y="84721"/>
                    </a:lnTo>
                    <a:lnTo>
                      <a:pt x="84596" y="86492"/>
                    </a:lnTo>
                    <a:lnTo>
                      <a:pt x="83885" y="87854"/>
                    </a:lnTo>
                    <a:lnTo>
                      <a:pt x="82735" y="88127"/>
                    </a:lnTo>
                    <a:lnTo>
                      <a:pt x="81367" y="88127"/>
                    </a:lnTo>
                    <a:lnTo>
                      <a:pt x="80000" y="87582"/>
                    </a:lnTo>
                    <a:lnTo>
                      <a:pt x="78905" y="86765"/>
                    </a:lnTo>
                    <a:lnTo>
                      <a:pt x="78522" y="86356"/>
                    </a:lnTo>
                    <a:lnTo>
                      <a:pt x="78303" y="86492"/>
                    </a:lnTo>
                    <a:lnTo>
                      <a:pt x="78084" y="87037"/>
                    </a:lnTo>
                    <a:lnTo>
                      <a:pt x="77756" y="87854"/>
                    </a:lnTo>
                    <a:lnTo>
                      <a:pt x="77154" y="88399"/>
                    </a:lnTo>
                    <a:lnTo>
                      <a:pt x="76169" y="88944"/>
                    </a:lnTo>
                    <a:lnTo>
                      <a:pt x="74856" y="89216"/>
                    </a:lnTo>
                    <a:lnTo>
                      <a:pt x="72284" y="88944"/>
                    </a:lnTo>
                    <a:lnTo>
                      <a:pt x="70424" y="88671"/>
                    </a:lnTo>
                    <a:lnTo>
                      <a:pt x="69274" y="87582"/>
                    </a:lnTo>
                    <a:lnTo>
                      <a:pt x="68727" y="86356"/>
                    </a:lnTo>
                    <a:lnTo>
                      <a:pt x="68618" y="85811"/>
                    </a:lnTo>
                    <a:lnTo>
                      <a:pt x="68399" y="85811"/>
                    </a:lnTo>
                    <a:lnTo>
                      <a:pt x="68235" y="86083"/>
                    </a:lnTo>
                    <a:lnTo>
                      <a:pt x="68016" y="86356"/>
                    </a:lnTo>
                    <a:lnTo>
                      <a:pt x="67797" y="87037"/>
                    </a:lnTo>
                    <a:lnTo>
                      <a:pt x="67359" y="87854"/>
                    </a:lnTo>
                    <a:lnTo>
                      <a:pt x="66757" y="88399"/>
                    </a:lnTo>
                    <a:lnTo>
                      <a:pt x="65991" y="88399"/>
                    </a:lnTo>
                    <a:lnTo>
                      <a:pt x="65170" y="87854"/>
                    </a:lnTo>
                    <a:lnTo>
                      <a:pt x="64404" y="86765"/>
                    </a:lnTo>
                    <a:lnTo>
                      <a:pt x="63912" y="86356"/>
                    </a:lnTo>
                    <a:lnTo>
                      <a:pt x="63365" y="86356"/>
                    </a:lnTo>
                    <a:lnTo>
                      <a:pt x="62982" y="86356"/>
                    </a:lnTo>
                    <a:lnTo>
                      <a:pt x="62653" y="85539"/>
                    </a:lnTo>
                    <a:lnTo>
                      <a:pt x="62216" y="83904"/>
                    </a:lnTo>
                    <a:lnTo>
                      <a:pt x="62106" y="81861"/>
                    </a:lnTo>
                    <a:lnTo>
                      <a:pt x="62216" y="80227"/>
                    </a:lnTo>
                    <a:lnTo>
                      <a:pt x="62325" y="79001"/>
                    </a:lnTo>
                    <a:lnTo>
                      <a:pt x="62435" y="77911"/>
                    </a:lnTo>
                    <a:lnTo>
                      <a:pt x="62216" y="76821"/>
                    </a:lnTo>
                    <a:lnTo>
                      <a:pt x="61668" y="75323"/>
                    </a:lnTo>
                    <a:lnTo>
                      <a:pt x="61176" y="73416"/>
                    </a:lnTo>
                    <a:lnTo>
                      <a:pt x="60519" y="72190"/>
                    </a:lnTo>
                    <a:lnTo>
                      <a:pt x="60136" y="71645"/>
                    </a:lnTo>
                    <a:lnTo>
                      <a:pt x="59699" y="72190"/>
                    </a:lnTo>
                    <a:lnTo>
                      <a:pt x="59261" y="72735"/>
                    </a:lnTo>
                    <a:lnTo>
                      <a:pt x="58440" y="72463"/>
                    </a:lnTo>
                    <a:lnTo>
                      <a:pt x="57400" y="71918"/>
                    </a:lnTo>
                    <a:lnTo>
                      <a:pt x="56361" y="71101"/>
                    </a:lnTo>
                    <a:lnTo>
                      <a:pt x="55266" y="69875"/>
                    </a:lnTo>
                    <a:lnTo>
                      <a:pt x="54445" y="68785"/>
                    </a:lnTo>
                    <a:lnTo>
                      <a:pt x="53898" y="67695"/>
                    </a:lnTo>
                    <a:lnTo>
                      <a:pt x="53789" y="66742"/>
                    </a:lnTo>
                    <a:lnTo>
                      <a:pt x="54227" y="65925"/>
                    </a:lnTo>
                    <a:lnTo>
                      <a:pt x="54993" y="65380"/>
                    </a:lnTo>
                    <a:lnTo>
                      <a:pt x="55923" y="65380"/>
                    </a:lnTo>
                    <a:close/>
                    <a:moveTo>
                      <a:pt x="17127" y="60204"/>
                    </a:moveTo>
                    <a:lnTo>
                      <a:pt x="17346" y="60204"/>
                    </a:lnTo>
                    <a:lnTo>
                      <a:pt x="17674" y="60612"/>
                    </a:lnTo>
                    <a:lnTo>
                      <a:pt x="17948" y="61157"/>
                    </a:lnTo>
                    <a:lnTo>
                      <a:pt x="18166" y="61702"/>
                    </a:lnTo>
                    <a:lnTo>
                      <a:pt x="18495" y="61702"/>
                    </a:lnTo>
                    <a:lnTo>
                      <a:pt x="18823" y="61975"/>
                    </a:lnTo>
                    <a:lnTo>
                      <a:pt x="19042" y="61975"/>
                    </a:lnTo>
                    <a:lnTo>
                      <a:pt x="19151" y="61975"/>
                    </a:lnTo>
                    <a:lnTo>
                      <a:pt x="19261" y="62247"/>
                    </a:lnTo>
                    <a:lnTo>
                      <a:pt x="19261" y="62519"/>
                    </a:lnTo>
                    <a:lnTo>
                      <a:pt x="19151" y="62792"/>
                    </a:lnTo>
                    <a:lnTo>
                      <a:pt x="18932" y="63064"/>
                    </a:lnTo>
                    <a:lnTo>
                      <a:pt x="18714" y="63337"/>
                    </a:lnTo>
                    <a:lnTo>
                      <a:pt x="18495" y="63609"/>
                    </a:lnTo>
                    <a:lnTo>
                      <a:pt x="18276" y="63745"/>
                    </a:lnTo>
                    <a:lnTo>
                      <a:pt x="18166" y="63745"/>
                    </a:lnTo>
                    <a:lnTo>
                      <a:pt x="17948" y="64018"/>
                    </a:lnTo>
                    <a:lnTo>
                      <a:pt x="17893" y="64290"/>
                    </a:lnTo>
                    <a:lnTo>
                      <a:pt x="17893" y="64835"/>
                    </a:lnTo>
                    <a:lnTo>
                      <a:pt x="17948" y="65107"/>
                    </a:lnTo>
                    <a:lnTo>
                      <a:pt x="18057" y="65925"/>
                    </a:lnTo>
                    <a:lnTo>
                      <a:pt x="18166" y="66469"/>
                    </a:lnTo>
                    <a:lnTo>
                      <a:pt x="18166" y="66742"/>
                    </a:lnTo>
                    <a:lnTo>
                      <a:pt x="18057" y="67150"/>
                    </a:lnTo>
                    <a:lnTo>
                      <a:pt x="17948" y="67695"/>
                    </a:lnTo>
                    <a:lnTo>
                      <a:pt x="17948" y="67968"/>
                    </a:lnTo>
                    <a:lnTo>
                      <a:pt x="17948" y="68785"/>
                    </a:lnTo>
                    <a:lnTo>
                      <a:pt x="17948" y="69057"/>
                    </a:lnTo>
                    <a:lnTo>
                      <a:pt x="17893" y="69330"/>
                    </a:lnTo>
                    <a:lnTo>
                      <a:pt x="17674" y="69602"/>
                    </a:lnTo>
                    <a:lnTo>
                      <a:pt x="17455" y="69602"/>
                    </a:lnTo>
                    <a:lnTo>
                      <a:pt x="17236" y="69602"/>
                    </a:lnTo>
                    <a:lnTo>
                      <a:pt x="16908" y="69875"/>
                    </a:lnTo>
                    <a:lnTo>
                      <a:pt x="16689" y="69875"/>
                    </a:lnTo>
                    <a:lnTo>
                      <a:pt x="16634" y="70147"/>
                    </a:lnTo>
                    <a:lnTo>
                      <a:pt x="16525" y="70556"/>
                    </a:lnTo>
                    <a:lnTo>
                      <a:pt x="16415" y="71373"/>
                    </a:lnTo>
                    <a:lnTo>
                      <a:pt x="16087" y="72190"/>
                    </a:lnTo>
                    <a:lnTo>
                      <a:pt x="15649" y="72735"/>
                    </a:lnTo>
                    <a:lnTo>
                      <a:pt x="15266" y="72463"/>
                    </a:lnTo>
                    <a:lnTo>
                      <a:pt x="14829" y="71373"/>
                    </a:lnTo>
                    <a:lnTo>
                      <a:pt x="14719" y="70828"/>
                    </a:lnTo>
                    <a:lnTo>
                      <a:pt x="14719" y="70283"/>
                    </a:lnTo>
                    <a:lnTo>
                      <a:pt x="14719" y="69875"/>
                    </a:lnTo>
                    <a:lnTo>
                      <a:pt x="14719" y="69057"/>
                    </a:lnTo>
                    <a:lnTo>
                      <a:pt x="14719" y="68513"/>
                    </a:lnTo>
                    <a:lnTo>
                      <a:pt x="14719" y="68240"/>
                    </a:lnTo>
                    <a:lnTo>
                      <a:pt x="14719" y="67695"/>
                    </a:lnTo>
                    <a:lnTo>
                      <a:pt x="14610" y="67423"/>
                    </a:lnTo>
                    <a:lnTo>
                      <a:pt x="14500" y="67423"/>
                    </a:lnTo>
                    <a:lnTo>
                      <a:pt x="14172" y="67423"/>
                    </a:lnTo>
                    <a:lnTo>
                      <a:pt x="13679" y="67968"/>
                    </a:lnTo>
                    <a:lnTo>
                      <a:pt x="13461" y="69330"/>
                    </a:lnTo>
                    <a:lnTo>
                      <a:pt x="13242" y="70556"/>
                    </a:lnTo>
                    <a:lnTo>
                      <a:pt x="13132" y="71645"/>
                    </a:lnTo>
                    <a:lnTo>
                      <a:pt x="13132" y="72190"/>
                    </a:lnTo>
                    <a:lnTo>
                      <a:pt x="13023" y="72735"/>
                    </a:lnTo>
                    <a:lnTo>
                      <a:pt x="12913" y="73280"/>
                    </a:lnTo>
                    <a:lnTo>
                      <a:pt x="12804" y="73688"/>
                    </a:lnTo>
                    <a:lnTo>
                      <a:pt x="12640" y="73961"/>
                    </a:lnTo>
                    <a:lnTo>
                      <a:pt x="12530" y="74233"/>
                    </a:lnTo>
                    <a:lnTo>
                      <a:pt x="12202" y="73961"/>
                    </a:lnTo>
                    <a:lnTo>
                      <a:pt x="11983" y="73688"/>
                    </a:lnTo>
                    <a:lnTo>
                      <a:pt x="11764" y="73416"/>
                    </a:lnTo>
                    <a:lnTo>
                      <a:pt x="11545" y="73416"/>
                    </a:lnTo>
                    <a:lnTo>
                      <a:pt x="11436" y="73688"/>
                    </a:lnTo>
                    <a:lnTo>
                      <a:pt x="11326" y="74233"/>
                    </a:lnTo>
                    <a:lnTo>
                      <a:pt x="11272" y="74506"/>
                    </a:lnTo>
                    <a:lnTo>
                      <a:pt x="11162" y="75323"/>
                    </a:lnTo>
                    <a:lnTo>
                      <a:pt x="11053" y="75868"/>
                    </a:lnTo>
                    <a:lnTo>
                      <a:pt x="10943" y="76413"/>
                    </a:lnTo>
                    <a:lnTo>
                      <a:pt x="10834" y="76821"/>
                    </a:lnTo>
                    <a:lnTo>
                      <a:pt x="10615" y="77094"/>
                    </a:lnTo>
                    <a:lnTo>
                      <a:pt x="10396" y="77094"/>
                    </a:lnTo>
                    <a:lnTo>
                      <a:pt x="10068" y="77094"/>
                    </a:lnTo>
                    <a:lnTo>
                      <a:pt x="9904" y="76685"/>
                    </a:lnTo>
                    <a:lnTo>
                      <a:pt x="9685" y="76140"/>
                    </a:lnTo>
                    <a:lnTo>
                      <a:pt x="9575" y="75595"/>
                    </a:lnTo>
                    <a:lnTo>
                      <a:pt x="9466" y="75051"/>
                    </a:lnTo>
                    <a:lnTo>
                      <a:pt x="9466" y="74233"/>
                    </a:lnTo>
                    <a:lnTo>
                      <a:pt x="9357" y="73961"/>
                    </a:lnTo>
                    <a:lnTo>
                      <a:pt x="9247" y="73416"/>
                    </a:lnTo>
                    <a:lnTo>
                      <a:pt x="9138" y="73416"/>
                    </a:lnTo>
                    <a:lnTo>
                      <a:pt x="9028" y="73416"/>
                    </a:lnTo>
                    <a:lnTo>
                      <a:pt x="8919" y="73961"/>
                    </a:lnTo>
                    <a:lnTo>
                      <a:pt x="8809" y="74506"/>
                    </a:lnTo>
                    <a:lnTo>
                      <a:pt x="8700" y="74778"/>
                    </a:lnTo>
                    <a:lnTo>
                      <a:pt x="8536" y="75323"/>
                    </a:lnTo>
                    <a:lnTo>
                      <a:pt x="8426" y="75595"/>
                    </a:lnTo>
                    <a:lnTo>
                      <a:pt x="8207" y="75868"/>
                    </a:lnTo>
                    <a:lnTo>
                      <a:pt x="7879" y="75868"/>
                    </a:lnTo>
                    <a:lnTo>
                      <a:pt x="7551" y="75868"/>
                    </a:lnTo>
                    <a:lnTo>
                      <a:pt x="7387" y="75595"/>
                    </a:lnTo>
                    <a:lnTo>
                      <a:pt x="7168" y="75595"/>
                    </a:lnTo>
                    <a:lnTo>
                      <a:pt x="6949" y="75595"/>
                    </a:lnTo>
                    <a:lnTo>
                      <a:pt x="6621" y="75868"/>
                    </a:lnTo>
                    <a:lnTo>
                      <a:pt x="6292" y="76413"/>
                    </a:lnTo>
                    <a:lnTo>
                      <a:pt x="6073" y="76685"/>
                    </a:lnTo>
                    <a:lnTo>
                      <a:pt x="6019" y="76413"/>
                    </a:lnTo>
                    <a:lnTo>
                      <a:pt x="6019" y="76140"/>
                    </a:lnTo>
                    <a:lnTo>
                      <a:pt x="6019" y="75868"/>
                    </a:lnTo>
                    <a:lnTo>
                      <a:pt x="6019" y="75323"/>
                    </a:lnTo>
                    <a:lnTo>
                      <a:pt x="5909" y="74778"/>
                    </a:lnTo>
                    <a:lnTo>
                      <a:pt x="5909" y="74506"/>
                    </a:lnTo>
                    <a:lnTo>
                      <a:pt x="5800" y="73961"/>
                    </a:lnTo>
                    <a:lnTo>
                      <a:pt x="5690" y="73688"/>
                    </a:lnTo>
                    <a:lnTo>
                      <a:pt x="5581" y="73280"/>
                    </a:lnTo>
                    <a:lnTo>
                      <a:pt x="5909" y="72190"/>
                    </a:lnTo>
                    <a:lnTo>
                      <a:pt x="6511" y="71373"/>
                    </a:lnTo>
                    <a:lnTo>
                      <a:pt x="7387" y="70556"/>
                    </a:lnTo>
                    <a:lnTo>
                      <a:pt x="8098" y="70556"/>
                    </a:lnTo>
                    <a:lnTo>
                      <a:pt x="8700" y="70283"/>
                    </a:lnTo>
                    <a:lnTo>
                      <a:pt x="9138" y="69602"/>
                    </a:lnTo>
                    <a:lnTo>
                      <a:pt x="9575" y="68513"/>
                    </a:lnTo>
                    <a:lnTo>
                      <a:pt x="10068" y="67150"/>
                    </a:lnTo>
                    <a:lnTo>
                      <a:pt x="10725" y="66197"/>
                    </a:lnTo>
                    <a:lnTo>
                      <a:pt x="11655" y="64835"/>
                    </a:lnTo>
                    <a:lnTo>
                      <a:pt x="12530" y="63337"/>
                    </a:lnTo>
                    <a:lnTo>
                      <a:pt x="13351" y="61975"/>
                    </a:lnTo>
                    <a:lnTo>
                      <a:pt x="14062" y="61975"/>
                    </a:lnTo>
                    <a:lnTo>
                      <a:pt x="14719" y="62519"/>
                    </a:lnTo>
                    <a:lnTo>
                      <a:pt x="15321" y="62792"/>
                    </a:lnTo>
                    <a:lnTo>
                      <a:pt x="15868" y="63064"/>
                    </a:lnTo>
                    <a:lnTo>
                      <a:pt x="16415" y="63064"/>
                    </a:lnTo>
                    <a:lnTo>
                      <a:pt x="16525" y="62519"/>
                    </a:lnTo>
                    <a:lnTo>
                      <a:pt x="16525" y="61975"/>
                    </a:lnTo>
                    <a:lnTo>
                      <a:pt x="16634" y="61430"/>
                    </a:lnTo>
                    <a:lnTo>
                      <a:pt x="16689" y="60885"/>
                    </a:lnTo>
                    <a:lnTo>
                      <a:pt x="16798" y="60340"/>
                    </a:lnTo>
                    <a:lnTo>
                      <a:pt x="16908" y="60204"/>
                    </a:lnTo>
                    <a:lnTo>
                      <a:pt x="17127" y="60204"/>
                    </a:lnTo>
                    <a:close/>
                    <a:moveTo>
                      <a:pt x="65663" y="59387"/>
                    </a:moveTo>
                    <a:lnTo>
                      <a:pt x="66429" y="59931"/>
                    </a:lnTo>
                    <a:lnTo>
                      <a:pt x="66867" y="60885"/>
                    </a:lnTo>
                    <a:lnTo>
                      <a:pt x="66922" y="61975"/>
                    </a:lnTo>
                    <a:lnTo>
                      <a:pt x="66538" y="62792"/>
                    </a:lnTo>
                    <a:lnTo>
                      <a:pt x="65991" y="63609"/>
                    </a:lnTo>
                    <a:lnTo>
                      <a:pt x="65280" y="63609"/>
                    </a:lnTo>
                    <a:lnTo>
                      <a:pt x="64623" y="63337"/>
                    </a:lnTo>
                    <a:lnTo>
                      <a:pt x="64131" y="62519"/>
                    </a:lnTo>
                    <a:lnTo>
                      <a:pt x="64131" y="61430"/>
                    </a:lnTo>
                    <a:lnTo>
                      <a:pt x="64404" y="60340"/>
                    </a:lnTo>
                    <a:lnTo>
                      <a:pt x="64952" y="59659"/>
                    </a:lnTo>
                    <a:lnTo>
                      <a:pt x="65663" y="59387"/>
                    </a:lnTo>
                    <a:close/>
                    <a:moveTo>
                      <a:pt x="59261" y="57752"/>
                    </a:moveTo>
                    <a:lnTo>
                      <a:pt x="60027" y="58024"/>
                    </a:lnTo>
                    <a:lnTo>
                      <a:pt x="60300" y="58297"/>
                    </a:lnTo>
                    <a:lnTo>
                      <a:pt x="60136" y="59114"/>
                    </a:lnTo>
                    <a:lnTo>
                      <a:pt x="59589" y="59931"/>
                    </a:lnTo>
                    <a:lnTo>
                      <a:pt x="58768" y="60612"/>
                    </a:lnTo>
                    <a:lnTo>
                      <a:pt x="57783" y="61430"/>
                    </a:lnTo>
                    <a:lnTo>
                      <a:pt x="56744" y="61702"/>
                    </a:lnTo>
                    <a:lnTo>
                      <a:pt x="55704" y="61702"/>
                    </a:lnTo>
                    <a:lnTo>
                      <a:pt x="54883" y="60612"/>
                    </a:lnTo>
                    <a:lnTo>
                      <a:pt x="54883" y="60204"/>
                    </a:lnTo>
                    <a:lnTo>
                      <a:pt x="55266" y="59387"/>
                    </a:lnTo>
                    <a:lnTo>
                      <a:pt x="56142" y="58842"/>
                    </a:lnTo>
                    <a:lnTo>
                      <a:pt x="57181" y="58297"/>
                    </a:lnTo>
                    <a:lnTo>
                      <a:pt x="58221" y="58024"/>
                    </a:lnTo>
                    <a:lnTo>
                      <a:pt x="59261" y="57752"/>
                    </a:lnTo>
                    <a:close/>
                    <a:moveTo>
                      <a:pt x="36990" y="57752"/>
                    </a:moveTo>
                    <a:lnTo>
                      <a:pt x="37428" y="57752"/>
                    </a:lnTo>
                    <a:lnTo>
                      <a:pt x="37920" y="58297"/>
                    </a:lnTo>
                    <a:lnTo>
                      <a:pt x="38577" y="59387"/>
                    </a:lnTo>
                    <a:lnTo>
                      <a:pt x="39124" y="60612"/>
                    </a:lnTo>
                    <a:lnTo>
                      <a:pt x="39507" y="61702"/>
                    </a:lnTo>
                    <a:lnTo>
                      <a:pt x="39726" y="63064"/>
                    </a:lnTo>
                    <a:lnTo>
                      <a:pt x="39616" y="64018"/>
                    </a:lnTo>
                    <a:lnTo>
                      <a:pt x="39179" y="64562"/>
                    </a:lnTo>
                    <a:lnTo>
                      <a:pt x="38577" y="64018"/>
                    </a:lnTo>
                    <a:lnTo>
                      <a:pt x="37920" y="63337"/>
                    </a:lnTo>
                    <a:lnTo>
                      <a:pt x="37318" y="61702"/>
                    </a:lnTo>
                    <a:lnTo>
                      <a:pt x="36990" y="60204"/>
                    </a:lnTo>
                    <a:lnTo>
                      <a:pt x="36880" y="58569"/>
                    </a:lnTo>
                    <a:lnTo>
                      <a:pt x="36990" y="57752"/>
                    </a:lnTo>
                    <a:close/>
                    <a:moveTo>
                      <a:pt x="21450" y="56254"/>
                    </a:moveTo>
                    <a:lnTo>
                      <a:pt x="22161" y="56526"/>
                    </a:lnTo>
                    <a:lnTo>
                      <a:pt x="22599" y="56935"/>
                    </a:lnTo>
                    <a:lnTo>
                      <a:pt x="22599" y="58024"/>
                    </a:lnTo>
                    <a:lnTo>
                      <a:pt x="22270" y="59114"/>
                    </a:lnTo>
                    <a:lnTo>
                      <a:pt x="21778" y="59387"/>
                    </a:lnTo>
                    <a:lnTo>
                      <a:pt x="21231" y="58842"/>
                    </a:lnTo>
                    <a:lnTo>
                      <a:pt x="20629" y="58024"/>
                    </a:lnTo>
                    <a:lnTo>
                      <a:pt x="20191" y="56799"/>
                    </a:lnTo>
                    <a:lnTo>
                      <a:pt x="20300" y="56526"/>
                    </a:lnTo>
                    <a:lnTo>
                      <a:pt x="20793" y="56254"/>
                    </a:lnTo>
                    <a:lnTo>
                      <a:pt x="21450" y="56254"/>
                    </a:lnTo>
                    <a:close/>
                    <a:moveTo>
                      <a:pt x="28782" y="55164"/>
                    </a:moveTo>
                    <a:lnTo>
                      <a:pt x="29220" y="55164"/>
                    </a:lnTo>
                    <a:lnTo>
                      <a:pt x="29548" y="55437"/>
                    </a:lnTo>
                    <a:lnTo>
                      <a:pt x="29876" y="55709"/>
                    </a:lnTo>
                    <a:lnTo>
                      <a:pt x="29931" y="55981"/>
                    </a:lnTo>
                    <a:lnTo>
                      <a:pt x="29931" y="56254"/>
                    </a:lnTo>
                    <a:lnTo>
                      <a:pt x="29931" y="56526"/>
                    </a:lnTo>
                    <a:lnTo>
                      <a:pt x="29767" y="56935"/>
                    </a:lnTo>
                    <a:lnTo>
                      <a:pt x="29439" y="56935"/>
                    </a:lnTo>
                    <a:lnTo>
                      <a:pt x="29001" y="57207"/>
                    </a:lnTo>
                    <a:lnTo>
                      <a:pt x="28673" y="57480"/>
                    </a:lnTo>
                    <a:lnTo>
                      <a:pt x="28508" y="57752"/>
                    </a:lnTo>
                    <a:lnTo>
                      <a:pt x="28290" y="58024"/>
                    </a:lnTo>
                    <a:lnTo>
                      <a:pt x="28290" y="58297"/>
                    </a:lnTo>
                    <a:lnTo>
                      <a:pt x="28290" y="58569"/>
                    </a:lnTo>
                    <a:lnTo>
                      <a:pt x="28399" y="58842"/>
                    </a:lnTo>
                    <a:lnTo>
                      <a:pt x="28673" y="58842"/>
                    </a:lnTo>
                    <a:lnTo>
                      <a:pt x="28891" y="59114"/>
                    </a:lnTo>
                    <a:lnTo>
                      <a:pt x="28782" y="60204"/>
                    </a:lnTo>
                    <a:lnTo>
                      <a:pt x="28399" y="61157"/>
                    </a:lnTo>
                    <a:lnTo>
                      <a:pt x="27742" y="61975"/>
                    </a:lnTo>
                    <a:lnTo>
                      <a:pt x="27031" y="62792"/>
                    </a:lnTo>
                    <a:lnTo>
                      <a:pt x="26046" y="63064"/>
                    </a:lnTo>
                    <a:lnTo>
                      <a:pt x="24897" y="62519"/>
                    </a:lnTo>
                    <a:lnTo>
                      <a:pt x="24186" y="61702"/>
                    </a:lnTo>
                    <a:lnTo>
                      <a:pt x="23748" y="60340"/>
                    </a:lnTo>
                    <a:lnTo>
                      <a:pt x="23638" y="58842"/>
                    </a:lnTo>
                    <a:lnTo>
                      <a:pt x="23857" y="57480"/>
                    </a:lnTo>
                    <a:lnTo>
                      <a:pt x="24514" y="56799"/>
                    </a:lnTo>
                    <a:lnTo>
                      <a:pt x="25335" y="56254"/>
                    </a:lnTo>
                    <a:lnTo>
                      <a:pt x="26265" y="55709"/>
                    </a:lnTo>
                    <a:lnTo>
                      <a:pt x="27305" y="55437"/>
                    </a:lnTo>
                    <a:lnTo>
                      <a:pt x="28290" y="55164"/>
                    </a:lnTo>
                    <a:lnTo>
                      <a:pt x="28782" y="55164"/>
                    </a:lnTo>
                    <a:close/>
                    <a:moveTo>
                      <a:pt x="28180" y="48626"/>
                    </a:moveTo>
                    <a:lnTo>
                      <a:pt x="29001" y="48626"/>
                    </a:lnTo>
                    <a:lnTo>
                      <a:pt x="29876" y="49171"/>
                    </a:lnTo>
                    <a:lnTo>
                      <a:pt x="30478" y="50261"/>
                    </a:lnTo>
                    <a:lnTo>
                      <a:pt x="30697" y="51486"/>
                    </a:lnTo>
                    <a:lnTo>
                      <a:pt x="30588" y="52849"/>
                    </a:lnTo>
                    <a:lnTo>
                      <a:pt x="30041" y="53666"/>
                    </a:lnTo>
                    <a:lnTo>
                      <a:pt x="29439" y="53802"/>
                    </a:lnTo>
                    <a:lnTo>
                      <a:pt x="28673" y="53666"/>
                    </a:lnTo>
                    <a:lnTo>
                      <a:pt x="28071" y="53121"/>
                    </a:lnTo>
                    <a:lnTo>
                      <a:pt x="27633" y="52576"/>
                    </a:lnTo>
                    <a:lnTo>
                      <a:pt x="27140" y="52304"/>
                    </a:lnTo>
                    <a:lnTo>
                      <a:pt x="26593" y="52849"/>
                    </a:lnTo>
                    <a:lnTo>
                      <a:pt x="26046" y="53393"/>
                    </a:lnTo>
                    <a:lnTo>
                      <a:pt x="25444" y="53121"/>
                    </a:lnTo>
                    <a:lnTo>
                      <a:pt x="24569" y="53121"/>
                    </a:lnTo>
                    <a:lnTo>
                      <a:pt x="23857" y="53393"/>
                    </a:lnTo>
                    <a:lnTo>
                      <a:pt x="23255" y="52849"/>
                    </a:lnTo>
                    <a:lnTo>
                      <a:pt x="23036" y="52031"/>
                    </a:lnTo>
                    <a:lnTo>
                      <a:pt x="23310" y="51486"/>
                    </a:lnTo>
                    <a:lnTo>
                      <a:pt x="23857" y="50942"/>
                    </a:lnTo>
                    <a:lnTo>
                      <a:pt x="24678" y="50397"/>
                    </a:lnTo>
                    <a:lnTo>
                      <a:pt x="25554" y="49988"/>
                    </a:lnTo>
                    <a:lnTo>
                      <a:pt x="26155" y="49716"/>
                    </a:lnTo>
                    <a:lnTo>
                      <a:pt x="26703" y="49171"/>
                    </a:lnTo>
                    <a:lnTo>
                      <a:pt x="27305" y="48626"/>
                    </a:lnTo>
                    <a:lnTo>
                      <a:pt x="28180" y="48626"/>
                    </a:lnTo>
                    <a:close/>
                    <a:moveTo>
                      <a:pt x="51709" y="47128"/>
                    </a:moveTo>
                    <a:lnTo>
                      <a:pt x="52257" y="47536"/>
                    </a:lnTo>
                    <a:lnTo>
                      <a:pt x="52968" y="48081"/>
                    </a:lnTo>
                    <a:lnTo>
                      <a:pt x="53679" y="49171"/>
                    </a:lnTo>
                    <a:lnTo>
                      <a:pt x="54445" y="49988"/>
                    </a:lnTo>
                    <a:lnTo>
                      <a:pt x="54883" y="50397"/>
                    </a:lnTo>
                    <a:lnTo>
                      <a:pt x="55157" y="50397"/>
                    </a:lnTo>
                    <a:lnTo>
                      <a:pt x="55376" y="50261"/>
                    </a:lnTo>
                    <a:lnTo>
                      <a:pt x="55923" y="50261"/>
                    </a:lnTo>
                    <a:lnTo>
                      <a:pt x="56415" y="50261"/>
                    </a:lnTo>
                    <a:lnTo>
                      <a:pt x="56963" y="50669"/>
                    </a:lnTo>
                    <a:lnTo>
                      <a:pt x="57291" y="51214"/>
                    </a:lnTo>
                    <a:lnTo>
                      <a:pt x="57072" y="52304"/>
                    </a:lnTo>
                    <a:lnTo>
                      <a:pt x="56963" y="53121"/>
                    </a:lnTo>
                    <a:lnTo>
                      <a:pt x="56963" y="53666"/>
                    </a:lnTo>
                    <a:lnTo>
                      <a:pt x="56963" y="54074"/>
                    </a:lnTo>
                    <a:lnTo>
                      <a:pt x="57072" y="54347"/>
                    </a:lnTo>
                    <a:lnTo>
                      <a:pt x="57181" y="54619"/>
                    </a:lnTo>
                    <a:lnTo>
                      <a:pt x="57291" y="54892"/>
                    </a:lnTo>
                    <a:lnTo>
                      <a:pt x="57291" y="55164"/>
                    </a:lnTo>
                    <a:lnTo>
                      <a:pt x="57291" y="55437"/>
                    </a:lnTo>
                    <a:lnTo>
                      <a:pt x="57181" y="55709"/>
                    </a:lnTo>
                    <a:lnTo>
                      <a:pt x="56963" y="55981"/>
                    </a:lnTo>
                    <a:lnTo>
                      <a:pt x="55376" y="56935"/>
                    </a:lnTo>
                    <a:lnTo>
                      <a:pt x="53679" y="57207"/>
                    </a:lnTo>
                    <a:lnTo>
                      <a:pt x="53077" y="56799"/>
                    </a:lnTo>
                    <a:lnTo>
                      <a:pt x="52421" y="55164"/>
                    </a:lnTo>
                    <a:lnTo>
                      <a:pt x="51819" y="53121"/>
                    </a:lnTo>
                    <a:lnTo>
                      <a:pt x="51381" y="50669"/>
                    </a:lnTo>
                    <a:lnTo>
                      <a:pt x="51162" y="48898"/>
                    </a:lnTo>
                    <a:lnTo>
                      <a:pt x="51272" y="47536"/>
                    </a:lnTo>
                    <a:lnTo>
                      <a:pt x="51709" y="47128"/>
                    </a:lnTo>
                    <a:close/>
                    <a:moveTo>
                      <a:pt x="39288" y="41543"/>
                    </a:moveTo>
                    <a:lnTo>
                      <a:pt x="40383" y="41543"/>
                    </a:lnTo>
                    <a:lnTo>
                      <a:pt x="41422" y="41816"/>
                    </a:lnTo>
                    <a:lnTo>
                      <a:pt x="42243" y="42088"/>
                    </a:lnTo>
                    <a:lnTo>
                      <a:pt x="42900" y="42905"/>
                    </a:lnTo>
                    <a:lnTo>
                      <a:pt x="43173" y="43859"/>
                    </a:lnTo>
                    <a:lnTo>
                      <a:pt x="43173" y="44676"/>
                    </a:lnTo>
                    <a:lnTo>
                      <a:pt x="43173" y="45221"/>
                    </a:lnTo>
                    <a:lnTo>
                      <a:pt x="43283" y="45221"/>
                    </a:lnTo>
                    <a:lnTo>
                      <a:pt x="43502" y="45221"/>
                    </a:lnTo>
                    <a:lnTo>
                      <a:pt x="43611" y="45221"/>
                    </a:lnTo>
                    <a:lnTo>
                      <a:pt x="43830" y="44948"/>
                    </a:lnTo>
                    <a:lnTo>
                      <a:pt x="44158" y="44676"/>
                    </a:lnTo>
                    <a:lnTo>
                      <a:pt x="44377" y="44131"/>
                    </a:lnTo>
                    <a:lnTo>
                      <a:pt x="44760" y="44131"/>
                    </a:lnTo>
                    <a:lnTo>
                      <a:pt x="45088" y="44948"/>
                    </a:lnTo>
                    <a:lnTo>
                      <a:pt x="45526" y="46038"/>
                    </a:lnTo>
                    <a:lnTo>
                      <a:pt x="45800" y="47128"/>
                    </a:lnTo>
                    <a:lnTo>
                      <a:pt x="46347" y="47536"/>
                    </a:lnTo>
                    <a:lnTo>
                      <a:pt x="47004" y="47536"/>
                    </a:lnTo>
                    <a:lnTo>
                      <a:pt x="47606" y="48081"/>
                    </a:lnTo>
                    <a:lnTo>
                      <a:pt x="48262" y="48626"/>
                    </a:lnTo>
                    <a:lnTo>
                      <a:pt x="48536" y="49716"/>
                    </a:lnTo>
                    <a:lnTo>
                      <a:pt x="48536" y="50669"/>
                    </a:lnTo>
                    <a:lnTo>
                      <a:pt x="48536" y="51759"/>
                    </a:lnTo>
                    <a:lnTo>
                      <a:pt x="48755" y="52304"/>
                    </a:lnTo>
                    <a:lnTo>
                      <a:pt x="49083" y="53121"/>
                    </a:lnTo>
                    <a:lnTo>
                      <a:pt x="49411" y="53802"/>
                    </a:lnTo>
                    <a:lnTo>
                      <a:pt x="49521" y="54619"/>
                    </a:lnTo>
                    <a:lnTo>
                      <a:pt x="49302" y="55981"/>
                    </a:lnTo>
                    <a:lnTo>
                      <a:pt x="48536" y="57207"/>
                    </a:lnTo>
                    <a:lnTo>
                      <a:pt x="47715" y="57207"/>
                    </a:lnTo>
                    <a:lnTo>
                      <a:pt x="46785" y="56526"/>
                    </a:lnTo>
                    <a:lnTo>
                      <a:pt x="45800" y="54892"/>
                    </a:lnTo>
                    <a:lnTo>
                      <a:pt x="44760" y="53121"/>
                    </a:lnTo>
                    <a:lnTo>
                      <a:pt x="43611" y="52304"/>
                    </a:lnTo>
                    <a:lnTo>
                      <a:pt x="42352" y="52031"/>
                    </a:lnTo>
                    <a:lnTo>
                      <a:pt x="40984" y="52576"/>
                    </a:lnTo>
                    <a:lnTo>
                      <a:pt x="39945" y="53121"/>
                    </a:lnTo>
                    <a:lnTo>
                      <a:pt x="39288" y="52849"/>
                    </a:lnTo>
                    <a:lnTo>
                      <a:pt x="38905" y="52304"/>
                    </a:lnTo>
                    <a:lnTo>
                      <a:pt x="38686" y="51486"/>
                    </a:lnTo>
                    <a:lnTo>
                      <a:pt x="38577" y="50942"/>
                    </a:lnTo>
                    <a:lnTo>
                      <a:pt x="38686" y="50397"/>
                    </a:lnTo>
                    <a:lnTo>
                      <a:pt x="39179" y="50397"/>
                    </a:lnTo>
                    <a:lnTo>
                      <a:pt x="39835" y="50397"/>
                    </a:lnTo>
                    <a:lnTo>
                      <a:pt x="40547" y="50397"/>
                    </a:lnTo>
                    <a:lnTo>
                      <a:pt x="41203" y="50397"/>
                    </a:lnTo>
                    <a:lnTo>
                      <a:pt x="41532" y="49716"/>
                    </a:lnTo>
                    <a:lnTo>
                      <a:pt x="41532" y="48626"/>
                    </a:lnTo>
                    <a:lnTo>
                      <a:pt x="41094" y="47536"/>
                    </a:lnTo>
                    <a:lnTo>
                      <a:pt x="40437" y="46855"/>
                    </a:lnTo>
                    <a:lnTo>
                      <a:pt x="39726" y="46311"/>
                    </a:lnTo>
                    <a:lnTo>
                      <a:pt x="39124" y="46855"/>
                    </a:lnTo>
                    <a:lnTo>
                      <a:pt x="38577" y="47128"/>
                    </a:lnTo>
                    <a:lnTo>
                      <a:pt x="38030" y="46583"/>
                    </a:lnTo>
                    <a:lnTo>
                      <a:pt x="37756" y="45493"/>
                    </a:lnTo>
                    <a:lnTo>
                      <a:pt x="37428" y="44131"/>
                    </a:lnTo>
                    <a:lnTo>
                      <a:pt x="37537" y="42905"/>
                    </a:lnTo>
                    <a:lnTo>
                      <a:pt x="37811" y="42088"/>
                    </a:lnTo>
                    <a:lnTo>
                      <a:pt x="38467" y="41543"/>
                    </a:lnTo>
                    <a:lnTo>
                      <a:pt x="39288" y="41543"/>
                    </a:lnTo>
                    <a:close/>
                    <a:moveTo>
                      <a:pt x="47934" y="34188"/>
                    </a:moveTo>
                    <a:lnTo>
                      <a:pt x="48536" y="34188"/>
                    </a:lnTo>
                    <a:lnTo>
                      <a:pt x="49192" y="34733"/>
                    </a:lnTo>
                    <a:lnTo>
                      <a:pt x="49794" y="35550"/>
                    </a:lnTo>
                    <a:lnTo>
                      <a:pt x="50232" y="36367"/>
                    </a:lnTo>
                    <a:lnTo>
                      <a:pt x="50232" y="37321"/>
                    </a:lnTo>
                    <a:lnTo>
                      <a:pt x="49794" y="38138"/>
                    </a:lnTo>
                    <a:lnTo>
                      <a:pt x="49302" y="37866"/>
                    </a:lnTo>
                    <a:lnTo>
                      <a:pt x="48755" y="37185"/>
                    </a:lnTo>
                    <a:lnTo>
                      <a:pt x="48262" y="36095"/>
                    </a:lnTo>
                    <a:lnTo>
                      <a:pt x="47824" y="35005"/>
                    </a:lnTo>
                    <a:lnTo>
                      <a:pt x="47606" y="34460"/>
                    </a:lnTo>
                    <a:lnTo>
                      <a:pt x="47934" y="34188"/>
                    </a:lnTo>
                    <a:close/>
                    <a:moveTo>
                      <a:pt x="59699" y="19886"/>
                    </a:moveTo>
                    <a:lnTo>
                      <a:pt x="60629" y="20431"/>
                    </a:lnTo>
                    <a:lnTo>
                      <a:pt x="61778" y="22202"/>
                    </a:lnTo>
                    <a:lnTo>
                      <a:pt x="62982" y="24245"/>
                    </a:lnTo>
                    <a:lnTo>
                      <a:pt x="64240" y="26152"/>
                    </a:lnTo>
                    <a:lnTo>
                      <a:pt x="65389" y="27241"/>
                    </a:lnTo>
                    <a:lnTo>
                      <a:pt x="66429" y="28195"/>
                    </a:lnTo>
                    <a:lnTo>
                      <a:pt x="67140" y="29284"/>
                    </a:lnTo>
                    <a:lnTo>
                      <a:pt x="67578" y="30374"/>
                    </a:lnTo>
                    <a:lnTo>
                      <a:pt x="67797" y="31328"/>
                    </a:lnTo>
                    <a:lnTo>
                      <a:pt x="68235" y="32417"/>
                    </a:lnTo>
                    <a:lnTo>
                      <a:pt x="68618" y="32962"/>
                    </a:lnTo>
                    <a:lnTo>
                      <a:pt x="69056" y="33234"/>
                    </a:lnTo>
                    <a:lnTo>
                      <a:pt x="69274" y="33234"/>
                    </a:lnTo>
                    <a:lnTo>
                      <a:pt x="69274" y="32145"/>
                    </a:lnTo>
                    <a:lnTo>
                      <a:pt x="69274" y="31600"/>
                    </a:lnTo>
                    <a:lnTo>
                      <a:pt x="69384" y="31328"/>
                    </a:lnTo>
                    <a:lnTo>
                      <a:pt x="69493" y="31055"/>
                    </a:lnTo>
                    <a:lnTo>
                      <a:pt x="69658" y="31055"/>
                    </a:lnTo>
                    <a:lnTo>
                      <a:pt x="69876" y="31055"/>
                    </a:lnTo>
                    <a:lnTo>
                      <a:pt x="70095" y="31055"/>
                    </a:lnTo>
                    <a:lnTo>
                      <a:pt x="70424" y="31328"/>
                    </a:lnTo>
                    <a:lnTo>
                      <a:pt x="70533" y="31600"/>
                    </a:lnTo>
                    <a:lnTo>
                      <a:pt x="70752" y="31872"/>
                    </a:lnTo>
                    <a:lnTo>
                      <a:pt x="70752" y="32417"/>
                    </a:lnTo>
                    <a:lnTo>
                      <a:pt x="70752" y="32690"/>
                    </a:lnTo>
                    <a:lnTo>
                      <a:pt x="70642" y="33234"/>
                    </a:lnTo>
                    <a:lnTo>
                      <a:pt x="70424" y="33779"/>
                    </a:lnTo>
                    <a:lnTo>
                      <a:pt x="70642" y="34460"/>
                    </a:lnTo>
                    <a:lnTo>
                      <a:pt x="70916" y="35005"/>
                    </a:lnTo>
                    <a:lnTo>
                      <a:pt x="71244" y="35822"/>
                    </a:lnTo>
                    <a:lnTo>
                      <a:pt x="71463" y="36367"/>
                    </a:lnTo>
                    <a:lnTo>
                      <a:pt x="71354" y="37321"/>
                    </a:lnTo>
                    <a:lnTo>
                      <a:pt x="71135" y="38683"/>
                    </a:lnTo>
                    <a:lnTo>
                      <a:pt x="71463" y="39772"/>
                    </a:lnTo>
                    <a:lnTo>
                      <a:pt x="72229" y="40317"/>
                    </a:lnTo>
                    <a:lnTo>
                      <a:pt x="73160" y="40590"/>
                    </a:lnTo>
                    <a:lnTo>
                      <a:pt x="74090" y="40590"/>
                    </a:lnTo>
                    <a:lnTo>
                      <a:pt x="74746" y="40726"/>
                    </a:lnTo>
                    <a:lnTo>
                      <a:pt x="74911" y="41543"/>
                    </a:lnTo>
                    <a:lnTo>
                      <a:pt x="75020" y="42360"/>
                    </a:lnTo>
                    <a:lnTo>
                      <a:pt x="74637" y="43178"/>
                    </a:lnTo>
                    <a:lnTo>
                      <a:pt x="73871" y="43859"/>
                    </a:lnTo>
                    <a:lnTo>
                      <a:pt x="72831" y="44404"/>
                    </a:lnTo>
                    <a:lnTo>
                      <a:pt x="71901" y="44948"/>
                    </a:lnTo>
                    <a:lnTo>
                      <a:pt x="71244" y="46038"/>
                    </a:lnTo>
                    <a:lnTo>
                      <a:pt x="70916" y="47264"/>
                    </a:lnTo>
                    <a:lnTo>
                      <a:pt x="70642" y="48354"/>
                    </a:lnTo>
                    <a:lnTo>
                      <a:pt x="70424" y="49171"/>
                    </a:lnTo>
                    <a:lnTo>
                      <a:pt x="69986" y="48898"/>
                    </a:lnTo>
                    <a:lnTo>
                      <a:pt x="69658" y="48898"/>
                    </a:lnTo>
                    <a:lnTo>
                      <a:pt x="69493" y="49988"/>
                    </a:lnTo>
                    <a:lnTo>
                      <a:pt x="69165" y="51486"/>
                    </a:lnTo>
                    <a:lnTo>
                      <a:pt x="68946" y="52849"/>
                    </a:lnTo>
                    <a:lnTo>
                      <a:pt x="68618" y="53802"/>
                    </a:lnTo>
                    <a:lnTo>
                      <a:pt x="68125" y="54074"/>
                    </a:lnTo>
                    <a:lnTo>
                      <a:pt x="67359" y="53393"/>
                    </a:lnTo>
                    <a:lnTo>
                      <a:pt x="66648" y="53121"/>
                    </a:lnTo>
                    <a:lnTo>
                      <a:pt x="65991" y="53393"/>
                    </a:lnTo>
                    <a:lnTo>
                      <a:pt x="65499" y="54074"/>
                    </a:lnTo>
                    <a:lnTo>
                      <a:pt x="65170" y="54619"/>
                    </a:lnTo>
                    <a:lnTo>
                      <a:pt x="64404" y="54619"/>
                    </a:lnTo>
                    <a:lnTo>
                      <a:pt x="63584" y="54074"/>
                    </a:lnTo>
                    <a:lnTo>
                      <a:pt x="62653" y="53393"/>
                    </a:lnTo>
                    <a:lnTo>
                      <a:pt x="61778" y="52576"/>
                    </a:lnTo>
                    <a:lnTo>
                      <a:pt x="61285" y="51759"/>
                    </a:lnTo>
                    <a:lnTo>
                      <a:pt x="61176" y="51214"/>
                    </a:lnTo>
                    <a:lnTo>
                      <a:pt x="61067" y="50397"/>
                    </a:lnTo>
                    <a:lnTo>
                      <a:pt x="60519" y="49443"/>
                    </a:lnTo>
                    <a:lnTo>
                      <a:pt x="59808" y="48354"/>
                    </a:lnTo>
                    <a:lnTo>
                      <a:pt x="59042" y="47264"/>
                    </a:lnTo>
                    <a:lnTo>
                      <a:pt x="58549" y="46311"/>
                    </a:lnTo>
                    <a:lnTo>
                      <a:pt x="58659" y="45766"/>
                    </a:lnTo>
                    <a:lnTo>
                      <a:pt x="59042" y="45221"/>
                    </a:lnTo>
                    <a:lnTo>
                      <a:pt x="59699" y="44948"/>
                    </a:lnTo>
                    <a:lnTo>
                      <a:pt x="60519" y="44404"/>
                    </a:lnTo>
                    <a:lnTo>
                      <a:pt x="61285" y="43859"/>
                    </a:lnTo>
                    <a:lnTo>
                      <a:pt x="61668" y="43450"/>
                    </a:lnTo>
                    <a:lnTo>
                      <a:pt x="61778" y="42360"/>
                    </a:lnTo>
                    <a:lnTo>
                      <a:pt x="61504" y="41816"/>
                    </a:lnTo>
                    <a:lnTo>
                      <a:pt x="60848" y="41543"/>
                    </a:lnTo>
                    <a:lnTo>
                      <a:pt x="60027" y="41816"/>
                    </a:lnTo>
                    <a:lnTo>
                      <a:pt x="59042" y="42088"/>
                    </a:lnTo>
                    <a:lnTo>
                      <a:pt x="58002" y="42360"/>
                    </a:lnTo>
                    <a:lnTo>
                      <a:pt x="57181" y="42360"/>
                    </a:lnTo>
                    <a:lnTo>
                      <a:pt x="56415" y="42088"/>
                    </a:lnTo>
                    <a:lnTo>
                      <a:pt x="55813" y="40726"/>
                    </a:lnTo>
                    <a:lnTo>
                      <a:pt x="55485" y="39772"/>
                    </a:lnTo>
                    <a:lnTo>
                      <a:pt x="55266" y="38410"/>
                    </a:lnTo>
                    <a:lnTo>
                      <a:pt x="54664" y="37185"/>
                    </a:lnTo>
                    <a:lnTo>
                      <a:pt x="54227" y="36640"/>
                    </a:lnTo>
                    <a:lnTo>
                      <a:pt x="54008" y="35822"/>
                    </a:lnTo>
                    <a:lnTo>
                      <a:pt x="53898" y="35278"/>
                    </a:lnTo>
                    <a:lnTo>
                      <a:pt x="53898" y="35005"/>
                    </a:lnTo>
                    <a:lnTo>
                      <a:pt x="54117" y="34460"/>
                    </a:lnTo>
                    <a:lnTo>
                      <a:pt x="54445" y="34460"/>
                    </a:lnTo>
                    <a:lnTo>
                      <a:pt x="54883" y="34460"/>
                    </a:lnTo>
                    <a:lnTo>
                      <a:pt x="55266" y="34733"/>
                    </a:lnTo>
                    <a:lnTo>
                      <a:pt x="55704" y="34733"/>
                    </a:lnTo>
                    <a:lnTo>
                      <a:pt x="56142" y="35005"/>
                    </a:lnTo>
                    <a:lnTo>
                      <a:pt x="56415" y="34733"/>
                    </a:lnTo>
                    <a:lnTo>
                      <a:pt x="56744" y="34460"/>
                    </a:lnTo>
                    <a:lnTo>
                      <a:pt x="56963" y="34188"/>
                    </a:lnTo>
                    <a:lnTo>
                      <a:pt x="57072" y="33916"/>
                    </a:lnTo>
                    <a:lnTo>
                      <a:pt x="57181" y="33779"/>
                    </a:lnTo>
                    <a:lnTo>
                      <a:pt x="57181" y="33234"/>
                    </a:lnTo>
                    <a:lnTo>
                      <a:pt x="56963" y="32962"/>
                    </a:lnTo>
                    <a:lnTo>
                      <a:pt x="56744" y="32690"/>
                    </a:lnTo>
                    <a:lnTo>
                      <a:pt x="56361" y="32417"/>
                    </a:lnTo>
                    <a:lnTo>
                      <a:pt x="55376" y="31600"/>
                    </a:lnTo>
                    <a:lnTo>
                      <a:pt x="54993" y="30374"/>
                    </a:lnTo>
                    <a:lnTo>
                      <a:pt x="54993" y="29012"/>
                    </a:lnTo>
                    <a:lnTo>
                      <a:pt x="55266" y="27922"/>
                    </a:lnTo>
                    <a:lnTo>
                      <a:pt x="56032" y="27377"/>
                    </a:lnTo>
                    <a:lnTo>
                      <a:pt x="56361" y="27377"/>
                    </a:lnTo>
                    <a:lnTo>
                      <a:pt x="56744" y="27377"/>
                    </a:lnTo>
                    <a:lnTo>
                      <a:pt x="57181" y="27241"/>
                    </a:lnTo>
                    <a:lnTo>
                      <a:pt x="57510" y="27241"/>
                    </a:lnTo>
                    <a:lnTo>
                      <a:pt x="57783" y="26969"/>
                    </a:lnTo>
                    <a:lnTo>
                      <a:pt x="58002" y="26696"/>
                    </a:lnTo>
                    <a:lnTo>
                      <a:pt x="58112" y="26696"/>
                    </a:lnTo>
                    <a:lnTo>
                      <a:pt x="58221" y="26152"/>
                    </a:lnTo>
                    <a:lnTo>
                      <a:pt x="58112" y="25879"/>
                    </a:lnTo>
                    <a:lnTo>
                      <a:pt x="57893" y="25607"/>
                    </a:lnTo>
                    <a:lnTo>
                      <a:pt x="57510" y="25062"/>
                    </a:lnTo>
                    <a:lnTo>
                      <a:pt x="57181" y="24790"/>
                    </a:lnTo>
                    <a:lnTo>
                      <a:pt x="56963" y="24245"/>
                    </a:lnTo>
                    <a:lnTo>
                      <a:pt x="56853" y="24108"/>
                    </a:lnTo>
                    <a:lnTo>
                      <a:pt x="56853" y="23836"/>
                    </a:lnTo>
                    <a:lnTo>
                      <a:pt x="56963" y="23564"/>
                    </a:lnTo>
                    <a:lnTo>
                      <a:pt x="57181" y="23564"/>
                    </a:lnTo>
                    <a:lnTo>
                      <a:pt x="57510" y="23291"/>
                    </a:lnTo>
                    <a:lnTo>
                      <a:pt x="57783" y="23291"/>
                    </a:lnTo>
                    <a:lnTo>
                      <a:pt x="58112" y="23291"/>
                    </a:lnTo>
                    <a:lnTo>
                      <a:pt x="58440" y="23291"/>
                    </a:lnTo>
                    <a:lnTo>
                      <a:pt x="58768" y="23291"/>
                    </a:lnTo>
                    <a:lnTo>
                      <a:pt x="59042" y="23291"/>
                    </a:lnTo>
                    <a:lnTo>
                      <a:pt x="59370" y="23291"/>
                    </a:lnTo>
                    <a:lnTo>
                      <a:pt x="59480" y="23019"/>
                    </a:lnTo>
                    <a:lnTo>
                      <a:pt x="59589" y="22746"/>
                    </a:lnTo>
                    <a:lnTo>
                      <a:pt x="59480" y="22202"/>
                    </a:lnTo>
                    <a:lnTo>
                      <a:pt x="59261" y="21929"/>
                    </a:lnTo>
                    <a:lnTo>
                      <a:pt x="58987" y="21657"/>
                    </a:lnTo>
                    <a:lnTo>
                      <a:pt x="58549" y="21112"/>
                    </a:lnTo>
                    <a:lnTo>
                      <a:pt x="58221" y="20839"/>
                    </a:lnTo>
                    <a:lnTo>
                      <a:pt x="58331" y="20158"/>
                    </a:lnTo>
                    <a:lnTo>
                      <a:pt x="58878" y="19886"/>
                    </a:lnTo>
                    <a:lnTo>
                      <a:pt x="59699" y="19886"/>
                    </a:lnTo>
                    <a:close/>
                    <a:moveTo>
                      <a:pt x="98659" y="0"/>
                    </a:moveTo>
                    <a:lnTo>
                      <a:pt x="99534" y="0"/>
                    </a:lnTo>
                    <a:lnTo>
                      <a:pt x="100355" y="1089"/>
                    </a:lnTo>
                    <a:lnTo>
                      <a:pt x="100902" y="1498"/>
                    </a:lnTo>
                    <a:lnTo>
                      <a:pt x="101614" y="1225"/>
                    </a:lnTo>
                    <a:lnTo>
                      <a:pt x="102270" y="544"/>
                    </a:lnTo>
                    <a:lnTo>
                      <a:pt x="102872" y="0"/>
                    </a:lnTo>
                    <a:lnTo>
                      <a:pt x="103638" y="272"/>
                    </a:lnTo>
                    <a:lnTo>
                      <a:pt x="104131" y="1089"/>
                    </a:lnTo>
                    <a:lnTo>
                      <a:pt x="105225" y="1225"/>
                    </a:lnTo>
                    <a:lnTo>
                      <a:pt x="106374" y="1498"/>
                    </a:lnTo>
                    <a:lnTo>
                      <a:pt x="107523" y="1498"/>
                    </a:lnTo>
                    <a:lnTo>
                      <a:pt x="108673" y="1770"/>
                    </a:lnTo>
                    <a:lnTo>
                      <a:pt x="109493" y="1770"/>
                    </a:lnTo>
                    <a:lnTo>
                      <a:pt x="110041" y="2043"/>
                    </a:lnTo>
                    <a:lnTo>
                      <a:pt x="110041" y="2043"/>
                    </a:lnTo>
                    <a:lnTo>
                      <a:pt x="109822" y="2315"/>
                    </a:lnTo>
                    <a:lnTo>
                      <a:pt x="109603" y="2587"/>
                    </a:lnTo>
                    <a:lnTo>
                      <a:pt x="109384" y="3132"/>
                    </a:lnTo>
                    <a:lnTo>
                      <a:pt x="109110" y="3405"/>
                    </a:lnTo>
                    <a:lnTo>
                      <a:pt x="108891" y="3950"/>
                    </a:lnTo>
                    <a:lnTo>
                      <a:pt x="108673" y="4222"/>
                    </a:lnTo>
                    <a:lnTo>
                      <a:pt x="108563" y="4631"/>
                    </a:lnTo>
                    <a:lnTo>
                      <a:pt x="108454" y="4903"/>
                    </a:lnTo>
                    <a:lnTo>
                      <a:pt x="108344" y="5175"/>
                    </a:lnTo>
                    <a:lnTo>
                      <a:pt x="108344" y="5448"/>
                    </a:lnTo>
                    <a:lnTo>
                      <a:pt x="108454" y="5448"/>
                    </a:lnTo>
                    <a:lnTo>
                      <a:pt x="108673" y="5448"/>
                    </a:lnTo>
                    <a:lnTo>
                      <a:pt x="108891" y="5448"/>
                    </a:lnTo>
                    <a:lnTo>
                      <a:pt x="109274" y="4903"/>
                    </a:lnTo>
                    <a:lnTo>
                      <a:pt x="110588" y="3950"/>
                    </a:lnTo>
                    <a:lnTo>
                      <a:pt x="111627" y="3405"/>
                    </a:lnTo>
                    <a:lnTo>
                      <a:pt x="112558" y="3132"/>
                    </a:lnTo>
                    <a:lnTo>
                      <a:pt x="113214" y="3132"/>
                    </a:lnTo>
                    <a:lnTo>
                      <a:pt x="113488" y="3677"/>
                    </a:lnTo>
                    <a:lnTo>
                      <a:pt x="113597" y="3950"/>
                    </a:lnTo>
                    <a:lnTo>
                      <a:pt x="114035" y="3950"/>
                    </a:lnTo>
                    <a:lnTo>
                      <a:pt x="114582" y="3950"/>
                    </a:lnTo>
                    <a:lnTo>
                      <a:pt x="115075" y="3950"/>
                    </a:lnTo>
                    <a:lnTo>
                      <a:pt x="115512" y="4222"/>
                    </a:lnTo>
                    <a:lnTo>
                      <a:pt x="115622" y="4903"/>
                    </a:lnTo>
                    <a:lnTo>
                      <a:pt x="115841" y="6538"/>
                    </a:lnTo>
                    <a:lnTo>
                      <a:pt x="116443" y="7627"/>
                    </a:lnTo>
                    <a:lnTo>
                      <a:pt x="117373" y="8036"/>
                    </a:lnTo>
                    <a:lnTo>
                      <a:pt x="118467" y="7763"/>
                    </a:lnTo>
                    <a:lnTo>
                      <a:pt x="119069" y="7763"/>
                    </a:lnTo>
                    <a:lnTo>
                      <a:pt x="119507" y="7763"/>
                    </a:lnTo>
                    <a:lnTo>
                      <a:pt x="119890" y="8036"/>
                    </a:lnTo>
                    <a:lnTo>
                      <a:pt x="120000" y="8581"/>
                    </a:lnTo>
                    <a:lnTo>
                      <a:pt x="119835" y="9670"/>
                    </a:lnTo>
                    <a:lnTo>
                      <a:pt x="119069" y="10760"/>
                    </a:lnTo>
                    <a:lnTo>
                      <a:pt x="117920" y="12258"/>
                    </a:lnTo>
                    <a:lnTo>
                      <a:pt x="116114" y="14301"/>
                    </a:lnTo>
                    <a:lnTo>
                      <a:pt x="114746" y="15664"/>
                    </a:lnTo>
                    <a:lnTo>
                      <a:pt x="113707" y="16481"/>
                    </a:lnTo>
                    <a:lnTo>
                      <a:pt x="112995" y="16753"/>
                    </a:lnTo>
                    <a:lnTo>
                      <a:pt x="112339" y="16481"/>
                    </a:lnTo>
                    <a:lnTo>
                      <a:pt x="111737" y="16208"/>
                    </a:lnTo>
                    <a:lnTo>
                      <a:pt x="110861" y="16481"/>
                    </a:lnTo>
                    <a:lnTo>
                      <a:pt x="109931" y="17026"/>
                    </a:lnTo>
                    <a:lnTo>
                      <a:pt x="109110" y="17298"/>
                    </a:lnTo>
                    <a:lnTo>
                      <a:pt x="108344" y="17979"/>
                    </a:lnTo>
                    <a:lnTo>
                      <a:pt x="107961" y="18524"/>
                    </a:lnTo>
                    <a:lnTo>
                      <a:pt x="108016" y="18796"/>
                    </a:lnTo>
                    <a:lnTo>
                      <a:pt x="108454" y="19069"/>
                    </a:lnTo>
                    <a:lnTo>
                      <a:pt x="109220" y="19069"/>
                    </a:lnTo>
                    <a:lnTo>
                      <a:pt x="110150" y="18796"/>
                    </a:lnTo>
                    <a:lnTo>
                      <a:pt x="111080" y="18524"/>
                    </a:lnTo>
                    <a:lnTo>
                      <a:pt x="112010" y="18524"/>
                    </a:lnTo>
                    <a:lnTo>
                      <a:pt x="112777" y="18524"/>
                    </a:lnTo>
                    <a:lnTo>
                      <a:pt x="113269" y="18796"/>
                    </a:lnTo>
                    <a:lnTo>
                      <a:pt x="113488" y="19614"/>
                    </a:lnTo>
                    <a:lnTo>
                      <a:pt x="113214" y="20703"/>
                    </a:lnTo>
                    <a:lnTo>
                      <a:pt x="112558" y="21384"/>
                    </a:lnTo>
                    <a:lnTo>
                      <a:pt x="111627" y="22202"/>
                    </a:lnTo>
                    <a:lnTo>
                      <a:pt x="110369" y="23019"/>
                    </a:lnTo>
                    <a:lnTo>
                      <a:pt x="109001" y="24245"/>
                    </a:lnTo>
                    <a:lnTo>
                      <a:pt x="107305" y="26152"/>
                    </a:lnTo>
                    <a:lnTo>
                      <a:pt x="105499" y="28740"/>
                    </a:lnTo>
                    <a:lnTo>
                      <a:pt x="104021" y="30783"/>
                    </a:lnTo>
                    <a:lnTo>
                      <a:pt x="102982" y="32417"/>
                    </a:lnTo>
                    <a:lnTo>
                      <a:pt x="102161" y="33507"/>
                    </a:lnTo>
                    <a:lnTo>
                      <a:pt x="101504" y="33779"/>
                    </a:lnTo>
                    <a:lnTo>
                      <a:pt x="101340" y="33779"/>
                    </a:lnTo>
                    <a:lnTo>
                      <a:pt x="101121" y="33916"/>
                    </a:lnTo>
                    <a:lnTo>
                      <a:pt x="101012" y="34188"/>
                    </a:lnTo>
                    <a:lnTo>
                      <a:pt x="101012" y="34733"/>
                    </a:lnTo>
                    <a:lnTo>
                      <a:pt x="101012" y="35278"/>
                    </a:lnTo>
                    <a:lnTo>
                      <a:pt x="100902" y="35550"/>
                    </a:lnTo>
                    <a:lnTo>
                      <a:pt x="100902" y="36095"/>
                    </a:lnTo>
                    <a:lnTo>
                      <a:pt x="100793" y="36640"/>
                    </a:lnTo>
                    <a:lnTo>
                      <a:pt x="100574" y="37185"/>
                    </a:lnTo>
                    <a:lnTo>
                      <a:pt x="100355" y="37321"/>
                    </a:lnTo>
                    <a:lnTo>
                      <a:pt x="99972" y="37593"/>
                    </a:lnTo>
                    <a:lnTo>
                      <a:pt x="99097" y="37866"/>
                    </a:lnTo>
                    <a:lnTo>
                      <a:pt x="98276" y="37593"/>
                    </a:lnTo>
                    <a:lnTo>
                      <a:pt x="97400" y="37185"/>
                    </a:lnTo>
                    <a:lnTo>
                      <a:pt x="96798" y="36912"/>
                    </a:lnTo>
                    <a:lnTo>
                      <a:pt x="96361" y="37185"/>
                    </a:lnTo>
                    <a:lnTo>
                      <a:pt x="96251" y="37866"/>
                    </a:lnTo>
                    <a:lnTo>
                      <a:pt x="96251" y="38683"/>
                    </a:lnTo>
                    <a:lnTo>
                      <a:pt x="96251" y="39500"/>
                    </a:lnTo>
                    <a:lnTo>
                      <a:pt x="96142" y="40317"/>
                    </a:lnTo>
                    <a:lnTo>
                      <a:pt x="95868" y="40998"/>
                    </a:lnTo>
                    <a:lnTo>
                      <a:pt x="95212" y="41271"/>
                    </a:lnTo>
                    <a:lnTo>
                      <a:pt x="94062" y="41271"/>
                    </a:lnTo>
                    <a:lnTo>
                      <a:pt x="92804" y="41271"/>
                    </a:lnTo>
                    <a:lnTo>
                      <a:pt x="91655" y="41816"/>
                    </a:lnTo>
                    <a:lnTo>
                      <a:pt x="90725" y="42360"/>
                    </a:lnTo>
                    <a:lnTo>
                      <a:pt x="89958" y="42905"/>
                    </a:lnTo>
                    <a:lnTo>
                      <a:pt x="89521" y="43450"/>
                    </a:lnTo>
                    <a:lnTo>
                      <a:pt x="89521" y="43859"/>
                    </a:lnTo>
                    <a:lnTo>
                      <a:pt x="89958" y="44131"/>
                    </a:lnTo>
                    <a:lnTo>
                      <a:pt x="90725" y="43859"/>
                    </a:lnTo>
                    <a:lnTo>
                      <a:pt x="91655" y="43859"/>
                    </a:lnTo>
                    <a:lnTo>
                      <a:pt x="92585" y="43859"/>
                    </a:lnTo>
                    <a:lnTo>
                      <a:pt x="93406" y="44131"/>
                    </a:lnTo>
                    <a:lnTo>
                      <a:pt x="94172" y="44676"/>
                    </a:lnTo>
                    <a:lnTo>
                      <a:pt x="94719" y="45493"/>
                    </a:lnTo>
                    <a:lnTo>
                      <a:pt x="94774" y="46855"/>
                    </a:lnTo>
                    <a:lnTo>
                      <a:pt x="94610" y="48898"/>
                    </a:lnTo>
                    <a:lnTo>
                      <a:pt x="93953" y="51486"/>
                    </a:lnTo>
                    <a:lnTo>
                      <a:pt x="93132" y="53802"/>
                    </a:lnTo>
                    <a:lnTo>
                      <a:pt x="92093" y="55437"/>
                    </a:lnTo>
                    <a:lnTo>
                      <a:pt x="91108" y="55981"/>
                    </a:lnTo>
                    <a:lnTo>
                      <a:pt x="90287" y="55981"/>
                    </a:lnTo>
                    <a:lnTo>
                      <a:pt x="89357" y="55709"/>
                    </a:lnTo>
                    <a:lnTo>
                      <a:pt x="88481" y="55709"/>
                    </a:lnTo>
                    <a:lnTo>
                      <a:pt x="87989" y="55981"/>
                    </a:lnTo>
                    <a:lnTo>
                      <a:pt x="87770" y="56799"/>
                    </a:lnTo>
                    <a:lnTo>
                      <a:pt x="87879" y="57480"/>
                    </a:lnTo>
                    <a:lnTo>
                      <a:pt x="88098" y="58569"/>
                    </a:lnTo>
                    <a:lnTo>
                      <a:pt x="88153" y="59659"/>
                    </a:lnTo>
                    <a:lnTo>
                      <a:pt x="88098" y="60340"/>
                    </a:lnTo>
                    <a:lnTo>
                      <a:pt x="87441" y="61157"/>
                    </a:lnTo>
                    <a:lnTo>
                      <a:pt x="85745" y="61975"/>
                    </a:lnTo>
                    <a:lnTo>
                      <a:pt x="84103" y="62247"/>
                    </a:lnTo>
                    <a:lnTo>
                      <a:pt x="82626" y="61430"/>
                    </a:lnTo>
                    <a:lnTo>
                      <a:pt x="82298" y="61430"/>
                    </a:lnTo>
                    <a:lnTo>
                      <a:pt x="81969" y="61430"/>
                    </a:lnTo>
                    <a:lnTo>
                      <a:pt x="81751" y="61702"/>
                    </a:lnTo>
                    <a:lnTo>
                      <a:pt x="81532" y="61975"/>
                    </a:lnTo>
                    <a:lnTo>
                      <a:pt x="81367" y="62247"/>
                    </a:lnTo>
                    <a:lnTo>
                      <a:pt x="81258" y="62519"/>
                    </a:lnTo>
                    <a:lnTo>
                      <a:pt x="81149" y="63064"/>
                    </a:lnTo>
                    <a:lnTo>
                      <a:pt x="81149" y="63337"/>
                    </a:lnTo>
                    <a:lnTo>
                      <a:pt x="81258" y="63745"/>
                    </a:lnTo>
                    <a:lnTo>
                      <a:pt x="81477" y="64018"/>
                    </a:lnTo>
                    <a:lnTo>
                      <a:pt x="81641" y="64290"/>
                    </a:lnTo>
                    <a:lnTo>
                      <a:pt x="82079" y="64290"/>
                    </a:lnTo>
                    <a:lnTo>
                      <a:pt x="82517" y="64018"/>
                    </a:lnTo>
                    <a:lnTo>
                      <a:pt x="84103" y="63745"/>
                    </a:lnTo>
                    <a:lnTo>
                      <a:pt x="85253" y="64018"/>
                    </a:lnTo>
                    <a:lnTo>
                      <a:pt x="85964" y="64835"/>
                    </a:lnTo>
                    <a:lnTo>
                      <a:pt x="86402" y="65925"/>
                    </a:lnTo>
                    <a:lnTo>
                      <a:pt x="86511" y="66469"/>
                    </a:lnTo>
                    <a:lnTo>
                      <a:pt x="86894" y="66197"/>
                    </a:lnTo>
                    <a:lnTo>
                      <a:pt x="87332" y="65925"/>
                    </a:lnTo>
                    <a:lnTo>
                      <a:pt x="87770" y="65380"/>
                    </a:lnTo>
                    <a:lnTo>
                      <a:pt x="88153" y="65380"/>
                    </a:lnTo>
                    <a:lnTo>
                      <a:pt x="88590" y="65925"/>
                    </a:lnTo>
                    <a:lnTo>
                      <a:pt x="88700" y="66878"/>
                    </a:lnTo>
                    <a:lnTo>
                      <a:pt x="88809" y="67695"/>
                    </a:lnTo>
                    <a:lnTo>
                      <a:pt x="88809" y="68513"/>
                    </a:lnTo>
                    <a:lnTo>
                      <a:pt x="88700" y="69330"/>
                    </a:lnTo>
                    <a:lnTo>
                      <a:pt x="88481" y="69602"/>
                    </a:lnTo>
                    <a:lnTo>
                      <a:pt x="88153" y="70147"/>
                    </a:lnTo>
                    <a:lnTo>
                      <a:pt x="87770" y="70147"/>
                    </a:lnTo>
                    <a:lnTo>
                      <a:pt x="87004" y="70147"/>
                    </a:lnTo>
                    <a:lnTo>
                      <a:pt x="86621" y="70283"/>
                    </a:lnTo>
                    <a:lnTo>
                      <a:pt x="86292" y="70828"/>
                    </a:lnTo>
                    <a:lnTo>
                      <a:pt x="85636" y="71645"/>
                    </a:lnTo>
                    <a:lnTo>
                      <a:pt x="84924" y="72735"/>
                    </a:lnTo>
                    <a:lnTo>
                      <a:pt x="84158" y="73280"/>
                    </a:lnTo>
                    <a:lnTo>
                      <a:pt x="83447" y="73280"/>
                    </a:lnTo>
                    <a:lnTo>
                      <a:pt x="82735" y="72463"/>
                    </a:lnTo>
                    <a:lnTo>
                      <a:pt x="82298" y="71373"/>
                    </a:lnTo>
                    <a:lnTo>
                      <a:pt x="81641" y="70556"/>
                    </a:lnTo>
                    <a:lnTo>
                      <a:pt x="81039" y="70147"/>
                    </a:lnTo>
                    <a:lnTo>
                      <a:pt x="80000" y="70147"/>
                    </a:lnTo>
                    <a:lnTo>
                      <a:pt x="78850" y="70147"/>
                    </a:lnTo>
                    <a:lnTo>
                      <a:pt x="77647" y="69875"/>
                    </a:lnTo>
                    <a:lnTo>
                      <a:pt x="76826" y="70147"/>
                    </a:lnTo>
                    <a:lnTo>
                      <a:pt x="76169" y="71101"/>
                    </a:lnTo>
                    <a:lnTo>
                      <a:pt x="75786" y="71918"/>
                    </a:lnTo>
                    <a:lnTo>
                      <a:pt x="75020" y="72190"/>
                    </a:lnTo>
                    <a:lnTo>
                      <a:pt x="74309" y="72190"/>
                    </a:lnTo>
                    <a:lnTo>
                      <a:pt x="73543" y="71645"/>
                    </a:lnTo>
                    <a:lnTo>
                      <a:pt x="72941" y="70556"/>
                    </a:lnTo>
                    <a:lnTo>
                      <a:pt x="72393" y="70283"/>
                    </a:lnTo>
                    <a:lnTo>
                      <a:pt x="71682" y="70147"/>
                    </a:lnTo>
                    <a:lnTo>
                      <a:pt x="70642" y="70147"/>
                    </a:lnTo>
                    <a:lnTo>
                      <a:pt x="69548" y="70283"/>
                    </a:lnTo>
                    <a:lnTo>
                      <a:pt x="68508" y="70283"/>
                    </a:lnTo>
                    <a:lnTo>
                      <a:pt x="67578" y="69875"/>
                    </a:lnTo>
                    <a:lnTo>
                      <a:pt x="66922" y="69057"/>
                    </a:lnTo>
                    <a:lnTo>
                      <a:pt x="66757" y="67968"/>
                    </a:lnTo>
                    <a:lnTo>
                      <a:pt x="67031" y="66742"/>
                    </a:lnTo>
                    <a:lnTo>
                      <a:pt x="67906" y="65925"/>
                    </a:lnTo>
                    <a:lnTo>
                      <a:pt x="68837" y="65107"/>
                    </a:lnTo>
                    <a:lnTo>
                      <a:pt x="69767" y="64562"/>
                    </a:lnTo>
                    <a:lnTo>
                      <a:pt x="70642" y="64290"/>
                    </a:lnTo>
                    <a:lnTo>
                      <a:pt x="71135" y="64290"/>
                    </a:lnTo>
                    <a:lnTo>
                      <a:pt x="71463" y="64018"/>
                    </a:lnTo>
                    <a:lnTo>
                      <a:pt x="71682" y="63745"/>
                    </a:lnTo>
                    <a:lnTo>
                      <a:pt x="71792" y="63337"/>
                    </a:lnTo>
                    <a:lnTo>
                      <a:pt x="71792" y="63064"/>
                    </a:lnTo>
                    <a:lnTo>
                      <a:pt x="71682" y="62519"/>
                    </a:lnTo>
                    <a:lnTo>
                      <a:pt x="71463" y="61975"/>
                    </a:lnTo>
                    <a:lnTo>
                      <a:pt x="71135" y="61702"/>
                    </a:lnTo>
                    <a:lnTo>
                      <a:pt x="70752" y="61430"/>
                    </a:lnTo>
                    <a:lnTo>
                      <a:pt x="70205" y="61157"/>
                    </a:lnTo>
                    <a:lnTo>
                      <a:pt x="69767" y="60340"/>
                    </a:lnTo>
                    <a:lnTo>
                      <a:pt x="69548" y="59387"/>
                    </a:lnTo>
                    <a:lnTo>
                      <a:pt x="69658" y="58297"/>
                    </a:lnTo>
                    <a:lnTo>
                      <a:pt x="70095" y="57480"/>
                    </a:lnTo>
                    <a:lnTo>
                      <a:pt x="71025" y="56935"/>
                    </a:lnTo>
                    <a:lnTo>
                      <a:pt x="72120" y="56935"/>
                    </a:lnTo>
                    <a:lnTo>
                      <a:pt x="72941" y="57752"/>
                    </a:lnTo>
                    <a:lnTo>
                      <a:pt x="73543" y="58569"/>
                    </a:lnTo>
                    <a:lnTo>
                      <a:pt x="73980" y="59931"/>
                    </a:lnTo>
                    <a:lnTo>
                      <a:pt x="74199" y="61157"/>
                    </a:lnTo>
                    <a:lnTo>
                      <a:pt x="74418" y="62247"/>
                    </a:lnTo>
                    <a:lnTo>
                      <a:pt x="74911" y="62792"/>
                    </a:lnTo>
                    <a:lnTo>
                      <a:pt x="75458" y="63337"/>
                    </a:lnTo>
                    <a:lnTo>
                      <a:pt x="76114" y="63337"/>
                    </a:lnTo>
                    <a:lnTo>
                      <a:pt x="76497" y="62792"/>
                    </a:lnTo>
                    <a:lnTo>
                      <a:pt x="76607" y="61702"/>
                    </a:lnTo>
                    <a:lnTo>
                      <a:pt x="76388" y="60612"/>
                    </a:lnTo>
                    <a:lnTo>
                      <a:pt x="75896" y="59659"/>
                    </a:lnTo>
                    <a:lnTo>
                      <a:pt x="75239" y="58569"/>
                    </a:lnTo>
                    <a:lnTo>
                      <a:pt x="74637" y="57480"/>
                    </a:lnTo>
                    <a:lnTo>
                      <a:pt x="74309" y="56799"/>
                    </a:lnTo>
                    <a:lnTo>
                      <a:pt x="74528" y="55709"/>
                    </a:lnTo>
                    <a:lnTo>
                      <a:pt x="74746" y="55164"/>
                    </a:lnTo>
                    <a:lnTo>
                      <a:pt x="74911" y="54619"/>
                    </a:lnTo>
                    <a:lnTo>
                      <a:pt x="75129" y="54074"/>
                    </a:lnTo>
                    <a:lnTo>
                      <a:pt x="75348" y="53666"/>
                    </a:lnTo>
                    <a:lnTo>
                      <a:pt x="75567" y="53121"/>
                    </a:lnTo>
                    <a:lnTo>
                      <a:pt x="75677" y="52576"/>
                    </a:lnTo>
                    <a:lnTo>
                      <a:pt x="75786" y="52304"/>
                    </a:lnTo>
                    <a:lnTo>
                      <a:pt x="75786" y="52031"/>
                    </a:lnTo>
                    <a:lnTo>
                      <a:pt x="75786" y="51759"/>
                    </a:lnTo>
                    <a:lnTo>
                      <a:pt x="75677" y="51759"/>
                    </a:lnTo>
                    <a:lnTo>
                      <a:pt x="75567" y="52031"/>
                    </a:lnTo>
                    <a:lnTo>
                      <a:pt x="75239" y="52304"/>
                    </a:lnTo>
                    <a:lnTo>
                      <a:pt x="74911" y="52849"/>
                    </a:lnTo>
                    <a:lnTo>
                      <a:pt x="73980" y="53802"/>
                    </a:lnTo>
                    <a:lnTo>
                      <a:pt x="72941" y="54619"/>
                    </a:lnTo>
                    <a:lnTo>
                      <a:pt x="72010" y="54892"/>
                    </a:lnTo>
                    <a:lnTo>
                      <a:pt x="71244" y="54619"/>
                    </a:lnTo>
                    <a:lnTo>
                      <a:pt x="70752" y="53802"/>
                    </a:lnTo>
                    <a:lnTo>
                      <a:pt x="70533" y="52576"/>
                    </a:lnTo>
                    <a:lnTo>
                      <a:pt x="70861" y="50669"/>
                    </a:lnTo>
                    <a:lnTo>
                      <a:pt x="71682" y="49171"/>
                    </a:lnTo>
                    <a:lnTo>
                      <a:pt x="72831" y="47809"/>
                    </a:lnTo>
                    <a:lnTo>
                      <a:pt x="74090" y="47264"/>
                    </a:lnTo>
                    <a:lnTo>
                      <a:pt x="75239" y="47264"/>
                    </a:lnTo>
                    <a:lnTo>
                      <a:pt x="76114" y="47809"/>
                    </a:lnTo>
                    <a:lnTo>
                      <a:pt x="77045" y="48626"/>
                    </a:lnTo>
                    <a:lnTo>
                      <a:pt x="77975" y="49171"/>
                    </a:lnTo>
                    <a:lnTo>
                      <a:pt x="78850" y="49988"/>
                    </a:lnTo>
                    <a:lnTo>
                      <a:pt x="79562" y="50261"/>
                    </a:lnTo>
                    <a:lnTo>
                      <a:pt x="80109" y="50261"/>
                    </a:lnTo>
                    <a:lnTo>
                      <a:pt x="80164" y="49716"/>
                    </a:lnTo>
                    <a:lnTo>
                      <a:pt x="80109" y="48898"/>
                    </a:lnTo>
                    <a:lnTo>
                      <a:pt x="79562" y="48354"/>
                    </a:lnTo>
                    <a:lnTo>
                      <a:pt x="78850" y="47809"/>
                    </a:lnTo>
                    <a:lnTo>
                      <a:pt x="78084" y="47264"/>
                    </a:lnTo>
                    <a:lnTo>
                      <a:pt x="77264" y="46038"/>
                    </a:lnTo>
                    <a:lnTo>
                      <a:pt x="76607" y="44131"/>
                    </a:lnTo>
                    <a:lnTo>
                      <a:pt x="75786" y="41543"/>
                    </a:lnTo>
                    <a:lnTo>
                      <a:pt x="74911" y="39772"/>
                    </a:lnTo>
                    <a:lnTo>
                      <a:pt x="74090" y="38955"/>
                    </a:lnTo>
                    <a:lnTo>
                      <a:pt x="73160" y="38683"/>
                    </a:lnTo>
                    <a:lnTo>
                      <a:pt x="72722" y="38138"/>
                    </a:lnTo>
                    <a:lnTo>
                      <a:pt x="72284" y="36912"/>
                    </a:lnTo>
                    <a:lnTo>
                      <a:pt x="72120" y="35278"/>
                    </a:lnTo>
                    <a:lnTo>
                      <a:pt x="72229" y="33507"/>
                    </a:lnTo>
                    <a:lnTo>
                      <a:pt x="72503" y="32145"/>
                    </a:lnTo>
                    <a:lnTo>
                      <a:pt x="73160" y="31328"/>
                    </a:lnTo>
                    <a:lnTo>
                      <a:pt x="74199" y="31328"/>
                    </a:lnTo>
                    <a:lnTo>
                      <a:pt x="75458" y="31600"/>
                    </a:lnTo>
                    <a:lnTo>
                      <a:pt x="76716" y="31872"/>
                    </a:lnTo>
                    <a:lnTo>
                      <a:pt x="77975" y="32962"/>
                    </a:lnTo>
                    <a:lnTo>
                      <a:pt x="78905" y="34733"/>
                    </a:lnTo>
                    <a:lnTo>
                      <a:pt x="79562" y="36095"/>
                    </a:lnTo>
                    <a:lnTo>
                      <a:pt x="80383" y="37185"/>
                    </a:lnTo>
                    <a:lnTo>
                      <a:pt x="81149" y="37866"/>
                    </a:lnTo>
                    <a:lnTo>
                      <a:pt x="81751" y="38138"/>
                    </a:lnTo>
                    <a:lnTo>
                      <a:pt x="82298" y="38138"/>
                    </a:lnTo>
                    <a:lnTo>
                      <a:pt x="82407" y="37866"/>
                    </a:lnTo>
                    <a:lnTo>
                      <a:pt x="81969" y="36912"/>
                    </a:lnTo>
                    <a:lnTo>
                      <a:pt x="81258" y="35550"/>
                    </a:lnTo>
                    <a:lnTo>
                      <a:pt x="80492" y="34460"/>
                    </a:lnTo>
                    <a:lnTo>
                      <a:pt x="79890" y="33234"/>
                    </a:lnTo>
                    <a:lnTo>
                      <a:pt x="79452" y="32417"/>
                    </a:lnTo>
                    <a:lnTo>
                      <a:pt x="79343" y="31328"/>
                    </a:lnTo>
                    <a:lnTo>
                      <a:pt x="79781" y="30783"/>
                    </a:lnTo>
                    <a:lnTo>
                      <a:pt x="80711" y="30374"/>
                    </a:lnTo>
                    <a:lnTo>
                      <a:pt x="81969" y="30102"/>
                    </a:lnTo>
                    <a:lnTo>
                      <a:pt x="83337" y="29557"/>
                    </a:lnTo>
                    <a:lnTo>
                      <a:pt x="84705" y="28740"/>
                    </a:lnTo>
                    <a:lnTo>
                      <a:pt x="85745" y="27650"/>
                    </a:lnTo>
                    <a:lnTo>
                      <a:pt x="86183" y="26969"/>
                    </a:lnTo>
                    <a:lnTo>
                      <a:pt x="86402" y="26152"/>
                    </a:lnTo>
                    <a:lnTo>
                      <a:pt x="86511" y="25334"/>
                    </a:lnTo>
                    <a:lnTo>
                      <a:pt x="86511" y="24517"/>
                    </a:lnTo>
                    <a:lnTo>
                      <a:pt x="86402" y="24108"/>
                    </a:lnTo>
                    <a:lnTo>
                      <a:pt x="86292" y="23564"/>
                    </a:lnTo>
                    <a:lnTo>
                      <a:pt x="86183" y="23291"/>
                    </a:lnTo>
                    <a:lnTo>
                      <a:pt x="86073" y="23019"/>
                    </a:lnTo>
                    <a:lnTo>
                      <a:pt x="85964" y="23019"/>
                    </a:lnTo>
                    <a:lnTo>
                      <a:pt x="85854" y="23291"/>
                    </a:lnTo>
                    <a:lnTo>
                      <a:pt x="85745" y="23836"/>
                    </a:lnTo>
                    <a:lnTo>
                      <a:pt x="85471" y="24790"/>
                    </a:lnTo>
                    <a:lnTo>
                      <a:pt x="84705" y="25879"/>
                    </a:lnTo>
                    <a:lnTo>
                      <a:pt x="83775" y="26696"/>
                    </a:lnTo>
                    <a:lnTo>
                      <a:pt x="82626" y="27650"/>
                    </a:lnTo>
                    <a:lnTo>
                      <a:pt x="81477" y="28195"/>
                    </a:lnTo>
                    <a:lnTo>
                      <a:pt x="80492" y="28467"/>
                    </a:lnTo>
                    <a:lnTo>
                      <a:pt x="79890" y="28467"/>
                    </a:lnTo>
                    <a:lnTo>
                      <a:pt x="79233" y="27922"/>
                    </a:lnTo>
                    <a:lnTo>
                      <a:pt x="78632" y="27650"/>
                    </a:lnTo>
                    <a:lnTo>
                      <a:pt x="78194" y="27922"/>
                    </a:lnTo>
                    <a:lnTo>
                      <a:pt x="77975" y="29012"/>
                    </a:lnTo>
                    <a:lnTo>
                      <a:pt x="77537" y="29829"/>
                    </a:lnTo>
                    <a:lnTo>
                      <a:pt x="76826" y="30102"/>
                    </a:lnTo>
                    <a:lnTo>
                      <a:pt x="75786" y="30102"/>
                    </a:lnTo>
                    <a:lnTo>
                      <a:pt x="74637" y="29829"/>
                    </a:lnTo>
                    <a:lnTo>
                      <a:pt x="73652" y="29284"/>
                    </a:lnTo>
                    <a:lnTo>
                      <a:pt x="72941" y="28740"/>
                    </a:lnTo>
                    <a:lnTo>
                      <a:pt x="72722" y="27922"/>
                    </a:lnTo>
                    <a:lnTo>
                      <a:pt x="72722" y="27377"/>
                    </a:lnTo>
                    <a:lnTo>
                      <a:pt x="72722" y="26969"/>
                    </a:lnTo>
                    <a:lnTo>
                      <a:pt x="72831" y="26424"/>
                    </a:lnTo>
                    <a:lnTo>
                      <a:pt x="72831" y="25879"/>
                    </a:lnTo>
                    <a:lnTo>
                      <a:pt x="72831" y="25607"/>
                    </a:lnTo>
                    <a:lnTo>
                      <a:pt x="72831" y="25062"/>
                    </a:lnTo>
                    <a:lnTo>
                      <a:pt x="72831" y="24790"/>
                    </a:lnTo>
                    <a:lnTo>
                      <a:pt x="72722" y="24790"/>
                    </a:lnTo>
                    <a:lnTo>
                      <a:pt x="72612" y="24790"/>
                    </a:lnTo>
                    <a:lnTo>
                      <a:pt x="72393" y="25334"/>
                    </a:lnTo>
                    <a:lnTo>
                      <a:pt x="72120" y="25879"/>
                    </a:lnTo>
                    <a:lnTo>
                      <a:pt x="71463" y="26696"/>
                    </a:lnTo>
                    <a:lnTo>
                      <a:pt x="70533" y="27241"/>
                    </a:lnTo>
                    <a:lnTo>
                      <a:pt x="69493" y="27241"/>
                    </a:lnTo>
                    <a:lnTo>
                      <a:pt x="68508" y="26969"/>
                    </a:lnTo>
                    <a:lnTo>
                      <a:pt x="67797" y="26152"/>
                    </a:lnTo>
                    <a:lnTo>
                      <a:pt x="67469" y="25334"/>
                    </a:lnTo>
                    <a:lnTo>
                      <a:pt x="67250" y="24517"/>
                    </a:lnTo>
                    <a:lnTo>
                      <a:pt x="66867" y="24108"/>
                    </a:lnTo>
                    <a:lnTo>
                      <a:pt x="66320" y="23836"/>
                    </a:lnTo>
                    <a:lnTo>
                      <a:pt x="65882" y="23564"/>
                    </a:lnTo>
                    <a:lnTo>
                      <a:pt x="65772" y="22474"/>
                    </a:lnTo>
                    <a:lnTo>
                      <a:pt x="65772" y="21929"/>
                    </a:lnTo>
                    <a:lnTo>
                      <a:pt x="65882" y="21384"/>
                    </a:lnTo>
                    <a:lnTo>
                      <a:pt x="66101" y="21112"/>
                    </a:lnTo>
                    <a:lnTo>
                      <a:pt x="66320" y="20703"/>
                    </a:lnTo>
                    <a:lnTo>
                      <a:pt x="66538" y="20431"/>
                    </a:lnTo>
                    <a:lnTo>
                      <a:pt x="66648" y="20158"/>
                    </a:lnTo>
                    <a:lnTo>
                      <a:pt x="66757" y="19886"/>
                    </a:lnTo>
                    <a:lnTo>
                      <a:pt x="66867" y="19614"/>
                    </a:lnTo>
                    <a:lnTo>
                      <a:pt x="66867" y="19614"/>
                    </a:lnTo>
                    <a:lnTo>
                      <a:pt x="66648" y="19341"/>
                    </a:lnTo>
                    <a:lnTo>
                      <a:pt x="66320" y="19341"/>
                    </a:lnTo>
                    <a:lnTo>
                      <a:pt x="65772" y="19614"/>
                    </a:lnTo>
                    <a:lnTo>
                      <a:pt x="65389" y="19341"/>
                    </a:lnTo>
                    <a:lnTo>
                      <a:pt x="65170" y="19341"/>
                    </a:lnTo>
                    <a:lnTo>
                      <a:pt x="65061" y="18796"/>
                    </a:lnTo>
                    <a:lnTo>
                      <a:pt x="65061" y="18524"/>
                    </a:lnTo>
                    <a:lnTo>
                      <a:pt x="65280" y="17979"/>
                    </a:lnTo>
                    <a:lnTo>
                      <a:pt x="65608" y="17570"/>
                    </a:lnTo>
                    <a:lnTo>
                      <a:pt x="65882" y="17298"/>
                    </a:lnTo>
                    <a:lnTo>
                      <a:pt x="65991" y="16753"/>
                    </a:lnTo>
                    <a:lnTo>
                      <a:pt x="65991" y="16481"/>
                    </a:lnTo>
                    <a:lnTo>
                      <a:pt x="65882" y="16208"/>
                    </a:lnTo>
                    <a:lnTo>
                      <a:pt x="65663" y="16208"/>
                    </a:lnTo>
                    <a:lnTo>
                      <a:pt x="65389" y="16208"/>
                    </a:lnTo>
                    <a:lnTo>
                      <a:pt x="64952" y="16481"/>
                    </a:lnTo>
                    <a:lnTo>
                      <a:pt x="64514" y="17026"/>
                    </a:lnTo>
                    <a:lnTo>
                      <a:pt x="64240" y="17570"/>
                    </a:lnTo>
                    <a:lnTo>
                      <a:pt x="63912" y="17707"/>
                    </a:lnTo>
                    <a:lnTo>
                      <a:pt x="63474" y="17707"/>
                    </a:lnTo>
                    <a:lnTo>
                      <a:pt x="63146" y="17979"/>
                    </a:lnTo>
                    <a:lnTo>
                      <a:pt x="62872" y="17707"/>
                    </a:lnTo>
                    <a:lnTo>
                      <a:pt x="62653" y="17707"/>
                    </a:lnTo>
                    <a:lnTo>
                      <a:pt x="62544" y="17570"/>
                    </a:lnTo>
                    <a:lnTo>
                      <a:pt x="62435" y="17298"/>
                    </a:lnTo>
                    <a:lnTo>
                      <a:pt x="62544" y="16753"/>
                    </a:lnTo>
                    <a:lnTo>
                      <a:pt x="62763" y="16481"/>
                    </a:lnTo>
                    <a:lnTo>
                      <a:pt x="63146" y="15936"/>
                    </a:lnTo>
                    <a:lnTo>
                      <a:pt x="64404" y="14846"/>
                    </a:lnTo>
                    <a:lnTo>
                      <a:pt x="65608" y="14574"/>
                    </a:lnTo>
                    <a:lnTo>
                      <a:pt x="66538" y="14574"/>
                    </a:lnTo>
                    <a:lnTo>
                      <a:pt x="67031" y="15119"/>
                    </a:lnTo>
                    <a:lnTo>
                      <a:pt x="67250" y="15391"/>
                    </a:lnTo>
                    <a:lnTo>
                      <a:pt x="67359" y="15391"/>
                    </a:lnTo>
                    <a:lnTo>
                      <a:pt x="67578" y="15119"/>
                    </a:lnTo>
                    <a:lnTo>
                      <a:pt x="67797" y="14574"/>
                    </a:lnTo>
                    <a:lnTo>
                      <a:pt x="68016" y="13893"/>
                    </a:lnTo>
                    <a:lnTo>
                      <a:pt x="68235" y="13076"/>
                    </a:lnTo>
                    <a:lnTo>
                      <a:pt x="68508" y="12258"/>
                    </a:lnTo>
                    <a:lnTo>
                      <a:pt x="69165" y="11713"/>
                    </a:lnTo>
                    <a:lnTo>
                      <a:pt x="69876" y="11441"/>
                    </a:lnTo>
                    <a:lnTo>
                      <a:pt x="70642" y="11986"/>
                    </a:lnTo>
                    <a:lnTo>
                      <a:pt x="71135" y="12803"/>
                    </a:lnTo>
                    <a:lnTo>
                      <a:pt x="71354" y="13348"/>
                    </a:lnTo>
                    <a:lnTo>
                      <a:pt x="71463" y="13620"/>
                    </a:lnTo>
                    <a:lnTo>
                      <a:pt x="71682" y="13620"/>
                    </a:lnTo>
                    <a:lnTo>
                      <a:pt x="71901" y="13620"/>
                    </a:lnTo>
                    <a:lnTo>
                      <a:pt x="72120" y="13620"/>
                    </a:lnTo>
                    <a:lnTo>
                      <a:pt x="72393" y="13348"/>
                    </a:lnTo>
                    <a:lnTo>
                      <a:pt x="72612" y="13076"/>
                    </a:lnTo>
                    <a:lnTo>
                      <a:pt x="72831" y="12531"/>
                    </a:lnTo>
                    <a:lnTo>
                      <a:pt x="72831" y="12258"/>
                    </a:lnTo>
                    <a:lnTo>
                      <a:pt x="72831" y="11713"/>
                    </a:lnTo>
                    <a:lnTo>
                      <a:pt x="72612" y="11169"/>
                    </a:lnTo>
                    <a:lnTo>
                      <a:pt x="72503" y="10488"/>
                    </a:lnTo>
                    <a:lnTo>
                      <a:pt x="72722" y="10215"/>
                    </a:lnTo>
                    <a:lnTo>
                      <a:pt x="73269" y="9943"/>
                    </a:lnTo>
                    <a:lnTo>
                      <a:pt x="73761" y="9670"/>
                    </a:lnTo>
                    <a:lnTo>
                      <a:pt x="74309" y="9398"/>
                    </a:lnTo>
                    <a:lnTo>
                      <a:pt x="74528" y="9125"/>
                    </a:lnTo>
                    <a:lnTo>
                      <a:pt x="74418" y="8581"/>
                    </a:lnTo>
                    <a:lnTo>
                      <a:pt x="74309" y="7763"/>
                    </a:lnTo>
                    <a:lnTo>
                      <a:pt x="74637" y="7355"/>
                    </a:lnTo>
                    <a:lnTo>
                      <a:pt x="75348" y="7627"/>
                    </a:lnTo>
                    <a:lnTo>
                      <a:pt x="76169" y="7763"/>
                    </a:lnTo>
                    <a:lnTo>
                      <a:pt x="76935" y="8308"/>
                    </a:lnTo>
                    <a:lnTo>
                      <a:pt x="77537" y="9398"/>
                    </a:lnTo>
                    <a:lnTo>
                      <a:pt x="78413" y="10215"/>
                    </a:lnTo>
                    <a:lnTo>
                      <a:pt x="79015" y="10215"/>
                    </a:lnTo>
                    <a:lnTo>
                      <a:pt x="79562" y="9398"/>
                    </a:lnTo>
                    <a:lnTo>
                      <a:pt x="79781" y="7763"/>
                    </a:lnTo>
                    <a:lnTo>
                      <a:pt x="80000" y="7355"/>
                    </a:lnTo>
                    <a:lnTo>
                      <a:pt x="80492" y="7082"/>
                    </a:lnTo>
                    <a:lnTo>
                      <a:pt x="81149" y="7082"/>
                    </a:lnTo>
                    <a:lnTo>
                      <a:pt x="81860" y="7082"/>
                    </a:lnTo>
                    <a:lnTo>
                      <a:pt x="82407" y="7082"/>
                    </a:lnTo>
                    <a:lnTo>
                      <a:pt x="82790" y="6810"/>
                    </a:lnTo>
                    <a:lnTo>
                      <a:pt x="82790" y="6265"/>
                    </a:lnTo>
                    <a:lnTo>
                      <a:pt x="82735" y="5448"/>
                    </a:lnTo>
                    <a:lnTo>
                      <a:pt x="82735" y="4631"/>
                    </a:lnTo>
                    <a:lnTo>
                      <a:pt x="82790" y="4358"/>
                    </a:lnTo>
                    <a:lnTo>
                      <a:pt x="83009" y="3950"/>
                    </a:lnTo>
                    <a:lnTo>
                      <a:pt x="83337" y="3950"/>
                    </a:lnTo>
                    <a:lnTo>
                      <a:pt x="83666" y="3950"/>
                    </a:lnTo>
                    <a:lnTo>
                      <a:pt x="83994" y="3950"/>
                    </a:lnTo>
                    <a:lnTo>
                      <a:pt x="84268" y="4222"/>
                    </a:lnTo>
                    <a:lnTo>
                      <a:pt x="84596" y="4222"/>
                    </a:lnTo>
                    <a:lnTo>
                      <a:pt x="84924" y="3950"/>
                    </a:lnTo>
                    <a:lnTo>
                      <a:pt x="85034" y="3677"/>
                    </a:lnTo>
                    <a:lnTo>
                      <a:pt x="85143" y="3405"/>
                    </a:lnTo>
                    <a:lnTo>
                      <a:pt x="85143" y="3132"/>
                    </a:lnTo>
                    <a:lnTo>
                      <a:pt x="84924" y="2860"/>
                    </a:lnTo>
                    <a:lnTo>
                      <a:pt x="84924" y="2315"/>
                    </a:lnTo>
                    <a:lnTo>
                      <a:pt x="85362" y="2043"/>
                    </a:lnTo>
                    <a:lnTo>
                      <a:pt x="86183" y="2043"/>
                    </a:lnTo>
                    <a:lnTo>
                      <a:pt x="87222" y="2315"/>
                    </a:lnTo>
                    <a:lnTo>
                      <a:pt x="88262" y="3132"/>
                    </a:lnTo>
                    <a:lnTo>
                      <a:pt x="89028" y="3677"/>
                    </a:lnTo>
                    <a:lnTo>
                      <a:pt x="89411" y="3677"/>
                    </a:lnTo>
                    <a:lnTo>
                      <a:pt x="89630" y="3405"/>
                    </a:lnTo>
                    <a:lnTo>
                      <a:pt x="89958" y="2587"/>
                    </a:lnTo>
                    <a:lnTo>
                      <a:pt x="90177" y="2043"/>
                    </a:lnTo>
                    <a:lnTo>
                      <a:pt x="90615" y="1770"/>
                    </a:lnTo>
                    <a:lnTo>
                      <a:pt x="91108" y="1770"/>
                    </a:lnTo>
                    <a:lnTo>
                      <a:pt x="92147" y="1770"/>
                    </a:lnTo>
                    <a:lnTo>
                      <a:pt x="93242" y="1498"/>
                    </a:lnTo>
                    <a:lnTo>
                      <a:pt x="94172" y="1225"/>
                    </a:lnTo>
                    <a:lnTo>
                      <a:pt x="94993" y="1225"/>
                    </a:lnTo>
                    <a:lnTo>
                      <a:pt x="95759" y="2043"/>
                    </a:lnTo>
                    <a:lnTo>
                      <a:pt x="96032" y="2860"/>
                    </a:lnTo>
                    <a:lnTo>
                      <a:pt x="96361" y="3405"/>
                    </a:lnTo>
                    <a:lnTo>
                      <a:pt x="96689" y="3677"/>
                    </a:lnTo>
                    <a:lnTo>
                      <a:pt x="96908" y="3677"/>
                    </a:lnTo>
                    <a:lnTo>
                      <a:pt x="97127" y="3677"/>
                    </a:lnTo>
                    <a:lnTo>
                      <a:pt x="97236" y="3405"/>
                    </a:lnTo>
                    <a:lnTo>
                      <a:pt x="97236" y="2860"/>
                    </a:lnTo>
                    <a:lnTo>
                      <a:pt x="97127" y="2315"/>
                    </a:lnTo>
                    <a:lnTo>
                      <a:pt x="97236" y="1225"/>
                    </a:lnTo>
                    <a:lnTo>
                      <a:pt x="97838" y="544"/>
                    </a:lnTo>
                    <a:lnTo>
                      <a:pt x="98659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6" name="Google Shape;326;p35"/>
          <p:cNvSpPr/>
          <p:nvPr/>
        </p:nvSpPr>
        <p:spPr>
          <a:xfrm>
            <a:off x="1227625" y="2466409"/>
            <a:ext cx="1439400" cy="97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574" y="117821"/>
                </a:moveTo>
                <a:lnTo>
                  <a:pt x="14855" y="117821"/>
                </a:lnTo>
                <a:lnTo>
                  <a:pt x="15030" y="118029"/>
                </a:lnTo>
                <a:lnTo>
                  <a:pt x="15241" y="118236"/>
                </a:lnTo>
                <a:lnTo>
                  <a:pt x="15381" y="118392"/>
                </a:lnTo>
                <a:lnTo>
                  <a:pt x="15522" y="118703"/>
                </a:lnTo>
                <a:lnTo>
                  <a:pt x="15522" y="119014"/>
                </a:lnTo>
                <a:lnTo>
                  <a:pt x="15452" y="119222"/>
                </a:lnTo>
                <a:lnTo>
                  <a:pt x="15381" y="119429"/>
                </a:lnTo>
                <a:lnTo>
                  <a:pt x="15171" y="119585"/>
                </a:lnTo>
                <a:lnTo>
                  <a:pt x="14960" y="119688"/>
                </a:lnTo>
                <a:lnTo>
                  <a:pt x="14784" y="119792"/>
                </a:lnTo>
                <a:lnTo>
                  <a:pt x="14644" y="120000"/>
                </a:lnTo>
                <a:lnTo>
                  <a:pt x="14433" y="119896"/>
                </a:lnTo>
                <a:lnTo>
                  <a:pt x="14293" y="119585"/>
                </a:lnTo>
                <a:lnTo>
                  <a:pt x="14223" y="119118"/>
                </a:lnTo>
                <a:lnTo>
                  <a:pt x="14223" y="118496"/>
                </a:lnTo>
                <a:lnTo>
                  <a:pt x="14293" y="118029"/>
                </a:lnTo>
                <a:lnTo>
                  <a:pt x="14574" y="117821"/>
                </a:lnTo>
                <a:close/>
                <a:moveTo>
                  <a:pt x="13696" y="116318"/>
                </a:moveTo>
                <a:lnTo>
                  <a:pt x="13906" y="116318"/>
                </a:lnTo>
                <a:lnTo>
                  <a:pt x="13977" y="116421"/>
                </a:lnTo>
                <a:lnTo>
                  <a:pt x="14047" y="116525"/>
                </a:lnTo>
                <a:lnTo>
                  <a:pt x="14047" y="116732"/>
                </a:lnTo>
                <a:lnTo>
                  <a:pt x="13977" y="117044"/>
                </a:lnTo>
                <a:lnTo>
                  <a:pt x="13836" y="117199"/>
                </a:lnTo>
                <a:lnTo>
                  <a:pt x="13696" y="117199"/>
                </a:lnTo>
                <a:lnTo>
                  <a:pt x="13625" y="117199"/>
                </a:lnTo>
                <a:lnTo>
                  <a:pt x="13555" y="117044"/>
                </a:lnTo>
                <a:lnTo>
                  <a:pt x="13485" y="116940"/>
                </a:lnTo>
                <a:lnTo>
                  <a:pt x="13485" y="116732"/>
                </a:lnTo>
                <a:lnTo>
                  <a:pt x="13485" y="116525"/>
                </a:lnTo>
                <a:lnTo>
                  <a:pt x="13555" y="116421"/>
                </a:lnTo>
                <a:lnTo>
                  <a:pt x="13696" y="116318"/>
                </a:lnTo>
                <a:close/>
                <a:moveTo>
                  <a:pt x="11659" y="115125"/>
                </a:moveTo>
                <a:lnTo>
                  <a:pt x="11799" y="115229"/>
                </a:lnTo>
                <a:lnTo>
                  <a:pt x="11940" y="115229"/>
                </a:lnTo>
                <a:lnTo>
                  <a:pt x="12080" y="115332"/>
                </a:lnTo>
                <a:lnTo>
                  <a:pt x="12151" y="115436"/>
                </a:lnTo>
                <a:lnTo>
                  <a:pt x="12221" y="115540"/>
                </a:lnTo>
                <a:lnTo>
                  <a:pt x="12221" y="115747"/>
                </a:lnTo>
                <a:lnTo>
                  <a:pt x="12080" y="115903"/>
                </a:lnTo>
                <a:lnTo>
                  <a:pt x="11940" y="116006"/>
                </a:lnTo>
                <a:lnTo>
                  <a:pt x="11729" y="116006"/>
                </a:lnTo>
                <a:lnTo>
                  <a:pt x="11589" y="115799"/>
                </a:lnTo>
                <a:lnTo>
                  <a:pt x="11483" y="115540"/>
                </a:lnTo>
                <a:lnTo>
                  <a:pt x="11413" y="115436"/>
                </a:lnTo>
                <a:lnTo>
                  <a:pt x="11483" y="115229"/>
                </a:lnTo>
                <a:lnTo>
                  <a:pt x="11518" y="115229"/>
                </a:lnTo>
                <a:lnTo>
                  <a:pt x="11659" y="115125"/>
                </a:lnTo>
                <a:close/>
                <a:moveTo>
                  <a:pt x="9833" y="113932"/>
                </a:moveTo>
                <a:lnTo>
                  <a:pt x="9973" y="113932"/>
                </a:lnTo>
                <a:lnTo>
                  <a:pt x="10114" y="114036"/>
                </a:lnTo>
                <a:lnTo>
                  <a:pt x="10254" y="114036"/>
                </a:lnTo>
                <a:lnTo>
                  <a:pt x="10324" y="114140"/>
                </a:lnTo>
                <a:lnTo>
                  <a:pt x="10324" y="114347"/>
                </a:lnTo>
                <a:lnTo>
                  <a:pt x="10254" y="114554"/>
                </a:lnTo>
                <a:lnTo>
                  <a:pt x="10114" y="114710"/>
                </a:lnTo>
                <a:lnTo>
                  <a:pt x="9973" y="114710"/>
                </a:lnTo>
                <a:lnTo>
                  <a:pt x="9798" y="114606"/>
                </a:lnTo>
                <a:lnTo>
                  <a:pt x="9657" y="114451"/>
                </a:lnTo>
                <a:lnTo>
                  <a:pt x="9587" y="114243"/>
                </a:lnTo>
                <a:lnTo>
                  <a:pt x="9587" y="114140"/>
                </a:lnTo>
                <a:lnTo>
                  <a:pt x="9657" y="114036"/>
                </a:lnTo>
                <a:lnTo>
                  <a:pt x="9727" y="113932"/>
                </a:lnTo>
                <a:lnTo>
                  <a:pt x="9833" y="113932"/>
                </a:lnTo>
                <a:close/>
                <a:moveTo>
                  <a:pt x="86742" y="58651"/>
                </a:moveTo>
                <a:lnTo>
                  <a:pt x="86883" y="58755"/>
                </a:lnTo>
                <a:lnTo>
                  <a:pt x="87023" y="58962"/>
                </a:lnTo>
                <a:lnTo>
                  <a:pt x="87093" y="59170"/>
                </a:lnTo>
                <a:lnTo>
                  <a:pt x="87093" y="59377"/>
                </a:lnTo>
                <a:lnTo>
                  <a:pt x="87093" y="59636"/>
                </a:lnTo>
                <a:lnTo>
                  <a:pt x="87129" y="59844"/>
                </a:lnTo>
                <a:lnTo>
                  <a:pt x="87199" y="59948"/>
                </a:lnTo>
                <a:lnTo>
                  <a:pt x="87339" y="60155"/>
                </a:lnTo>
                <a:lnTo>
                  <a:pt x="87620" y="60259"/>
                </a:lnTo>
                <a:lnTo>
                  <a:pt x="87831" y="60466"/>
                </a:lnTo>
                <a:lnTo>
                  <a:pt x="88007" y="60570"/>
                </a:lnTo>
                <a:lnTo>
                  <a:pt x="88217" y="60674"/>
                </a:lnTo>
                <a:lnTo>
                  <a:pt x="88358" y="60674"/>
                </a:lnTo>
                <a:lnTo>
                  <a:pt x="88568" y="60466"/>
                </a:lnTo>
                <a:lnTo>
                  <a:pt x="88814" y="60363"/>
                </a:lnTo>
                <a:lnTo>
                  <a:pt x="89165" y="60363"/>
                </a:lnTo>
                <a:lnTo>
                  <a:pt x="89446" y="60674"/>
                </a:lnTo>
                <a:lnTo>
                  <a:pt x="89657" y="60933"/>
                </a:lnTo>
                <a:lnTo>
                  <a:pt x="89762" y="61037"/>
                </a:lnTo>
                <a:lnTo>
                  <a:pt x="89903" y="61037"/>
                </a:lnTo>
                <a:lnTo>
                  <a:pt x="90114" y="61037"/>
                </a:lnTo>
                <a:lnTo>
                  <a:pt x="90184" y="61037"/>
                </a:lnTo>
                <a:lnTo>
                  <a:pt x="90324" y="61140"/>
                </a:lnTo>
                <a:lnTo>
                  <a:pt x="90465" y="61244"/>
                </a:lnTo>
                <a:lnTo>
                  <a:pt x="90570" y="61452"/>
                </a:lnTo>
                <a:lnTo>
                  <a:pt x="90711" y="61659"/>
                </a:lnTo>
                <a:lnTo>
                  <a:pt x="90921" y="61763"/>
                </a:lnTo>
                <a:lnTo>
                  <a:pt x="91132" y="61866"/>
                </a:lnTo>
                <a:lnTo>
                  <a:pt x="91273" y="61763"/>
                </a:lnTo>
                <a:lnTo>
                  <a:pt x="91448" y="61555"/>
                </a:lnTo>
                <a:lnTo>
                  <a:pt x="91729" y="61348"/>
                </a:lnTo>
                <a:lnTo>
                  <a:pt x="92221" y="61452"/>
                </a:lnTo>
                <a:lnTo>
                  <a:pt x="92748" y="61659"/>
                </a:lnTo>
                <a:lnTo>
                  <a:pt x="93134" y="61866"/>
                </a:lnTo>
                <a:lnTo>
                  <a:pt x="92958" y="62022"/>
                </a:lnTo>
                <a:lnTo>
                  <a:pt x="92748" y="62126"/>
                </a:lnTo>
                <a:lnTo>
                  <a:pt x="92537" y="62229"/>
                </a:lnTo>
                <a:lnTo>
                  <a:pt x="92010" y="62333"/>
                </a:lnTo>
                <a:lnTo>
                  <a:pt x="91448" y="62644"/>
                </a:lnTo>
                <a:lnTo>
                  <a:pt x="90851" y="63059"/>
                </a:lnTo>
                <a:lnTo>
                  <a:pt x="90395" y="63526"/>
                </a:lnTo>
                <a:lnTo>
                  <a:pt x="90114" y="64044"/>
                </a:lnTo>
                <a:lnTo>
                  <a:pt x="90184" y="64459"/>
                </a:lnTo>
                <a:lnTo>
                  <a:pt x="90535" y="64615"/>
                </a:lnTo>
                <a:lnTo>
                  <a:pt x="90851" y="64615"/>
                </a:lnTo>
                <a:lnTo>
                  <a:pt x="91273" y="64511"/>
                </a:lnTo>
                <a:lnTo>
                  <a:pt x="91659" y="64822"/>
                </a:lnTo>
                <a:lnTo>
                  <a:pt x="92010" y="65030"/>
                </a:lnTo>
                <a:lnTo>
                  <a:pt x="92467" y="64926"/>
                </a:lnTo>
                <a:lnTo>
                  <a:pt x="92958" y="64511"/>
                </a:lnTo>
                <a:lnTo>
                  <a:pt x="93415" y="64148"/>
                </a:lnTo>
                <a:lnTo>
                  <a:pt x="93906" y="63630"/>
                </a:lnTo>
                <a:lnTo>
                  <a:pt x="94363" y="63215"/>
                </a:lnTo>
                <a:lnTo>
                  <a:pt x="94503" y="63163"/>
                </a:lnTo>
                <a:lnTo>
                  <a:pt x="94644" y="63059"/>
                </a:lnTo>
                <a:lnTo>
                  <a:pt x="94714" y="63059"/>
                </a:lnTo>
                <a:lnTo>
                  <a:pt x="94714" y="63163"/>
                </a:lnTo>
                <a:lnTo>
                  <a:pt x="94714" y="63215"/>
                </a:lnTo>
                <a:lnTo>
                  <a:pt x="94714" y="63318"/>
                </a:lnTo>
                <a:lnTo>
                  <a:pt x="94644" y="63526"/>
                </a:lnTo>
                <a:lnTo>
                  <a:pt x="94644" y="63630"/>
                </a:lnTo>
                <a:lnTo>
                  <a:pt x="94644" y="63837"/>
                </a:lnTo>
                <a:lnTo>
                  <a:pt x="94574" y="63941"/>
                </a:lnTo>
                <a:lnTo>
                  <a:pt x="94644" y="64044"/>
                </a:lnTo>
                <a:lnTo>
                  <a:pt x="94714" y="64148"/>
                </a:lnTo>
                <a:lnTo>
                  <a:pt x="94749" y="64148"/>
                </a:lnTo>
                <a:lnTo>
                  <a:pt x="94960" y="64148"/>
                </a:lnTo>
                <a:lnTo>
                  <a:pt x="95100" y="64252"/>
                </a:lnTo>
                <a:lnTo>
                  <a:pt x="95171" y="64356"/>
                </a:lnTo>
                <a:lnTo>
                  <a:pt x="95241" y="64511"/>
                </a:lnTo>
                <a:lnTo>
                  <a:pt x="95241" y="64719"/>
                </a:lnTo>
                <a:lnTo>
                  <a:pt x="95381" y="64822"/>
                </a:lnTo>
                <a:lnTo>
                  <a:pt x="95522" y="65030"/>
                </a:lnTo>
                <a:lnTo>
                  <a:pt x="95697" y="65237"/>
                </a:lnTo>
                <a:lnTo>
                  <a:pt x="96189" y="65341"/>
                </a:lnTo>
                <a:lnTo>
                  <a:pt x="96716" y="65133"/>
                </a:lnTo>
                <a:lnTo>
                  <a:pt x="97278" y="64719"/>
                </a:lnTo>
                <a:lnTo>
                  <a:pt x="97875" y="64615"/>
                </a:lnTo>
                <a:lnTo>
                  <a:pt x="98261" y="64719"/>
                </a:lnTo>
                <a:lnTo>
                  <a:pt x="98472" y="65030"/>
                </a:lnTo>
                <a:lnTo>
                  <a:pt x="98612" y="65237"/>
                </a:lnTo>
                <a:lnTo>
                  <a:pt x="98753" y="65445"/>
                </a:lnTo>
                <a:lnTo>
                  <a:pt x="98964" y="65341"/>
                </a:lnTo>
                <a:lnTo>
                  <a:pt x="99069" y="65133"/>
                </a:lnTo>
                <a:lnTo>
                  <a:pt x="99139" y="65030"/>
                </a:lnTo>
                <a:lnTo>
                  <a:pt x="99350" y="65237"/>
                </a:lnTo>
                <a:lnTo>
                  <a:pt x="99561" y="65445"/>
                </a:lnTo>
                <a:lnTo>
                  <a:pt x="99841" y="65756"/>
                </a:lnTo>
                <a:lnTo>
                  <a:pt x="99701" y="65808"/>
                </a:lnTo>
                <a:lnTo>
                  <a:pt x="99701" y="65911"/>
                </a:lnTo>
                <a:lnTo>
                  <a:pt x="99490" y="66119"/>
                </a:lnTo>
                <a:lnTo>
                  <a:pt x="99069" y="66222"/>
                </a:lnTo>
                <a:lnTo>
                  <a:pt x="98542" y="66326"/>
                </a:lnTo>
                <a:lnTo>
                  <a:pt x="97875" y="66430"/>
                </a:lnTo>
                <a:lnTo>
                  <a:pt x="97208" y="66637"/>
                </a:lnTo>
                <a:lnTo>
                  <a:pt x="96646" y="66949"/>
                </a:lnTo>
                <a:lnTo>
                  <a:pt x="96119" y="67415"/>
                </a:lnTo>
                <a:lnTo>
                  <a:pt x="95697" y="67934"/>
                </a:lnTo>
                <a:lnTo>
                  <a:pt x="95381" y="68401"/>
                </a:lnTo>
                <a:lnTo>
                  <a:pt x="95311" y="68712"/>
                </a:lnTo>
                <a:lnTo>
                  <a:pt x="95452" y="68919"/>
                </a:lnTo>
                <a:lnTo>
                  <a:pt x="95627" y="69023"/>
                </a:lnTo>
                <a:lnTo>
                  <a:pt x="95627" y="69490"/>
                </a:lnTo>
                <a:lnTo>
                  <a:pt x="95522" y="70112"/>
                </a:lnTo>
                <a:lnTo>
                  <a:pt x="95311" y="70993"/>
                </a:lnTo>
                <a:lnTo>
                  <a:pt x="95171" y="71927"/>
                </a:lnTo>
                <a:lnTo>
                  <a:pt x="95030" y="73223"/>
                </a:lnTo>
                <a:lnTo>
                  <a:pt x="95100" y="74209"/>
                </a:lnTo>
                <a:lnTo>
                  <a:pt x="95311" y="74987"/>
                </a:lnTo>
                <a:lnTo>
                  <a:pt x="95627" y="75401"/>
                </a:lnTo>
                <a:lnTo>
                  <a:pt x="96049" y="75194"/>
                </a:lnTo>
                <a:lnTo>
                  <a:pt x="96505" y="74675"/>
                </a:lnTo>
                <a:lnTo>
                  <a:pt x="96856" y="74105"/>
                </a:lnTo>
                <a:lnTo>
                  <a:pt x="96927" y="73483"/>
                </a:lnTo>
                <a:lnTo>
                  <a:pt x="96856" y="72705"/>
                </a:lnTo>
                <a:lnTo>
                  <a:pt x="96786" y="71305"/>
                </a:lnTo>
                <a:lnTo>
                  <a:pt x="96927" y="70008"/>
                </a:lnTo>
                <a:lnTo>
                  <a:pt x="97208" y="68919"/>
                </a:lnTo>
                <a:lnTo>
                  <a:pt x="97383" y="68608"/>
                </a:lnTo>
                <a:lnTo>
                  <a:pt x="97664" y="68401"/>
                </a:lnTo>
                <a:lnTo>
                  <a:pt x="97945" y="68297"/>
                </a:lnTo>
                <a:lnTo>
                  <a:pt x="98191" y="68141"/>
                </a:lnTo>
                <a:lnTo>
                  <a:pt x="98402" y="67623"/>
                </a:lnTo>
                <a:lnTo>
                  <a:pt x="98612" y="67104"/>
                </a:lnTo>
                <a:lnTo>
                  <a:pt x="98964" y="66949"/>
                </a:lnTo>
                <a:lnTo>
                  <a:pt x="99420" y="66949"/>
                </a:lnTo>
                <a:lnTo>
                  <a:pt x="99841" y="67312"/>
                </a:lnTo>
                <a:lnTo>
                  <a:pt x="100228" y="67934"/>
                </a:lnTo>
                <a:lnTo>
                  <a:pt x="100438" y="68712"/>
                </a:lnTo>
                <a:lnTo>
                  <a:pt x="100368" y="69334"/>
                </a:lnTo>
                <a:lnTo>
                  <a:pt x="100158" y="69904"/>
                </a:lnTo>
                <a:lnTo>
                  <a:pt x="99877" y="70527"/>
                </a:lnTo>
                <a:lnTo>
                  <a:pt x="99771" y="71097"/>
                </a:lnTo>
                <a:lnTo>
                  <a:pt x="99771" y="71408"/>
                </a:lnTo>
                <a:lnTo>
                  <a:pt x="99877" y="71408"/>
                </a:lnTo>
                <a:lnTo>
                  <a:pt x="100087" y="71201"/>
                </a:lnTo>
                <a:lnTo>
                  <a:pt x="100368" y="70993"/>
                </a:lnTo>
                <a:lnTo>
                  <a:pt x="100719" y="70786"/>
                </a:lnTo>
                <a:lnTo>
                  <a:pt x="101035" y="70786"/>
                </a:lnTo>
                <a:lnTo>
                  <a:pt x="101316" y="71097"/>
                </a:lnTo>
                <a:lnTo>
                  <a:pt x="101387" y="71719"/>
                </a:lnTo>
                <a:lnTo>
                  <a:pt x="101387" y="72186"/>
                </a:lnTo>
                <a:lnTo>
                  <a:pt x="101387" y="72808"/>
                </a:lnTo>
                <a:lnTo>
                  <a:pt x="101457" y="73016"/>
                </a:lnTo>
                <a:lnTo>
                  <a:pt x="101457" y="73275"/>
                </a:lnTo>
                <a:lnTo>
                  <a:pt x="101457" y="73586"/>
                </a:lnTo>
                <a:lnTo>
                  <a:pt x="101457" y="73898"/>
                </a:lnTo>
                <a:lnTo>
                  <a:pt x="101527" y="74209"/>
                </a:lnTo>
                <a:lnTo>
                  <a:pt x="101633" y="74416"/>
                </a:lnTo>
                <a:lnTo>
                  <a:pt x="101527" y="74572"/>
                </a:lnTo>
                <a:lnTo>
                  <a:pt x="101387" y="74675"/>
                </a:lnTo>
                <a:lnTo>
                  <a:pt x="101246" y="74675"/>
                </a:lnTo>
                <a:lnTo>
                  <a:pt x="101176" y="74572"/>
                </a:lnTo>
                <a:lnTo>
                  <a:pt x="101106" y="74416"/>
                </a:lnTo>
                <a:lnTo>
                  <a:pt x="101035" y="74312"/>
                </a:lnTo>
                <a:lnTo>
                  <a:pt x="100895" y="74209"/>
                </a:lnTo>
                <a:lnTo>
                  <a:pt x="100755" y="74209"/>
                </a:lnTo>
                <a:lnTo>
                  <a:pt x="100649" y="74209"/>
                </a:lnTo>
                <a:lnTo>
                  <a:pt x="100509" y="74312"/>
                </a:lnTo>
                <a:lnTo>
                  <a:pt x="100368" y="74416"/>
                </a:lnTo>
                <a:lnTo>
                  <a:pt x="100298" y="74675"/>
                </a:lnTo>
                <a:lnTo>
                  <a:pt x="100298" y="74987"/>
                </a:lnTo>
                <a:lnTo>
                  <a:pt x="100438" y="75609"/>
                </a:lnTo>
                <a:lnTo>
                  <a:pt x="100825" y="75972"/>
                </a:lnTo>
                <a:lnTo>
                  <a:pt x="101387" y="76179"/>
                </a:lnTo>
                <a:lnTo>
                  <a:pt x="102054" y="76076"/>
                </a:lnTo>
                <a:lnTo>
                  <a:pt x="102651" y="75764"/>
                </a:lnTo>
                <a:lnTo>
                  <a:pt x="103248" y="75298"/>
                </a:lnTo>
                <a:lnTo>
                  <a:pt x="103950" y="74779"/>
                </a:lnTo>
                <a:lnTo>
                  <a:pt x="104547" y="74209"/>
                </a:lnTo>
                <a:lnTo>
                  <a:pt x="105074" y="73690"/>
                </a:lnTo>
                <a:lnTo>
                  <a:pt x="105355" y="73275"/>
                </a:lnTo>
                <a:lnTo>
                  <a:pt x="105566" y="73120"/>
                </a:lnTo>
                <a:lnTo>
                  <a:pt x="105636" y="73016"/>
                </a:lnTo>
                <a:lnTo>
                  <a:pt x="105706" y="72912"/>
                </a:lnTo>
                <a:lnTo>
                  <a:pt x="105706" y="72705"/>
                </a:lnTo>
                <a:lnTo>
                  <a:pt x="105706" y="72394"/>
                </a:lnTo>
                <a:lnTo>
                  <a:pt x="105636" y="72186"/>
                </a:lnTo>
                <a:lnTo>
                  <a:pt x="105882" y="72082"/>
                </a:lnTo>
                <a:lnTo>
                  <a:pt x="106233" y="72082"/>
                </a:lnTo>
                <a:lnTo>
                  <a:pt x="106584" y="71979"/>
                </a:lnTo>
                <a:lnTo>
                  <a:pt x="107392" y="71927"/>
                </a:lnTo>
                <a:lnTo>
                  <a:pt x="108059" y="71719"/>
                </a:lnTo>
                <a:lnTo>
                  <a:pt x="108586" y="71305"/>
                </a:lnTo>
                <a:lnTo>
                  <a:pt x="108937" y="70890"/>
                </a:lnTo>
                <a:lnTo>
                  <a:pt x="108867" y="70319"/>
                </a:lnTo>
                <a:lnTo>
                  <a:pt x="108867" y="70216"/>
                </a:lnTo>
                <a:lnTo>
                  <a:pt x="109253" y="69697"/>
                </a:lnTo>
                <a:lnTo>
                  <a:pt x="109745" y="69127"/>
                </a:lnTo>
                <a:lnTo>
                  <a:pt x="110131" y="68608"/>
                </a:lnTo>
                <a:lnTo>
                  <a:pt x="110412" y="68504"/>
                </a:lnTo>
                <a:lnTo>
                  <a:pt x="110763" y="68504"/>
                </a:lnTo>
                <a:lnTo>
                  <a:pt x="111360" y="68504"/>
                </a:lnTo>
                <a:lnTo>
                  <a:pt x="112168" y="68401"/>
                </a:lnTo>
                <a:lnTo>
                  <a:pt x="112976" y="68401"/>
                </a:lnTo>
                <a:lnTo>
                  <a:pt x="113713" y="68401"/>
                </a:lnTo>
                <a:lnTo>
                  <a:pt x="114275" y="68401"/>
                </a:lnTo>
                <a:lnTo>
                  <a:pt x="114451" y="68401"/>
                </a:lnTo>
                <a:lnTo>
                  <a:pt x="114591" y="68297"/>
                </a:lnTo>
                <a:lnTo>
                  <a:pt x="114942" y="67934"/>
                </a:lnTo>
                <a:lnTo>
                  <a:pt x="115329" y="67415"/>
                </a:lnTo>
                <a:lnTo>
                  <a:pt x="115750" y="66845"/>
                </a:lnTo>
                <a:lnTo>
                  <a:pt x="115961" y="66119"/>
                </a:lnTo>
                <a:lnTo>
                  <a:pt x="116066" y="65548"/>
                </a:lnTo>
                <a:lnTo>
                  <a:pt x="116277" y="64719"/>
                </a:lnTo>
                <a:lnTo>
                  <a:pt x="116558" y="64044"/>
                </a:lnTo>
                <a:lnTo>
                  <a:pt x="116874" y="63318"/>
                </a:lnTo>
                <a:lnTo>
                  <a:pt x="117155" y="63059"/>
                </a:lnTo>
                <a:lnTo>
                  <a:pt x="117436" y="63059"/>
                </a:lnTo>
                <a:lnTo>
                  <a:pt x="117752" y="63318"/>
                </a:lnTo>
                <a:lnTo>
                  <a:pt x="118173" y="63422"/>
                </a:lnTo>
                <a:lnTo>
                  <a:pt x="118560" y="63422"/>
                </a:lnTo>
                <a:lnTo>
                  <a:pt x="118911" y="63526"/>
                </a:lnTo>
                <a:lnTo>
                  <a:pt x="119051" y="63733"/>
                </a:lnTo>
                <a:lnTo>
                  <a:pt x="118981" y="64044"/>
                </a:lnTo>
                <a:lnTo>
                  <a:pt x="118981" y="64615"/>
                </a:lnTo>
                <a:lnTo>
                  <a:pt x="119051" y="65341"/>
                </a:lnTo>
                <a:lnTo>
                  <a:pt x="119192" y="66222"/>
                </a:lnTo>
                <a:lnTo>
                  <a:pt x="119438" y="67312"/>
                </a:lnTo>
                <a:lnTo>
                  <a:pt x="119999" y="68608"/>
                </a:lnTo>
                <a:lnTo>
                  <a:pt x="119719" y="68919"/>
                </a:lnTo>
                <a:lnTo>
                  <a:pt x="119402" y="69230"/>
                </a:lnTo>
                <a:lnTo>
                  <a:pt x="119122" y="69593"/>
                </a:lnTo>
                <a:lnTo>
                  <a:pt x="118770" y="69801"/>
                </a:lnTo>
                <a:lnTo>
                  <a:pt x="118525" y="69697"/>
                </a:lnTo>
                <a:lnTo>
                  <a:pt x="118173" y="69490"/>
                </a:lnTo>
                <a:lnTo>
                  <a:pt x="117892" y="69334"/>
                </a:lnTo>
                <a:lnTo>
                  <a:pt x="117682" y="69490"/>
                </a:lnTo>
                <a:lnTo>
                  <a:pt x="117506" y="69697"/>
                </a:lnTo>
                <a:lnTo>
                  <a:pt x="117436" y="70008"/>
                </a:lnTo>
                <a:lnTo>
                  <a:pt x="117295" y="70216"/>
                </a:lnTo>
                <a:lnTo>
                  <a:pt x="117225" y="70423"/>
                </a:lnTo>
                <a:lnTo>
                  <a:pt x="117085" y="70630"/>
                </a:lnTo>
                <a:lnTo>
                  <a:pt x="116944" y="70734"/>
                </a:lnTo>
                <a:lnTo>
                  <a:pt x="116839" y="70786"/>
                </a:lnTo>
                <a:lnTo>
                  <a:pt x="116698" y="70786"/>
                </a:lnTo>
                <a:lnTo>
                  <a:pt x="116558" y="70890"/>
                </a:lnTo>
                <a:lnTo>
                  <a:pt x="116488" y="70993"/>
                </a:lnTo>
                <a:lnTo>
                  <a:pt x="116488" y="71097"/>
                </a:lnTo>
                <a:lnTo>
                  <a:pt x="116417" y="71201"/>
                </a:lnTo>
                <a:lnTo>
                  <a:pt x="116277" y="71305"/>
                </a:lnTo>
                <a:lnTo>
                  <a:pt x="116136" y="71408"/>
                </a:lnTo>
                <a:lnTo>
                  <a:pt x="115750" y="71719"/>
                </a:lnTo>
                <a:lnTo>
                  <a:pt x="115469" y="72290"/>
                </a:lnTo>
                <a:lnTo>
                  <a:pt x="115329" y="72912"/>
                </a:lnTo>
                <a:lnTo>
                  <a:pt x="115329" y="73275"/>
                </a:lnTo>
                <a:lnTo>
                  <a:pt x="115399" y="73379"/>
                </a:lnTo>
                <a:lnTo>
                  <a:pt x="115329" y="73483"/>
                </a:lnTo>
                <a:lnTo>
                  <a:pt x="115258" y="73690"/>
                </a:lnTo>
                <a:lnTo>
                  <a:pt x="115188" y="73794"/>
                </a:lnTo>
                <a:lnTo>
                  <a:pt x="115153" y="73898"/>
                </a:lnTo>
                <a:lnTo>
                  <a:pt x="115083" y="74001"/>
                </a:lnTo>
                <a:lnTo>
                  <a:pt x="115153" y="74105"/>
                </a:lnTo>
                <a:lnTo>
                  <a:pt x="115188" y="74209"/>
                </a:lnTo>
                <a:lnTo>
                  <a:pt x="115329" y="74312"/>
                </a:lnTo>
                <a:lnTo>
                  <a:pt x="115469" y="74468"/>
                </a:lnTo>
                <a:lnTo>
                  <a:pt x="115610" y="74675"/>
                </a:lnTo>
                <a:lnTo>
                  <a:pt x="115680" y="74883"/>
                </a:lnTo>
                <a:lnTo>
                  <a:pt x="115680" y="75194"/>
                </a:lnTo>
                <a:lnTo>
                  <a:pt x="115610" y="75401"/>
                </a:lnTo>
                <a:lnTo>
                  <a:pt x="115539" y="75505"/>
                </a:lnTo>
                <a:lnTo>
                  <a:pt x="115329" y="75713"/>
                </a:lnTo>
                <a:lnTo>
                  <a:pt x="115083" y="75764"/>
                </a:lnTo>
                <a:lnTo>
                  <a:pt x="114872" y="75764"/>
                </a:lnTo>
                <a:lnTo>
                  <a:pt x="114661" y="75713"/>
                </a:lnTo>
                <a:lnTo>
                  <a:pt x="114521" y="75401"/>
                </a:lnTo>
                <a:lnTo>
                  <a:pt x="114451" y="75298"/>
                </a:lnTo>
                <a:lnTo>
                  <a:pt x="114381" y="75298"/>
                </a:lnTo>
                <a:lnTo>
                  <a:pt x="114381" y="75401"/>
                </a:lnTo>
                <a:lnTo>
                  <a:pt x="114381" y="75505"/>
                </a:lnTo>
                <a:lnTo>
                  <a:pt x="114310" y="75713"/>
                </a:lnTo>
                <a:lnTo>
                  <a:pt x="114310" y="75764"/>
                </a:lnTo>
                <a:lnTo>
                  <a:pt x="114275" y="75972"/>
                </a:lnTo>
                <a:lnTo>
                  <a:pt x="114135" y="76076"/>
                </a:lnTo>
                <a:lnTo>
                  <a:pt x="113924" y="76179"/>
                </a:lnTo>
                <a:lnTo>
                  <a:pt x="113397" y="76283"/>
                </a:lnTo>
                <a:lnTo>
                  <a:pt x="112765" y="76490"/>
                </a:lnTo>
                <a:lnTo>
                  <a:pt x="112238" y="76698"/>
                </a:lnTo>
                <a:lnTo>
                  <a:pt x="112028" y="77061"/>
                </a:lnTo>
                <a:lnTo>
                  <a:pt x="112168" y="77165"/>
                </a:lnTo>
                <a:lnTo>
                  <a:pt x="112449" y="77061"/>
                </a:lnTo>
                <a:lnTo>
                  <a:pt x="112835" y="77009"/>
                </a:lnTo>
                <a:lnTo>
                  <a:pt x="113257" y="76905"/>
                </a:lnTo>
                <a:lnTo>
                  <a:pt x="113573" y="76905"/>
                </a:lnTo>
                <a:lnTo>
                  <a:pt x="113854" y="76905"/>
                </a:lnTo>
                <a:lnTo>
                  <a:pt x="113854" y="77061"/>
                </a:lnTo>
                <a:lnTo>
                  <a:pt x="113573" y="77268"/>
                </a:lnTo>
                <a:lnTo>
                  <a:pt x="113116" y="77579"/>
                </a:lnTo>
                <a:lnTo>
                  <a:pt x="112589" y="77787"/>
                </a:lnTo>
                <a:lnTo>
                  <a:pt x="112098" y="77787"/>
                </a:lnTo>
                <a:lnTo>
                  <a:pt x="111817" y="77787"/>
                </a:lnTo>
                <a:lnTo>
                  <a:pt x="111641" y="77891"/>
                </a:lnTo>
                <a:lnTo>
                  <a:pt x="111501" y="77994"/>
                </a:lnTo>
                <a:lnTo>
                  <a:pt x="111360" y="78098"/>
                </a:lnTo>
                <a:lnTo>
                  <a:pt x="111360" y="78202"/>
                </a:lnTo>
                <a:lnTo>
                  <a:pt x="111431" y="78254"/>
                </a:lnTo>
                <a:lnTo>
                  <a:pt x="111571" y="78668"/>
                </a:lnTo>
                <a:lnTo>
                  <a:pt x="111431" y="79291"/>
                </a:lnTo>
                <a:lnTo>
                  <a:pt x="111150" y="79861"/>
                </a:lnTo>
                <a:lnTo>
                  <a:pt x="110834" y="80484"/>
                </a:lnTo>
                <a:lnTo>
                  <a:pt x="110693" y="80743"/>
                </a:lnTo>
                <a:lnTo>
                  <a:pt x="110553" y="80847"/>
                </a:lnTo>
                <a:lnTo>
                  <a:pt x="110412" y="80950"/>
                </a:lnTo>
                <a:lnTo>
                  <a:pt x="110272" y="80950"/>
                </a:lnTo>
                <a:lnTo>
                  <a:pt x="110201" y="80847"/>
                </a:lnTo>
                <a:lnTo>
                  <a:pt x="110061" y="80743"/>
                </a:lnTo>
                <a:lnTo>
                  <a:pt x="110026" y="80587"/>
                </a:lnTo>
                <a:lnTo>
                  <a:pt x="109885" y="80484"/>
                </a:lnTo>
                <a:lnTo>
                  <a:pt x="109815" y="80484"/>
                </a:lnTo>
                <a:lnTo>
                  <a:pt x="109815" y="80587"/>
                </a:lnTo>
                <a:lnTo>
                  <a:pt x="109745" y="80691"/>
                </a:lnTo>
                <a:lnTo>
                  <a:pt x="109745" y="80847"/>
                </a:lnTo>
                <a:lnTo>
                  <a:pt x="109815" y="81054"/>
                </a:lnTo>
                <a:lnTo>
                  <a:pt x="109885" y="81158"/>
                </a:lnTo>
                <a:lnTo>
                  <a:pt x="109956" y="81261"/>
                </a:lnTo>
                <a:lnTo>
                  <a:pt x="110061" y="81573"/>
                </a:lnTo>
                <a:lnTo>
                  <a:pt x="110061" y="82039"/>
                </a:lnTo>
                <a:lnTo>
                  <a:pt x="110026" y="82765"/>
                </a:lnTo>
                <a:lnTo>
                  <a:pt x="109745" y="83543"/>
                </a:lnTo>
                <a:lnTo>
                  <a:pt x="109604" y="83958"/>
                </a:lnTo>
                <a:lnTo>
                  <a:pt x="109464" y="84269"/>
                </a:lnTo>
                <a:lnTo>
                  <a:pt x="109394" y="84477"/>
                </a:lnTo>
                <a:lnTo>
                  <a:pt x="109253" y="84528"/>
                </a:lnTo>
                <a:lnTo>
                  <a:pt x="109218" y="84632"/>
                </a:lnTo>
                <a:lnTo>
                  <a:pt x="109218" y="84528"/>
                </a:lnTo>
                <a:lnTo>
                  <a:pt x="109218" y="84373"/>
                </a:lnTo>
                <a:lnTo>
                  <a:pt x="109218" y="84062"/>
                </a:lnTo>
                <a:lnTo>
                  <a:pt x="109253" y="83232"/>
                </a:lnTo>
                <a:lnTo>
                  <a:pt x="109218" y="82558"/>
                </a:lnTo>
                <a:lnTo>
                  <a:pt x="108937" y="81987"/>
                </a:lnTo>
                <a:lnTo>
                  <a:pt x="108726" y="81365"/>
                </a:lnTo>
                <a:lnTo>
                  <a:pt x="108867" y="80743"/>
                </a:lnTo>
                <a:lnTo>
                  <a:pt x="109007" y="80276"/>
                </a:lnTo>
                <a:lnTo>
                  <a:pt x="109078" y="80172"/>
                </a:lnTo>
                <a:lnTo>
                  <a:pt x="109078" y="80069"/>
                </a:lnTo>
                <a:lnTo>
                  <a:pt x="109007" y="79965"/>
                </a:lnTo>
                <a:lnTo>
                  <a:pt x="108867" y="79965"/>
                </a:lnTo>
                <a:lnTo>
                  <a:pt x="108797" y="80069"/>
                </a:lnTo>
                <a:lnTo>
                  <a:pt x="108726" y="80172"/>
                </a:lnTo>
                <a:lnTo>
                  <a:pt x="108586" y="80276"/>
                </a:lnTo>
                <a:lnTo>
                  <a:pt x="108586" y="80691"/>
                </a:lnTo>
                <a:lnTo>
                  <a:pt x="108586" y="81261"/>
                </a:lnTo>
                <a:lnTo>
                  <a:pt x="108586" y="81884"/>
                </a:lnTo>
                <a:lnTo>
                  <a:pt x="108516" y="82350"/>
                </a:lnTo>
                <a:lnTo>
                  <a:pt x="108446" y="82558"/>
                </a:lnTo>
                <a:lnTo>
                  <a:pt x="108340" y="82558"/>
                </a:lnTo>
                <a:lnTo>
                  <a:pt x="108200" y="82662"/>
                </a:lnTo>
                <a:lnTo>
                  <a:pt x="108059" y="82765"/>
                </a:lnTo>
                <a:lnTo>
                  <a:pt x="107919" y="82869"/>
                </a:lnTo>
                <a:lnTo>
                  <a:pt x="107848" y="82973"/>
                </a:lnTo>
                <a:lnTo>
                  <a:pt x="107848" y="83076"/>
                </a:lnTo>
                <a:lnTo>
                  <a:pt x="107989" y="83180"/>
                </a:lnTo>
                <a:lnTo>
                  <a:pt x="108129" y="83336"/>
                </a:lnTo>
                <a:lnTo>
                  <a:pt x="108270" y="83439"/>
                </a:lnTo>
                <a:lnTo>
                  <a:pt x="108446" y="83647"/>
                </a:lnTo>
                <a:lnTo>
                  <a:pt x="108586" y="83854"/>
                </a:lnTo>
                <a:lnTo>
                  <a:pt x="108726" y="84062"/>
                </a:lnTo>
                <a:lnTo>
                  <a:pt x="108797" y="84269"/>
                </a:lnTo>
                <a:lnTo>
                  <a:pt x="108797" y="84477"/>
                </a:lnTo>
                <a:lnTo>
                  <a:pt x="108726" y="84632"/>
                </a:lnTo>
                <a:lnTo>
                  <a:pt x="108586" y="84840"/>
                </a:lnTo>
                <a:lnTo>
                  <a:pt x="108516" y="84943"/>
                </a:lnTo>
                <a:lnTo>
                  <a:pt x="108446" y="85151"/>
                </a:lnTo>
                <a:lnTo>
                  <a:pt x="108446" y="85254"/>
                </a:lnTo>
                <a:lnTo>
                  <a:pt x="108516" y="85358"/>
                </a:lnTo>
                <a:lnTo>
                  <a:pt x="108586" y="85462"/>
                </a:lnTo>
                <a:lnTo>
                  <a:pt x="108726" y="85566"/>
                </a:lnTo>
                <a:lnTo>
                  <a:pt x="108937" y="85566"/>
                </a:lnTo>
                <a:lnTo>
                  <a:pt x="109078" y="85773"/>
                </a:lnTo>
                <a:lnTo>
                  <a:pt x="109218" y="85825"/>
                </a:lnTo>
                <a:lnTo>
                  <a:pt x="109253" y="86032"/>
                </a:lnTo>
                <a:lnTo>
                  <a:pt x="109323" y="86240"/>
                </a:lnTo>
                <a:lnTo>
                  <a:pt x="109323" y="86447"/>
                </a:lnTo>
                <a:lnTo>
                  <a:pt x="109253" y="86655"/>
                </a:lnTo>
                <a:lnTo>
                  <a:pt x="109218" y="86758"/>
                </a:lnTo>
                <a:lnTo>
                  <a:pt x="109078" y="86862"/>
                </a:lnTo>
                <a:lnTo>
                  <a:pt x="109007" y="86966"/>
                </a:lnTo>
                <a:lnTo>
                  <a:pt x="109007" y="87018"/>
                </a:lnTo>
                <a:lnTo>
                  <a:pt x="109148" y="87121"/>
                </a:lnTo>
                <a:lnTo>
                  <a:pt x="109253" y="87225"/>
                </a:lnTo>
                <a:lnTo>
                  <a:pt x="109534" y="87225"/>
                </a:lnTo>
                <a:lnTo>
                  <a:pt x="109675" y="87329"/>
                </a:lnTo>
                <a:lnTo>
                  <a:pt x="109745" y="87433"/>
                </a:lnTo>
                <a:lnTo>
                  <a:pt x="109815" y="87536"/>
                </a:lnTo>
                <a:lnTo>
                  <a:pt x="109745" y="87640"/>
                </a:lnTo>
                <a:lnTo>
                  <a:pt x="109675" y="87847"/>
                </a:lnTo>
                <a:lnTo>
                  <a:pt x="109604" y="87951"/>
                </a:lnTo>
                <a:lnTo>
                  <a:pt x="109464" y="88159"/>
                </a:lnTo>
                <a:lnTo>
                  <a:pt x="109323" y="88262"/>
                </a:lnTo>
                <a:lnTo>
                  <a:pt x="109253" y="88314"/>
                </a:lnTo>
                <a:lnTo>
                  <a:pt x="109078" y="88418"/>
                </a:lnTo>
                <a:lnTo>
                  <a:pt x="108867" y="88522"/>
                </a:lnTo>
                <a:lnTo>
                  <a:pt x="108726" y="88522"/>
                </a:lnTo>
                <a:lnTo>
                  <a:pt x="108516" y="88418"/>
                </a:lnTo>
                <a:lnTo>
                  <a:pt x="108446" y="88262"/>
                </a:lnTo>
                <a:lnTo>
                  <a:pt x="108375" y="88159"/>
                </a:lnTo>
                <a:lnTo>
                  <a:pt x="108270" y="88159"/>
                </a:lnTo>
                <a:lnTo>
                  <a:pt x="108200" y="88262"/>
                </a:lnTo>
                <a:lnTo>
                  <a:pt x="108129" y="88418"/>
                </a:lnTo>
                <a:lnTo>
                  <a:pt x="108129" y="88625"/>
                </a:lnTo>
                <a:lnTo>
                  <a:pt x="108129" y="88833"/>
                </a:lnTo>
                <a:lnTo>
                  <a:pt x="108270" y="89040"/>
                </a:lnTo>
                <a:lnTo>
                  <a:pt x="108340" y="89248"/>
                </a:lnTo>
                <a:lnTo>
                  <a:pt x="108375" y="89455"/>
                </a:lnTo>
                <a:lnTo>
                  <a:pt x="108446" y="89507"/>
                </a:lnTo>
                <a:lnTo>
                  <a:pt x="108446" y="89714"/>
                </a:lnTo>
                <a:lnTo>
                  <a:pt x="108375" y="89818"/>
                </a:lnTo>
                <a:lnTo>
                  <a:pt x="108270" y="89922"/>
                </a:lnTo>
                <a:lnTo>
                  <a:pt x="108059" y="90025"/>
                </a:lnTo>
                <a:lnTo>
                  <a:pt x="107462" y="90337"/>
                </a:lnTo>
                <a:lnTo>
                  <a:pt x="106971" y="90803"/>
                </a:lnTo>
                <a:lnTo>
                  <a:pt x="106760" y="91322"/>
                </a:lnTo>
                <a:lnTo>
                  <a:pt x="106760" y="91529"/>
                </a:lnTo>
                <a:lnTo>
                  <a:pt x="106654" y="91633"/>
                </a:lnTo>
                <a:lnTo>
                  <a:pt x="106514" y="91737"/>
                </a:lnTo>
                <a:lnTo>
                  <a:pt x="106374" y="91737"/>
                </a:lnTo>
                <a:lnTo>
                  <a:pt x="106233" y="91737"/>
                </a:lnTo>
                <a:lnTo>
                  <a:pt x="106093" y="91737"/>
                </a:lnTo>
                <a:lnTo>
                  <a:pt x="105882" y="91737"/>
                </a:lnTo>
                <a:lnTo>
                  <a:pt x="105706" y="91944"/>
                </a:lnTo>
                <a:lnTo>
                  <a:pt x="105496" y="92100"/>
                </a:lnTo>
                <a:lnTo>
                  <a:pt x="105355" y="92411"/>
                </a:lnTo>
                <a:lnTo>
                  <a:pt x="105215" y="92826"/>
                </a:lnTo>
                <a:lnTo>
                  <a:pt x="105074" y="93137"/>
                </a:lnTo>
                <a:lnTo>
                  <a:pt x="105004" y="93292"/>
                </a:lnTo>
                <a:lnTo>
                  <a:pt x="104969" y="93396"/>
                </a:lnTo>
                <a:lnTo>
                  <a:pt x="104828" y="93500"/>
                </a:lnTo>
                <a:lnTo>
                  <a:pt x="104618" y="93604"/>
                </a:lnTo>
                <a:lnTo>
                  <a:pt x="104477" y="93604"/>
                </a:lnTo>
                <a:lnTo>
                  <a:pt x="104266" y="93811"/>
                </a:lnTo>
                <a:lnTo>
                  <a:pt x="104091" y="94019"/>
                </a:lnTo>
                <a:lnTo>
                  <a:pt x="103669" y="94589"/>
                </a:lnTo>
                <a:lnTo>
                  <a:pt x="103213" y="95626"/>
                </a:lnTo>
                <a:lnTo>
                  <a:pt x="102862" y="96611"/>
                </a:lnTo>
                <a:lnTo>
                  <a:pt x="102651" y="97597"/>
                </a:lnTo>
                <a:lnTo>
                  <a:pt x="102721" y="98789"/>
                </a:lnTo>
                <a:lnTo>
                  <a:pt x="103002" y="100086"/>
                </a:lnTo>
                <a:lnTo>
                  <a:pt x="103318" y="100968"/>
                </a:lnTo>
                <a:lnTo>
                  <a:pt x="103529" y="101590"/>
                </a:lnTo>
                <a:lnTo>
                  <a:pt x="103529" y="101901"/>
                </a:lnTo>
                <a:lnTo>
                  <a:pt x="103529" y="102264"/>
                </a:lnTo>
                <a:lnTo>
                  <a:pt x="103669" y="102679"/>
                </a:lnTo>
                <a:lnTo>
                  <a:pt x="103880" y="103249"/>
                </a:lnTo>
                <a:lnTo>
                  <a:pt x="104091" y="104079"/>
                </a:lnTo>
                <a:lnTo>
                  <a:pt x="104196" y="104857"/>
                </a:lnTo>
                <a:lnTo>
                  <a:pt x="104337" y="105687"/>
                </a:lnTo>
                <a:lnTo>
                  <a:pt x="104337" y="106257"/>
                </a:lnTo>
                <a:lnTo>
                  <a:pt x="104196" y="106879"/>
                </a:lnTo>
                <a:lnTo>
                  <a:pt x="103950" y="107554"/>
                </a:lnTo>
                <a:lnTo>
                  <a:pt x="103810" y="108280"/>
                </a:lnTo>
                <a:lnTo>
                  <a:pt x="103740" y="108435"/>
                </a:lnTo>
                <a:lnTo>
                  <a:pt x="103669" y="108539"/>
                </a:lnTo>
                <a:lnTo>
                  <a:pt x="103529" y="108539"/>
                </a:lnTo>
                <a:lnTo>
                  <a:pt x="103388" y="108539"/>
                </a:lnTo>
                <a:lnTo>
                  <a:pt x="103248" y="108539"/>
                </a:lnTo>
                <a:lnTo>
                  <a:pt x="103143" y="108435"/>
                </a:lnTo>
                <a:lnTo>
                  <a:pt x="103072" y="108280"/>
                </a:lnTo>
                <a:lnTo>
                  <a:pt x="102932" y="108176"/>
                </a:lnTo>
                <a:lnTo>
                  <a:pt x="102932" y="108072"/>
                </a:lnTo>
                <a:lnTo>
                  <a:pt x="102862" y="107761"/>
                </a:lnTo>
                <a:lnTo>
                  <a:pt x="102791" y="107450"/>
                </a:lnTo>
                <a:lnTo>
                  <a:pt x="102651" y="107139"/>
                </a:lnTo>
                <a:lnTo>
                  <a:pt x="102440" y="106879"/>
                </a:lnTo>
                <a:lnTo>
                  <a:pt x="102335" y="106672"/>
                </a:lnTo>
                <a:lnTo>
                  <a:pt x="102124" y="106568"/>
                </a:lnTo>
                <a:lnTo>
                  <a:pt x="101913" y="106361"/>
                </a:lnTo>
                <a:lnTo>
                  <a:pt x="101913" y="105946"/>
                </a:lnTo>
                <a:lnTo>
                  <a:pt x="101913" y="105583"/>
                </a:lnTo>
                <a:lnTo>
                  <a:pt x="101843" y="105064"/>
                </a:lnTo>
                <a:lnTo>
                  <a:pt x="101633" y="104649"/>
                </a:lnTo>
                <a:lnTo>
                  <a:pt x="101387" y="104286"/>
                </a:lnTo>
                <a:lnTo>
                  <a:pt x="101246" y="103768"/>
                </a:lnTo>
                <a:lnTo>
                  <a:pt x="101246" y="103353"/>
                </a:lnTo>
                <a:lnTo>
                  <a:pt x="101106" y="102990"/>
                </a:lnTo>
                <a:lnTo>
                  <a:pt x="101106" y="102575"/>
                </a:lnTo>
                <a:lnTo>
                  <a:pt x="101176" y="102057"/>
                </a:lnTo>
                <a:lnTo>
                  <a:pt x="101246" y="101486"/>
                </a:lnTo>
                <a:lnTo>
                  <a:pt x="101106" y="100968"/>
                </a:lnTo>
                <a:lnTo>
                  <a:pt x="100509" y="99982"/>
                </a:lnTo>
                <a:lnTo>
                  <a:pt x="99877" y="99101"/>
                </a:lnTo>
                <a:lnTo>
                  <a:pt x="99561" y="98789"/>
                </a:lnTo>
                <a:lnTo>
                  <a:pt x="99209" y="99101"/>
                </a:lnTo>
                <a:lnTo>
                  <a:pt x="98823" y="99567"/>
                </a:lnTo>
                <a:lnTo>
                  <a:pt x="98612" y="99775"/>
                </a:lnTo>
                <a:lnTo>
                  <a:pt x="98402" y="99878"/>
                </a:lnTo>
                <a:lnTo>
                  <a:pt x="98191" y="99775"/>
                </a:lnTo>
                <a:lnTo>
                  <a:pt x="98086" y="99671"/>
                </a:lnTo>
                <a:lnTo>
                  <a:pt x="98015" y="99412"/>
                </a:lnTo>
                <a:lnTo>
                  <a:pt x="97805" y="98893"/>
                </a:lnTo>
                <a:lnTo>
                  <a:pt x="97383" y="98375"/>
                </a:lnTo>
                <a:lnTo>
                  <a:pt x="96927" y="98219"/>
                </a:lnTo>
                <a:lnTo>
                  <a:pt x="96505" y="98271"/>
                </a:lnTo>
                <a:lnTo>
                  <a:pt x="96119" y="98478"/>
                </a:lnTo>
                <a:lnTo>
                  <a:pt x="95697" y="98582"/>
                </a:lnTo>
                <a:lnTo>
                  <a:pt x="95452" y="98686"/>
                </a:lnTo>
                <a:lnTo>
                  <a:pt x="95311" y="98478"/>
                </a:lnTo>
                <a:lnTo>
                  <a:pt x="95311" y="98271"/>
                </a:lnTo>
                <a:lnTo>
                  <a:pt x="95241" y="98115"/>
                </a:lnTo>
                <a:lnTo>
                  <a:pt x="95171" y="97908"/>
                </a:lnTo>
                <a:lnTo>
                  <a:pt x="95100" y="97804"/>
                </a:lnTo>
                <a:lnTo>
                  <a:pt x="94960" y="97908"/>
                </a:lnTo>
                <a:lnTo>
                  <a:pt x="94820" y="98115"/>
                </a:lnTo>
                <a:lnTo>
                  <a:pt x="94749" y="98271"/>
                </a:lnTo>
                <a:lnTo>
                  <a:pt x="94714" y="98375"/>
                </a:lnTo>
                <a:lnTo>
                  <a:pt x="94574" y="98375"/>
                </a:lnTo>
                <a:lnTo>
                  <a:pt x="94503" y="98375"/>
                </a:lnTo>
                <a:lnTo>
                  <a:pt x="94293" y="98375"/>
                </a:lnTo>
                <a:lnTo>
                  <a:pt x="94012" y="98271"/>
                </a:lnTo>
                <a:lnTo>
                  <a:pt x="93766" y="98271"/>
                </a:lnTo>
                <a:lnTo>
                  <a:pt x="93485" y="98375"/>
                </a:lnTo>
                <a:lnTo>
                  <a:pt x="93274" y="98478"/>
                </a:lnTo>
                <a:lnTo>
                  <a:pt x="93064" y="98582"/>
                </a:lnTo>
                <a:lnTo>
                  <a:pt x="92958" y="98789"/>
                </a:lnTo>
                <a:lnTo>
                  <a:pt x="92958" y="98893"/>
                </a:lnTo>
                <a:lnTo>
                  <a:pt x="93028" y="99101"/>
                </a:lnTo>
                <a:lnTo>
                  <a:pt x="93064" y="99204"/>
                </a:lnTo>
                <a:lnTo>
                  <a:pt x="93134" y="99412"/>
                </a:lnTo>
                <a:lnTo>
                  <a:pt x="93064" y="99515"/>
                </a:lnTo>
                <a:lnTo>
                  <a:pt x="93064" y="99567"/>
                </a:lnTo>
                <a:lnTo>
                  <a:pt x="93064" y="99775"/>
                </a:lnTo>
                <a:lnTo>
                  <a:pt x="93134" y="99878"/>
                </a:lnTo>
                <a:lnTo>
                  <a:pt x="93204" y="100086"/>
                </a:lnTo>
                <a:lnTo>
                  <a:pt x="93345" y="100190"/>
                </a:lnTo>
                <a:lnTo>
                  <a:pt x="93485" y="100397"/>
                </a:lnTo>
                <a:lnTo>
                  <a:pt x="93625" y="100605"/>
                </a:lnTo>
                <a:lnTo>
                  <a:pt x="93696" y="100708"/>
                </a:lnTo>
                <a:lnTo>
                  <a:pt x="93766" y="100760"/>
                </a:lnTo>
                <a:lnTo>
                  <a:pt x="93766" y="100864"/>
                </a:lnTo>
                <a:lnTo>
                  <a:pt x="93625" y="100968"/>
                </a:lnTo>
                <a:lnTo>
                  <a:pt x="93485" y="100968"/>
                </a:lnTo>
                <a:lnTo>
                  <a:pt x="93345" y="100864"/>
                </a:lnTo>
                <a:lnTo>
                  <a:pt x="93134" y="100708"/>
                </a:lnTo>
                <a:lnTo>
                  <a:pt x="93028" y="100501"/>
                </a:lnTo>
                <a:lnTo>
                  <a:pt x="92888" y="100293"/>
                </a:lnTo>
                <a:lnTo>
                  <a:pt x="92748" y="100086"/>
                </a:lnTo>
                <a:lnTo>
                  <a:pt x="92607" y="99878"/>
                </a:lnTo>
                <a:lnTo>
                  <a:pt x="92537" y="99775"/>
                </a:lnTo>
                <a:lnTo>
                  <a:pt x="92467" y="99775"/>
                </a:lnTo>
                <a:lnTo>
                  <a:pt x="92467" y="99878"/>
                </a:lnTo>
                <a:lnTo>
                  <a:pt x="92467" y="100086"/>
                </a:lnTo>
                <a:lnTo>
                  <a:pt x="92396" y="100293"/>
                </a:lnTo>
                <a:lnTo>
                  <a:pt x="92326" y="100397"/>
                </a:lnTo>
                <a:lnTo>
                  <a:pt x="92256" y="100501"/>
                </a:lnTo>
                <a:lnTo>
                  <a:pt x="92151" y="100501"/>
                </a:lnTo>
                <a:lnTo>
                  <a:pt x="91940" y="100501"/>
                </a:lnTo>
                <a:lnTo>
                  <a:pt x="91729" y="100501"/>
                </a:lnTo>
                <a:lnTo>
                  <a:pt x="91518" y="100501"/>
                </a:lnTo>
                <a:lnTo>
                  <a:pt x="91378" y="100501"/>
                </a:lnTo>
                <a:lnTo>
                  <a:pt x="91273" y="100397"/>
                </a:lnTo>
                <a:lnTo>
                  <a:pt x="91132" y="100293"/>
                </a:lnTo>
                <a:lnTo>
                  <a:pt x="90921" y="100086"/>
                </a:lnTo>
                <a:lnTo>
                  <a:pt x="90781" y="99775"/>
                </a:lnTo>
                <a:lnTo>
                  <a:pt x="90640" y="99567"/>
                </a:lnTo>
                <a:lnTo>
                  <a:pt x="90535" y="99515"/>
                </a:lnTo>
                <a:lnTo>
                  <a:pt x="90395" y="99308"/>
                </a:lnTo>
                <a:lnTo>
                  <a:pt x="90254" y="99308"/>
                </a:lnTo>
                <a:lnTo>
                  <a:pt x="90184" y="99412"/>
                </a:lnTo>
                <a:lnTo>
                  <a:pt x="90184" y="99515"/>
                </a:lnTo>
                <a:lnTo>
                  <a:pt x="90114" y="99671"/>
                </a:lnTo>
                <a:lnTo>
                  <a:pt x="89973" y="99775"/>
                </a:lnTo>
                <a:lnTo>
                  <a:pt x="89833" y="99878"/>
                </a:lnTo>
                <a:lnTo>
                  <a:pt x="89657" y="99878"/>
                </a:lnTo>
                <a:lnTo>
                  <a:pt x="89446" y="99775"/>
                </a:lnTo>
                <a:lnTo>
                  <a:pt x="89306" y="99671"/>
                </a:lnTo>
                <a:lnTo>
                  <a:pt x="89165" y="99515"/>
                </a:lnTo>
                <a:lnTo>
                  <a:pt x="89025" y="99308"/>
                </a:lnTo>
                <a:lnTo>
                  <a:pt x="88884" y="99204"/>
                </a:lnTo>
                <a:lnTo>
                  <a:pt x="88814" y="99101"/>
                </a:lnTo>
                <a:lnTo>
                  <a:pt x="88709" y="99101"/>
                </a:lnTo>
                <a:lnTo>
                  <a:pt x="88639" y="99204"/>
                </a:lnTo>
                <a:lnTo>
                  <a:pt x="88639" y="99308"/>
                </a:lnTo>
                <a:lnTo>
                  <a:pt x="88568" y="99412"/>
                </a:lnTo>
                <a:lnTo>
                  <a:pt x="88498" y="99515"/>
                </a:lnTo>
                <a:lnTo>
                  <a:pt x="88428" y="99412"/>
                </a:lnTo>
                <a:lnTo>
                  <a:pt x="88287" y="99412"/>
                </a:lnTo>
                <a:lnTo>
                  <a:pt x="88147" y="99308"/>
                </a:lnTo>
                <a:lnTo>
                  <a:pt x="88007" y="99204"/>
                </a:lnTo>
                <a:lnTo>
                  <a:pt x="87901" y="99204"/>
                </a:lnTo>
                <a:lnTo>
                  <a:pt x="87831" y="99308"/>
                </a:lnTo>
                <a:lnTo>
                  <a:pt x="87761" y="99412"/>
                </a:lnTo>
                <a:lnTo>
                  <a:pt x="87690" y="99567"/>
                </a:lnTo>
                <a:lnTo>
                  <a:pt x="87620" y="99671"/>
                </a:lnTo>
                <a:lnTo>
                  <a:pt x="87550" y="99878"/>
                </a:lnTo>
                <a:lnTo>
                  <a:pt x="87410" y="99878"/>
                </a:lnTo>
                <a:lnTo>
                  <a:pt x="87269" y="99878"/>
                </a:lnTo>
                <a:lnTo>
                  <a:pt x="87023" y="99878"/>
                </a:lnTo>
                <a:lnTo>
                  <a:pt x="86812" y="99775"/>
                </a:lnTo>
                <a:lnTo>
                  <a:pt x="86742" y="99878"/>
                </a:lnTo>
                <a:lnTo>
                  <a:pt x="86672" y="100086"/>
                </a:lnTo>
                <a:lnTo>
                  <a:pt x="86672" y="100293"/>
                </a:lnTo>
                <a:lnTo>
                  <a:pt x="86602" y="100708"/>
                </a:lnTo>
                <a:lnTo>
                  <a:pt x="86286" y="101175"/>
                </a:lnTo>
                <a:lnTo>
                  <a:pt x="85935" y="101590"/>
                </a:lnTo>
                <a:lnTo>
                  <a:pt x="85513" y="101694"/>
                </a:lnTo>
                <a:lnTo>
                  <a:pt x="85338" y="101694"/>
                </a:lnTo>
                <a:lnTo>
                  <a:pt x="85197" y="101694"/>
                </a:lnTo>
                <a:lnTo>
                  <a:pt x="85057" y="101694"/>
                </a:lnTo>
                <a:lnTo>
                  <a:pt x="84916" y="101797"/>
                </a:lnTo>
                <a:lnTo>
                  <a:pt x="84846" y="101901"/>
                </a:lnTo>
                <a:lnTo>
                  <a:pt x="84846" y="102057"/>
                </a:lnTo>
                <a:lnTo>
                  <a:pt x="84776" y="102264"/>
                </a:lnTo>
                <a:lnTo>
                  <a:pt x="84635" y="102471"/>
                </a:lnTo>
                <a:lnTo>
                  <a:pt x="84530" y="102679"/>
                </a:lnTo>
                <a:lnTo>
                  <a:pt x="84319" y="102886"/>
                </a:lnTo>
                <a:lnTo>
                  <a:pt x="84108" y="102990"/>
                </a:lnTo>
                <a:lnTo>
                  <a:pt x="83968" y="103197"/>
                </a:lnTo>
                <a:lnTo>
                  <a:pt x="83898" y="103457"/>
                </a:lnTo>
                <a:lnTo>
                  <a:pt x="83968" y="103872"/>
                </a:lnTo>
                <a:lnTo>
                  <a:pt x="83968" y="104286"/>
                </a:lnTo>
                <a:lnTo>
                  <a:pt x="83722" y="104857"/>
                </a:lnTo>
                <a:lnTo>
                  <a:pt x="83511" y="105168"/>
                </a:lnTo>
                <a:lnTo>
                  <a:pt x="83582" y="105479"/>
                </a:lnTo>
                <a:lnTo>
                  <a:pt x="83757" y="105842"/>
                </a:lnTo>
                <a:lnTo>
                  <a:pt x="83968" y="106361"/>
                </a:lnTo>
                <a:lnTo>
                  <a:pt x="84038" y="107035"/>
                </a:lnTo>
                <a:lnTo>
                  <a:pt x="83827" y="106983"/>
                </a:lnTo>
                <a:lnTo>
                  <a:pt x="83652" y="106879"/>
                </a:lnTo>
                <a:lnTo>
                  <a:pt x="83511" y="106776"/>
                </a:lnTo>
                <a:lnTo>
                  <a:pt x="83090" y="106672"/>
                </a:lnTo>
                <a:lnTo>
                  <a:pt x="82633" y="106361"/>
                </a:lnTo>
                <a:lnTo>
                  <a:pt x="82142" y="106050"/>
                </a:lnTo>
                <a:lnTo>
                  <a:pt x="81896" y="105946"/>
                </a:lnTo>
                <a:lnTo>
                  <a:pt x="81826" y="105842"/>
                </a:lnTo>
                <a:lnTo>
                  <a:pt x="81755" y="105790"/>
                </a:lnTo>
                <a:lnTo>
                  <a:pt x="81685" y="105583"/>
                </a:lnTo>
                <a:lnTo>
                  <a:pt x="81685" y="105272"/>
                </a:lnTo>
                <a:lnTo>
                  <a:pt x="81615" y="105064"/>
                </a:lnTo>
                <a:lnTo>
                  <a:pt x="81545" y="104857"/>
                </a:lnTo>
                <a:lnTo>
                  <a:pt x="81474" y="104649"/>
                </a:lnTo>
                <a:lnTo>
                  <a:pt x="81404" y="104390"/>
                </a:lnTo>
                <a:lnTo>
                  <a:pt x="81404" y="104183"/>
                </a:lnTo>
                <a:lnTo>
                  <a:pt x="81404" y="103872"/>
                </a:lnTo>
                <a:lnTo>
                  <a:pt x="81334" y="103664"/>
                </a:lnTo>
                <a:lnTo>
                  <a:pt x="81264" y="103560"/>
                </a:lnTo>
                <a:lnTo>
                  <a:pt x="81018" y="103197"/>
                </a:lnTo>
                <a:lnTo>
                  <a:pt x="80667" y="102679"/>
                </a:lnTo>
                <a:lnTo>
                  <a:pt x="80386" y="102005"/>
                </a:lnTo>
                <a:lnTo>
                  <a:pt x="80140" y="101175"/>
                </a:lnTo>
                <a:lnTo>
                  <a:pt x="79859" y="100605"/>
                </a:lnTo>
                <a:lnTo>
                  <a:pt x="79473" y="100086"/>
                </a:lnTo>
                <a:lnTo>
                  <a:pt x="78911" y="99671"/>
                </a:lnTo>
                <a:lnTo>
                  <a:pt x="78454" y="99515"/>
                </a:lnTo>
                <a:lnTo>
                  <a:pt x="78033" y="99412"/>
                </a:lnTo>
                <a:lnTo>
                  <a:pt x="77717" y="99567"/>
                </a:lnTo>
                <a:lnTo>
                  <a:pt x="77436" y="100190"/>
                </a:lnTo>
                <a:lnTo>
                  <a:pt x="77225" y="100708"/>
                </a:lnTo>
                <a:lnTo>
                  <a:pt x="77085" y="100968"/>
                </a:lnTo>
                <a:lnTo>
                  <a:pt x="76944" y="100968"/>
                </a:lnTo>
                <a:lnTo>
                  <a:pt x="76628" y="100760"/>
                </a:lnTo>
                <a:lnTo>
                  <a:pt x="76277" y="100501"/>
                </a:lnTo>
                <a:lnTo>
                  <a:pt x="75961" y="100190"/>
                </a:lnTo>
                <a:lnTo>
                  <a:pt x="75750" y="99982"/>
                </a:lnTo>
                <a:lnTo>
                  <a:pt x="75539" y="99775"/>
                </a:lnTo>
                <a:lnTo>
                  <a:pt x="75399" y="99515"/>
                </a:lnTo>
                <a:lnTo>
                  <a:pt x="75329" y="99204"/>
                </a:lnTo>
                <a:lnTo>
                  <a:pt x="75329" y="98893"/>
                </a:lnTo>
                <a:lnTo>
                  <a:pt x="75258" y="98582"/>
                </a:lnTo>
                <a:lnTo>
                  <a:pt x="75223" y="98375"/>
                </a:lnTo>
                <a:lnTo>
                  <a:pt x="75083" y="98115"/>
                </a:lnTo>
                <a:lnTo>
                  <a:pt x="74942" y="97908"/>
                </a:lnTo>
                <a:lnTo>
                  <a:pt x="74802" y="97700"/>
                </a:lnTo>
                <a:lnTo>
                  <a:pt x="74661" y="97597"/>
                </a:lnTo>
                <a:lnTo>
                  <a:pt x="74521" y="97493"/>
                </a:lnTo>
                <a:lnTo>
                  <a:pt x="74381" y="97286"/>
                </a:lnTo>
                <a:lnTo>
                  <a:pt x="74135" y="97026"/>
                </a:lnTo>
                <a:lnTo>
                  <a:pt x="73854" y="96611"/>
                </a:lnTo>
                <a:lnTo>
                  <a:pt x="73538" y="96197"/>
                </a:lnTo>
                <a:lnTo>
                  <a:pt x="73327" y="95782"/>
                </a:lnTo>
                <a:lnTo>
                  <a:pt x="73257" y="95730"/>
                </a:lnTo>
                <a:lnTo>
                  <a:pt x="71360" y="95730"/>
                </a:lnTo>
                <a:lnTo>
                  <a:pt x="70974" y="96508"/>
                </a:lnTo>
                <a:lnTo>
                  <a:pt x="67638" y="96508"/>
                </a:lnTo>
                <a:lnTo>
                  <a:pt x="67462" y="96404"/>
                </a:lnTo>
                <a:lnTo>
                  <a:pt x="67111" y="96197"/>
                </a:lnTo>
                <a:lnTo>
                  <a:pt x="66584" y="95885"/>
                </a:lnTo>
                <a:lnTo>
                  <a:pt x="65952" y="95626"/>
                </a:lnTo>
                <a:lnTo>
                  <a:pt x="65355" y="95315"/>
                </a:lnTo>
                <a:lnTo>
                  <a:pt x="64899" y="95108"/>
                </a:lnTo>
                <a:lnTo>
                  <a:pt x="64547" y="94900"/>
                </a:lnTo>
                <a:lnTo>
                  <a:pt x="64161" y="94693"/>
                </a:lnTo>
                <a:lnTo>
                  <a:pt x="63740" y="94330"/>
                </a:lnTo>
                <a:lnTo>
                  <a:pt x="63388" y="94019"/>
                </a:lnTo>
                <a:lnTo>
                  <a:pt x="63283" y="93915"/>
                </a:lnTo>
                <a:lnTo>
                  <a:pt x="60509" y="94433"/>
                </a:lnTo>
                <a:lnTo>
                  <a:pt x="60368" y="93811"/>
                </a:lnTo>
                <a:lnTo>
                  <a:pt x="60298" y="93292"/>
                </a:lnTo>
                <a:lnTo>
                  <a:pt x="60087" y="92722"/>
                </a:lnTo>
                <a:lnTo>
                  <a:pt x="59841" y="92100"/>
                </a:lnTo>
                <a:lnTo>
                  <a:pt x="59490" y="91633"/>
                </a:lnTo>
                <a:lnTo>
                  <a:pt x="59139" y="91426"/>
                </a:lnTo>
                <a:lnTo>
                  <a:pt x="59034" y="91322"/>
                </a:lnTo>
                <a:lnTo>
                  <a:pt x="58893" y="91322"/>
                </a:lnTo>
                <a:lnTo>
                  <a:pt x="58823" y="91322"/>
                </a:lnTo>
                <a:lnTo>
                  <a:pt x="58683" y="91322"/>
                </a:lnTo>
                <a:lnTo>
                  <a:pt x="58542" y="91322"/>
                </a:lnTo>
                <a:lnTo>
                  <a:pt x="58331" y="91218"/>
                </a:lnTo>
                <a:lnTo>
                  <a:pt x="58156" y="91114"/>
                </a:lnTo>
                <a:lnTo>
                  <a:pt x="57453" y="90440"/>
                </a:lnTo>
                <a:lnTo>
                  <a:pt x="56716" y="90233"/>
                </a:lnTo>
                <a:lnTo>
                  <a:pt x="56540" y="90129"/>
                </a:lnTo>
                <a:lnTo>
                  <a:pt x="56470" y="89818"/>
                </a:lnTo>
                <a:lnTo>
                  <a:pt x="56470" y="89507"/>
                </a:lnTo>
                <a:lnTo>
                  <a:pt x="56400" y="89040"/>
                </a:lnTo>
                <a:lnTo>
                  <a:pt x="56119" y="88522"/>
                </a:lnTo>
                <a:lnTo>
                  <a:pt x="55522" y="87744"/>
                </a:lnTo>
                <a:lnTo>
                  <a:pt x="55030" y="87018"/>
                </a:lnTo>
                <a:lnTo>
                  <a:pt x="54855" y="86551"/>
                </a:lnTo>
                <a:lnTo>
                  <a:pt x="54890" y="86447"/>
                </a:lnTo>
                <a:lnTo>
                  <a:pt x="54890" y="86240"/>
                </a:lnTo>
                <a:lnTo>
                  <a:pt x="54960" y="85929"/>
                </a:lnTo>
                <a:lnTo>
                  <a:pt x="54960" y="85773"/>
                </a:lnTo>
                <a:lnTo>
                  <a:pt x="54890" y="85566"/>
                </a:lnTo>
                <a:lnTo>
                  <a:pt x="54855" y="85358"/>
                </a:lnTo>
                <a:lnTo>
                  <a:pt x="54714" y="85254"/>
                </a:lnTo>
                <a:lnTo>
                  <a:pt x="54503" y="85047"/>
                </a:lnTo>
                <a:lnTo>
                  <a:pt x="54363" y="84943"/>
                </a:lnTo>
                <a:lnTo>
                  <a:pt x="54293" y="84736"/>
                </a:lnTo>
                <a:lnTo>
                  <a:pt x="54293" y="84528"/>
                </a:lnTo>
                <a:lnTo>
                  <a:pt x="54223" y="84165"/>
                </a:lnTo>
                <a:lnTo>
                  <a:pt x="54223" y="83958"/>
                </a:lnTo>
                <a:lnTo>
                  <a:pt x="54152" y="83751"/>
                </a:lnTo>
                <a:lnTo>
                  <a:pt x="54082" y="83647"/>
                </a:lnTo>
                <a:lnTo>
                  <a:pt x="53977" y="83647"/>
                </a:lnTo>
                <a:lnTo>
                  <a:pt x="53906" y="83543"/>
                </a:lnTo>
                <a:lnTo>
                  <a:pt x="53766" y="83439"/>
                </a:lnTo>
                <a:lnTo>
                  <a:pt x="53625" y="83180"/>
                </a:lnTo>
                <a:lnTo>
                  <a:pt x="53415" y="82662"/>
                </a:lnTo>
                <a:lnTo>
                  <a:pt x="53204" y="82247"/>
                </a:lnTo>
                <a:lnTo>
                  <a:pt x="52958" y="81987"/>
                </a:lnTo>
                <a:lnTo>
                  <a:pt x="52748" y="81676"/>
                </a:lnTo>
                <a:lnTo>
                  <a:pt x="52607" y="81261"/>
                </a:lnTo>
                <a:lnTo>
                  <a:pt x="52537" y="80691"/>
                </a:lnTo>
                <a:lnTo>
                  <a:pt x="52537" y="80069"/>
                </a:lnTo>
                <a:lnTo>
                  <a:pt x="52396" y="79394"/>
                </a:lnTo>
                <a:lnTo>
                  <a:pt x="52221" y="78668"/>
                </a:lnTo>
                <a:lnTo>
                  <a:pt x="52151" y="77994"/>
                </a:lnTo>
                <a:lnTo>
                  <a:pt x="52291" y="77061"/>
                </a:lnTo>
                <a:lnTo>
                  <a:pt x="52291" y="76076"/>
                </a:lnTo>
                <a:lnTo>
                  <a:pt x="52151" y="75194"/>
                </a:lnTo>
                <a:lnTo>
                  <a:pt x="51870" y="74312"/>
                </a:lnTo>
                <a:lnTo>
                  <a:pt x="51729" y="73586"/>
                </a:lnTo>
                <a:lnTo>
                  <a:pt x="51870" y="72912"/>
                </a:lnTo>
                <a:lnTo>
                  <a:pt x="52080" y="72186"/>
                </a:lnTo>
                <a:lnTo>
                  <a:pt x="52151" y="71616"/>
                </a:lnTo>
                <a:lnTo>
                  <a:pt x="52221" y="70786"/>
                </a:lnTo>
                <a:lnTo>
                  <a:pt x="52291" y="69593"/>
                </a:lnTo>
                <a:lnTo>
                  <a:pt x="52291" y="68297"/>
                </a:lnTo>
                <a:lnTo>
                  <a:pt x="52326" y="67312"/>
                </a:lnTo>
                <a:lnTo>
                  <a:pt x="52396" y="66845"/>
                </a:lnTo>
                <a:lnTo>
                  <a:pt x="52396" y="66430"/>
                </a:lnTo>
                <a:lnTo>
                  <a:pt x="52396" y="66119"/>
                </a:lnTo>
                <a:lnTo>
                  <a:pt x="52396" y="65911"/>
                </a:lnTo>
                <a:lnTo>
                  <a:pt x="52396" y="65756"/>
                </a:lnTo>
                <a:lnTo>
                  <a:pt x="52467" y="65756"/>
                </a:lnTo>
                <a:lnTo>
                  <a:pt x="52607" y="65756"/>
                </a:lnTo>
                <a:lnTo>
                  <a:pt x="52748" y="65756"/>
                </a:lnTo>
                <a:lnTo>
                  <a:pt x="52818" y="65652"/>
                </a:lnTo>
                <a:lnTo>
                  <a:pt x="52888" y="65548"/>
                </a:lnTo>
                <a:lnTo>
                  <a:pt x="52818" y="65445"/>
                </a:lnTo>
                <a:lnTo>
                  <a:pt x="52748" y="65237"/>
                </a:lnTo>
                <a:lnTo>
                  <a:pt x="52607" y="65133"/>
                </a:lnTo>
                <a:lnTo>
                  <a:pt x="52396" y="64822"/>
                </a:lnTo>
                <a:lnTo>
                  <a:pt x="52326" y="64511"/>
                </a:lnTo>
                <a:lnTo>
                  <a:pt x="52291" y="64044"/>
                </a:lnTo>
                <a:lnTo>
                  <a:pt x="52080" y="63526"/>
                </a:lnTo>
                <a:lnTo>
                  <a:pt x="51729" y="62644"/>
                </a:lnTo>
                <a:lnTo>
                  <a:pt x="51518" y="61866"/>
                </a:lnTo>
                <a:lnTo>
                  <a:pt x="51448" y="61140"/>
                </a:lnTo>
                <a:lnTo>
                  <a:pt x="51448" y="61037"/>
                </a:lnTo>
                <a:lnTo>
                  <a:pt x="52396" y="61140"/>
                </a:lnTo>
                <a:lnTo>
                  <a:pt x="53274" y="61037"/>
                </a:lnTo>
                <a:lnTo>
                  <a:pt x="53274" y="61244"/>
                </a:lnTo>
                <a:lnTo>
                  <a:pt x="53345" y="61452"/>
                </a:lnTo>
                <a:lnTo>
                  <a:pt x="53415" y="61659"/>
                </a:lnTo>
                <a:lnTo>
                  <a:pt x="53555" y="61659"/>
                </a:lnTo>
                <a:lnTo>
                  <a:pt x="53625" y="61763"/>
                </a:lnTo>
                <a:lnTo>
                  <a:pt x="53766" y="61866"/>
                </a:lnTo>
                <a:lnTo>
                  <a:pt x="53836" y="62022"/>
                </a:lnTo>
                <a:lnTo>
                  <a:pt x="53836" y="62229"/>
                </a:lnTo>
                <a:lnTo>
                  <a:pt x="53836" y="62437"/>
                </a:lnTo>
                <a:lnTo>
                  <a:pt x="53766" y="62644"/>
                </a:lnTo>
                <a:lnTo>
                  <a:pt x="53696" y="62748"/>
                </a:lnTo>
                <a:lnTo>
                  <a:pt x="53555" y="62955"/>
                </a:lnTo>
                <a:lnTo>
                  <a:pt x="53485" y="63059"/>
                </a:lnTo>
                <a:lnTo>
                  <a:pt x="53485" y="63215"/>
                </a:lnTo>
                <a:lnTo>
                  <a:pt x="53555" y="63422"/>
                </a:lnTo>
                <a:lnTo>
                  <a:pt x="53696" y="63630"/>
                </a:lnTo>
                <a:lnTo>
                  <a:pt x="53836" y="63630"/>
                </a:lnTo>
                <a:lnTo>
                  <a:pt x="54082" y="63422"/>
                </a:lnTo>
                <a:lnTo>
                  <a:pt x="54223" y="63059"/>
                </a:lnTo>
                <a:lnTo>
                  <a:pt x="54293" y="62437"/>
                </a:lnTo>
                <a:lnTo>
                  <a:pt x="54223" y="61866"/>
                </a:lnTo>
                <a:lnTo>
                  <a:pt x="54152" y="61348"/>
                </a:lnTo>
                <a:lnTo>
                  <a:pt x="54223" y="60933"/>
                </a:lnTo>
                <a:lnTo>
                  <a:pt x="54152" y="60466"/>
                </a:lnTo>
                <a:lnTo>
                  <a:pt x="54012" y="60051"/>
                </a:lnTo>
                <a:lnTo>
                  <a:pt x="53906" y="59844"/>
                </a:lnTo>
                <a:lnTo>
                  <a:pt x="86461" y="59533"/>
                </a:lnTo>
                <a:lnTo>
                  <a:pt x="86461" y="59533"/>
                </a:lnTo>
                <a:lnTo>
                  <a:pt x="86461" y="59481"/>
                </a:lnTo>
                <a:lnTo>
                  <a:pt x="86461" y="59273"/>
                </a:lnTo>
                <a:lnTo>
                  <a:pt x="86532" y="59066"/>
                </a:lnTo>
                <a:lnTo>
                  <a:pt x="86532" y="58962"/>
                </a:lnTo>
                <a:lnTo>
                  <a:pt x="86602" y="58755"/>
                </a:lnTo>
                <a:lnTo>
                  <a:pt x="86672" y="58755"/>
                </a:lnTo>
                <a:lnTo>
                  <a:pt x="86742" y="58651"/>
                </a:lnTo>
                <a:close/>
                <a:moveTo>
                  <a:pt x="1299" y="48124"/>
                </a:moveTo>
                <a:lnTo>
                  <a:pt x="1334" y="48228"/>
                </a:lnTo>
                <a:lnTo>
                  <a:pt x="1474" y="48487"/>
                </a:lnTo>
                <a:lnTo>
                  <a:pt x="1404" y="48798"/>
                </a:lnTo>
                <a:lnTo>
                  <a:pt x="1334" y="49006"/>
                </a:lnTo>
                <a:lnTo>
                  <a:pt x="1088" y="49317"/>
                </a:lnTo>
                <a:lnTo>
                  <a:pt x="737" y="49472"/>
                </a:lnTo>
                <a:lnTo>
                  <a:pt x="667" y="49576"/>
                </a:lnTo>
                <a:lnTo>
                  <a:pt x="597" y="49472"/>
                </a:lnTo>
                <a:lnTo>
                  <a:pt x="597" y="49420"/>
                </a:lnTo>
                <a:lnTo>
                  <a:pt x="597" y="49213"/>
                </a:lnTo>
                <a:lnTo>
                  <a:pt x="667" y="49006"/>
                </a:lnTo>
                <a:lnTo>
                  <a:pt x="807" y="48798"/>
                </a:lnTo>
                <a:lnTo>
                  <a:pt x="877" y="48591"/>
                </a:lnTo>
                <a:lnTo>
                  <a:pt x="1018" y="48383"/>
                </a:lnTo>
                <a:lnTo>
                  <a:pt x="1088" y="48280"/>
                </a:lnTo>
                <a:lnTo>
                  <a:pt x="1229" y="48228"/>
                </a:lnTo>
                <a:lnTo>
                  <a:pt x="1299" y="48124"/>
                </a:lnTo>
                <a:close/>
                <a:moveTo>
                  <a:pt x="4846" y="45998"/>
                </a:moveTo>
                <a:lnTo>
                  <a:pt x="5197" y="45998"/>
                </a:lnTo>
                <a:lnTo>
                  <a:pt x="5338" y="46101"/>
                </a:lnTo>
                <a:lnTo>
                  <a:pt x="5408" y="46309"/>
                </a:lnTo>
                <a:lnTo>
                  <a:pt x="5408" y="46413"/>
                </a:lnTo>
                <a:lnTo>
                  <a:pt x="5267" y="46516"/>
                </a:lnTo>
                <a:lnTo>
                  <a:pt x="5127" y="46620"/>
                </a:lnTo>
                <a:lnTo>
                  <a:pt x="4916" y="46724"/>
                </a:lnTo>
                <a:lnTo>
                  <a:pt x="4741" y="46724"/>
                </a:lnTo>
                <a:lnTo>
                  <a:pt x="4600" y="46724"/>
                </a:lnTo>
                <a:lnTo>
                  <a:pt x="4389" y="46828"/>
                </a:lnTo>
                <a:lnTo>
                  <a:pt x="4249" y="46931"/>
                </a:lnTo>
                <a:lnTo>
                  <a:pt x="4108" y="46983"/>
                </a:lnTo>
                <a:lnTo>
                  <a:pt x="3898" y="47087"/>
                </a:lnTo>
                <a:lnTo>
                  <a:pt x="3792" y="47191"/>
                </a:lnTo>
                <a:lnTo>
                  <a:pt x="3652" y="47191"/>
                </a:lnTo>
                <a:lnTo>
                  <a:pt x="3511" y="46983"/>
                </a:lnTo>
                <a:lnTo>
                  <a:pt x="3722" y="46828"/>
                </a:lnTo>
                <a:lnTo>
                  <a:pt x="3968" y="46516"/>
                </a:lnTo>
                <a:lnTo>
                  <a:pt x="4460" y="46205"/>
                </a:lnTo>
                <a:lnTo>
                  <a:pt x="4846" y="45998"/>
                </a:lnTo>
                <a:close/>
                <a:moveTo>
                  <a:pt x="18402" y="36663"/>
                </a:moveTo>
                <a:lnTo>
                  <a:pt x="18472" y="36767"/>
                </a:lnTo>
                <a:lnTo>
                  <a:pt x="18472" y="36974"/>
                </a:lnTo>
                <a:lnTo>
                  <a:pt x="18472" y="37130"/>
                </a:lnTo>
                <a:lnTo>
                  <a:pt x="18542" y="37234"/>
                </a:lnTo>
                <a:lnTo>
                  <a:pt x="18683" y="37337"/>
                </a:lnTo>
                <a:lnTo>
                  <a:pt x="18753" y="37441"/>
                </a:lnTo>
                <a:lnTo>
                  <a:pt x="18823" y="37649"/>
                </a:lnTo>
                <a:lnTo>
                  <a:pt x="18823" y="37649"/>
                </a:lnTo>
                <a:lnTo>
                  <a:pt x="18753" y="37752"/>
                </a:lnTo>
                <a:lnTo>
                  <a:pt x="18612" y="37856"/>
                </a:lnTo>
                <a:lnTo>
                  <a:pt x="18402" y="37960"/>
                </a:lnTo>
                <a:lnTo>
                  <a:pt x="18296" y="38063"/>
                </a:lnTo>
                <a:lnTo>
                  <a:pt x="18156" y="38063"/>
                </a:lnTo>
                <a:lnTo>
                  <a:pt x="18015" y="38167"/>
                </a:lnTo>
                <a:lnTo>
                  <a:pt x="17945" y="38219"/>
                </a:lnTo>
                <a:lnTo>
                  <a:pt x="17875" y="38323"/>
                </a:lnTo>
                <a:lnTo>
                  <a:pt x="17945" y="38530"/>
                </a:lnTo>
                <a:lnTo>
                  <a:pt x="18015" y="38634"/>
                </a:lnTo>
                <a:lnTo>
                  <a:pt x="18086" y="38738"/>
                </a:lnTo>
                <a:lnTo>
                  <a:pt x="18226" y="38841"/>
                </a:lnTo>
                <a:lnTo>
                  <a:pt x="18296" y="38945"/>
                </a:lnTo>
                <a:lnTo>
                  <a:pt x="18331" y="39049"/>
                </a:lnTo>
                <a:lnTo>
                  <a:pt x="18402" y="39256"/>
                </a:lnTo>
                <a:lnTo>
                  <a:pt x="18331" y="39464"/>
                </a:lnTo>
                <a:lnTo>
                  <a:pt x="18086" y="39827"/>
                </a:lnTo>
                <a:lnTo>
                  <a:pt x="17734" y="40242"/>
                </a:lnTo>
                <a:lnTo>
                  <a:pt x="17348" y="40656"/>
                </a:lnTo>
                <a:lnTo>
                  <a:pt x="16997" y="40916"/>
                </a:lnTo>
                <a:lnTo>
                  <a:pt x="16786" y="41019"/>
                </a:lnTo>
                <a:lnTo>
                  <a:pt x="16716" y="41019"/>
                </a:lnTo>
                <a:lnTo>
                  <a:pt x="16611" y="40916"/>
                </a:lnTo>
                <a:lnTo>
                  <a:pt x="16540" y="40916"/>
                </a:lnTo>
                <a:lnTo>
                  <a:pt x="16470" y="40916"/>
                </a:lnTo>
                <a:lnTo>
                  <a:pt x="16400" y="40812"/>
                </a:lnTo>
                <a:lnTo>
                  <a:pt x="16330" y="40916"/>
                </a:lnTo>
                <a:lnTo>
                  <a:pt x="16189" y="41019"/>
                </a:lnTo>
                <a:lnTo>
                  <a:pt x="16049" y="41123"/>
                </a:lnTo>
                <a:lnTo>
                  <a:pt x="15908" y="41019"/>
                </a:lnTo>
                <a:lnTo>
                  <a:pt x="15768" y="40916"/>
                </a:lnTo>
                <a:lnTo>
                  <a:pt x="15733" y="40708"/>
                </a:lnTo>
                <a:lnTo>
                  <a:pt x="15662" y="40449"/>
                </a:lnTo>
                <a:lnTo>
                  <a:pt x="15592" y="40138"/>
                </a:lnTo>
                <a:lnTo>
                  <a:pt x="15592" y="39930"/>
                </a:lnTo>
                <a:lnTo>
                  <a:pt x="15662" y="39723"/>
                </a:lnTo>
                <a:lnTo>
                  <a:pt x="15733" y="39515"/>
                </a:lnTo>
                <a:lnTo>
                  <a:pt x="15838" y="39464"/>
                </a:lnTo>
                <a:lnTo>
                  <a:pt x="15978" y="39464"/>
                </a:lnTo>
                <a:lnTo>
                  <a:pt x="16119" y="39464"/>
                </a:lnTo>
                <a:lnTo>
                  <a:pt x="16259" y="39464"/>
                </a:lnTo>
                <a:lnTo>
                  <a:pt x="16400" y="39464"/>
                </a:lnTo>
                <a:lnTo>
                  <a:pt x="16470" y="39360"/>
                </a:lnTo>
                <a:lnTo>
                  <a:pt x="16540" y="39256"/>
                </a:lnTo>
                <a:lnTo>
                  <a:pt x="16716" y="38738"/>
                </a:lnTo>
                <a:lnTo>
                  <a:pt x="17067" y="38219"/>
                </a:lnTo>
                <a:lnTo>
                  <a:pt x="17594" y="37441"/>
                </a:lnTo>
                <a:lnTo>
                  <a:pt x="17805" y="37026"/>
                </a:lnTo>
                <a:lnTo>
                  <a:pt x="18086" y="36871"/>
                </a:lnTo>
                <a:lnTo>
                  <a:pt x="18226" y="36767"/>
                </a:lnTo>
                <a:lnTo>
                  <a:pt x="18402" y="36663"/>
                </a:lnTo>
                <a:close/>
                <a:moveTo>
                  <a:pt x="1545" y="32048"/>
                </a:moveTo>
                <a:lnTo>
                  <a:pt x="1685" y="32152"/>
                </a:lnTo>
                <a:lnTo>
                  <a:pt x="1755" y="32255"/>
                </a:lnTo>
                <a:lnTo>
                  <a:pt x="1826" y="32359"/>
                </a:lnTo>
                <a:lnTo>
                  <a:pt x="1826" y="32566"/>
                </a:lnTo>
                <a:lnTo>
                  <a:pt x="1896" y="32566"/>
                </a:lnTo>
                <a:lnTo>
                  <a:pt x="1966" y="32566"/>
                </a:lnTo>
                <a:lnTo>
                  <a:pt x="2107" y="32566"/>
                </a:lnTo>
                <a:lnTo>
                  <a:pt x="2177" y="32463"/>
                </a:lnTo>
                <a:lnTo>
                  <a:pt x="2282" y="32359"/>
                </a:lnTo>
                <a:lnTo>
                  <a:pt x="2423" y="32359"/>
                </a:lnTo>
                <a:lnTo>
                  <a:pt x="2563" y="32359"/>
                </a:lnTo>
                <a:lnTo>
                  <a:pt x="2633" y="32463"/>
                </a:lnTo>
                <a:lnTo>
                  <a:pt x="2774" y="32670"/>
                </a:lnTo>
                <a:lnTo>
                  <a:pt x="2774" y="32878"/>
                </a:lnTo>
                <a:lnTo>
                  <a:pt x="2774" y="33189"/>
                </a:lnTo>
                <a:lnTo>
                  <a:pt x="2704" y="33344"/>
                </a:lnTo>
                <a:lnTo>
                  <a:pt x="2563" y="33552"/>
                </a:lnTo>
                <a:lnTo>
                  <a:pt x="2423" y="33656"/>
                </a:lnTo>
                <a:lnTo>
                  <a:pt x="1966" y="33759"/>
                </a:lnTo>
                <a:lnTo>
                  <a:pt x="1474" y="33552"/>
                </a:lnTo>
                <a:lnTo>
                  <a:pt x="1018" y="33241"/>
                </a:lnTo>
                <a:lnTo>
                  <a:pt x="737" y="32981"/>
                </a:lnTo>
                <a:lnTo>
                  <a:pt x="737" y="32774"/>
                </a:lnTo>
                <a:lnTo>
                  <a:pt x="807" y="32566"/>
                </a:lnTo>
                <a:lnTo>
                  <a:pt x="877" y="32463"/>
                </a:lnTo>
                <a:lnTo>
                  <a:pt x="1018" y="32255"/>
                </a:lnTo>
                <a:lnTo>
                  <a:pt x="1229" y="32152"/>
                </a:lnTo>
                <a:lnTo>
                  <a:pt x="1334" y="32152"/>
                </a:lnTo>
                <a:lnTo>
                  <a:pt x="1545" y="32048"/>
                </a:lnTo>
                <a:close/>
                <a:moveTo>
                  <a:pt x="13485" y="0"/>
                </a:moveTo>
                <a:lnTo>
                  <a:pt x="13625" y="0"/>
                </a:lnTo>
                <a:lnTo>
                  <a:pt x="13836" y="103"/>
                </a:lnTo>
                <a:lnTo>
                  <a:pt x="14047" y="207"/>
                </a:lnTo>
                <a:lnTo>
                  <a:pt x="14152" y="311"/>
                </a:lnTo>
                <a:lnTo>
                  <a:pt x="14293" y="414"/>
                </a:lnTo>
                <a:lnTo>
                  <a:pt x="14433" y="518"/>
                </a:lnTo>
                <a:lnTo>
                  <a:pt x="14433" y="622"/>
                </a:lnTo>
                <a:lnTo>
                  <a:pt x="14433" y="777"/>
                </a:lnTo>
                <a:lnTo>
                  <a:pt x="14293" y="881"/>
                </a:lnTo>
                <a:lnTo>
                  <a:pt x="14152" y="985"/>
                </a:lnTo>
                <a:lnTo>
                  <a:pt x="14082" y="1089"/>
                </a:lnTo>
                <a:lnTo>
                  <a:pt x="13977" y="1192"/>
                </a:lnTo>
                <a:lnTo>
                  <a:pt x="13977" y="1296"/>
                </a:lnTo>
                <a:lnTo>
                  <a:pt x="13977" y="1400"/>
                </a:lnTo>
                <a:lnTo>
                  <a:pt x="14082" y="1503"/>
                </a:lnTo>
                <a:lnTo>
                  <a:pt x="14293" y="1607"/>
                </a:lnTo>
                <a:lnTo>
                  <a:pt x="14433" y="1607"/>
                </a:lnTo>
                <a:lnTo>
                  <a:pt x="14644" y="1503"/>
                </a:lnTo>
                <a:lnTo>
                  <a:pt x="14784" y="1400"/>
                </a:lnTo>
                <a:lnTo>
                  <a:pt x="14925" y="1192"/>
                </a:lnTo>
                <a:lnTo>
                  <a:pt x="15030" y="985"/>
                </a:lnTo>
                <a:lnTo>
                  <a:pt x="15171" y="777"/>
                </a:lnTo>
                <a:lnTo>
                  <a:pt x="15311" y="777"/>
                </a:lnTo>
                <a:lnTo>
                  <a:pt x="15381" y="777"/>
                </a:lnTo>
                <a:lnTo>
                  <a:pt x="15522" y="777"/>
                </a:lnTo>
                <a:lnTo>
                  <a:pt x="15522" y="985"/>
                </a:lnTo>
                <a:lnTo>
                  <a:pt x="15522" y="1089"/>
                </a:lnTo>
                <a:lnTo>
                  <a:pt x="15522" y="1296"/>
                </a:lnTo>
                <a:lnTo>
                  <a:pt x="15592" y="1503"/>
                </a:lnTo>
                <a:lnTo>
                  <a:pt x="15733" y="1607"/>
                </a:lnTo>
                <a:lnTo>
                  <a:pt x="15838" y="1711"/>
                </a:lnTo>
                <a:lnTo>
                  <a:pt x="16049" y="1711"/>
                </a:lnTo>
                <a:lnTo>
                  <a:pt x="16470" y="1607"/>
                </a:lnTo>
                <a:lnTo>
                  <a:pt x="16927" y="1400"/>
                </a:lnTo>
                <a:lnTo>
                  <a:pt x="17418" y="1400"/>
                </a:lnTo>
                <a:lnTo>
                  <a:pt x="17875" y="1400"/>
                </a:lnTo>
                <a:lnTo>
                  <a:pt x="18156" y="1607"/>
                </a:lnTo>
                <a:lnTo>
                  <a:pt x="18226" y="1815"/>
                </a:lnTo>
                <a:lnTo>
                  <a:pt x="18226" y="1970"/>
                </a:lnTo>
                <a:lnTo>
                  <a:pt x="18226" y="2178"/>
                </a:lnTo>
                <a:lnTo>
                  <a:pt x="18226" y="2281"/>
                </a:lnTo>
                <a:lnTo>
                  <a:pt x="18226" y="2385"/>
                </a:lnTo>
                <a:lnTo>
                  <a:pt x="18296" y="2489"/>
                </a:lnTo>
                <a:lnTo>
                  <a:pt x="18331" y="2489"/>
                </a:lnTo>
                <a:lnTo>
                  <a:pt x="18472" y="2489"/>
                </a:lnTo>
                <a:lnTo>
                  <a:pt x="18612" y="2489"/>
                </a:lnTo>
                <a:lnTo>
                  <a:pt x="18753" y="2592"/>
                </a:lnTo>
                <a:lnTo>
                  <a:pt x="18823" y="2696"/>
                </a:lnTo>
                <a:lnTo>
                  <a:pt x="18893" y="2800"/>
                </a:lnTo>
                <a:lnTo>
                  <a:pt x="18964" y="2904"/>
                </a:lnTo>
                <a:lnTo>
                  <a:pt x="19034" y="3007"/>
                </a:lnTo>
                <a:lnTo>
                  <a:pt x="19174" y="3007"/>
                </a:lnTo>
                <a:lnTo>
                  <a:pt x="19209" y="3007"/>
                </a:lnTo>
                <a:lnTo>
                  <a:pt x="19701" y="2800"/>
                </a:lnTo>
                <a:lnTo>
                  <a:pt x="20509" y="2592"/>
                </a:lnTo>
                <a:lnTo>
                  <a:pt x="21387" y="2592"/>
                </a:lnTo>
                <a:lnTo>
                  <a:pt x="22265" y="2696"/>
                </a:lnTo>
                <a:lnTo>
                  <a:pt x="23002" y="3111"/>
                </a:lnTo>
                <a:lnTo>
                  <a:pt x="23599" y="3474"/>
                </a:lnTo>
                <a:lnTo>
                  <a:pt x="24161" y="3785"/>
                </a:lnTo>
                <a:lnTo>
                  <a:pt x="24758" y="3785"/>
                </a:lnTo>
                <a:lnTo>
                  <a:pt x="25566" y="3681"/>
                </a:lnTo>
                <a:lnTo>
                  <a:pt x="26163" y="3889"/>
                </a:lnTo>
                <a:lnTo>
                  <a:pt x="26654" y="4200"/>
                </a:lnTo>
                <a:lnTo>
                  <a:pt x="27111" y="4304"/>
                </a:lnTo>
                <a:lnTo>
                  <a:pt x="27673" y="4304"/>
                </a:lnTo>
                <a:lnTo>
                  <a:pt x="28340" y="4200"/>
                </a:lnTo>
                <a:lnTo>
                  <a:pt x="28867" y="4096"/>
                </a:lnTo>
                <a:lnTo>
                  <a:pt x="29394" y="4096"/>
                </a:lnTo>
                <a:lnTo>
                  <a:pt x="30096" y="4304"/>
                </a:lnTo>
                <a:lnTo>
                  <a:pt x="30763" y="4667"/>
                </a:lnTo>
                <a:lnTo>
                  <a:pt x="31360" y="5082"/>
                </a:lnTo>
                <a:lnTo>
                  <a:pt x="31641" y="5185"/>
                </a:lnTo>
                <a:lnTo>
                  <a:pt x="31922" y="5185"/>
                </a:lnTo>
                <a:lnTo>
                  <a:pt x="31922" y="31944"/>
                </a:lnTo>
                <a:lnTo>
                  <a:pt x="31922" y="31944"/>
                </a:lnTo>
                <a:lnTo>
                  <a:pt x="31957" y="32048"/>
                </a:lnTo>
                <a:lnTo>
                  <a:pt x="32098" y="32152"/>
                </a:lnTo>
                <a:lnTo>
                  <a:pt x="32238" y="32152"/>
                </a:lnTo>
                <a:lnTo>
                  <a:pt x="32309" y="32255"/>
                </a:lnTo>
                <a:lnTo>
                  <a:pt x="32449" y="32255"/>
                </a:lnTo>
                <a:lnTo>
                  <a:pt x="32519" y="32152"/>
                </a:lnTo>
                <a:lnTo>
                  <a:pt x="32730" y="32048"/>
                </a:lnTo>
                <a:lnTo>
                  <a:pt x="32906" y="32048"/>
                </a:lnTo>
                <a:lnTo>
                  <a:pt x="33187" y="32048"/>
                </a:lnTo>
                <a:lnTo>
                  <a:pt x="33608" y="31892"/>
                </a:lnTo>
                <a:lnTo>
                  <a:pt x="33784" y="31789"/>
                </a:lnTo>
                <a:lnTo>
                  <a:pt x="33994" y="31789"/>
                </a:lnTo>
                <a:lnTo>
                  <a:pt x="34135" y="31892"/>
                </a:lnTo>
                <a:lnTo>
                  <a:pt x="34275" y="31944"/>
                </a:lnTo>
                <a:lnTo>
                  <a:pt x="34345" y="32152"/>
                </a:lnTo>
                <a:lnTo>
                  <a:pt x="34416" y="32359"/>
                </a:lnTo>
                <a:lnTo>
                  <a:pt x="34416" y="32566"/>
                </a:lnTo>
                <a:lnTo>
                  <a:pt x="34416" y="32774"/>
                </a:lnTo>
                <a:lnTo>
                  <a:pt x="34521" y="33085"/>
                </a:lnTo>
                <a:lnTo>
                  <a:pt x="34872" y="33448"/>
                </a:lnTo>
                <a:lnTo>
                  <a:pt x="35294" y="33967"/>
                </a:lnTo>
                <a:lnTo>
                  <a:pt x="35610" y="34433"/>
                </a:lnTo>
                <a:lnTo>
                  <a:pt x="35750" y="34745"/>
                </a:lnTo>
                <a:lnTo>
                  <a:pt x="35891" y="35056"/>
                </a:lnTo>
                <a:lnTo>
                  <a:pt x="36031" y="35263"/>
                </a:lnTo>
                <a:lnTo>
                  <a:pt x="36101" y="35367"/>
                </a:lnTo>
                <a:lnTo>
                  <a:pt x="36207" y="35471"/>
                </a:lnTo>
                <a:lnTo>
                  <a:pt x="36347" y="35471"/>
                </a:lnTo>
                <a:lnTo>
                  <a:pt x="36488" y="35367"/>
                </a:lnTo>
                <a:lnTo>
                  <a:pt x="36839" y="35056"/>
                </a:lnTo>
                <a:lnTo>
                  <a:pt x="37225" y="34848"/>
                </a:lnTo>
                <a:lnTo>
                  <a:pt x="37506" y="34537"/>
                </a:lnTo>
                <a:lnTo>
                  <a:pt x="37576" y="34174"/>
                </a:lnTo>
                <a:lnTo>
                  <a:pt x="37717" y="33863"/>
                </a:lnTo>
                <a:lnTo>
                  <a:pt x="38033" y="33656"/>
                </a:lnTo>
                <a:lnTo>
                  <a:pt x="38384" y="33552"/>
                </a:lnTo>
                <a:lnTo>
                  <a:pt x="38770" y="33656"/>
                </a:lnTo>
                <a:lnTo>
                  <a:pt x="39051" y="33863"/>
                </a:lnTo>
                <a:lnTo>
                  <a:pt x="39192" y="34278"/>
                </a:lnTo>
                <a:lnTo>
                  <a:pt x="39402" y="34745"/>
                </a:lnTo>
                <a:lnTo>
                  <a:pt x="39859" y="35471"/>
                </a:lnTo>
                <a:lnTo>
                  <a:pt x="40456" y="36248"/>
                </a:lnTo>
                <a:lnTo>
                  <a:pt x="41158" y="37234"/>
                </a:lnTo>
                <a:lnTo>
                  <a:pt x="41755" y="38530"/>
                </a:lnTo>
                <a:lnTo>
                  <a:pt x="42142" y="39515"/>
                </a:lnTo>
                <a:lnTo>
                  <a:pt x="42423" y="40345"/>
                </a:lnTo>
                <a:lnTo>
                  <a:pt x="42633" y="40916"/>
                </a:lnTo>
                <a:lnTo>
                  <a:pt x="42914" y="41434"/>
                </a:lnTo>
                <a:lnTo>
                  <a:pt x="43301" y="41849"/>
                </a:lnTo>
                <a:lnTo>
                  <a:pt x="43827" y="42108"/>
                </a:lnTo>
                <a:lnTo>
                  <a:pt x="44530" y="42627"/>
                </a:lnTo>
                <a:lnTo>
                  <a:pt x="44846" y="42938"/>
                </a:lnTo>
                <a:lnTo>
                  <a:pt x="45057" y="43301"/>
                </a:lnTo>
                <a:lnTo>
                  <a:pt x="45057" y="43612"/>
                </a:lnTo>
                <a:lnTo>
                  <a:pt x="44986" y="44027"/>
                </a:lnTo>
                <a:lnTo>
                  <a:pt x="44986" y="44442"/>
                </a:lnTo>
                <a:lnTo>
                  <a:pt x="45127" y="44701"/>
                </a:lnTo>
                <a:lnTo>
                  <a:pt x="45338" y="45012"/>
                </a:lnTo>
                <a:lnTo>
                  <a:pt x="45408" y="45324"/>
                </a:lnTo>
                <a:lnTo>
                  <a:pt x="45197" y="45635"/>
                </a:lnTo>
                <a:lnTo>
                  <a:pt x="44986" y="45894"/>
                </a:lnTo>
                <a:lnTo>
                  <a:pt x="44705" y="46101"/>
                </a:lnTo>
                <a:lnTo>
                  <a:pt x="44389" y="46516"/>
                </a:lnTo>
                <a:lnTo>
                  <a:pt x="44389" y="46309"/>
                </a:lnTo>
                <a:lnTo>
                  <a:pt x="44389" y="46101"/>
                </a:lnTo>
                <a:lnTo>
                  <a:pt x="44389" y="46101"/>
                </a:lnTo>
                <a:lnTo>
                  <a:pt x="44319" y="46101"/>
                </a:lnTo>
                <a:lnTo>
                  <a:pt x="44249" y="46205"/>
                </a:lnTo>
                <a:lnTo>
                  <a:pt x="44108" y="46205"/>
                </a:lnTo>
                <a:lnTo>
                  <a:pt x="44038" y="46309"/>
                </a:lnTo>
                <a:lnTo>
                  <a:pt x="43968" y="46309"/>
                </a:lnTo>
                <a:lnTo>
                  <a:pt x="43898" y="46205"/>
                </a:lnTo>
                <a:lnTo>
                  <a:pt x="43898" y="46101"/>
                </a:lnTo>
                <a:lnTo>
                  <a:pt x="43898" y="45894"/>
                </a:lnTo>
                <a:lnTo>
                  <a:pt x="43968" y="45687"/>
                </a:lnTo>
                <a:lnTo>
                  <a:pt x="43968" y="45531"/>
                </a:lnTo>
                <a:lnTo>
                  <a:pt x="43968" y="45324"/>
                </a:lnTo>
                <a:lnTo>
                  <a:pt x="43968" y="45116"/>
                </a:lnTo>
                <a:lnTo>
                  <a:pt x="43898" y="45012"/>
                </a:lnTo>
                <a:lnTo>
                  <a:pt x="43827" y="44909"/>
                </a:lnTo>
                <a:lnTo>
                  <a:pt x="43722" y="44909"/>
                </a:lnTo>
                <a:lnTo>
                  <a:pt x="43652" y="45012"/>
                </a:lnTo>
                <a:lnTo>
                  <a:pt x="43582" y="45116"/>
                </a:lnTo>
                <a:lnTo>
                  <a:pt x="43511" y="45324"/>
                </a:lnTo>
                <a:lnTo>
                  <a:pt x="43441" y="45427"/>
                </a:lnTo>
                <a:lnTo>
                  <a:pt x="43371" y="45427"/>
                </a:lnTo>
                <a:lnTo>
                  <a:pt x="43301" y="45427"/>
                </a:lnTo>
                <a:lnTo>
                  <a:pt x="43230" y="45324"/>
                </a:lnTo>
                <a:lnTo>
                  <a:pt x="43160" y="45116"/>
                </a:lnTo>
                <a:lnTo>
                  <a:pt x="43020" y="45012"/>
                </a:lnTo>
                <a:lnTo>
                  <a:pt x="42914" y="44909"/>
                </a:lnTo>
                <a:lnTo>
                  <a:pt x="42774" y="44805"/>
                </a:lnTo>
                <a:lnTo>
                  <a:pt x="42704" y="44909"/>
                </a:lnTo>
                <a:lnTo>
                  <a:pt x="42633" y="45012"/>
                </a:lnTo>
                <a:lnTo>
                  <a:pt x="42633" y="45220"/>
                </a:lnTo>
                <a:lnTo>
                  <a:pt x="42633" y="45427"/>
                </a:lnTo>
                <a:lnTo>
                  <a:pt x="42633" y="45635"/>
                </a:lnTo>
                <a:lnTo>
                  <a:pt x="42563" y="45790"/>
                </a:lnTo>
                <a:lnTo>
                  <a:pt x="42563" y="45998"/>
                </a:lnTo>
                <a:lnTo>
                  <a:pt x="42493" y="45998"/>
                </a:lnTo>
                <a:lnTo>
                  <a:pt x="42423" y="45998"/>
                </a:lnTo>
                <a:lnTo>
                  <a:pt x="42282" y="45790"/>
                </a:lnTo>
                <a:lnTo>
                  <a:pt x="42142" y="45687"/>
                </a:lnTo>
                <a:lnTo>
                  <a:pt x="42036" y="45635"/>
                </a:lnTo>
                <a:lnTo>
                  <a:pt x="41896" y="45531"/>
                </a:lnTo>
                <a:lnTo>
                  <a:pt x="41826" y="45531"/>
                </a:lnTo>
                <a:lnTo>
                  <a:pt x="41755" y="45635"/>
                </a:lnTo>
                <a:lnTo>
                  <a:pt x="41685" y="45790"/>
                </a:lnTo>
                <a:lnTo>
                  <a:pt x="41685" y="45894"/>
                </a:lnTo>
                <a:lnTo>
                  <a:pt x="41685" y="46101"/>
                </a:lnTo>
                <a:lnTo>
                  <a:pt x="41685" y="46205"/>
                </a:lnTo>
                <a:lnTo>
                  <a:pt x="41615" y="46309"/>
                </a:lnTo>
                <a:lnTo>
                  <a:pt x="41615" y="46413"/>
                </a:lnTo>
                <a:lnTo>
                  <a:pt x="41474" y="46309"/>
                </a:lnTo>
                <a:lnTo>
                  <a:pt x="41334" y="46205"/>
                </a:lnTo>
                <a:lnTo>
                  <a:pt x="41158" y="45790"/>
                </a:lnTo>
                <a:lnTo>
                  <a:pt x="41229" y="45427"/>
                </a:lnTo>
                <a:lnTo>
                  <a:pt x="41334" y="44909"/>
                </a:lnTo>
                <a:lnTo>
                  <a:pt x="41334" y="44494"/>
                </a:lnTo>
                <a:lnTo>
                  <a:pt x="41264" y="44338"/>
                </a:lnTo>
                <a:lnTo>
                  <a:pt x="41229" y="44131"/>
                </a:lnTo>
                <a:lnTo>
                  <a:pt x="41088" y="43923"/>
                </a:lnTo>
                <a:lnTo>
                  <a:pt x="41088" y="43612"/>
                </a:lnTo>
                <a:lnTo>
                  <a:pt x="41018" y="43509"/>
                </a:lnTo>
                <a:lnTo>
                  <a:pt x="41018" y="43301"/>
                </a:lnTo>
                <a:lnTo>
                  <a:pt x="41088" y="43197"/>
                </a:lnTo>
                <a:lnTo>
                  <a:pt x="41158" y="43197"/>
                </a:lnTo>
                <a:lnTo>
                  <a:pt x="41264" y="43197"/>
                </a:lnTo>
                <a:lnTo>
                  <a:pt x="41404" y="43301"/>
                </a:lnTo>
                <a:lnTo>
                  <a:pt x="41545" y="43509"/>
                </a:lnTo>
                <a:lnTo>
                  <a:pt x="41685" y="43716"/>
                </a:lnTo>
                <a:lnTo>
                  <a:pt x="41826" y="43923"/>
                </a:lnTo>
                <a:lnTo>
                  <a:pt x="41966" y="44027"/>
                </a:lnTo>
                <a:lnTo>
                  <a:pt x="42107" y="44027"/>
                </a:lnTo>
                <a:lnTo>
                  <a:pt x="42142" y="43923"/>
                </a:lnTo>
                <a:lnTo>
                  <a:pt x="42352" y="43716"/>
                </a:lnTo>
                <a:lnTo>
                  <a:pt x="42493" y="43612"/>
                </a:lnTo>
                <a:lnTo>
                  <a:pt x="42563" y="43405"/>
                </a:lnTo>
                <a:lnTo>
                  <a:pt x="42704" y="43301"/>
                </a:lnTo>
                <a:lnTo>
                  <a:pt x="42774" y="43197"/>
                </a:lnTo>
                <a:lnTo>
                  <a:pt x="42774" y="43042"/>
                </a:lnTo>
                <a:lnTo>
                  <a:pt x="42704" y="42523"/>
                </a:lnTo>
                <a:lnTo>
                  <a:pt x="42493" y="41953"/>
                </a:lnTo>
                <a:lnTo>
                  <a:pt x="42142" y="41434"/>
                </a:lnTo>
                <a:lnTo>
                  <a:pt x="41896" y="41227"/>
                </a:lnTo>
                <a:lnTo>
                  <a:pt x="41755" y="41331"/>
                </a:lnTo>
                <a:lnTo>
                  <a:pt x="41685" y="41434"/>
                </a:lnTo>
                <a:lnTo>
                  <a:pt x="41615" y="41642"/>
                </a:lnTo>
                <a:lnTo>
                  <a:pt x="41615" y="41849"/>
                </a:lnTo>
                <a:lnTo>
                  <a:pt x="41615" y="42005"/>
                </a:lnTo>
                <a:lnTo>
                  <a:pt x="41685" y="42212"/>
                </a:lnTo>
                <a:lnTo>
                  <a:pt x="41826" y="42212"/>
                </a:lnTo>
                <a:lnTo>
                  <a:pt x="42036" y="42316"/>
                </a:lnTo>
                <a:lnTo>
                  <a:pt x="42142" y="42420"/>
                </a:lnTo>
                <a:lnTo>
                  <a:pt x="42282" y="42523"/>
                </a:lnTo>
                <a:lnTo>
                  <a:pt x="42352" y="42731"/>
                </a:lnTo>
                <a:lnTo>
                  <a:pt x="42352" y="42834"/>
                </a:lnTo>
                <a:lnTo>
                  <a:pt x="42352" y="43042"/>
                </a:lnTo>
                <a:lnTo>
                  <a:pt x="42282" y="43146"/>
                </a:lnTo>
                <a:lnTo>
                  <a:pt x="42212" y="43146"/>
                </a:lnTo>
                <a:lnTo>
                  <a:pt x="42036" y="43042"/>
                </a:lnTo>
                <a:lnTo>
                  <a:pt x="41896" y="42938"/>
                </a:lnTo>
                <a:lnTo>
                  <a:pt x="41685" y="42731"/>
                </a:lnTo>
                <a:lnTo>
                  <a:pt x="41545" y="42420"/>
                </a:lnTo>
                <a:lnTo>
                  <a:pt x="41404" y="42212"/>
                </a:lnTo>
                <a:lnTo>
                  <a:pt x="41334" y="41953"/>
                </a:lnTo>
                <a:lnTo>
                  <a:pt x="41264" y="41849"/>
                </a:lnTo>
                <a:lnTo>
                  <a:pt x="41229" y="41849"/>
                </a:lnTo>
                <a:lnTo>
                  <a:pt x="41158" y="41849"/>
                </a:lnTo>
                <a:lnTo>
                  <a:pt x="41018" y="41953"/>
                </a:lnTo>
                <a:lnTo>
                  <a:pt x="40948" y="42005"/>
                </a:lnTo>
                <a:lnTo>
                  <a:pt x="40877" y="42212"/>
                </a:lnTo>
                <a:lnTo>
                  <a:pt x="40737" y="42316"/>
                </a:lnTo>
                <a:lnTo>
                  <a:pt x="40667" y="42316"/>
                </a:lnTo>
                <a:lnTo>
                  <a:pt x="40597" y="42316"/>
                </a:lnTo>
                <a:lnTo>
                  <a:pt x="40526" y="42108"/>
                </a:lnTo>
                <a:lnTo>
                  <a:pt x="40526" y="42005"/>
                </a:lnTo>
                <a:lnTo>
                  <a:pt x="40456" y="42005"/>
                </a:lnTo>
                <a:lnTo>
                  <a:pt x="40421" y="42108"/>
                </a:lnTo>
                <a:lnTo>
                  <a:pt x="40351" y="42212"/>
                </a:lnTo>
                <a:lnTo>
                  <a:pt x="40280" y="42420"/>
                </a:lnTo>
                <a:lnTo>
                  <a:pt x="40210" y="42627"/>
                </a:lnTo>
                <a:lnTo>
                  <a:pt x="40140" y="42731"/>
                </a:lnTo>
                <a:lnTo>
                  <a:pt x="40070" y="42834"/>
                </a:lnTo>
                <a:lnTo>
                  <a:pt x="39929" y="42523"/>
                </a:lnTo>
                <a:lnTo>
                  <a:pt x="39859" y="41953"/>
                </a:lnTo>
                <a:lnTo>
                  <a:pt x="39859" y="41331"/>
                </a:lnTo>
                <a:lnTo>
                  <a:pt x="39929" y="40916"/>
                </a:lnTo>
                <a:lnTo>
                  <a:pt x="40070" y="40916"/>
                </a:lnTo>
                <a:lnTo>
                  <a:pt x="40140" y="40812"/>
                </a:lnTo>
                <a:lnTo>
                  <a:pt x="40280" y="40812"/>
                </a:lnTo>
                <a:lnTo>
                  <a:pt x="40421" y="40812"/>
                </a:lnTo>
                <a:lnTo>
                  <a:pt x="40526" y="40708"/>
                </a:lnTo>
                <a:lnTo>
                  <a:pt x="40597" y="40656"/>
                </a:lnTo>
                <a:lnTo>
                  <a:pt x="40597" y="40553"/>
                </a:lnTo>
                <a:lnTo>
                  <a:pt x="40597" y="40345"/>
                </a:lnTo>
                <a:lnTo>
                  <a:pt x="40667" y="40242"/>
                </a:lnTo>
                <a:lnTo>
                  <a:pt x="40807" y="40138"/>
                </a:lnTo>
                <a:lnTo>
                  <a:pt x="40877" y="40034"/>
                </a:lnTo>
                <a:lnTo>
                  <a:pt x="40948" y="39930"/>
                </a:lnTo>
                <a:lnTo>
                  <a:pt x="41018" y="39723"/>
                </a:lnTo>
                <a:lnTo>
                  <a:pt x="41018" y="39515"/>
                </a:lnTo>
                <a:lnTo>
                  <a:pt x="41018" y="39360"/>
                </a:lnTo>
                <a:lnTo>
                  <a:pt x="40948" y="39049"/>
                </a:lnTo>
                <a:lnTo>
                  <a:pt x="40877" y="38738"/>
                </a:lnTo>
                <a:lnTo>
                  <a:pt x="40737" y="38426"/>
                </a:lnTo>
                <a:lnTo>
                  <a:pt x="40667" y="38219"/>
                </a:lnTo>
                <a:lnTo>
                  <a:pt x="40526" y="38063"/>
                </a:lnTo>
                <a:lnTo>
                  <a:pt x="40456" y="37960"/>
                </a:lnTo>
                <a:lnTo>
                  <a:pt x="40351" y="37960"/>
                </a:lnTo>
                <a:lnTo>
                  <a:pt x="40280" y="38167"/>
                </a:lnTo>
                <a:lnTo>
                  <a:pt x="40280" y="38530"/>
                </a:lnTo>
                <a:lnTo>
                  <a:pt x="40421" y="39049"/>
                </a:lnTo>
                <a:lnTo>
                  <a:pt x="40456" y="39464"/>
                </a:lnTo>
                <a:lnTo>
                  <a:pt x="40351" y="39723"/>
                </a:lnTo>
                <a:lnTo>
                  <a:pt x="40140" y="39930"/>
                </a:lnTo>
                <a:lnTo>
                  <a:pt x="40000" y="40138"/>
                </a:lnTo>
                <a:lnTo>
                  <a:pt x="39859" y="40242"/>
                </a:lnTo>
                <a:lnTo>
                  <a:pt x="39789" y="40449"/>
                </a:lnTo>
                <a:lnTo>
                  <a:pt x="39719" y="40449"/>
                </a:lnTo>
                <a:lnTo>
                  <a:pt x="39578" y="40345"/>
                </a:lnTo>
                <a:lnTo>
                  <a:pt x="39578" y="40242"/>
                </a:lnTo>
                <a:lnTo>
                  <a:pt x="39578" y="40034"/>
                </a:lnTo>
                <a:lnTo>
                  <a:pt x="39578" y="39827"/>
                </a:lnTo>
                <a:lnTo>
                  <a:pt x="39578" y="39515"/>
                </a:lnTo>
                <a:lnTo>
                  <a:pt x="39578" y="39360"/>
                </a:lnTo>
                <a:lnTo>
                  <a:pt x="39543" y="39256"/>
                </a:lnTo>
                <a:lnTo>
                  <a:pt x="39473" y="39152"/>
                </a:lnTo>
                <a:lnTo>
                  <a:pt x="39332" y="39152"/>
                </a:lnTo>
                <a:lnTo>
                  <a:pt x="39262" y="39152"/>
                </a:lnTo>
                <a:lnTo>
                  <a:pt x="39192" y="39360"/>
                </a:lnTo>
                <a:lnTo>
                  <a:pt x="39122" y="39515"/>
                </a:lnTo>
                <a:lnTo>
                  <a:pt x="39122" y="39723"/>
                </a:lnTo>
                <a:lnTo>
                  <a:pt x="39192" y="40034"/>
                </a:lnTo>
                <a:lnTo>
                  <a:pt x="39262" y="40242"/>
                </a:lnTo>
                <a:lnTo>
                  <a:pt x="39402" y="40708"/>
                </a:lnTo>
                <a:lnTo>
                  <a:pt x="39543" y="41331"/>
                </a:lnTo>
                <a:lnTo>
                  <a:pt x="39473" y="41953"/>
                </a:lnTo>
                <a:lnTo>
                  <a:pt x="39402" y="42108"/>
                </a:lnTo>
                <a:lnTo>
                  <a:pt x="39332" y="42108"/>
                </a:lnTo>
                <a:lnTo>
                  <a:pt x="39262" y="42005"/>
                </a:lnTo>
                <a:lnTo>
                  <a:pt x="39192" y="41953"/>
                </a:lnTo>
                <a:lnTo>
                  <a:pt x="39122" y="41642"/>
                </a:lnTo>
                <a:lnTo>
                  <a:pt x="39051" y="41434"/>
                </a:lnTo>
                <a:lnTo>
                  <a:pt x="38981" y="41227"/>
                </a:lnTo>
                <a:lnTo>
                  <a:pt x="38841" y="41123"/>
                </a:lnTo>
                <a:lnTo>
                  <a:pt x="38770" y="41019"/>
                </a:lnTo>
                <a:lnTo>
                  <a:pt x="38700" y="40916"/>
                </a:lnTo>
                <a:lnTo>
                  <a:pt x="38700" y="40708"/>
                </a:lnTo>
                <a:lnTo>
                  <a:pt x="38700" y="40553"/>
                </a:lnTo>
                <a:lnTo>
                  <a:pt x="38700" y="40345"/>
                </a:lnTo>
                <a:lnTo>
                  <a:pt x="38665" y="40138"/>
                </a:lnTo>
                <a:lnTo>
                  <a:pt x="38595" y="40034"/>
                </a:lnTo>
                <a:lnTo>
                  <a:pt x="38454" y="39930"/>
                </a:lnTo>
                <a:lnTo>
                  <a:pt x="38103" y="39723"/>
                </a:lnTo>
                <a:lnTo>
                  <a:pt x="37857" y="39256"/>
                </a:lnTo>
                <a:lnTo>
                  <a:pt x="37576" y="38738"/>
                </a:lnTo>
                <a:lnTo>
                  <a:pt x="37506" y="38219"/>
                </a:lnTo>
                <a:lnTo>
                  <a:pt x="37576" y="38063"/>
                </a:lnTo>
                <a:lnTo>
                  <a:pt x="37647" y="37960"/>
                </a:lnTo>
                <a:lnTo>
                  <a:pt x="37787" y="37856"/>
                </a:lnTo>
                <a:lnTo>
                  <a:pt x="37892" y="37752"/>
                </a:lnTo>
                <a:lnTo>
                  <a:pt x="38103" y="37752"/>
                </a:lnTo>
                <a:lnTo>
                  <a:pt x="38244" y="37752"/>
                </a:lnTo>
                <a:lnTo>
                  <a:pt x="38314" y="37856"/>
                </a:lnTo>
                <a:lnTo>
                  <a:pt x="38314" y="37960"/>
                </a:lnTo>
                <a:lnTo>
                  <a:pt x="38314" y="38063"/>
                </a:lnTo>
                <a:lnTo>
                  <a:pt x="38384" y="38219"/>
                </a:lnTo>
                <a:lnTo>
                  <a:pt x="38454" y="38323"/>
                </a:lnTo>
                <a:lnTo>
                  <a:pt x="38595" y="38426"/>
                </a:lnTo>
                <a:lnTo>
                  <a:pt x="38700" y="38530"/>
                </a:lnTo>
                <a:lnTo>
                  <a:pt x="38841" y="38530"/>
                </a:lnTo>
                <a:lnTo>
                  <a:pt x="38981" y="38530"/>
                </a:lnTo>
                <a:lnTo>
                  <a:pt x="39122" y="38426"/>
                </a:lnTo>
                <a:lnTo>
                  <a:pt x="39192" y="38219"/>
                </a:lnTo>
                <a:lnTo>
                  <a:pt x="39262" y="37441"/>
                </a:lnTo>
                <a:lnTo>
                  <a:pt x="39262" y="36663"/>
                </a:lnTo>
                <a:lnTo>
                  <a:pt x="39122" y="35937"/>
                </a:lnTo>
                <a:lnTo>
                  <a:pt x="38981" y="35730"/>
                </a:lnTo>
                <a:lnTo>
                  <a:pt x="38911" y="35574"/>
                </a:lnTo>
                <a:lnTo>
                  <a:pt x="38841" y="35471"/>
                </a:lnTo>
                <a:lnTo>
                  <a:pt x="38770" y="35367"/>
                </a:lnTo>
                <a:lnTo>
                  <a:pt x="38665" y="35263"/>
                </a:lnTo>
                <a:lnTo>
                  <a:pt x="38665" y="35159"/>
                </a:lnTo>
                <a:lnTo>
                  <a:pt x="38595" y="35159"/>
                </a:lnTo>
                <a:lnTo>
                  <a:pt x="38595" y="35263"/>
                </a:lnTo>
                <a:lnTo>
                  <a:pt x="38595" y="35471"/>
                </a:lnTo>
                <a:lnTo>
                  <a:pt x="38665" y="35730"/>
                </a:lnTo>
                <a:lnTo>
                  <a:pt x="38700" y="36145"/>
                </a:lnTo>
                <a:lnTo>
                  <a:pt x="38700" y="36456"/>
                </a:lnTo>
                <a:lnTo>
                  <a:pt x="38770" y="36767"/>
                </a:lnTo>
                <a:lnTo>
                  <a:pt x="38841" y="37026"/>
                </a:lnTo>
                <a:lnTo>
                  <a:pt x="38841" y="37234"/>
                </a:lnTo>
                <a:lnTo>
                  <a:pt x="38841" y="37337"/>
                </a:lnTo>
                <a:lnTo>
                  <a:pt x="38770" y="37441"/>
                </a:lnTo>
                <a:lnTo>
                  <a:pt x="38700" y="37441"/>
                </a:lnTo>
                <a:lnTo>
                  <a:pt x="38665" y="37441"/>
                </a:lnTo>
                <a:lnTo>
                  <a:pt x="38525" y="37234"/>
                </a:lnTo>
                <a:lnTo>
                  <a:pt x="38384" y="37026"/>
                </a:lnTo>
                <a:lnTo>
                  <a:pt x="38244" y="36974"/>
                </a:lnTo>
                <a:lnTo>
                  <a:pt x="38173" y="36974"/>
                </a:lnTo>
                <a:lnTo>
                  <a:pt x="38103" y="36871"/>
                </a:lnTo>
                <a:lnTo>
                  <a:pt x="38033" y="36871"/>
                </a:lnTo>
                <a:lnTo>
                  <a:pt x="37963" y="36871"/>
                </a:lnTo>
                <a:lnTo>
                  <a:pt x="37892" y="36871"/>
                </a:lnTo>
                <a:lnTo>
                  <a:pt x="37787" y="36767"/>
                </a:lnTo>
                <a:lnTo>
                  <a:pt x="37576" y="36560"/>
                </a:lnTo>
                <a:lnTo>
                  <a:pt x="37436" y="36456"/>
                </a:lnTo>
                <a:lnTo>
                  <a:pt x="37366" y="36352"/>
                </a:lnTo>
                <a:lnTo>
                  <a:pt x="37295" y="36456"/>
                </a:lnTo>
                <a:lnTo>
                  <a:pt x="37295" y="36560"/>
                </a:lnTo>
                <a:lnTo>
                  <a:pt x="37295" y="36663"/>
                </a:lnTo>
                <a:lnTo>
                  <a:pt x="37295" y="36871"/>
                </a:lnTo>
                <a:lnTo>
                  <a:pt x="37295" y="37026"/>
                </a:lnTo>
                <a:lnTo>
                  <a:pt x="37295" y="37130"/>
                </a:lnTo>
                <a:lnTo>
                  <a:pt x="37295" y="37337"/>
                </a:lnTo>
                <a:lnTo>
                  <a:pt x="37225" y="37441"/>
                </a:lnTo>
                <a:lnTo>
                  <a:pt x="37155" y="37441"/>
                </a:lnTo>
                <a:lnTo>
                  <a:pt x="37014" y="37441"/>
                </a:lnTo>
                <a:lnTo>
                  <a:pt x="36909" y="37337"/>
                </a:lnTo>
                <a:lnTo>
                  <a:pt x="36207" y="36767"/>
                </a:lnTo>
                <a:lnTo>
                  <a:pt x="35820" y="36248"/>
                </a:lnTo>
                <a:lnTo>
                  <a:pt x="35469" y="35678"/>
                </a:lnTo>
                <a:lnTo>
                  <a:pt x="35083" y="35263"/>
                </a:lnTo>
                <a:lnTo>
                  <a:pt x="34521" y="34952"/>
                </a:lnTo>
                <a:lnTo>
                  <a:pt x="34135" y="34641"/>
                </a:lnTo>
                <a:lnTo>
                  <a:pt x="33994" y="34641"/>
                </a:lnTo>
                <a:lnTo>
                  <a:pt x="33784" y="34537"/>
                </a:lnTo>
                <a:lnTo>
                  <a:pt x="33643" y="34433"/>
                </a:lnTo>
                <a:lnTo>
                  <a:pt x="33608" y="34433"/>
                </a:lnTo>
                <a:lnTo>
                  <a:pt x="33538" y="34382"/>
                </a:lnTo>
                <a:lnTo>
                  <a:pt x="33467" y="34278"/>
                </a:lnTo>
                <a:lnTo>
                  <a:pt x="33538" y="34070"/>
                </a:lnTo>
                <a:lnTo>
                  <a:pt x="33643" y="33967"/>
                </a:lnTo>
                <a:lnTo>
                  <a:pt x="33713" y="33759"/>
                </a:lnTo>
                <a:lnTo>
                  <a:pt x="33854" y="33656"/>
                </a:lnTo>
                <a:lnTo>
                  <a:pt x="33924" y="33448"/>
                </a:lnTo>
                <a:lnTo>
                  <a:pt x="33924" y="33344"/>
                </a:lnTo>
                <a:lnTo>
                  <a:pt x="33924" y="33189"/>
                </a:lnTo>
                <a:lnTo>
                  <a:pt x="33784" y="32981"/>
                </a:lnTo>
                <a:lnTo>
                  <a:pt x="33538" y="32878"/>
                </a:lnTo>
                <a:lnTo>
                  <a:pt x="33327" y="33085"/>
                </a:lnTo>
                <a:lnTo>
                  <a:pt x="33046" y="33344"/>
                </a:lnTo>
                <a:lnTo>
                  <a:pt x="32765" y="33656"/>
                </a:lnTo>
                <a:lnTo>
                  <a:pt x="32309" y="33656"/>
                </a:lnTo>
                <a:lnTo>
                  <a:pt x="32028" y="33552"/>
                </a:lnTo>
                <a:lnTo>
                  <a:pt x="31922" y="33448"/>
                </a:lnTo>
                <a:lnTo>
                  <a:pt x="31782" y="33241"/>
                </a:lnTo>
                <a:lnTo>
                  <a:pt x="31641" y="33085"/>
                </a:lnTo>
                <a:lnTo>
                  <a:pt x="31571" y="32878"/>
                </a:lnTo>
                <a:lnTo>
                  <a:pt x="31501" y="32774"/>
                </a:lnTo>
                <a:lnTo>
                  <a:pt x="31431" y="32670"/>
                </a:lnTo>
                <a:lnTo>
                  <a:pt x="31290" y="32670"/>
                </a:lnTo>
                <a:lnTo>
                  <a:pt x="30834" y="32670"/>
                </a:lnTo>
                <a:lnTo>
                  <a:pt x="30166" y="32774"/>
                </a:lnTo>
                <a:lnTo>
                  <a:pt x="29394" y="32878"/>
                </a:lnTo>
                <a:lnTo>
                  <a:pt x="28726" y="32774"/>
                </a:lnTo>
                <a:lnTo>
                  <a:pt x="27989" y="32566"/>
                </a:lnTo>
                <a:lnTo>
                  <a:pt x="27532" y="32359"/>
                </a:lnTo>
                <a:lnTo>
                  <a:pt x="27392" y="32152"/>
                </a:lnTo>
                <a:lnTo>
                  <a:pt x="27392" y="31944"/>
                </a:lnTo>
                <a:lnTo>
                  <a:pt x="27392" y="31892"/>
                </a:lnTo>
                <a:lnTo>
                  <a:pt x="27392" y="31789"/>
                </a:lnTo>
                <a:lnTo>
                  <a:pt x="27322" y="31685"/>
                </a:lnTo>
                <a:lnTo>
                  <a:pt x="27251" y="31685"/>
                </a:lnTo>
                <a:lnTo>
                  <a:pt x="27181" y="31685"/>
                </a:lnTo>
                <a:lnTo>
                  <a:pt x="27111" y="31789"/>
                </a:lnTo>
                <a:lnTo>
                  <a:pt x="26971" y="31944"/>
                </a:lnTo>
                <a:lnTo>
                  <a:pt x="26900" y="32048"/>
                </a:lnTo>
                <a:lnTo>
                  <a:pt x="26795" y="32152"/>
                </a:lnTo>
                <a:lnTo>
                  <a:pt x="26654" y="32152"/>
                </a:lnTo>
                <a:lnTo>
                  <a:pt x="26584" y="32048"/>
                </a:lnTo>
                <a:lnTo>
                  <a:pt x="26374" y="31944"/>
                </a:lnTo>
                <a:lnTo>
                  <a:pt x="26233" y="31789"/>
                </a:lnTo>
                <a:lnTo>
                  <a:pt x="26022" y="31789"/>
                </a:lnTo>
                <a:lnTo>
                  <a:pt x="25847" y="31789"/>
                </a:lnTo>
                <a:lnTo>
                  <a:pt x="25636" y="31944"/>
                </a:lnTo>
                <a:lnTo>
                  <a:pt x="25496" y="32255"/>
                </a:lnTo>
                <a:lnTo>
                  <a:pt x="25355" y="32359"/>
                </a:lnTo>
                <a:lnTo>
                  <a:pt x="25215" y="32359"/>
                </a:lnTo>
                <a:lnTo>
                  <a:pt x="25144" y="32255"/>
                </a:lnTo>
                <a:lnTo>
                  <a:pt x="25109" y="32152"/>
                </a:lnTo>
                <a:lnTo>
                  <a:pt x="25109" y="31944"/>
                </a:lnTo>
                <a:lnTo>
                  <a:pt x="25109" y="31892"/>
                </a:lnTo>
                <a:lnTo>
                  <a:pt x="25215" y="31685"/>
                </a:lnTo>
                <a:lnTo>
                  <a:pt x="25355" y="31581"/>
                </a:lnTo>
                <a:lnTo>
                  <a:pt x="25496" y="31581"/>
                </a:lnTo>
                <a:lnTo>
                  <a:pt x="25636" y="31477"/>
                </a:lnTo>
                <a:lnTo>
                  <a:pt x="25847" y="31477"/>
                </a:lnTo>
                <a:lnTo>
                  <a:pt x="25917" y="31477"/>
                </a:lnTo>
                <a:lnTo>
                  <a:pt x="25987" y="31374"/>
                </a:lnTo>
                <a:lnTo>
                  <a:pt x="26022" y="31270"/>
                </a:lnTo>
                <a:lnTo>
                  <a:pt x="25987" y="31166"/>
                </a:lnTo>
                <a:lnTo>
                  <a:pt x="25847" y="30959"/>
                </a:lnTo>
                <a:lnTo>
                  <a:pt x="25706" y="30855"/>
                </a:lnTo>
                <a:lnTo>
                  <a:pt x="25566" y="30855"/>
                </a:lnTo>
                <a:lnTo>
                  <a:pt x="25425" y="30855"/>
                </a:lnTo>
                <a:lnTo>
                  <a:pt x="25355" y="30959"/>
                </a:lnTo>
                <a:lnTo>
                  <a:pt x="25215" y="30959"/>
                </a:lnTo>
                <a:lnTo>
                  <a:pt x="25109" y="30959"/>
                </a:lnTo>
                <a:lnTo>
                  <a:pt x="25039" y="30855"/>
                </a:lnTo>
                <a:lnTo>
                  <a:pt x="24969" y="30700"/>
                </a:lnTo>
                <a:lnTo>
                  <a:pt x="24828" y="30492"/>
                </a:lnTo>
                <a:lnTo>
                  <a:pt x="24688" y="30388"/>
                </a:lnTo>
                <a:lnTo>
                  <a:pt x="24547" y="30285"/>
                </a:lnTo>
                <a:lnTo>
                  <a:pt x="24407" y="30285"/>
                </a:lnTo>
                <a:lnTo>
                  <a:pt x="24337" y="30388"/>
                </a:lnTo>
                <a:lnTo>
                  <a:pt x="24231" y="30285"/>
                </a:lnTo>
                <a:lnTo>
                  <a:pt x="24091" y="30285"/>
                </a:lnTo>
                <a:lnTo>
                  <a:pt x="23950" y="30077"/>
                </a:lnTo>
                <a:lnTo>
                  <a:pt x="23810" y="29974"/>
                </a:lnTo>
                <a:lnTo>
                  <a:pt x="23669" y="29974"/>
                </a:lnTo>
                <a:lnTo>
                  <a:pt x="23599" y="29974"/>
                </a:lnTo>
                <a:lnTo>
                  <a:pt x="23459" y="30077"/>
                </a:lnTo>
                <a:lnTo>
                  <a:pt x="23424" y="30285"/>
                </a:lnTo>
                <a:lnTo>
                  <a:pt x="23353" y="30492"/>
                </a:lnTo>
                <a:lnTo>
                  <a:pt x="23353" y="30596"/>
                </a:lnTo>
                <a:lnTo>
                  <a:pt x="23213" y="30700"/>
                </a:lnTo>
                <a:lnTo>
                  <a:pt x="23143" y="30700"/>
                </a:lnTo>
                <a:lnTo>
                  <a:pt x="23072" y="30700"/>
                </a:lnTo>
                <a:lnTo>
                  <a:pt x="23002" y="30751"/>
                </a:lnTo>
                <a:lnTo>
                  <a:pt x="23002" y="30855"/>
                </a:lnTo>
                <a:lnTo>
                  <a:pt x="23002" y="30959"/>
                </a:lnTo>
                <a:lnTo>
                  <a:pt x="23002" y="31166"/>
                </a:lnTo>
                <a:lnTo>
                  <a:pt x="23143" y="31477"/>
                </a:lnTo>
                <a:lnTo>
                  <a:pt x="23283" y="31685"/>
                </a:lnTo>
                <a:lnTo>
                  <a:pt x="23424" y="31892"/>
                </a:lnTo>
                <a:lnTo>
                  <a:pt x="23529" y="31944"/>
                </a:lnTo>
                <a:lnTo>
                  <a:pt x="23599" y="32048"/>
                </a:lnTo>
                <a:lnTo>
                  <a:pt x="23599" y="32152"/>
                </a:lnTo>
                <a:lnTo>
                  <a:pt x="23529" y="32255"/>
                </a:lnTo>
                <a:lnTo>
                  <a:pt x="23459" y="32359"/>
                </a:lnTo>
                <a:lnTo>
                  <a:pt x="23459" y="32463"/>
                </a:lnTo>
                <a:lnTo>
                  <a:pt x="23459" y="32566"/>
                </a:lnTo>
                <a:lnTo>
                  <a:pt x="23529" y="32774"/>
                </a:lnTo>
                <a:lnTo>
                  <a:pt x="23599" y="32981"/>
                </a:lnTo>
                <a:lnTo>
                  <a:pt x="23599" y="33085"/>
                </a:lnTo>
                <a:lnTo>
                  <a:pt x="23529" y="33085"/>
                </a:lnTo>
                <a:lnTo>
                  <a:pt x="23283" y="33085"/>
                </a:lnTo>
                <a:lnTo>
                  <a:pt x="22862" y="32981"/>
                </a:lnTo>
                <a:lnTo>
                  <a:pt x="22405" y="32981"/>
                </a:lnTo>
                <a:lnTo>
                  <a:pt x="21773" y="33241"/>
                </a:lnTo>
                <a:lnTo>
                  <a:pt x="21176" y="33759"/>
                </a:lnTo>
                <a:lnTo>
                  <a:pt x="20579" y="34382"/>
                </a:lnTo>
                <a:lnTo>
                  <a:pt x="19982" y="34952"/>
                </a:lnTo>
                <a:lnTo>
                  <a:pt x="19490" y="35159"/>
                </a:lnTo>
                <a:lnTo>
                  <a:pt x="19209" y="35056"/>
                </a:lnTo>
                <a:lnTo>
                  <a:pt x="19034" y="35056"/>
                </a:lnTo>
                <a:lnTo>
                  <a:pt x="18893" y="34952"/>
                </a:lnTo>
                <a:lnTo>
                  <a:pt x="18823" y="34848"/>
                </a:lnTo>
                <a:lnTo>
                  <a:pt x="18823" y="34745"/>
                </a:lnTo>
                <a:lnTo>
                  <a:pt x="18893" y="34641"/>
                </a:lnTo>
                <a:lnTo>
                  <a:pt x="19034" y="34537"/>
                </a:lnTo>
                <a:lnTo>
                  <a:pt x="19174" y="34433"/>
                </a:lnTo>
                <a:lnTo>
                  <a:pt x="19350" y="34382"/>
                </a:lnTo>
                <a:lnTo>
                  <a:pt x="19490" y="34278"/>
                </a:lnTo>
                <a:lnTo>
                  <a:pt x="19561" y="34174"/>
                </a:lnTo>
                <a:lnTo>
                  <a:pt x="19631" y="33967"/>
                </a:lnTo>
                <a:lnTo>
                  <a:pt x="19631" y="33863"/>
                </a:lnTo>
                <a:lnTo>
                  <a:pt x="19561" y="33863"/>
                </a:lnTo>
                <a:lnTo>
                  <a:pt x="19420" y="33759"/>
                </a:lnTo>
                <a:lnTo>
                  <a:pt x="19209" y="33656"/>
                </a:lnTo>
                <a:lnTo>
                  <a:pt x="19174" y="33552"/>
                </a:lnTo>
                <a:lnTo>
                  <a:pt x="19104" y="33344"/>
                </a:lnTo>
                <a:lnTo>
                  <a:pt x="19104" y="33189"/>
                </a:lnTo>
                <a:lnTo>
                  <a:pt x="19209" y="32878"/>
                </a:lnTo>
                <a:lnTo>
                  <a:pt x="19350" y="32463"/>
                </a:lnTo>
                <a:lnTo>
                  <a:pt x="19490" y="32255"/>
                </a:lnTo>
                <a:lnTo>
                  <a:pt x="19490" y="32048"/>
                </a:lnTo>
                <a:lnTo>
                  <a:pt x="19561" y="31892"/>
                </a:lnTo>
                <a:lnTo>
                  <a:pt x="19561" y="31685"/>
                </a:lnTo>
                <a:lnTo>
                  <a:pt x="19561" y="31477"/>
                </a:lnTo>
                <a:lnTo>
                  <a:pt x="19631" y="31374"/>
                </a:lnTo>
                <a:lnTo>
                  <a:pt x="19701" y="31166"/>
                </a:lnTo>
                <a:lnTo>
                  <a:pt x="19841" y="30855"/>
                </a:lnTo>
                <a:lnTo>
                  <a:pt x="20228" y="30492"/>
                </a:lnTo>
                <a:lnTo>
                  <a:pt x="20649" y="30388"/>
                </a:lnTo>
                <a:lnTo>
                  <a:pt x="21035" y="30596"/>
                </a:lnTo>
                <a:lnTo>
                  <a:pt x="21246" y="30700"/>
                </a:lnTo>
                <a:lnTo>
                  <a:pt x="21387" y="30596"/>
                </a:lnTo>
                <a:lnTo>
                  <a:pt x="21457" y="30596"/>
                </a:lnTo>
                <a:lnTo>
                  <a:pt x="21527" y="30492"/>
                </a:lnTo>
                <a:lnTo>
                  <a:pt x="21527" y="30285"/>
                </a:lnTo>
                <a:lnTo>
                  <a:pt x="21457" y="30181"/>
                </a:lnTo>
                <a:lnTo>
                  <a:pt x="21387" y="30077"/>
                </a:lnTo>
                <a:lnTo>
                  <a:pt x="21246" y="29974"/>
                </a:lnTo>
                <a:lnTo>
                  <a:pt x="21035" y="29870"/>
                </a:lnTo>
                <a:lnTo>
                  <a:pt x="20860" y="29870"/>
                </a:lnTo>
                <a:lnTo>
                  <a:pt x="20719" y="29766"/>
                </a:lnTo>
                <a:lnTo>
                  <a:pt x="20649" y="29662"/>
                </a:lnTo>
                <a:lnTo>
                  <a:pt x="20579" y="29559"/>
                </a:lnTo>
                <a:lnTo>
                  <a:pt x="20509" y="29455"/>
                </a:lnTo>
                <a:lnTo>
                  <a:pt x="20509" y="29455"/>
                </a:lnTo>
                <a:lnTo>
                  <a:pt x="20509" y="29403"/>
                </a:lnTo>
                <a:lnTo>
                  <a:pt x="20438" y="29403"/>
                </a:lnTo>
                <a:lnTo>
                  <a:pt x="20298" y="29455"/>
                </a:lnTo>
                <a:lnTo>
                  <a:pt x="20087" y="29662"/>
                </a:lnTo>
                <a:lnTo>
                  <a:pt x="19912" y="29974"/>
                </a:lnTo>
                <a:lnTo>
                  <a:pt x="19701" y="30181"/>
                </a:lnTo>
                <a:lnTo>
                  <a:pt x="19490" y="30388"/>
                </a:lnTo>
                <a:lnTo>
                  <a:pt x="19280" y="30492"/>
                </a:lnTo>
                <a:lnTo>
                  <a:pt x="19174" y="30596"/>
                </a:lnTo>
                <a:lnTo>
                  <a:pt x="19104" y="30700"/>
                </a:lnTo>
                <a:lnTo>
                  <a:pt x="19034" y="30855"/>
                </a:lnTo>
                <a:lnTo>
                  <a:pt x="18964" y="31063"/>
                </a:lnTo>
                <a:lnTo>
                  <a:pt x="18823" y="31270"/>
                </a:lnTo>
                <a:lnTo>
                  <a:pt x="18683" y="31581"/>
                </a:lnTo>
                <a:lnTo>
                  <a:pt x="18542" y="31789"/>
                </a:lnTo>
                <a:lnTo>
                  <a:pt x="18331" y="31944"/>
                </a:lnTo>
                <a:lnTo>
                  <a:pt x="18226" y="32152"/>
                </a:lnTo>
                <a:lnTo>
                  <a:pt x="18086" y="32359"/>
                </a:lnTo>
                <a:lnTo>
                  <a:pt x="17945" y="32566"/>
                </a:lnTo>
                <a:lnTo>
                  <a:pt x="17945" y="32878"/>
                </a:lnTo>
                <a:lnTo>
                  <a:pt x="17875" y="33189"/>
                </a:lnTo>
                <a:lnTo>
                  <a:pt x="17734" y="33448"/>
                </a:lnTo>
                <a:lnTo>
                  <a:pt x="17524" y="33759"/>
                </a:lnTo>
                <a:lnTo>
                  <a:pt x="17348" y="33863"/>
                </a:lnTo>
                <a:lnTo>
                  <a:pt x="17137" y="33863"/>
                </a:lnTo>
                <a:lnTo>
                  <a:pt x="16997" y="33967"/>
                </a:lnTo>
                <a:lnTo>
                  <a:pt x="16856" y="34070"/>
                </a:lnTo>
                <a:lnTo>
                  <a:pt x="16646" y="34174"/>
                </a:lnTo>
                <a:lnTo>
                  <a:pt x="16540" y="34382"/>
                </a:lnTo>
                <a:lnTo>
                  <a:pt x="16330" y="34537"/>
                </a:lnTo>
                <a:lnTo>
                  <a:pt x="16259" y="34848"/>
                </a:lnTo>
                <a:lnTo>
                  <a:pt x="16189" y="34952"/>
                </a:lnTo>
                <a:lnTo>
                  <a:pt x="16189" y="35159"/>
                </a:lnTo>
                <a:lnTo>
                  <a:pt x="16189" y="35263"/>
                </a:lnTo>
                <a:lnTo>
                  <a:pt x="16330" y="35263"/>
                </a:lnTo>
                <a:lnTo>
                  <a:pt x="16470" y="35367"/>
                </a:lnTo>
                <a:lnTo>
                  <a:pt x="16646" y="35471"/>
                </a:lnTo>
                <a:lnTo>
                  <a:pt x="16786" y="35471"/>
                </a:lnTo>
                <a:lnTo>
                  <a:pt x="16997" y="35574"/>
                </a:lnTo>
                <a:lnTo>
                  <a:pt x="17067" y="35678"/>
                </a:lnTo>
                <a:lnTo>
                  <a:pt x="17137" y="35834"/>
                </a:lnTo>
                <a:lnTo>
                  <a:pt x="17067" y="36145"/>
                </a:lnTo>
                <a:lnTo>
                  <a:pt x="16927" y="36352"/>
                </a:lnTo>
                <a:lnTo>
                  <a:pt x="16716" y="36560"/>
                </a:lnTo>
                <a:lnTo>
                  <a:pt x="16540" y="36767"/>
                </a:lnTo>
                <a:lnTo>
                  <a:pt x="16400" y="36767"/>
                </a:lnTo>
                <a:lnTo>
                  <a:pt x="16330" y="36974"/>
                </a:lnTo>
                <a:lnTo>
                  <a:pt x="16330" y="37026"/>
                </a:lnTo>
                <a:lnTo>
                  <a:pt x="16330" y="37337"/>
                </a:lnTo>
                <a:lnTo>
                  <a:pt x="16259" y="37545"/>
                </a:lnTo>
                <a:lnTo>
                  <a:pt x="16259" y="37752"/>
                </a:lnTo>
                <a:lnTo>
                  <a:pt x="16189" y="37856"/>
                </a:lnTo>
                <a:lnTo>
                  <a:pt x="16049" y="37960"/>
                </a:lnTo>
                <a:lnTo>
                  <a:pt x="15908" y="38063"/>
                </a:lnTo>
                <a:lnTo>
                  <a:pt x="15838" y="38063"/>
                </a:lnTo>
                <a:lnTo>
                  <a:pt x="15733" y="38167"/>
                </a:lnTo>
                <a:lnTo>
                  <a:pt x="15662" y="38167"/>
                </a:lnTo>
                <a:lnTo>
                  <a:pt x="15522" y="38167"/>
                </a:lnTo>
                <a:lnTo>
                  <a:pt x="15381" y="38323"/>
                </a:lnTo>
                <a:lnTo>
                  <a:pt x="15171" y="38426"/>
                </a:lnTo>
                <a:lnTo>
                  <a:pt x="14714" y="39049"/>
                </a:lnTo>
                <a:lnTo>
                  <a:pt x="14293" y="39464"/>
                </a:lnTo>
                <a:lnTo>
                  <a:pt x="13906" y="39723"/>
                </a:lnTo>
                <a:lnTo>
                  <a:pt x="13766" y="39723"/>
                </a:lnTo>
                <a:lnTo>
                  <a:pt x="13696" y="39827"/>
                </a:lnTo>
                <a:lnTo>
                  <a:pt x="13625" y="40034"/>
                </a:lnTo>
                <a:lnTo>
                  <a:pt x="13625" y="40242"/>
                </a:lnTo>
                <a:lnTo>
                  <a:pt x="13555" y="40449"/>
                </a:lnTo>
                <a:lnTo>
                  <a:pt x="13485" y="40553"/>
                </a:lnTo>
                <a:lnTo>
                  <a:pt x="13415" y="40656"/>
                </a:lnTo>
                <a:lnTo>
                  <a:pt x="13099" y="40812"/>
                </a:lnTo>
                <a:lnTo>
                  <a:pt x="12537" y="41123"/>
                </a:lnTo>
                <a:lnTo>
                  <a:pt x="12010" y="41642"/>
                </a:lnTo>
                <a:lnTo>
                  <a:pt x="11518" y="42005"/>
                </a:lnTo>
                <a:lnTo>
                  <a:pt x="11273" y="42420"/>
                </a:lnTo>
                <a:lnTo>
                  <a:pt x="11202" y="42627"/>
                </a:lnTo>
                <a:lnTo>
                  <a:pt x="11202" y="42834"/>
                </a:lnTo>
                <a:lnTo>
                  <a:pt x="11132" y="43042"/>
                </a:lnTo>
                <a:lnTo>
                  <a:pt x="11062" y="43146"/>
                </a:lnTo>
                <a:lnTo>
                  <a:pt x="10992" y="43301"/>
                </a:lnTo>
                <a:lnTo>
                  <a:pt x="10781" y="43405"/>
                </a:lnTo>
                <a:lnTo>
                  <a:pt x="10535" y="43509"/>
                </a:lnTo>
                <a:lnTo>
                  <a:pt x="10254" y="43612"/>
                </a:lnTo>
                <a:lnTo>
                  <a:pt x="9973" y="43716"/>
                </a:lnTo>
                <a:lnTo>
                  <a:pt x="9833" y="43923"/>
                </a:lnTo>
                <a:lnTo>
                  <a:pt x="9727" y="44027"/>
                </a:lnTo>
                <a:lnTo>
                  <a:pt x="9587" y="44131"/>
                </a:lnTo>
                <a:lnTo>
                  <a:pt x="9517" y="44131"/>
                </a:lnTo>
                <a:lnTo>
                  <a:pt x="9376" y="44131"/>
                </a:lnTo>
                <a:lnTo>
                  <a:pt x="9165" y="44027"/>
                </a:lnTo>
                <a:lnTo>
                  <a:pt x="8990" y="44027"/>
                </a:lnTo>
                <a:lnTo>
                  <a:pt x="8779" y="44131"/>
                </a:lnTo>
                <a:lnTo>
                  <a:pt x="8639" y="44235"/>
                </a:lnTo>
                <a:lnTo>
                  <a:pt x="8498" y="44442"/>
                </a:lnTo>
                <a:lnTo>
                  <a:pt x="8358" y="44494"/>
                </a:lnTo>
                <a:lnTo>
                  <a:pt x="8217" y="44701"/>
                </a:lnTo>
                <a:lnTo>
                  <a:pt x="8112" y="44805"/>
                </a:lnTo>
                <a:lnTo>
                  <a:pt x="7901" y="44805"/>
                </a:lnTo>
                <a:lnTo>
                  <a:pt x="7761" y="44805"/>
                </a:lnTo>
                <a:lnTo>
                  <a:pt x="7690" y="44701"/>
                </a:lnTo>
                <a:lnTo>
                  <a:pt x="7550" y="44494"/>
                </a:lnTo>
                <a:lnTo>
                  <a:pt x="7410" y="44442"/>
                </a:lnTo>
                <a:lnTo>
                  <a:pt x="7339" y="44442"/>
                </a:lnTo>
                <a:lnTo>
                  <a:pt x="7304" y="44494"/>
                </a:lnTo>
                <a:lnTo>
                  <a:pt x="7234" y="44701"/>
                </a:lnTo>
                <a:lnTo>
                  <a:pt x="7093" y="45116"/>
                </a:lnTo>
                <a:lnTo>
                  <a:pt x="6742" y="45427"/>
                </a:lnTo>
                <a:lnTo>
                  <a:pt x="6426" y="45687"/>
                </a:lnTo>
                <a:lnTo>
                  <a:pt x="6005" y="45894"/>
                </a:lnTo>
                <a:lnTo>
                  <a:pt x="5794" y="45894"/>
                </a:lnTo>
                <a:lnTo>
                  <a:pt x="5864" y="45635"/>
                </a:lnTo>
                <a:lnTo>
                  <a:pt x="6075" y="45116"/>
                </a:lnTo>
                <a:lnTo>
                  <a:pt x="6426" y="44598"/>
                </a:lnTo>
                <a:lnTo>
                  <a:pt x="6672" y="44027"/>
                </a:lnTo>
                <a:lnTo>
                  <a:pt x="6883" y="43716"/>
                </a:lnTo>
                <a:lnTo>
                  <a:pt x="7234" y="43612"/>
                </a:lnTo>
                <a:lnTo>
                  <a:pt x="7620" y="43612"/>
                </a:lnTo>
                <a:lnTo>
                  <a:pt x="8042" y="43716"/>
                </a:lnTo>
                <a:lnTo>
                  <a:pt x="8358" y="43820"/>
                </a:lnTo>
                <a:lnTo>
                  <a:pt x="8498" y="43716"/>
                </a:lnTo>
                <a:lnTo>
                  <a:pt x="8709" y="43301"/>
                </a:lnTo>
                <a:lnTo>
                  <a:pt x="9095" y="42834"/>
                </a:lnTo>
                <a:lnTo>
                  <a:pt x="9587" y="42108"/>
                </a:lnTo>
                <a:lnTo>
                  <a:pt x="10043" y="41642"/>
                </a:lnTo>
                <a:lnTo>
                  <a:pt x="10535" y="41434"/>
                </a:lnTo>
                <a:lnTo>
                  <a:pt x="10992" y="41019"/>
                </a:lnTo>
                <a:lnTo>
                  <a:pt x="11343" y="40449"/>
                </a:lnTo>
                <a:lnTo>
                  <a:pt x="11659" y="39827"/>
                </a:lnTo>
                <a:lnTo>
                  <a:pt x="11940" y="39515"/>
                </a:lnTo>
                <a:lnTo>
                  <a:pt x="12151" y="39256"/>
                </a:lnTo>
                <a:lnTo>
                  <a:pt x="12151" y="38841"/>
                </a:lnTo>
                <a:lnTo>
                  <a:pt x="12080" y="38167"/>
                </a:lnTo>
                <a:lnTo>
                  <a:pt x="12151" y="37441"/>
                </a:lnTo>
                <a:lnTo>
                  <a:pt x="12396" y="36767"/>
                </a:lnTo>
                <a:lnTo>
                  <a:pt x="12467" y="36560"/>
                </a:lnTo>
                <a:lnTo>
                  <a:pt x="12607" y="36352"/>
                </a:lnTo>
                <a:lnTo>
                  <a:pt x="12748" y="36145"/>
                </a:lnTo>
                <a:lnTo>
                  <a:pt x="12818" y="35937"/>
                </a:lnTo>
                <a:lnTo>
                  <a:pt x="12818" y="35834"/>
                </a:lnTo>
                <a:lnTo>
                  <a:pt x="12818" y="35730"/>
                </a:lnTo>
                <a:lnTo>
                  <a:pt x="12818" y="35730"/>
                </a:lnTo>
                <a:lnTo>
                  <a:pt x="12677" y="35730"/>
                </a:lnTo>
                <a:lnTo>
                  <a:pt x="12537" y="35834"/>
                </a:lnTo>
                <a:lnTo>
                  <a:pt x="12361" y="35937"/>
                </a:lnTo>
                <a:lnTo>
                  <a:pt x="11799" y="36248"/>
                </a:lnTo>
                <a:lnTo>
                  <a:pt x="11413" y="36248"/>
                </a:lnTo>
                <a:lnTo>
                  <a:pt x="11202" y="36041"/>
                </a:lnTo>
                <a:lnTo>
                  <a:pt x="11062" y="35730"/>
                </a:lnTo>
                <a:lnTo>
                  <a:pt x="11062" y="35574"/>
                </a:lnTo>
                <a:lnTo>
                  <a:pt x="10992" y="35574"/>
                </a:lnTo>
                <a:lnTo>
                  <a:pt x="10921" y="35574"/>
                </a:lnTo>
                <a:lnTo>
                  <a:pt x="10781" y="35730"/>
                </a:lnTo>
                <a:lnTo>
                  <a:pt x="10711" y="35834"/>
                </a:lnTo>
                <a:lnTo>
                  <a:pt x="10676" y="36145"/>
                </a:lnTo>
                <a:lnTo>
                  <a:pt x="10605" y="36352"/>
                </a:lnTo>
                <a:lnTo>
                  <a:pt x="10605" y="36663"/>
                </a:lnTo>
                <a:lnTo>
                  <a:pt x="10605" y="36871"/>
                </a:lnTo>
                <a:lnTo>
                  <a:pt x="10535" y="37026"/>
                </a:lnTo>
                <a:lnTo>
                  <a:pt x="10465" y="37026"/>
                </a:lnTo>
                <a:lnTo>
                  <a:pt x="10395" y="37026"/>
                </a:lnTo>
                <a:lnTo>
                  <a:pt x="10254" y="36871"/>
                </a:lnTo>
                <a:lnTo>
                  <a:pt x="10043" y="36663"/>
                </a:lnTo>
                <a:lnTo>
                  <a:pt x="9833" y="36248"/>
                </a:lnTo>
                <a:lnTo>
                  <a:pt x="9376" y="35730"/>
                </a:lnTo>
                <a:lnTo>
                  <a:pt x="8849" y="35678"/>
                </a:lnTo>
                <a:lnTo>
                  <a:pt x="8428" y="35730"/>
                </a:lnTo>
                <a:lnTo>
                  <a:pt x="8217" y="36041"/>
                </a:lnTo>
                <a:lnTo>
                  <a:pt x="8042" y="36352"/>
                </a:lnTo>
                <a:lnTo>
                  <a:pt x="7690" y="36560"/>
                </a:lnTo>
                <a:lnTo>
                  <a:pt x="7339" y="36560"/>
                </a:lnTo>
                <a:lnTo>
                  <a:pt x="7023" y="36560"/>
                </a:lnTo>
                <a:lnTo>
                  <a:pt x="6953" y="36352"/>
                </a:lnTo>
                <a:lnTo>
                  <a:pt x="6953" y="35834"/>
                </a:lnTo>
                <a:lnTo>
                  <a:pt x="6883" y="35367"/>
                </a:lnTo>
                <a:lnTo>
                  <a:pt x="6883" y="34952"/>
                </a:lnTo>
                <a:lnTo>
                  <a:pt x="7023" y="34537"/>
                </a:lnTo>
                <a:lnTo>
                  <a:pt x="7164" y="34174"/>
                </a:lnTo>
                <a:lnTo>
                  <a:pt x="7023" y="33656"/>
                </a:lnTo>
                <a:lnTo>
                  <a:pt x="6812" y="33085"/>
                </a:lnTo>
                <a:lnTo>
                  <a:pt x="6532" y="32566"/>
                </a:lnTo>
                <a:lnTo>
                  <a:pt x="6461" y="32566"/>
                </a:lnTo>
                <a:lnTo>
                  <a:pt x="6426" y="32566"/>
                </a:lnTo>
                <a:lnTo>
                  <a:pt x="6426" y="32566"/>
                </a:lnTo>
                <a:lnTo>
                  <a:pt x="6356" y="32774"/>
                </a:lnTo>
                <a:lnTo>
                  <a:pt x="6356" y="32878"/>
                </a:lnTo>
                <a:lnTo>
                  <a:pt x="6286" y="33085"/>
                </a:lnTo>
                <a:lnTo>
                  <a:pt x="6215" y="33189"/>
                </a:lnTo>
                <a:lnTo>
                  <a:pt x="6145" y="33241"/>
                </a:lnTo>
                <a:lnTo>
                  <a:pt x="5935" y="33344"/>
                </a:lnTo>
                <a:lnTo>
                  <a:pt x="5583" y="33448"/>
                </a:lnTo>
                <a:lnTo>
                  <a:pt x="5197" y="33656"/>
                </a:lnTo>
                <a:lnTo>
                  <a:pt x="4846" y="33863"/>
                </a:lnTo>
                <a:lnTo>
                  <a:pt x="4600" y="33656"/>
                </a:lnTo>
                <a:lnTo>
                  <a:pt x="4249" y="33189"/>
                </a:lnTo>
                <a:lnTo>
                  <a:pt x="3898" y="32463"/>
                </a:lnTo>
                <a:lnTo>
                  <a:pt x="3511" y="31892"/>
                </a:lnTo>
                <a:lnTo>
                  <a:pt x="3090" y="31581"/>
                </a:lnTo>
                <a:lnTo>
                  <a:pt x="2985" y="31477"/>
                </a:lnTo>
                <a:lnTo>
                  <a:pt x="3055" y="31063"/>
                </a:lnTo>
                <a:lnTo>
                  <a:pt x="3230" y="30700"/>
                </a:lnTo>
                <a:lnTo>
                  <a:pt x="3301" y="30285"/>
                </a:lnTo>
                <a:lnTo>
                  <a:pt x="3160" y="29974"/>
                </a:lnTo>
                <a:lnTo>
                  <a:pt x="3055" y="29766"/>
                </a:lnTo>
                <a:lnTo>
                  <a:pt x="2914" y="29766"/>
                </a:lnTo>
                <a:lnTo>
                  <a:pt x="2844" y="29766"/>
                </a:lnTo>
                <a:lnTo>
                  <a:pt x="2774" y="29662"/>
                </a:lnTo>
                <a:lnTo>
                  <a:pt x="2704" y="29662"/>
                </a:lnTo>
                <a:lnTo>
                  <a:pt x="2633" y="29662"/>
                </a:lnTo>
                <a:lnTo>
                  <a:pt x="2563" y="29662"/>
                </a:lnTo>
                <a:lnTo>
                  <a:pt x="2493" y="29559"/>
                </a:lnTo>
                <a:lnTo>
                  <a:pt x="2352" y="29455"/>
                </a:lnTo>
                <a:lnTo>
                  <a:pt x="2212" y="29196"/>
                </a:lnTo>
                <a:lnTo>
                  <a:pt x="2107" y="28885"/>
                </a:lnTo>
                <a:lnTo>
                  <a:pt x="1966" y="28573"/>
                </a:lnTo>
                <a:lnTo>
                  <a:pt x="1896" y="28366"/>
                </a:lnTo>
                <a:lnTo>
                  <a:pt x="1896" y="28262"/>
                </a:lnTo>
                <a:lnTo>
                  <a:pt x="1896" y="28210"/>
                </a:lnTo>
                <a:lnTo>
                  <a:pt x="1966" y="28210"/>
                </a:lnTo>
                <a:lnTo>
                  <a:pt x="2036" y="28210"/>
                </a:lnTo>
                <a:lnTo>
                  <a:pt x="2107" y="28107"/>
                </a:lnTo>
                <a:lnTo>
                  <a:pt x="2177" y="28107"/>
                </a:lnTo>
                <a:lnTo>
                  <a:pt x="2282" y="28107"/>
                </a:lnTo>
                <a:lnTo>
                  <a:pt x="2423" y="28003"/>
                </a:lnTo>
                <a:lnTo>
                  <a:pt x="2493" y="27796"/>
                </a:lnTo>
                <a:lnTo>
                  <a:pt x="2563" y="27588"/>
                </a:lnTo>
                <a:lnTo>
                  <a:pt x="2633" y="27381"/>
                </a:lnTo>
                <a:lnTo>
                  <a:pt x="2914" y="26707"/>
                </a:lnTo>
                <a:lnTo>
                  <a:pt x="3160" y="26499"/>
                </a:lnTo>
                <a:lnTo>
                  <a:pt x="3511" y="26395"/>
                </a:lnTo>
                <a:lnTo>
                  <a:pt x="3792" y="26292"/>
                </a:lnTo>
                <a:lnTo>
                  <a:pt x="3863" y="26084"/>
                </a:lnTo>
                <a:lnTo>
                  <a:pt x="3863" y="25669"/>
                </a:lnTo>
                <a:lnTo>
                  <a:pt x="3863" y="25203"/>
                </a:lnTo>
                <a:lnTo>
                  <a:pt x="3863" y="24684"/>
                </a:lnTo>
                <a:lnTo>
                  <a:pt x="4038" y="24425"/>
                </a:lnTo>
                <a:lnTo>
                  <a:pt x="4319" y="24321"/>
                </a:lnTo>
                <a:lnTo>
                  <a:pt x="4741" y="24477"/>
                </a:lnTo>
                <a:lnTo>
                  <a:pt x="5127" y="24788"/>
                </a:lnTo>
                <a:lnTo>
                  <a:pt x="5478" y="25099"/>
                </a:lnTo>
                <a:lnTo>
                  <a:pt x="5794" y="24891"/>
                </a:lnTo>
                <a:lnTo>
                  <a:pt x="5935" y="24684"/>
                </a:lnTo>
                <a:lnTo>
                  <a:pt x="6075" y="24425"/>
                </a:lnTo>
                <a:lnTo>
                  <a:pt x="6145" y="24217"/>
                </a:lnTo>
                <a:lnTo>
                  <a:pt x="6215" y="24010"/>
                </a:lnTo>
                <a:lnTo>
                  <a:pt x="6215" y="23802"/>
                </a:lnTo>
                <a:lnTo>
                  <a:pt x="6286" y="23595"/>
                </a:lnTo>
                <a:lnTo>
                  <a:pt x="6356" y="23491"/>
                </a:lnTo>
                <a:lnTo>
                  <a:pt x="6426" y="23491"/>
                </a:lnTo>
                <a:lnTo>
                  <a:pt x="6812" y="23595"/>
                </a:lnTo>
                <a:lnTo>
                  <a:pt x="7304" y="23595"/>
                </a:lnTo>
                <a:lnTo>
                  <a:pt x="7901" y="23284"/>
                </a:lnTo>
                <a:lnTo>
                  <a:pt x="8147" y="22817"/>
                </a:lnTo>
                <a:lnTo>
                  <a:pt x="8147" y="22091"/>
                </a:lnTo>
                <a:lnTo>
                  <a:pt x="7971" y="21521"/>
                </a:lnTo>
                <a:lnTo>
                  <a:pt x="7761" y="21002"/>
                </a:lnTo>
                <a:lnTo>
                  <a:pt x="7690" y="20898"/>
                </a:lnTo>
                <a:lnTo>
                  <a:pt x="7690" y="20795"/>
                </a:lnTo>
                <a:lnTo>
                  <a:pt x="7761" y="20691"/>
                </a:lnTo>
                <a:lnTo>
                  <a:pt x="7901" y="20639"/>
                </a:lnTo>
                <a:lnTo>
                  <a:pt x="7971" y="20535"/>
                </a:lnTo>
                <a:lnTo>
                  <a:pt x="8112" y="20535"/>
                </a:lnTo>
                <a:lnTo>
                  <a:pt x="8147" y="20432"/>
                </a:lnTo>
                <a:lnTo>
                  <a:pt x="8217" y="20328"/>
                </a:lnTo>
                <a:lnTo>
                  <a:pt x="8217" y="20121"/>
                </a:lnTo>
                <a:lnTo>
                  <a:pt x="8217" y="20017"/>
                </a:lnTo>
                <a:lnTo>
                  <a:pt x="8112" y="19809"/>
                </a:lnTo>
                <a:lnTo>
                  <a:pt x="7690" y="19498"/>
                </a:lnTo>
                <a:lnTo>
                  <a:pt x="7164" y="19706"/>
                </a:lnTo>
                <a:lnTo>
                  <a:pt x="6672" y="20017"/>
                </a:lnTo>
                <a:lnTo>
                  <a:pt x="6286" y="20535"/>
                </a:lnTo>
                <a:lnTo>
                  <a:pt x="6005" y="20898"/>
                </a:lnTo>
                <a:lnTo>
                  <a:pt x="5864" y="21002"/>
                </a:lnTo>
                <a:lnTo>
                  <a:pt x="5724" y="21106"/>
                </a:lnTo>
                <a:lnTo>
                  <a:pt x="5548" y="21002"/>
                </a:lnTo>
                <a:lnTo>
                  <a:pt x="5408" y="20898"/>
                </a:lnTo>
                <a:lnTo>
                  <a:pt x="5267" y="20795"/>
                </a:lnTo>
                <a:lnTo>
                  <a:pt x="5057" y="20691"/>
                </a:lnTo>
                <a:lnTo>
                  <a:pt x="4916" y="20691"/>
                </a:lnTo>
                <a:lnTo>
                  <a:pt x="4600" y="20691"/>
                </a:lnTo>
                <a:lnTo>
                  <a:pt x="4038" y="20795"/>
                </a:lnTo>
                <a:lnTo>
                  <a:pt x="3441" y="20898"/>
                </a:lnTo>
                <a:lnTo>
                  <a:pt x="2914" y="20898"/>
                </a:lnTo>
                <a:lnTo>
                  <a:pt x="2423" y="20691"/>
                </a:lnTo>
                <a:lnTo>
                  <a:pt x="2177" y="20535"/>
                </a:lnTo>
                <a:lnTo>
                  <a:pt x="2036" y="20224"/>
                </a:lnTo>
                <a:lnTo>
                  <a:pt x="1896" y="20017"/>
                </a:lnTo>
                <a:lnTo>
                  <a:pt x="1826" y="19809"/>
                </a:lnTo>
                <a:lnTo>
                  <a:pt x="1755" y="19602"/>
                </a:lnTo>
                <a:lnTo>
                  <a:pt x="1685" y="19498"/>
                </a:lnTo>
                <a:lnTo>
                  <a:pt x="1474" y="19446"/>
                </a:lnTo>
                <a:lnTo>
                  <a:pt x="1404" y="19343"/>
                </a:lnTo>
                <a:lnTo>
                  <a:pt x="1404" y="19239"/>
                </a:lnTo>
                <a:lnTo>
                  <a:pt x="1474" y="19135"/>
                </a:lnTo>
                <a:lnTo>
                  <a:pt x="1545" y="19135"/>
                </a:lnTo>
                <a:lnTo>
                  <a:pt x="1615" y="18928"/>
                </a:lnTo>
                <a:lnTo>
                  <a:pt x="1755" y="18824"/>
                </a:lnTo>
                <a:lnTo>
                  <a:pt x="1826" y="18824"/>
                </a:lnTo>
                <a:lnTo>
                  <a:pt x="1896" y="18720"/>
                </a:lnTo>
                <a:lnTo>
                  <a:pt x="1826" y="18617"/>
                </a:lnTo>
                <a:lnTo>
                  <a:pt x="1685" y="18513"/>
                </a:lnTo>
                <a:lnTo>
                  <a:pt x="1334" y="18409"/>
                </a:lnTo>
                <a:lnTo>
                  <a:pt x="877" y="18305"/>
                </a:lnTo>
                <a:lnTo>
                  <a:pt x="421" y="18150"/>
                </a:lnTo>
                <a:lnTo>
                  <a:pt x="70" y="17839"/>
                </a:lnTo>
                <a:lnTo>
                  <a:pt x="0" y="17528"/>
                </a:lnTo>
                <a:lnTo>
                  <a:pt x="280" y="17216"/>
                </a:lnTo>
                <a:lnTo>
                  <a:pt x="667" y="16853"/>
                </a:lnTo>
                <a:lnTo>
                  <a:pt x="1158" y="16542"/>
                </a:lnTo>
                <a:lnTo>
                  <a:pt x="1615" y="16231"/>
                </a:lnTo>
                <a:lnTo>
                  <a:pt x="1826" y="16024"/>
                </a:lnTo>
                <a:lnTo>
                  <a:pt x="1966" y="16024"/>
                </a:lnTo>
                <a:lnTo>
                  <a:pt x="2177" y="16024"/>
                </a:lnTo>
                <a:lnTo>
                  <a:pt x="2282" y="16127"/>
                </a:lnTo>
                <a:lnTo>
                  <a:pt x="2423" y="16231"/>
                </a:lnTo>
                <a:lnTo>
                  <a:pt x="2493" y="16231"/>
                </a:lnTo>
                <a:lnTo>
                  <a:pt x="2563" y="16231"/>
                </a:lnTo>
                <a:lnTo>
                  <a:pt x="2633" y="16024"/>
                </a:lnTo>
                <a:lnTo>
                  <a:pt x="2633" y="15920"/>
                </a:lnTo>
                <a:lnTo>
                  <a:pt x="2633" y="15713"/>
                </a:lnTo>
                <a:lnTo>
                  <a:pt x="2633" y="15713"/>
                </a:lnTo>
                <a:lnTo>
                  <a:pt x="2633" y="15661"/>
                </a:lnTo>
                <a:lnTo>
                  <a:pt x="2704" y="15557"/>
                </a:lnTo>
                <a:lnTo>
                  <a:pt x="2704" y="15557"/>
                </a:lnTo>
                <a:lnTo>
                  <a:pt x="2774" y="15453"/>
                </a:lnTo>
                <a:lnTo>
                  <a:pt x="2914" y="15350"/>
                </a:lnTo>
                <a:lnTo>
                  <a:pt x="3055" y="15246"/>
                </a:lnTo>
                <a:lnTo>
                  <a:pt x="3301" y="15038"/>
                </a:lnTo>
                <a:lnTo>
                  <a:pt x="3898" y="14624"/>
                </a:lnTo>
                <a:lnTo>
                  <a:pt x="4389" y="14520"/>
                </a:lnTo>
                <a:lnTo>
                  <a:pt x="4670" y="14624"/>
                </a:lnTo>
                <a:lnTo>
                  <a:pt x="4776" y="14935"/>
                </a:lnTo>
                <a:lnTo>
                  <a:pt x="4741" y="15038"/>
                </a:lnTo>
                <a:lnTo>
                  <a:pt x="4741" y="15246"/>
                </a:lnTo>
                <a:lnTo>
                  <a:pt x="4670" y="15453"/>
                </a:lnTo>
                <a:lnTo>
                  <a:pt x="4600" y="15661"/>
                </a:lnTo>
                <a:lnTo>
                  <a:pt x="4600" y="15713"/>
                </a:lnTo>
                <a:lnTo>
                  <a:pt x="4600" y="15920"/>
                </a:lnTo>
                <a:lnTo>
                  <a:pt x="4600" y="16024"/>
                </a:lnTo>
                <a:lnTo>
                  <a:pt x="4670" y="16127"/>
                </a:lnTo>
                <a:lnTo>
                  <a:pt x="4776" y="16127"/>
                </a:lnTo>
                <a:lnTo>
                  <a:pt x="5127" y="16024"/>
                </a:lnTo>
                <a:lnTo>
                  <a:pt x="5583" y="15920"/>
                </a:lnTo>
                <a:lnTo>
                  <a:pt x="6005" y="16024"/>
                </a:lnTo>
                <a:lnTo>
                  <a:pt x="6286" y="16231"/>
                </a:lnTo>
                <a:lnTo>
                  <a:pt x="6426" y="16335"/>
                </a:lnTo>
                <a:lnTo>
                  <a:pt x="6532" y="16439"/>
                </a:lnTo>
                <a:lnTo>
                  <a:pt x="6742" y="16335"/>
                </a:lnTo>
                <a:lnTo>
                  <a:pt x="7023" y="16024"/>
                </a:lnTo>
                <a:lnTo>
                  <a:pt x="7304" y="15713"/>
                </a:lnTo>
                <a:lnTo>
                  <a:pt x="7620" y="15557"/>
                </a:lnTo>
                <a:lnTo>
                  <a:pt x="8042" y="15453"/>
                </a:lnTo>
                <a:lnTo>
                  <a:pt x="8428" y="15453"/>
                </a:lnTo>
                <a:lnTo>
                  <a:pt x="8639" y="15453"/>
                </a:lnTo>
                <a:lnTo>
                  <a:pt x="8709" y="15246"/>
                </a:lnTo>
                <a:lnTo>
                  <a:pt x="8498" y="14935"/>
                </a:lnTo>
                <a:lnTo>
                  <a:pt x="8147" y="14935"/>
                </a:lnTo>
                <a:lnTo>
                  <a:pt x="7831" y="14935"/>
                </a:lnTo>
                <a:lnTo>
                  <a:pt x="7410" y="14831"/>
                </a:lnTo>
                <a:lnTo>
                  <a:pt x="7304" y="14624"/>
                </a:lnTo>
                <a:lnTo>
                  <a:pt x="7304" y="14520"/>
                </a:lnTo>
                <a:lnTo>
                  <a:pt x="7234" y="14364"/>
                </a:lnTo>
                <a:lnTo>
                  <a:pt x="7304" y="14053"/>
                </a:lnTo>
                <a:lnTo>
                  <a:pt x="7304" y="13846"/>
                </a:lnTo>
                <a:lnTo>
                  <a:pt x="7304" y="13638"/>
                </a:lnTo>
                <a:lnTo>
                  <a:pt x="7234" y="13535"/>
                </a:lnTo>
                <a:lnTo>
                  <a:pt x="7164" y="13327"/>
                </a:lnTo>
                <a:lnTo>
                  <a:pt x="7023" y="13327"/>
                </a:lnTo>
                <a:lnTo>
                  <a:pt x="6602" y="13223"/>
                </a:lnTo>
                <a:lnTo>
                  <a:pt x="6145" y="13327"/>
                </a:lnTo>
                <a:lnTo>
                  <a:pt x="5654" y="13431"/>
                </a:lnTo>
                <a:lnTo>
                  <a:pt x="5267" y="13431"/>
                </a:lnTo>
                <a:lnTo>
                  <a:pt x="5057" y="13223"/>
                </a:lnTo>
                <a:lnTo>
                  <a:pt x="4916" y="12757"/>
                </a:lnTo>
                <a:lnTo>
                  <a:pt x="4600" y="12031"/>
                </a:lnTo>
                <a:lnTo>
                  <a:pt x="4179" y="11253"/>
                </a:lnTo>
                <a:lnTo>
                  <a:pt x="3722" y="10682"/>
                </a:lnTo>
                <a:lnTo>
                  <a:pt x="3090" y="10164"/>
                </a:lnTo>
                <a:lnTo>
                  <a:pt x="2212" y="9749"/>
                </a:lnTo>
                <a:lnTo>
                  <a:pt x="1826" y="9386"/>
                </a:lnTo>
                <a:lnTo>
                  <a:pt x="1826" y="8971"/>
                </a:lnTo>
                <a:lnTo>
                  <a:pt x="1826" y="8764"/>
                </a:lnTo>
                <a:lnTo>
                  <a:pt x="1896" y="8556"/>
                </a:lnTo>
                <a:lnTo>
                  <a:pt x="1896" y="8452"/>
                </a:lnTo>
                <a:lnTo>
                  <a:pt x="1896" y="8245"/>
                </a:lnTo>
                <a:lnTo>
                  <a:pt x="1896" y="8089"/>
                </a:lnTo>
                <a:lnTo>
                  <a:pt x="1966" y="7986"/>
                </a:lnTo>
                <a:lnTo>
                  <a:pt x="2036" y="7882"/>
                </a:lnTo>
                <a:lnTo>
                  <a:pt x="2107" y="7882"/>
                </a:lnTo>
                <a:lnTo>
                  <a:pt x="2493" y="7882"/>
                </a:lnTo>
                <a:lnTo>
                  <a:pt x="3090" y="7882"/>
                </a:lnTo>
                <a:lnTo>
                  <a:pt x="3863" y="7778"/>
                </a:lnTo>
                <a:lnTo>
                  <a:pt x="4600" y="7467"/>
                </a:lnTo>
                <a:lnTo>
                  <a:pt x="5127" y="6949"/>
                </a:lnTo>
                <a:lnTo>
                  <a:pt x="5408" y="6378"/>
                </a:lnTo>
                <a:lnTo>
                  <a:pt x="5548" y="5963"/>
                </a:lnTo>
                <a:lnTo>
                  <a:pt x="5548" y="5652"/>
                </a:lnTo>
                <a:lnTo>
                  <a:pt x="5548" y="5393"/>
                </a:lnTo>
                <a:lnTo>
                  <a:pt x="5583" y="5185"/>
                </a:lnTo>
                <a:lnTo>
                  <a:pt x="5794" y="4770"/>
                </a:lnTo>
                <a:lnTo>
                  <a:pt x="6145" y="4407"/>
                </a:lnTo>
                <a:lnTo>
                  <a:pt x="6461" y="3889"/>
                </a:lnTo>
                <a:lnTo>
                  <a:pt x="6742" y="3578"/>
                </a:lnTo>
                <a:lnTo>
                  <a:pt x="7023" y="3370"/>
                </a:lnTo>
                <a:lnTo>
                  <a:pt x="7304" y="3474"/>
                </a:lnTo>
                <a:lnTo>
                  <a:pt x="7831" y="3474"/>
                </a:lnTo>
                <a:lnTo>
                  <a:pt x="8287" y="3267"/>
                </a:lnTo>
                <a:lnTo>
                  <a:pt x="8709" y="3007"/>
                </a:lnTo>
                <a:lnTo>
                  <a:pt x="8849" y="2800"/>
                </a:lnTo>
                <a:lnTo>
                  <a:pt x="8920" y="2800"/>
                </a:lnTo>
                <a:lnTo>
                  <a:pt x="9025" y="2904"/>
                </a:lnTo>
                <a:lnTo>
                  <a:pt x="9095" y="3007"/>
                </a:lnTo>
                <a:lnTo>
                  <a:pt x="9165" y="3111"/>
                </a:lnTo>
                <a:lnTo>
                  <a:pt x="9236" y="3163"/>
                </a:lnTo>
                <a:lnTo>
                  <a:pt x="9376" y="3267"/>
                </a:lnTo>
                <a:lnTo>
                  <a:pt x="9446" y="3267"/>
                </a:lnTo>
                <a:lnTo>
                  <a:pt x="9587" y="3111"/>
                </a:lnTo>
                <a:lnTo>
                  <a:pt x="9657" y="3007"/>
                </a:lnTo>
                <a:lnTo>
                  <a:pt x="9727" y="2800"/>
                </a:lnTo>
                <a:lnTo>
                  <a:pt x="9657" y="2696"/>
                </a:lnTo>
                <a:lnTo>
                  <a:pt x="9587" y="2592"/>
                </a:lnTo>
                <a:lnTo>
                  <a:pt x="9517" y="2489"/>
                </a:lnTo>
                <a:lnTo>
                  <a:pt x="9446" y="2385"/>
                </a:lnTo>
                <a:lnTo>
                  <a:pt x="9376" y="2281"/>
                </a:lnTo>
                <a:lnTo>
                  <a:pt x="9306" y="2178"/>
                </a:lnTo>
                <a:lnTo>
                  <a:pt x="9376" y="1918"/>
                </a:lnTo>
                <a:lnTo>
                  <a:pt x="9657" y="1815"/>
                </a:lnTo>
                <a:lnTo>
                  <a:pt x="10043" y="1711"/>
                </a:lnTo>
                <a:lnTo>
                  <a:pt x="10395" y="1711"/>
                </a:lnTo>
                <a:lnTo>
                  <a:pt x="10851" y="1711"/>
                </a:lnTo>
                <a:lnTo>
                  <a:pt x="11343" y="1711"/>
                </a:lnTo>
                <a:lnTo>
                  <a:pt x="11799" y="1503"/>
                </a:lnTo>
                <a:lnTo>
                  <a:pt x="12291" y="1089"/>
                </a:lnTo>
                <a:lnTo>
                  <a:pt x="12818" y="518"/>
                </a:lnTo>
                <a:lnTo>
                  <a:pt x="13239" y="103"/>
                </a:lnTo>
                <a:lnTo>
                  <a:pt x="1348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2143850" y="4283363"/>
            <a:ext cx="104100" cy="104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3242400" y="3170288"/>
            <a:ext cx="104100" cy="104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5424925" y="3170288"/>
            <a:ext cx="104100" cy="104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8014875" y="3170288"/>
            <a:ext cx="104100" cy="104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858341" y="969547"/>
            <a:ext cx="7333167" cy="111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57200" algn="just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Đề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tài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“</a:t>
            </a:r>
            <a:r>
              <a:rPr lang="en-US" sz="1200" i="1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Xây</a:t>
            </a:r>
            <a:r>
              <a:rPr lang="en-US" sz="1200" i="1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dựng</a:t>
            </a:r>
            <a:r>
              <a:rPr lang="en-US" sz="1200" i="1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ứng</a:t>
            </a:r>
            <a:r>
              <a:rPr lang="en-US" sz="1200" i="1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dụng</a:t>
            </a:r>
            <a:r>
              <a:rPr lang="en-US" sz="1200" i="1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cho</a:t>
            </a:r>
            <a:r>
              <a:rPr lang="en-US" sz="1200" i="1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thuê</a:t>
            </a:r>
            <a:r>
              <a:rPr lang="en-US" sz="1200" i="1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xe</a:t>
            </a:r>
            <a:r>
              <a:rPr lang="en-US" sz="1200" i="1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máy</a:t>
            </a:r>
            <a:r>
              <a:rPr lang="en-US" sz="1200" i="1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xe</a:t>
            </a:r>
            <a:r>
              <a:rPr lang="en-US" sz="1200" i="1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đạp</a:t>
            </a:r>
            <a:r>
              <a:rPr lang="en-US" sz="1200" i="1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”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cần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mở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rộng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và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xem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xét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trên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nhiều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khía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cạnh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hơn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để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phần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mềm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hoàn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thiện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giúp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cho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việc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quản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các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loại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xe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của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cửa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hàng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dễ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dàng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hơn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giảm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bớt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sự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cồng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kềnh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của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sổ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sách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…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Trong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đề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tài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này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chỉ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mới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phân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tích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và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xây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dựng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phần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mềm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đơn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giản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cần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phải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phát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triển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và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làm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rõ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thêm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  <a:endParaRPr lang="en-GB" sz="1200" dirty="0">
              <a:solidFill>
                <a:srgbClr val="566579"/>
              </a:solidFill>
              <a:effectLst/>
              <a:latin typeface="+mj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00"/>
              </a:spcBef>
              <a:buFont typeface="Symbol" panose="05050102010706020507" pitchFamily="18" charset="2"/>
              <a:buChar char=""/>
            </a:pP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Mở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rộng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thêm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ứng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web: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cho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phép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nhập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và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chỉnh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sửa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các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thông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tin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từ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xa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endParaRPr lang="en-GB" sz="1200" dirty="0">
              <a:solidFill>
                <a:srgbClr val="566579"/>
              </a:solidFill>
              <a:effectLst/>
              <a:latin typeface="+mj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Mở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rộng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phần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mềm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chạy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trên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nhiều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nền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tảng</a:t>
            </a:r>
            <a:r>
              <a:rPr lang="en-US" sz="1200" dirty="0">
                <a:solidFill>
                  <a:srgbClr val="566579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rgbClr val="566579"/>
              </a:solidFill>
              <a:effectLst/>
              <a:latin typeface="+mj-lt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2"/>
          <p:cNvSpPr/>
          <p:nvPr/>
        </p:nvSpPr>
        <p:spPr>
          <a:xfrm>
            <a:off x="3742050" y="707769"/>
            <a:ext cx="1659900" cy="1659900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52"/>
          <p:cNvSpPr txBox="1"/>
          <p:nvPr/>
        </p:nvSpPr>
        <p:spPr>
          <a:xfrm>
            <a:off x="2329050" y="2572269"/>
            <a:ext cx="4485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 b="1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Thanks </a:t>
            </a:r>
            <a:r>
              <a:rPr lang="en-GB" sz="335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GB" sz="3350" b="1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Watching</a:t>
            </a:r>
            <a:endParaRPr sz="3350" b="1" dirty="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2" name="Google Shape;892;p52"/>
          <p:cNvSpPr/>
          <p:nvPr/>
        </p:nvSpPr>
        <p:spPr>
          <a:xfrm>
            <a:off x="4027800" y="1134369"/>
            <a:ext cx="1088400" cy="80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7;p30">
            <a:extLst>
              <a:ext uri="{FF2B5EF4-FFF2-40B4-BE49-F238E27FC236}">
                <a16:creationId xmlns:a16="http://schemas.microsoft.com/office/drawing/2014/main" id="{B29DFA0F-64A5-4B11-ABF1-EC252EFDBA39}"/>
              </a:ext>
            </a:extLst>
          </p:cNvPr>
          <p:cNvSpPr txBox="1"/>
          <p:nvPr/>
        </p:nvSpPr>
        <p:spPr>
          <a:xfrm>
            <a:off x="2538871" y="3092283"/>
            <a:ext cx="4565529" cy="149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>
                <a:solidFill>
                  <a:srgbClr val="566579"/>
                </a:solidFill>
              </a:rPr>
              <a:t>Nhóm</a:t>
            </a:r>
            <a:r>
              <a:rPr lang="en-US" b="1" dirty="0">
                <a:solidFill>
                  <a:srgbClr val="566579"/>
                </a:solidFill>
              </a:rPr>
              <a:t>: 05</a:t>
            </a:r>
            <a:endParaRPr lang="en-GB" dirty="0">
              <a:solidFill>
                <a:srgbClr val="566579"/>
              </a:solidFill>
            </a:endParaRPr>
          </a:p>
          <a:p>
            <a:r>
              <a:rPr lang="en-US" sz="1200" b="1" dirty="0" err="1">
                <a:solidFill>
                  <a:srgbClr val="566579"/>
                </a:solidFill>
              </a:rPr>
              <a:t>Sinh</a:t>
            </a:r>
            <a:r>
              <a:rPr lang="en-US" sz="1200" b="1" dirty="0">
                <a:solidFill>
                  <a:srgbClr val="566579"/>
                </a:solidFill>
              </a:rPr>
              <a:t> </a:t>
            </a:r>
            <a:r>
              <a:rPr lang="en-US" sz="1200" b="1" dirty="0" err="1">
                <a:solidFill>
                  <a:srgbClr val="566579"/>
                </a:solidFill>
              </a:rPr>
              <a:t>viên</a:t>
            </a:r>
            <a:r>
              <a:rPr lang="en-US" sz="1200" b="1" dirty="0">
                <a:solidFill>
                  <a:srgbClr val="566579"/>
                </a:solidFill>
              </a:rPr>
              <a:t> </a:t>
            </a:r>
            <a:r>
              <a:rPr lang="en-US" sz="1200" b="1" dirty="0" err="1">
                <a:solidFill>
                  <a:srgbClr val="566579"/>
                </a:solidFill>
              </a:rPr>
              <a:t>thực</a:t>
            </a:r>
            <a:r>
              <a:rPr lang="en-US" sz="1200" b="1" dirty="0">
                <a:solidFill>
                  <a:srgbClr val="566579"/>
                </a:solidFill>
              </a:rPr>
              <a:t> </a:t>
            </a:r>
            <a:r>
              <a:rPr lang="en-US" sz="1200" b="1" dirty="0" err="1">
                <a:solidFill>
                  <a:srgbClr val="566579"/>
                </a:solidFill>
              </a:rPr>
              <a:t>hiện</a:t>
            </a:r>
            <a:r>
              <a:rPr lang="en-US" sz="1200" b="1" dirty="0">
                <a:solidFill>
                  <a:srgbClr val="566579"/>
                </a:solidFill>
              </a:rPr>
              <a:t>:</a:t>
            </a:r>
            <a:endParaRPr lang="en-GB" sz="1200" dirty="0">
              <a:solidFill>
                <a:srgbClr val="566579"/>
              </a:solidFill>
            </a:endParaRPr>
          </a:p>
          <a:p>
            <a:pPr lvl="0"/>
            <a:r>
              <a:rPr lang="en-US" sz="1200" dirty="0" err="1">
                <a:solidFill>
                  <a:srgbClr val="566579"/>
                </a:solidFill>
              </a:rPr>
              <a:t>Trưởng</a:t>
            </a:r>
            <a:r>
              <a:rPr lang="en-US" sz="1200" dirty="0">
                <a:solidFill>
                  <a:srgbClr val="566579"/>
                </a:solidFill>
              </a:rPr>
              <a:t> </a:t>
            </a:r>
            <a:r>
              <a:rPr lang="en-US" sz="1200" dirty="0" err="1">
                <a:solidFill>
                  <a:srgbClr val="566579"/>
                </a:solidFill>
              </a:rPr>
              <a:t>nhóm</a:t>
            </a:r>
            <a:r>
              <a:rPr lang="en-US" sz="1200" dirty="0">
                <a:solidFill>
                  <a:srgbClr val="566579"/>
                </a:solidFill>
              </a:rPr>
              <a:t>: </a:t>
            </a:r>
            <a:r>
              <a:rPr lang="fr-FR" sz="1200" dirty="0" err="1">
                <a:solidFill>
                  <a:srgbClr val="566579"/>
                </a:solidFill>
              </a:rPr>
              <a:t>Nguyễn</a:t>
            </a:r>
            <a:r>
              <a:rPr lang="fr-FR" sz="1200" dirty="0">
                <a:solidFill>
                  <a:srgbClr val="566579"/>
                </a:solidFill>
              </a:rPr>
              <a:t> </a:t>
            </a:r>
            <a:r>
              <a:rPr lang="fr-FR" sz="1200" dirty="0" err="1">
                <a:solidFill>
                  <a:srgbClr val="566579"/>
                </a:solidFill>
              </a:rPr>
              <a:t>Bá</a:t>
            </a:r>
            <a:r>
              <a:rPr lang="fr-FR" sz="1200" dirty="0">
                <a:solidFill>
                  <a:srgbClr val="566579"/>
                </a:solidFill>
              </a:rPr>
              <a:t> </a:t>
            </a:r>
            <a:r>
              <a:rPr lang="fr-FR" sz="1200" dirty="0" err="1">
                <a:solidFill>
                  <a:srgbClr val="566579"/>
                </a:solidFill>
              </a:rPr>
              <a:t>Trường</a:t>
            </a:r>
            <a:r>
              <a:rPr lang="fr-FR" sz="1200" dirty="0">
                <a:solidFill>
                  <a:srgbClr val="566579"/>
                </a:solidFill>
              </a:rPr>
              <a:t>	</a:t>
            </a:r>
            <a:r>
              <a:rPr lang="fr-FR" sz="1200" dirty="0" err="1">
                <a:solidFill>
                  <a:srgbClr val="566579"/>
                </a:solidFill>
              </a:rPr>
              <a:t>Lớp</a:t>
            </a:r>
            <a:r>
              <a:rPr lang="fr-FR" sz="1200" dirty="0">
                <a:solidFill>
                  <a:srgbClr val="566579"/>
                </a:solidFill>
              </a:rPr>
              <a:t>: 45K21.2</a:t>
            </a:r>
            <a:endParaRPr lang="en-GB" sz="1200" dirty="0">
              <a:solidFill>
                <a:srgbClr val="566579"/>
              </a:solidFill>
            </a:endParaRPr>
          </a:p>
          <a:p>
            <a:pPr lvl="0"/>
            <a:r>
              <a:rPr lang="fr-FR" sz="1200" dirty="0" err="1">
                <a:solidFill>
                  <a:srgbClr val="566579"/>
                </a:solidFill>
              </a:rPr>
              <a:t>Thành</a:t>
            </a:r>
            <a:r>
              <a:rPr lang="fr-FR" sz="1200" dirty="0">
                <a:solidFill>
                  <a:srgbClr val="566579"/>
                </a:solidFill>
              </a:rPr>
              <a:t> </a:t>
            </a:r>
            <a:r>
              <a:rPr lang="fr-FR" sz="1200" dirty="0" err="1">
                <a:solidFill>
                  <a:srgbClr val="566579"/>
                </a:solidFill>
              </a:rPr>
              <a:t>viên</a:t>
            </a:r>
            <a:r>
              <a:rPr lang="fr-FR" sz="1200" dirty="0">
                <a:solidFill>
                  <a:srgbClr val="566579"/>
                </a:solidFill>
              </a:rPr>
              <a:t>: </a:t>
            </a:r>
            <a:r>
              <a:rPr lang="fr-FR" sz="1200" dirty="0" err="1">
                <a:solidFill>
                  <a:srgbClr val="566579"/>
                </a:solidFill>
              </a:rPr>
              <a:t>Lê</a:t>
            </a:r>
            <a:r>
              <a:rPr lang="fr-FR" sz="1200" dirty="0">
                <a:solidFill>
                  <a:srgbClr val="566579"/>
                </a:solidFill>
              </a:rPr>
              <a:t> </a:t>
            </a:r>
            <a:r>
              <a:rPr lang="fr-FR" sz="1200" dirty="0" err="1">
                <a:solidFill>
                  <a:srgbClr val="566579"/>
                </a:solidFill>
              </a:rPr>
              <a:t>Thị</a:t>
            </a:r>
            <a:r>
              <a:rPr lang="fr-FR" sz="1200" dirty="0">
                <a:solidFill>
                  <a:srgbClr val="566579"/>
                </a:solidFill>
              </a:rPr>
              <a:t> </a:t>
            </a:r>
            <a:r>
              <a:rPr lang="fr-FR" sz="1200" dirty="0" err="1">
                <a:solidFill>
                  <a:srgbClr val="566579"/>
                </a:solidFill>
              </a:rPr>
              <a:t>Diệu</a:t>
            </a:r>
            <a:r>
              <a:rPr lang="fr-FR" sz="1200" dirty="0">
                <a:solidFill>
                  <a:srgbClr val="566579"/>
                </a:solidFill>
              </a:rPr>
              <a:t> </a:t>
            </a:r>
            <a:r>
              <a:rPr lang="fr-FR" sz="1200" dirty="0" err="1">
                <a:solidFill>
                  <a:srgbClr val="566579"/>
                </a:solidFill>
              </a:rPr>
              <a:t>Hoài</a:t>
            </a:r>
            <a:r>
              <a:rPr lang="fr-FR" sz="1200" dirty="0">
                <a:solidFill>
                  <a:srgbClr val="566579"/>
                </a:solidFill>
              </a:rPr>
              <a:t>	</a:t>
            </a:r>
            <a:r>
              <a:rPr lang="fr-FR" sz="1200" dirty="0" err="1">
                <a:solidFill>
                  <a:srgbClr val="566579"/>
                </a:solidFill>
              </a:rPr>
              <a:t>Lớp</a:t>
            </a:r>
            <a:r>
              <a:rPr lang="fr-FR" sz="1200" dirty="0">
                <a:solidFill>
                  <a:srgbClr val="566579"/>
                </a:solidFill>
              </a:rPr>
              <a:t>: 45K21.2</a:t>
            </a:r>
            <a:endParaRPr lang="en-GB" sz="1200" dirty="0">
              <a:solidFill>
                <a:srgbClr val="566579"/>
              </a:solidFill>
            </a:endParaRPr>
          </a:p>
          <a:p>
            <a:pPr lvl="0"/>
            <a:r>
              <a:rPr lang="fr-FR" sz="1200" dirty="0" err="1">
                <a:solidFill>
                  <a:srgbClr val="566579"/>
                </a:solidFill>
              </a:rPr>
              <a:t>Thành</a:t>
            </a:r>
            <a:r>
              <a:rPr lang="fr-FR" sz="1200" dirty="0">
                <a:solidFill>
                  <a:srgbClr val="566579"/>
                </a:solidFill>
              </a:rPr>
              <a:t> </a:t>
            </a:r>
            <a:r>
              <a:rPr lang="fr-FR" sz="1200" dirty="0" err="1">
                <a:solidFill>
                  <a:srgbClr val="566579"/>
                </a:solidFill>
              </a:rPr>
              <a:t>viên</a:t>
            </a:r>
            <a:r>
              <a:rPr lang="fr-FR" sz="1200" dirty="0">
                <a:solidFill>
                  <a:srgbClr val="566579"/>
                </a:solidFill>
              </a:rPr>
              <a:t>: </a:t>
            </a:r>
            <a:r>
              <a:rPr lang="fr-FR" sz="1200" dirty="0" err="1">
                <a:solidFill>
                  <a:srgbClr val="566579"/>
                </a:solidFill>
              </a:rPr>
              <a:t>Trần</a:t>
            </a:r>
            <a:r>
              <a:rPr lang="fr-FR" sz="1200" dirty="0">
                <a:solidFill>
                  <a:srgbClr val="566579"/>
                </a:solidFill>
              </a:rPr>
              <a:t> </a:t>
            </a:r>
            <a:r>
              <a:rPr lang="fr-FR" sz="1200" dirty="0" err="1">
                <a:solidFill>
                  <a:srgbClr val="566579"/>
                </a:solidFill>
              </a:rPr>
              <a:t>Ngọc</a:t>
            </a:r>
            <a:r>
              <a:rPr lang="fr-FR" sz="1200" dirty="0">
                <a:solidFill>
                  <a:srgbClr val="566579"/>
                </a:solidFill>
              </a:rPr>
              <a:t> Trinh	</a:t>
            </a:r>
            <a:r>
              <a:rPr lang="fr-FR" sz="1200" dirty="0" err="1">
                <a:solidFill>
                  <a:srgbClr val="566579"/>
                </a:solidFill>
              </a:rPr>
              <a:t>Lớp</a:t>
            </a:r>
            <a:r>
              <a:rPr lang="fr-FR" sz="1200" dirty="0">
                <a:solidFill>
                  <a:srgbClr val="566579"/>
                </a:solidFill>
              </a:rPr>
              <a:t>: 45K21.1</a:t>
            </a:r>
            <a:endParaRPr lang="en-GB" sz="1200" dirty="0">
              <a:solidFill>
                <a:srgbClr val="566579"/>
              </a:solidFill>
            </a:endParaRPr>
          </a:p>
          <a:p>
            <a:pPr lvl="0"/>
            <a:r>
              <a:rPr lang="fr-FR" sz="1200" dirty="0" err="1">
                <a:solidFill>
                  <a:srgbClr val="566579"/>
                </a:solidFill>
              </a:rPr>
              <a:t>Thành</a:t>
            </a:r>
            <a:r>
              <a:rPr lang="fr-FR" sz="1200" dirty="0">
                <a:solidFill>
                  <a:srgbClr val="566579"/>
                </a:solidFill>
              </a:rPr>
              <a:t> </a:t>
            </a:r>
            <a:r>
              <a:rPr lang="fr-FR" sz="1200" dirty="0" err="1">
                <a:solidFill>
                  <a:srgbClr val="566579"/>
                </a:solidFill>
              </a:rPr>
              <a:t>viên</a:t>
            </a:r>
            <a:r>
              <a:rPr lang="fr-FR" sz="1200" dirty="0">
                <a:solidFill>
                  <a:srgbClr val="566579"/>
                </a:solidFill>
              </a:rPr>
              <a:t>: </a:t>
            </a:r>
            <a:r>
              <a:rPr lang="fr-FR" sz="1200" dirty="0" err="1">
                <a:solidFill>
                  <a:srgbClr val="566579"/>
                </a:solidFill>
              </a:rPr>
              <a:t>Trần</a:t>
            </a:r>
            <a:r>
              <a:rPr lang="fr-FR" sz="1200" dirty="0">
                <a:solidFill>
                  <a:srgbClr val="566579"/>
                </a:solidFill>
              </a:rPr>
              <a:t> </a:t>
            </a:r>
            <a:r>
              <a:rPr lang="en-US" sz="1200" dirty="0" err="1">
                <a:solidFill>
                  <a:srgbClr val="566579"/>
                </a:solidFill>
              </a:rPr>
              <a:t>Võ</a:t>
            </a:r>
            <a:r>
              <a:rPr lang="en-US" sz="1200" dirty="0">
                <a:solidFill>
                  <a:srgbClr val="566579"/>
                </a:solidFill>
              </a:rPr>
              <a:t> </a:t>
            </a:r>
            <a:r>
              <a:rPr lang="en-US" sz="1200" dirty="0" err="1">
                <a:solidFill>
                  <a:srgbClr val="566579"/>
                </a:solidFill>
              </a:rPr>
              <a:t>Thị</a:t>
            </a:r>
            <a:r>
              <a:rPr lang="en-US" sz="1200" dirty="0">
                <a:solidFill>
                  <a:srgbClr val="566579"/>
                </a:solidFill>
              </a:rPr>
              <a:t> </a:t>
            </a:r>
            <a:r>
              <a:rPr lang="en-US" sz="1200" dirty="0" err="1">
                <a:solidFill>
                  <a:srgbClr val="566579"/>
                </a:solidFill>
              </a:rPr>
              <a:t>Thủy</a:t>
            </a:r>
            <a:r>
              <a:rPr lang="en-US" sz="1200" dirty="0">
                <a:solidFill>
                  <a:srgbClr val="566579"/>
                </a:solidFill>
              </a:rPr>
              <a:t> </a:t>
            </a:r>
            <a:r>
              <a:rPr lang="en-US" sz="1200" dirty="0" err="1">
                <a:solidFill>
                  <a:srgbClr val="566579"/>
                </a:solidFill>
              </a:rPr>
              <a:t>Tiên</a:t>
            </a:r>
            <a:r>
              <a:rPr lang="en-US" sz="1200" dirty="0">
                <a:solidFill>
                  <a:srgbClr val="566579"/>
                </a:solidFill>
              </a:rPr>
              <a:t>	</a:t>
            </a:r>
            <a:r>
              <a:rPr lang="en-US" sz="1200" dirty="0" err="1">
                <a:solidFill>
                  <a:srgbClr val="566579"/>
                </a:solidFill>
              </a:rPr>
              <a:t>Lớp</a:t>
            </a:r>
            <a:r>
              <a:rPr lang="en-US" sz="1200" dirty="0">
                <a:solidFill>
                  <a:srgbClr val="566579"/>
                </a:solidFill>
              </a:rPr>
              <a:t>: 45K21.1</a:t>
            </a:r>
            <a:endParaRPr lang="en-GB" sz="1200" dirty="0">
              <a:solidFill>
                <a:srgbClr val="566579"/>
              </a:solidFill>
            </a:endParaRPr>
          </a:p>
          <a:p>
            <a:r>
              <a:rPr lang="fr-FR" sz="1200" b="1" dirty="0" err="1">
                <a:solidFill>
                  <a:srgbClr val="566579"/>
                </a:solidFill>
              </a:rPr>
              <a:t>Giảng</a:t>
            </a:r>
            <a:r>
              <a:rPr lang="fr-FR" sz="1200" b="1" dirty="0">
                <a:solidFill>
                  <a:srgbClr val="566579"/>
                </a:solidFill>
              </a:rPr>
              <a:t> </a:t>
            </a:r>
            <a:r>
              <a:rPr lang="fr-FR" sz="1200" b="1" dirty="0" err="1">
                <a:solidFill>
                  <a:srgbClr val="566579"/>
                </a:solidFill>
              </a:rPr>
              <a:t>viên</a:t>
            </a:r>
            <a:r>
              <a:rPr lang="fr-FR" sz="1200" b="1" dirty="0">
                <a:solidFill>
                  <a:srgbClr val="566579"/>
                </a:solidFill>
              </a:rPr>
              <a:t> </a:t>
            </a:r>
            <a:r>
              <a:rPr lang="fr-FR" sz="1200" b="1" dirty="0" err="1">
                <a:solidFill>
                  <a:srgbClr val="566579"/>
                </a:solidFill>
              </a:rPr>
              <a:t>hướng</a:t>
            </a:r>
            <a:r>
              <a:rPr lang="fr-FR" sz="1200" b="1" dirty="0">
                <a:solidFill>
                  <a:srgbClr val="566579"/>
                </a:solidFill>
              </a:rPr>
              <a:t> </a:t>
            </a:r>
            <a:r>
              <a:rPr lang="fr-FR" sz="1200" b="1" dirty="0" err="1">
                <a:solidFill>
                  <a:srgbClr val="566579"/>
                </a:solidFill>
              </a:rPr>
              <a:t>dẫn</a:t>
            </a:r>
            <a:r>
              <a:rPr lang="fr-FR" sz="1200" b="1" dirty="0">
                <a:solidFill>
                  <a:srgbClr val="566579"/>
                </a:solidFill>
              </a:rPr>
              <a:t>: </a:t>
            </a:r>
            <a:r>
              <a:rPr lang="fr-FR" sz="1200" dirty="0">
                <a:solidFill>
                  <a:srgbClr val="566579"/>
                </a:solidFill>
              </a:rPr>
              <a:t>Cao </a:t>
            </a:r>
            <a:r>
              <a:rPr lang="fr-FR" sz="1200" dirty="0" err="1">
                <a:solidFill>
                  <a:srgbClr val="566579"/>
                </a:solidFill>
              </a:rPr>
              <a:t>Thị</a:t>
            </a:r>
            <a:r>
              <a:rPr lang="fr-FR" sz="1200" dirty="0">
                <a:solidFill>
                  <a:srgbClr val="566579"/>
                </a:solidFill>
              </a:rPr>
              <a:t> </a:t>
            </a:r>
            <a:r>
              <a:rPr lang="fr-FR" sz="1200" dirty="0" err="1">
                <a:solidFill>
                  <a:srgbClr val="566579"/>
                </a:solidFill>
              </a:rPr>
              <a:t>Nhâm</a:t>
            </a:r>
            <a:endParaRPr lang="en-GB" sz="1200" dirty="0">
              <a:solidFill>
                <a:srgbClr val="56657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703782" y="753379"/>
            <a:ext cx="56256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 b="1" dirty="0">
                <a:solidFill>
                  <a:srgbClr val="FFFFFF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NỘI DUNG</a:t>
            </a:r>
            <a:endParaRPr sz="3350" b="1" dirty="0">
              <a:solidFill>
                <a:srgbClr val="FFFFFF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3002013" y="2056227"/>
            <a:ext cx="942600" cy="942600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829971" y="2056227"/>
            <a:ext cx="942600" cy="942600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5379605" y="2056227"/>
            <a:ext cx="942600" cy="942600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2175971" y="2399715"/>
            <a:ext cx="314100" cy="255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4508683" y="2399715"/>
            <a:ext cx="314100" cy="255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5708133" y="2384053"/>
            <a:ext cx="285543" cy="286947"/>
            <a:chOff x="1443038" y="4081463"/>
            <a:chExt cx="3911550" cy="3930787"/>
          </a:xfrm>
        </p:grpSpPr>
        <p:sp>
          <p:nvSpPr>
            <p:cNvPr id="282" name="Google Shape;282;p34"/>
            <p:cNvSpPr/>
            <p:nvPr/>
          </p:nvSpPr>
          <p:spPr>
            <a:xfrm>
              <a:off x="1443038" y="4476750"/>
              <a:ext cx="3532200" cy="353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99" y="0"/>
                  </a:moveTo>
                  <a:lnTo>
                    <a:pt x="63694" y="134"/>
                  </a:lnTo>
                  <a:lnTo>
                    <a:pt x="67334" y="458"/>
                  </a:lnTo>
                  <a:lnTo>
                    <a:pt x="70894" y="969"/>
                  </a:lnTo>
                  <a:lnTo>
                    <a:pt x="74400" y="1751"/>
                  </a:lnTo>
                  <a:lnTo>
                    <a:pt x="77824" y="2721"/>
                  </a:lnTo>
                  <a:lnTo>
                    <a:pt x="81168" y="3852"/>
                  </a:lnTo>
                  <a:lnTo>
                    <a:pt x="84404" y="5199"/>
                  </a:lnTo>
                  <a:lnTo>
                    <a:pt x="87559" y="6708"/>
                  </a:lnTo>
                  <a:lnTo>
                    <a:pt x="87478" y="7759"/>
                  </a:lnTo>
                  <a:lnTo>
                    <a:pt x="87532" y="8810"/>
                  </a:lnTo>
                  <a:lnTo>
                    <a:pt x="88206" y="17566"/>
                  </a:lnTo>
                  <a:lnTo>
                    <a:pt x="83217" y="22496"/>
                  </a:lnTo>
                  <a:lnTo>
                    <a:pt x="80629" y="21041"/>
                  </a:lnTo>
                  <a:lnTo>
                    <a:pt x="77959" y="19694"/>
                  </a:lnTo>
                  <a:lnTo>
                    <a:pt x="75155" y="18563"/>
                  </a:lnTo>
                  <a:lnTo>
                    <a:pt x="72269" y="17647"/>
                  </a:lnTo>
                  <a:lnTo>
                    <a:pt x="69330" y="16919"/>
                  </a:lnTo>
                  <a:lnTo>
                    <a:pt x="66283" y="16353"/>
                  </a:lnTo>
                  <a:lnTo>
                    <a:pt x="63155" y="16003"/>
                  </a:lnTo>
                  <a:lnTo>
                    <a:pt x="59999" y="15895"/>
                  </a:lnTo>
                  <a:lnTo>
                    <a:pt x="56710" y="16003"/>
                  </a:lnTo>
                  <a:lnTo>
                    <a:pt x="53474" y="16380"/>
                  </a:lnTo>
                  <a:lnTo>
                    <a:pt x="50346" y="16946"/>
                  </a:lnTo>
                  <a:lnTo>
                    <a:pt x="47271" y="17754"/>
                  </a:lnTo>
                  <a:lnTo>
                    <a:pt x="44278" y="18778"/>
                  </a:lnTo>
                  <a:lnTo>
                    <a:pt x="41393" y="19991"/>
                  </a:lnTo>
                  <a:lnTo>
                    <a:pt x="38642" y="21418"/>
                  </a:lnTo>
                  <a:lnTo>
                    <a:pt x="36000" y="23035"/>
                  </a:lnTo>
                  <a:lnTo>
                    <a:pt x="33438" y="24759"/>
                  </a:lnTo>
                  <a:lnTo>
                    <a:pt x="31065" y="26726"/>
                  </a:lnTo>
                  <a:lnTo>
                    <a:pt x="28826" y="28828"/>
                  </a:lnTo>
                  <a:lnTo>
                    <a:pt x="26723" y="31064"/>
                  </a:lnTo>
                  <a:lnTo>
                    <a:pt x="24782" y="33488"/>
                  </a:lnTo>
                  <a:lnTo>
                    <a:pt x="22975" y="35994"/>
                  </a:lnTo>
                  <a:lnTo>
                    <a:pt x="21411" y="38634"/>
                  </a:lnTo>
                  <a:lnTo>
                    <a:pt x="19982" y="41436"/>
                  </a:lnTo>
                  <a:lnTo>
                    <a:pt x="18768" y="44292"/>
                  </a:lnTo>
                  <a:lnTo>
                    <a:pt x="17743" y="47256"/>
                  </a:lnTo>
                  <a:lnTo>
                    <a:pt x="16934" y="50327"/>
                  </a:lnTo>
                  <a:lnTo>
                    <a:pt x="16368" y="53506"/>
                  </a:lnTo>
                  <a:lnTo>
                    <a:pt x="16017" y="56713"/>
                  </a:lnTo>
                  <a:lnTo>
                    <a:pt x="15883" y="59973"/>
                  </a:lnTo>
                  <a:lnTo>
                    <a:pt x="16017" y="63313"/>
                  </a:lnTo>
                  <a:lnTo>
                    <a:pt x="16368" y="66519"/>
                  </a:lnTo>
                  <a:lnTo>
                    <a:pt x="16934" y="69672"/>
                  </a:lnTo>
                  <a:lnTo>
                    <a:pt x="17743" y="72743"/>
                  </a:lnTo>
                  <a:lnTo>
                    <a:pt x="18768" y="75707"/>
                  </a:lnTo>
                  <a:lnTo>
                    <a:pt x="19982" y="78590"/>
                  </a:lnTo>
                  <a:lnTo>
                    <a:pt x="21411" y="81338"/>
                  </a:lnTo>
                  <a:lnTo>
                    <a:pt x="22975" y="84005"/>
                  </a:lnTo>
                  <a:lnTo>
                    <a:pt x="24782" y="86537"/>
                  </a:lnTo>
                  <a:lnTo>
                    <a:pt x="26723" y="88908"/>
                  </a:lnTo>
                  <a:lnTo>
                    <a:pt x="28826" y="91198"/>
                  </a:lnTo>
                  <a:lnTo>
                    <a:pt x="31065" y="93300"/>
                  </a:lnTo>
                  <a:lnTo>
                    <a:pt x="33492" y="95186"/>
                  </a:lnTo>
                  <a:lnTo>
                    <a:pt x="36000" y="96991"/>
                  </a:lnTo>
                  <a:lnTo>
                    <a:pt x="38642" y="98607"/>
                  </a:lnTo>
                  <a:lnTo>
                    <a:pt x="41420" y="99982"/>
                  </a:lnTo>
                  <a:lnTo>
                    <a:pt x="44305" y="101194"/>
                  </a:lnTo>
                  <a:lnTo>
                    <a:pt x="47271" y="102218"/>
                  </a:lnTo>
                  <a:lnTo>
                    <a:pt x="50346" y="103026"/>
                  </a:lnTo>
                  <a:lnTo>
                    <a:pt x="53501" y="103619"/>
                  </a:lnTo>
                  <a:lnTo>
                    <a:pt x="56710" y="103996"/>
                  </a:lnTo>
                  <a:lnTo>
                    <a:pt x="59999" y="104077"/>
                  </a:lnTo>
                  <a:lnTo>
                    <a:pt x="63316" y="103996"/>
                  </a:lnTo>
                  <a:lnTo>
                    <a:pt x="66525" y="103619"/>
                  </a:lnTo>
                  <a:lnTo>
                    <a:pt x="69680" y="103026"/>
                  </a:lnTo>
                  <a:lnTo>
                    <a:pt x="72782" y="102218"/>
                  </a:lnTo>
                  <a:lnTo>
                    <a:pt x="75721" y="101194"/>
                  </a:lnTo>
                  <a:lnTo>
                    <a:pt x="78606" y="99982"/>
                  </a:lnTo>
                  <a:lnTo>
                    <a:pt x="81411" y="98607"/>
                  </a:lnTo>
                  <a:lnTo>
                    <a:pt x="84026" y="96991"/>
                  </a:lnTo>
                  <a:lnTo>
                    <a:pt x="86561" y="95186"/>
                  </a:lnTo>
                  <a:lnTo>
                    <a:pt x="88934" y="93300"/>
                  </a:lnTo>
                  <a:lnTo>
                    <a:pt x="91226" y="91198"/>
                  </a:lnTo>
                  <a:lnTo>
                    <a:pt x="93330" y="88908"/>
                  </a:lnTo>
                  <a:lnTo>
                    <a:pt x="95271" y="86537"/>
                  </a:lnTo>
                  <a:lnTo>
                    <a:pt x="97024" y="84005"/>
                  </a:lnTo>
                  <a:lnTo>
                    <a:pt x="98642" y="81338"/>
                  </a:lnTo>
                  <a:lnTo>
                    <a:pt x="100017" y="78590"/>
                  </a:lnTo>
                  <a:lnTo>
                    <a:pt x="101231" y="75707"/>
                  </a:lnTo>
                  <a:lnTo>
                    <a:pt x="102283" y="72743"/>
                  </a:lnTo>
                  <a:lnTo>
                    <a:pt x="103065" y="69672"/>
                  </a:lnTo>
                  <a:lnTo>
                    <a:pt x="103658" y="66519"/>
                  </a:lnTo>
                  <a:lnTo>
                    <a:pt x="104035" y="63313"/>
                  </a:lnTo>
                  <a:lnTo>
                    <a:pt x="104143" y="59973"/>
                  </a:lnTo>
                  <a:lnTo>
                    <a:pt x="104035" y="56820"/>
                  </a:lnTo>
                  <a:lnTo>
                    <a:pt x="103712" y="53749"/>
                  </a:lnTo>
                  <a:lnTo>
                    <a:pt x="103146" y="50704"/>
                  </a:lnTo>
                  <a:lnTo>
                    <a:pt x="102391" y="47741"/>
                  </a:lnTo>
                  <a:lnTo>
                    <a:pt x="101474" y="44831"/>
                  </a:lnTo>
                  <a:lnTo>
                    <a:pt x="100341" y="42083"/>
                  </a:lnTo>
                  <a:lnTo>
                    <a:pt x="98993" y="39362"/>
                  </a:lnTo>
                  <a:lnTo>
                    <a:pt x="97537" y="36775"/>
                  </a:lnTo>
                  <a:lnTo>
                    <a:pt x="103011" y="31306"/>
                  </a:lnTo>
                  <a:lnTo>
                    <a:pt x="110642" y="31872"/>
                  </a:lnTo>
                  <a:lnTo>
                    <a:pt x="111532" y="31899"/>
                  </a:lnTo>
                  <a:lnTo>
                    <a:pt x="112260" y="31899"/>
                  </a:lnTo>
                  <a:lnTo>
                    <a:pt x="112988" y="31818"/>
                  </a:lnTo>
                  <a:lnTo>
                    <a:pt x="114606" y="35024"/>
                  </a:lnTo>
                  <a:lnTo>
                    <a:pt x="115982" y="38338"/>
                  </a:lnTo>
                  <a:lnTo>
                    <a:pt x="117195" y="41760"/>
                  </a:lnTo>
                  <a:lnTo>
                    <a:pt x="118166" y="45235"/>
                  </a:lnTo>
                  <a:lnTo>
                    <a:pt x="118975" y="48792"/>
                  </a:lnTo>
                  <a:lnTo>
                    <a:pt x="119541" y="52483"/>
                  </a:lnTo>
                  <a:lnTo>
                    <a:pt x="119919" y="56228"/>
                  </a:lnTo>
                  <a:lnTo>
                    <a:pt x="119999" y="59973"/>
                  </a:lnTo>
                  <a:lnTo>
                    <a:pt x="119865" y="63960"/>
                  </a:lnTo>
                  <a:lnTo>
                    <a:pt x="119514" y="67813"/>
                  </a:lnTo>
                  <a:lnTo>
                    <a:pt x="118894" y="71612"/>
                  </a:lnTo>
                  <a:lnTo>
                    <a:pt x="118058" y="75330"/>
                  </a:lnTo>
                  <a:lnTo>
                    <a:pt x="116952" y="78940"/>
                  </a:lnTo>
                  <a:lnTo>
                    <a:pt x="115658" y="82469"/>
                  </a:lnTo>
                  <a:lnTo>
                    <a:pt x="114148" y="85918"/>
                  </a:lnTo>
                  <a:lnTo>
                    <a:pt x="112449" y="89205"/>
                  </a:lnTo>
                  <a:lnTo>
                    <a:pt x="110507" y="92357"/>
                  </a:lnTo>
                  <a:lnTo>
                    <a:pt x="108431" y="95455"/>
                  </a:lnTo>
                  <a:lnTo>
                    <a:pt x="106166" y="98311"/>
                  </a:lnTo>
                  <a:lnTo>
                    <a:pt x="103739" y="101086"/>
                  </a:lnTo>
                  <a:lnTo>
                    <a:pt x="101096" y="103700"/>
                  </a:lnTo>
                  <a:lnTo>
                    <a:pt x="98346" y="106151"/>
                  </a:lnTo>
                  <a:lnTo>
                    <a:pt x="95433" y="108414"/>
                  </a:lnTo>
                  <a:lnTo>
                    <a:pt x="92386" y="110516"/>
                  </a:lnTo>
                  <a:lnTo>
                    <a:pt x="89231" y="112429"/>
                  </a:lnTo>
                  <a:lnTo>
                    <a:pt x="85914" y="114126"/>
                  </a:lnTo>
                  <a:lnTo>
                    <a:pt x="82489" y="115635"/>
                  </a:lnTo>
                  <a:lnTo>
                    <a:pt x="78984" y="116928"/>
                  </a:lnTo>
                  <a:lnTo>
                    <a:pt x="75370" y="118006"/>
                  </a:lnTo>
                  <a:lnTo>
                    <a:pt x="71622" y="118868"/>
                  </a:lnTo>
                  <a:lnTo>
                    <a:pt x="67820" y="119461"/>
                  </a:lnTo>
                  <a:lnTo>
                    <a:pt x="63937" y="119865"/>
                  </a:lnTo>
                  <a:lnTo>
                    <a:pt x="59999" y="120000"/>
                  </a:lnTo>
                  <a:lnTo>
                    <a:pt x="56062" y="119865"/>
                  </a:lnTo>
                  <a:lnTo>
                    <a:pt x="52179" y="119461"/>
                  </a:lnTo>
                  <a:lnTo>
                    <a:pt x="48377" y="118868"/>
                  </a:lnTo>
                  <a:lnTo>
                    <a:pt x="44683" y="118006"/>
                  </a:lnTo>
                  <a:lnTo>
                    <a:pt x="41015" y="116928"/>
                  </a:lnTo>
                  <a:lnTo>
                    <a:pt x="37510" y="115635"/>
                  </a:lnTo>
                  <a:lnTo>
                    <a:pt x="34085" y="114126"/>
                  </a:lnTo>
                  <a:lnTo>
                    <a:pt x="30768" y="112429"/>
                  </a:lnTo>
                  <a:lnTo>
                    <a:pt x="27613" y="110516"/>
                  </a:lnTo>
                  <a:lnTo>
                    <a:pt x="24566" y="108414"/>
                  </a:lnTo>
                  <a:lnTo>
                    <a:pt x="21653" y="106151"/>
                  </a:lnTo>
                  <a:lnTo>
                    <a:pt x="18903" y="103700"/>
                  </a:lnTo>
                  <a:lnTo>
                    <a:pt x="16287" y="101086"/>
                  </a:lnTo>
                  <a:lnTo>
                    <a:pt x="13833" y="98311"/>
                  </a:lnTo>
                  <a:lnTo>
                    <a:pt x="11541" y="95455"/>
                  </a:lnTo>
                  <a:lnTo>
                    <a:pt x="9492" y="92357"/>
                  </a:lnTo>
                  <a:lnTo>
                    <a:pt x="7577" y="89205"/>
                  </a:lnTo>
                  <a:lnTo>
                    <a:pt x="5878" y="85918"/>
                  </a:lnTo>
                  <a:lnTo>
                    <a:pt x="4341" y="82469"/>
                  </a:lnTo>
                  <a:lnTo>
                    <a:pt x="3047" y="78940"/>
                  </a:lnTo>
                  <a:lnTo>
                    <a:pt x="1995" y="75330"/>
                  </a:lnTo>
                  <a:lnTo>
                    <a:pt x="1132" y="71612"/>
                  </a:lnTo>
                  <a:lnTo>
                    <a:pt x="485" y="67813"/>
                  </a:lnTo>
                  <a:lnTo>
                    <a:pt x="134" y="63960"/>
                  </a:lnTo>
                  <a:lnTo>
                    <a:pt x="0" y="59973"/>
                  </a:lnTo>
                  <a:lnTo>
                    <a:pt x="134" y="56066"/>
                  </a:lnTo>
                  <a:lnTo>
                    <a:pt x="485" y="52159"/>
                  </a:lnTo>
                  <a:lnTo>
                    <a:pt x="1132" y="48387"/>
                  </a:lnTo>
                  <a:lnTo>
                    <a:pt x="1995" y="44669"/>
                  </a:lnTo>
                  <a:lnTo>
                    <a:pt x="3047" y="41032"/>
                  </a:lnTo>
                  <a:lnTo>
                    <a:pt x="4341" y="37503"/>
                  </a:lnTo>
                  <a:lnTo>
                    <a:pt x="5878" y="34081"/>
                  </a:lnTo>
                  <a:lnTo>
                    <a:pt x="7577" y="30794"/>
                  </a:lnTo>
                  <a:lnTo>
                    <a:pt x="9492" y="27615"/>
                  </a:lnTo>
                  <a:lnTo>
                    <a:pt x="11541" y="24571"/>
                  </a:lnTo>
                  <a:lnTo>
                    <a:pt x="13833" y="21661"/>
                  </a:lnTo>
                  <a:lnTo>
                    <a:pt x="16287" y="18886"/>
                  </a:lnTo>
                  <a:lnTo>
                    <a:pt x="18903" y="16299"/>
                  </a:lnTo>
                  <a:lnTo>
                    <a:pt x="21653" y="13875"/>
                  </a:lnTo>
                  <a:lnTo>
                    <a:pt x="24566" y="11612"/>
                  </a:lnTo>
                  <a:lnTo>
                    <a:pt x="27613" y="9483"/>
                  </a:lnTo>
                  <a:lnTo>
                    <a:pt x="30768" y="7597"/>
                  </a:lnTo>
                  <a:lnTo>
                    <a:pt x="34085" y="5873"/>
                  </a:lnTo>
                  <a:lnTo>
                    <a:pt x="37510" y="4391"/>
                  </a:lnTo>
                  <a:lnTo>
                    <a:pt x="41015" y="3044"/>
                  </a:lnTo>
                  <a:lnTo>
                    <a:pt x="44629" y="1993"/>
                  </a:lnTo>
                  <a:lnTo>
                    <a:pt x="48377" y="1131"/>
                  </a:lnTo>
                  <a:lnTo>
                    <a:pt x="52179" y="484"/>
                  </a:lnTo>
                  <a:lnTo>
                    <a:pt x="56035" y="134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339976" y="5373688"/>
              <a:ext cx="1738200" cy="174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5419" y="218"/>
                  </a:lnTo>
                  <a:lnTo>
                    <a:pt x="70620" y="984"/>
                  </a:lnTo>
                  <a:lnTo>
                    <a:pt x="75711" y="2134"/>
                  </a:lnTo>
                  <a:lnTo>
                    <a:pt x="80638" y="3720"/>
                  </a:lnTo>
                  <a:lnTo>
                    <a:pt x="85346" y="5690"/>
                  </a:lnTo>
                  <a:lnTo>
                    <a:pt x="84854" y="6183"/>
                  </a:lnTo>
                  <a:lnTo>
                    <a:pt x="62408" y="28618"/>
                  </a:lnTo>
                  <a:lnTo>
                    <a:pt x="60000" y="28563"/>
                  </a:lnTo>
                  <a:lnTo>
                    <a:pt x="56058" y="28782"/>
                  </a:lnTo>
                  <a:lnTo>
                    <a:pt x="52281" y="29548"/>
                  </a:lnTo>
                  <a:lnTo>
                    <a:pt x="48667" y="30697"/>
                  </a:lnTo>
                  <a:lnTo>
                    <a:pt x="45164" y="32284"/>
                  </a:lnTo>
                  <a:lnTo>
                    <a:pt x="42043" y="34145"/>
                  </a:lnTo>
                  <a:lnTo>
                    <a:pt x="39087" y="36443"/>
                  </a:lnTo>
                  <a:lnTo>
                    <a:pt x="36459" y="39069"/>
                  </a:lnTo>
                  <a:lnTo>
                    <a:pt x="34160" y="42079"/>
                  </a:lnTo>
                  <a:lnTo>
                    <a:pt x="32189" y="45253"/>
                  </a:lnTo>
                  <a:lnTo>
                    <a:pt x="30602" y="48645"/>
                  </a:lnTo>
                  <a:lnTo>
                    <a:pt x="29452" y="52257"/>
                  </a:lnTo>
                  <a:lnTo>
                    <a:pt x="28795" y="56032"/>
                  </a:lnTo>
                  <a:lnTo>
                    <a:pt x="28576" y="59972"/>
                  </a:lnTo>
                  <a:lnTo>
                    <a:pt x="28795" y="63967"/>
                  </a:lnTo>
                  <a:lnTo>
                    <a:pt x="29452" y="67742"/>
                  </a:lnTo>
                  <a:lnTo>
                    <a:pt x="30602" y="71409"/>
                  </a:lnTo>
                  <a:lnTo>
                    <a:pt x="32189" y="74801"/>
                  </a:lnTo>
                  <a:lnTo>
                    <a:pt x="34160" y="78030"/>
                  </a:lnTo>
                  <a:lnTo>
                    <a:pt x="36459" y="80875"/>
                  </a:lnTo>
                  <a:lnTo>
                    <a:pt x="39087" y="83556"/>
                  </a:lnTo>
                  <a:lnTo>
                    <a:pt x="41989" y="85854"/>
                  </a:lnTo>
                  <a:lnTo>
                    <a:pt x="45164" y="87824"/>
                  </a:lnTo>
                  <a:lnTo>
                    <a:pt x="48558" y="89357"/>
                  </a:lnTo>
                  <a:lnTo>
                    <a:pt x="52281" y="90506"/>
                  </a:lnTo>
                  <a:lnTo>
                    <a:pt x="56058" y="91272"/>
                  </a:lnTo>
                  <a:lnTo>
                    <a:pt x="60000" y="91491"/>
                  </a:lnTo>
                  <a:lnTo>
                    <a:pt x="63941" y="91272"/>
                  </a:lnTo>
                  <a:lnTo>
                    <a:pt x="67718" y="90506"/>
                  </a:lnTo>
                  <a:lnTo>
                    <a:pt x="71332" y="89357"/>
                  </a:lnTo>
                  <a:lnTo>
                    <a:pt x="74835" y="87824"/>
                  </a:lnTo>
                  <a:lnTo>
                    <a:pt x="77956" y="85854"/>
                  </a:lnTo>
                  <a:lnTo>
                    <a:pt x="80912" y="83556"/>
                  </a:lnTo>
                  <a:lnTo>
                    <a:pt x="83540" y="80875"/>
                  </a:lnTo>
                  <a:lnTo>
                    <a:pt x="85839" y="78030"/>
                  </a:lnTo>
                  <a:lnTo>
                    <a:pt x="87810" y="74801"/>
                  </a:lnTo>
                  <a:lnTo>
                    <a:pt x="89397" y="71409"/>
                  </a:lnTo>
                  <a:lnTo>
                    <a:pt x="90547" y="67742"/>
                  </a:lnTo>
                  <a:lnTo>
                    <a:pt x="91204" y="63967"/>
                  </a:lnTo>
                  <a:lnTo>
                    <a:pt x="91423" y="59972"/>
                  </a:lnTo>
                  <a:lnTo>
                    <a:pt x="91368" y="57619"/>
                  </a:lnTo>
                  <a:lnTo>
                    <a:pt x="113923" y="35129"/>
                  </a:lnTo>
                  <a:lnTo>
                    <a:pt x="114306" y="34637"/>
                  </a:lnTo>
                  <a:lnTo>
                    <a:pt x="116277" y="39398"/>
                  </a:lnTo>
                  <a:lnTo>
                    <a:pt x="117919" y="44268"/>
                  </a:lnTo>
                  <a:lnTo>
                    <a:pt x="119014" y="49357"/>
                  </a:lnTo>
                  <a:lnTo>
                    <a:pt x="119726" y="54664"/>
                  </a:lnTo>
                  <a:lnTo>
                    <a:pt x="120000" y="59972"/>
                  </a:lnTo>
                  <a:lnTo>
                    <a:pt x="119726" y="65499"/>
                  </a:lnTo>
                  <a:lnTo>
                    <a:pt x="119014" y="70752"/>
                  </a:lnTo>
                  <a:lnTo>
                    <a:pt x="117864" y="75950"/>
                  </a:lnTo>
                  <a:lnTo>
                    <a:pt x="116222" y="80984"/>
                  </a:lnTo>
                  <a:lnTo>
                    <a:pt x="114251" y="85745"/>
                  </a:lnTo>
                  <a:lnTo>
                    <a:pt x="111788" y="90287"/>
                  </a:lnTo>
                  <a:lnTo>
                    <a:pt x="109051" y="94664"/>
                  </a:lnTo>
                  <a:lnTo>
                    <a:pt x="105930" y="98659"/>
                  </a:lnTo>
                  <a:lnTo>
                    <a:pt x="102372" y="102489"/>
                  </a:lnTo>
                  <a:lnTo>
                    <a:pt x="98704" y="105937"/>
                  </a:lnTo>
                  <a:lnTo>
                    <a:pt x="94543" y="109056"/>
                  </a:lnTo>
                  <a:lnTo>
                    <a:pt x="90273" y="111846"/>
                  </a:lnTo>
                  <a:lnTo>
                    <a:pt x="85784" y="114254"/>
                  </a:lnTo>
                  <a:lnTo>
                    <a:pt x="80912" y="116279"/>
                  </a:lnTo>
                  <a:lnTo>
                    <a:pt x="75985" y="117865"/>
                  </a:lnTo>
                  <a:lnTo>
                    <a:pt x="70784" y="119015"/>
                  </a:lnTo>
                  <a:lnTo>
                    <a:pt x="65419" y="119726"/>
                  </a:lnTo>
                  <a:lnTo>
                    <a:pt x="60000" y="120000"/>
                  </a:lnTo>
                  <a:lnTo>
                    <a:pt x="54580" y="119726"/>
                  </a:lnTo>
                  <a:lnTo>
                    <a:pt x="49215" y="119015"/>
                  </a:lnTo>
                  <a:lnTo>
                    <a:pt x="44014" y="117865"/>
                  </a:lnTo>
                  <a:lnTo>
                    <a:pt x="39087" y="116224"/>
                  </a:lnTo>
                  <a:lnTo>
                    <a:pt x="34324" y="114254"/>
                  </a:lnTo>
                  <a:lnTo>
                    <a:pt x="29726" y="111846"/>
                  </a:lnTo>
                  <a:lnTo>
                    <a:pt x="25456" y="109056"/>
                  </a:lnTo>
                  <a:lnTo>
                    <a:pt x="21405" y="105937"/>
                  </a:lnTo>
                  <a:lnTo>
                    <a:pt x="17627" y="102489"/>
                  </a:lnTo>
                  <a:lnTo>
                    <a:pt x="14178" y="98659"/>
                  </a:lnTo>
                  <a:lnTo>
                    <a:pt x="11003" y="94555"/>
                  </a:lnTo>
                  <a:lnTo>
                    <a:pt x="8211" y="90287"/>
                  </a:lnTo>
                  <a:lnTo>
                    <a:pt x="5857" y="85745"/>
                  </a:lnTo>
                  <a:lnTo>
                    <a:pt x="3777" y="80875"/>
                  </a:lnTo>
                  <a:lnTo>
                    <a:pt x="2135" y="75950"/>
                  </a:lnTo>
                  <a:lnTo>
                    <a:pt x="985" y="70752"/>
                  </a:lnTo>
                  <a:lnTo>
                    <a:pt x="273" y="65444"/>
                  </a:lnTo>
                  <a:lnTo>
                    <a:pt x="0" y="59972"/>
                  </a:lnTo>
                  <a:lnTo>
                    <a:pt x="273" y="54555"/>
                  </a:lnTo>
                  <a:lnTo>
                    <a:pt x="985" y="49192"/>
                  </a:lnTo>
                  <a:lnTo>
                    <a:pt x="2135" y="44049"/>
                  </a:lnTo>
                  <a:lnTo>
                    <a:pt x="3777" y="39069"/>
                  </a:lnTo>
                  <a:lnTo>
                    <a:pt x="5857" y="34309"/>
                  </a:lnTo>
                  <a:lnTo>
                    <a:pt x="8211" y="29712"/>
                  </a:lnTo>
                  <a:lnTo>
                    <a:pt x="11003" y="25444"/>
                  </a:lnTo>
                  <a:lnTo>
                    <a:pt x="14178" y="21285"/>
                  </a:lnTo>
                  <a:lnTo>
                    <a:pt x="17627" y="17619"/>
                  </a:lnTo>
                  <a:lnTo>
                    <a:pt x="21405" y="14172"/>
                  </a:lnTo>
                  <a:lnTo>
                    <a:pt x="25456" y="10998"/>
                  </a:lnTo>
                  <a:lnTo>
                    <a:pt x="29726" y="8207"/>
                  </a:lnTo>
                  <a:lnTo>
                    <a:pt x="34324" y="5745"/>
                  </a:lnTo>
                  <a:lnTo>
                    <a:pt x="39087" y="3775"/>
                  </a:lnTo>
                  <a:lnTo>
                    <a:pt x="44014" y="2134"/>
                  </a:lnTo>
                  <a:lnTo>
                    <a:pt x="49215" y="984"/>
                  </a:lnTo>
                  <a:lnTo>
                    <a:pt x="54580" y="21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214688" y="4081463"/>
              <a:ext cx="2139900" cy="21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456" y="0"/>
                  </a:moveTo>
                  <a:lnTo>
                    <a:pt x="84124" y="88"/>
                  </a:lnTo>
                  <a:lnTo>
                    <a:pt x="84747" y="353"/>
                  </a:lnTo>
                  <a:lnTo>
                    <a:pt x="85281" y="796"/>
                  </a:lnTo>
                  <a:lnTo>
                    <a:pt x="85593" y="1415"/>
                  </a:lnTo>
                  <a:lnTo>
                    <a:pt x="85816" y="2078"/>
                  </a:lnTo>
                  <a:lnTo>
                    <a:pt x="87195" y="19904"/>
                  </a:lnTo>
                  <a:lnTo>
                    <a:pt x="93916" y="13225"/>
                  </a:lnTo>
                  <a:lnTo>
                    <a:pt x="94985" y="12296"/>
                  </a:lnTo>
                  <a:lnTo>
                    <a:pt x="96186" y="11721"/>
                  </a:lnTo>
                  <a:lnTo>
                    <a:pt x="97433" y="11323"/>
                  </a:lnTo>
                  <a:lnTo>
                    <a:pt x="98724" y="11234"/>
                  </a:lnTo>
                  <a:lnTo>
                    <a:pt x="100059" y="11323"/>
                  </a:lnTo>
                  <a:lnTo>
                    <a:pt x="101350" y="11721"/>
                  </a:lnTo>
                  <a:lnTo>
                    <a:pt x="102551" y="12296"/>
                  </a:lnTo>
                  <a:lnTo>
                    <a:pt x="103620" y="13225"/>
                  </a:lnTo>
                  <a:lnTo>
                    <a:pt x="107626" y="17294"/>
                  </a:lnTo>
                  <a:lnTo>
                    <a:pt x="108605" y="18488"/>
                  </a:lnTo>
                  <a:lnTo>
                    <a:pt x="109272" y="19904"/>
                  </a:lnTo>
                  <a:lnTo>
                    <a:pt x="109629" y="21363"/>
                  </a:lnTo>
                  <a:lnTo>
                    <a:pt x="109629" y="22823"/>
                  </a:lnTo>
                  <a:lnTo>
                    <a:pt x="109272" y="24283"/>
                  </a:lnTo>
                  <a:lnTo>
                    <a:pt x="108605" y="25698"/>
                  </a:lnTo>
                  <a:lnTo>
                    <a:pt x="107626" y="26936"/>
                  </a:lnTo>
                  <a:lnTo>
                    <a:pt x="101795" y="32731"/>
                  </a:lnTo>
                  <a:lnTo>
                    <a:pt x="117863" y="34014"/>
                  </a:lnTo>
                  <a:lnTo>
                    <a:pt x="118575" y="34190"/>
                  </a:lnTo>
                  <a:lnTo>
                    <a:pt x="119243" y="34589"/>
                  </a:lnTo>
                  <a:lnTo>
                    <a:pt x="119643" y="35119"/>
                  </a:lnTo>
                  <a:lnTo>
                    <a:pt x="119910" y="35871"/>
                  </a:lnTo>
                  <a:lnTo>
                    <a:pt x="120000" y="36535"/>
                  </a:lnTo>
                  <a:lnTo>
                    <a:pt x="119777" y="37242"/>
                  </a:lnTo>
                  <a:lnTo>
                    <a:pt x="119332" y="37906"/>
                  </a:lnTo>
                  <a:lnTo>
                    <a:pt x="92848" y="64179"/>
                  </a:lnTo>
                  <a:lnTo>
                    <a:pt x="91424" y="65418"/>
                  </a:lnTo>
                  <a:lnTo>
                    <a:pt x="89866" y="66347"/>
                  </a:lnTo>
                  <a:lnTo>
                    <a:pt x="88219" y="67010"/>
                  </a:lnTo>
                  <a:lnTo>
                    <a:pt x="86483" y="67408"/>
                  </a:lnTo>
                  <a:lnTo>
                    <a:pt x="84658" y="67585"/>
                  </a:lnTo>
                  <a:lnTo>
                    <a:pt x="84258" y="67541"/>
                  </a:lnTo>
                  <a:lnTo>
                    <a:pt x="83813" y="67541"/>
                  </a:lnTo>
                  <a:lnTo>
                    <a:pt x="83145" y="67453"/>
                  </a:lnTo>
                  <a:lnTo>
                    <a:pt x="68011" y="66347"/>
                  </a:lnTo>
                  <a:lnTo>
                    <a:pt x="15934" y="118098"/>
                  </a:lnTo>
                  <a:lnTo>
                    <a:pt x="14866" y="118938"/>
                  </a:lnTo>
                  <a:lnTo>
                    <a:pt x="13620" y="119469"/>
                  </a:lnTo>
                  <a:lnTo>
                    <a:pt x="12195" y="119734"/>
                  </a:lnTo>
                  <a:lnTo>
                    <a:pt x="6053" y="120000"/>
                  </a:lnTo>
                  <a:lnTo>
                    <a:pt x="5786" y="120000"/>
                  </a:lnTo>
                  <a:lnTo>
                    <a:pt x="4362" y="119867"/>
                  </a:lnTo>
                  <a:lnTo>
                    <a:pt x="3115" y="119424"/>
                  </a:lnTo>
                  <a:lnTo>
                    <a:pt x="1958" y="118673"/>
                  </a:lnTo>
                  <a:lnTo>
                    <a:pt x="1112" y="117699"/>
                  </a:lnTo>
                  <a:lnTo>
                    <a:pt x="445" y="116549"/>
                  </a:lnTo>
                  <a:lnTo>
                    <a:pt x="0" y="115223"/>
                  </a:lnTo>
                  <a:lnTo>
                    <a:pt x="0" y="113851"/>
                  </a:lnTo>
                  <a:lnTo>
                    <a:pt x="489" y="108057"/>
                  </a:lnTo>
                  <a:lnTo>
                    <a:pt x="712" y="106730"/>
                  </a:lnTo>
                  <a:lnTo>
                    <a:pt x="1290" y="105492"/>
                  </a:lnTo>
                  <a:lnTo>
                    <a:pt x="2091" y="104430"/>
                  </a:lnTo>
                  <a:lnTo>
                    <a:pt x="9525" y="97132"/>
                  </a:lnTo>
                  <a:lnTo>
                    <a:pt x="26172" y="80501"/>
                  </a:lnTo>
                  <a:lnTo>
                    <a:pt x="26572" y="80147"/>
                  </a:lnTo>
                  <a:lnTo>
                    <a:pt x="43798" y="62985"/>
                  </a:lnTo>
                  <a:lnTo>
                    <a:pt x="53367" y="53475"/>
                  </a:lnTo>
                  <a:lnTo>
                    <a:pt x="52077" y="36977"/>
                  </a:lnTo>
                  <a:lnTo>
                    <a:pt x="52032" y="36004"/>
                  </a:lnTo>
                  <a:lnTo>
                    <a:pt x="52077" y="34014"/>
                  </a:lnTo>
                  <a:lnTo>
                    <a:pt x="52433" y="32067"/>
                  </a:lnTo>
                  <a:lnTo>
                    <a:pt x="53100" y="30210"/>
                  </a:lnTo>
                  <a:lnTo>
                    <a:pt x="54080" y="28485"/>
                  </a:lnTo>
                  <a:lnTo>
                    <a:pt x="55415" y="26936"/>
                  </a:lnTo>
                  <a:lnTo>
                    <a:pt x="81854" y="663"/>
                  </a:lnTo>
                  <a:lnTo>
                    <a:pt x="82388" y="265"/>
                  </a:lnTo>
                  <a:lnTo>
                    <a:pt x="82922" y="88"/>
                  </a:lnTo>
                  <a:lnTo>
                    <a:pt x="83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1149235" y="2398182"/>
            <a:ext cx="304072" cy="258690"/>
            <a:chOff x="774343" y="3179731"/>
            <a:chExt cx="2863200" cy="2435878"/>
          </a:xfrm>
        </p:grpSpPr>
        <p:sp>
          <p:nvSpPr>
            <p:cNvPr id="286" name="Google Shape;286;p34"/>
            <p:cNvSpPr/>
            <p:nvPr/>
          </p:nvSpPr>
          <p:spPr>
            <a:xfrm>
              <a:off x="2487834" y="3179731"/>
              <a:ext cx="5061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140" y="0"/>
                  </a:moveTo>
                  <a:lnTo>
                    <a:pt x="69176" y="738"/>
                  </a:lnTo>
                  <a:lnTo>
                    <a:pt x="76995" y="2953"/>
                  </a:lnTo>
                  <a:lnTo>
                    <a:pt x="84380" y="6461"/>
                  </a:lnTo>
                  <a:lnTo>
                    <a:pt x="91438" y="10892"/>
                  </a:lnTo>
                  <a:lnTo>
                    <a:pt x="97737" y="16615"/>
                  </a:lnTo>
                  <a:lnTo>
                    <a:pt x="103384" y="23446"/>
                  </a:lnTo>
                  <a:lnTo>
                    <a:pt x="108271" y="30830"/>
                  </a:lnTo>
                  <a:lnTo>
                    <a:pt x="112180" y="39323"/>
                  </a:lnTo>
                  <a:lnTo>
                    <a:pt x="115221" y="48369"/>
                  </a:lnTo>
                  <a:lnTo>
                    <a:pt x="117285" y="58153"/>
                  </a:lnTo>
                  <a:lnTo>
                    <a:pt x="118371" y="68307"/>
                  </a:lnTo>
                  <a:lnTo>
                    <a:pt x="120000" y="91015"/>
                  </a:lnTo>
                  <a:lnTo>
                    <a:pt x="119782" y="95630"/>
                  </a:lnTo>
                  <a:lnTo>
                    <a:pt x="118805" y="99507"/>
                  </a:lnTo>
                  <a:lnTo>
                    <a:pt x="116742" y="102276"/>
                  </a:lnTo>
                  <a:lnTo>
                    <a:pt x="114461" y="103938"/>
                  </a:lnTo>
                  <a:lnTo>
                    <a:pt x="111529" y="103569"/>
                  </a:lnTo>
                  <a:lnTo>
                    <a:pt x="99800" y="99507"/>
                  </a:lnTo>
                  <a:lnTo>
                    <a:pt x="87638" y="96923"/>
                  </a:lnTo>
                  <a:lnTo>
                    <a:pt x="75149" y="96000"/>
                  </a:lnTo>
                  <a:lnTo>
                    <a:pt x="61791" y="96923"/>
                  </a:lnTo>
                  <a:lnTo>
                    <a:pt x="48542" y="99876"/>
                  </a:lnTo>
                  <a:lnTo>
                    <a:pt x="35619" y="104676"/>
                  </a:lnTo>
                  <a:lnTo>
                    <a:pt x="23022" y="110953"/>
                  </a:lnTo>
                  <a:lnTo>
                    <a:pt x="10968" y="119446"/>
                  </a:lnTo>
                  <a:lnTo>
                    <a:pt x="8253" y="120000"/>
                  </a:lnTo>
                  <a:lnTo>
                    <a:pt x="5755" y="119446"/>
                  </a:lnTo>
                  <a:lnTo>
                    <a:pt x="3692" y="117230"/>
                  </a:lnTo>
                  <a:lnTo>
                    <a:pt x="2063" y="113723"/>
                  </a:lnTo>
                  <a:lnTo>
                    <a:pt x="1303" y="109292"/>
                  </a:lnTo>
                  <a:lnTo>
                    <a:pt x="0" y="71446"/>
                  </a:lnTo>
                  <a:lnTo>
                    <a:pt x="651" y="61661"/>
                  </a:lnTo>
                  <a:lnTo>
                    <a:pt x="2280" y="52246"/>
                  </a:lnTo>
                  <a:lnTo>
                    <a:pt x="5212" y="43384"/>
                  </a:lnTo>
                  <a:lnTo>
                    <a:pt x="8904" y="35446"/>
                  </a:lnTo>
                  <a:lnTo>
                    <a:pt x="13357" y="27692"/>
                  </a:lnTo>
                  <a:lnTo>
                    <a:pt x="18787" y="20676"/>
                  </a:lnTo>
                  <a:lnTo>
                    <a:pt x="24760" y="14769"/>
                  </a:lnTo>
                  <a:lnTo>
                    <a:pt x="31276" y="9600"/>
                  </a:lnTo>
                  <a:lnTo>
                    <a:pt x="38334" y="5723"/>
                  </a:lnTo>
                  <a:lnTo>
                    <a:pt x="45719" y="2584"/>
                  </a:lnTo>
                  <a:lnTo>
                    <a:pt x="53321" y="369"/>
                  </a:lnTo>
                  <a:lnTo>
                    <a:pt x="6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774343" y="3500609"/>
              <a:ext cx="2863200" cy="211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332" y="75890"/>
                  </a:moveTo>
                  <a:lnTo>
                    <a:pt x="92372" y="75994"/>
                  </a:lnTo>
                  <a:lnTo>
                    <a:pt x="90432" y="76332"/>
                  </a:lnTo>
                  <a:lnTo>
                    <a:pt x="88587" y="76775"/>
                  </a:lnTo>
                  <a:lnTo>
                    <a:pt x="86801" y="77451"/>
                  </a:lnTo>
                  <a:lnTo>
                    <a:pt x="85129" y="78309"/>
                  </a:lnTo>
                  <a:lnTo>
                    <a:pt x="83515" y="79297"/>
                  </a:lnTo>
                  <a:lnTo>
                    <a:pt x="82074" y="80364"/>
                  </a:lnTo>
                  <a:lnTo>
                    <a:pt x="80710" y="81664"/>
                  </a:lnTo>
                  <a:lnTo>
                    <a:pt x="79519" y="83042"/>
                  </a:lnTo>
                  <a:lnTo>
                    <a:pt x="78463" y="84499"/>
                  </a:lnTo>
                  <a:lnTo>
                    <a:pt x="77560" y="86085"/>
                  </a:lnTo>
                  <a:lnTo>
                    <a:pt x="76868" y="87724"/>
                  </a:lnTo>
                  <a:lnTo>
                    <a:pt x="76311" y="89492"/>
                  </a:lnTo>
                  <a:lnTo>
                    <a:pt x="75984" y="91261"/>
                  </a:lnTo>
                  <a:lnTo>
                    <a:pt x="75869" y="93081"/>
                  </a:lnTo>
                  <a:lnTo>
                    <a:pt x="76023" y="95110"/>
                  </a:lnTo>
                  <a:lnTo>
                    <a:pt x="76388" y="96983"/>
                  </a:lnTo>
                  <a:lnTo>
                    <a:pt x="76964" y="98855"/>
                  </a:lnTo>
                  <a:lnTo>
                    <a:pt x="77809" y="100572"/>
                  </a:lnTo>
                  <a:lnTo>
                    <a:pt x="78828" y="102262"/>
                  </a:lnTo>
                  <a:lnTo>
                    <a:pt x="80000" y="103771"/>
                  </a:lnTo>
                  <a:lnTo>
                    <a:pt x="81383" y="105201"/>
                  </a:lnTo>
                  <a:lnTo>
                    <a:pt x="82862" y="106501"/>
                  </a:lnTo>
                  <a:lnTo>
                    <a:pt x="84534" y="107568"/>
                  </a:lnTo>
                  <a:lnTo>
                    <a:pt x="86320" y="108504"/>
                  </a:lnTo>
                  <a:lnTo>
                    <a:pt x="88184" y="109310"/>
                  </a:lnTo>
                  <a:lnTo>
                    <a:pt x="90182" y="109830"/>
                  </a:lnTo>
                  <a:lnTo>
                    <a:pt x="92219" y="110195"/>
                  </a:lnTo>
                  <a:lnTo>
                    <a:pt x="94332" y="110325"/>
                  </a:lnTo>
                  <a:lnTo>
                    <a:pt x="96484" y="110195"/>
                  </a:lnTo>
                  <a:lnTo>
                    <a:pt x="98520" y="109830"/>
                  </a:lnTo>
                  <a:lnTo>
                    <a:pt x="100499" y="109310"/>
                  </a:lnTo>
                  <a:lnTo>
                    <a:pt x="102382" y="108504"/>
                  </a:lnTo>
                  <a:lnTo>
                    <a:pt x="104169" y="107568"/>
                  </a:lnTo>
                  <a:lnTo>
                    <a:pt x="105802" y="106501"/>
                  </a:lnTo>
                  <a:lnTo>
                    <a:pt x="107339" y="105201"/>
                  </a:lnTo>
                  <a:lnTo>
                    <a:pt x="108683" y="103771"/>
                  </a:lnTo>
                  <a:lnTo>
                    <a:pt x="109875" y="102262"/>
                  </a:lnTo>
                  <a:lnTo>
                    <a:pt x="110912" y="100572"/>
                  </a:lnTo>
                  <a:lnTo>
                    <a:pt x="111700" y="98855"/>
                  </a:lnTo>
                  <a:lnTo>
                    <a:pt x="112315" y="96983"/>
                  </a:lnTo>
                  <a:lnTo>
                    <a:pt x="112680" y="95110"/>
                  </a:lnTo>
                  <a:lnTo>
                    <a:pt x="112795" y="93081"/>
                  </a:lnTo>
                  <a:lnTo>
                    <a:pt x="112680" y="91105"/>
                  </a:lnTo>
                  <a:lnTo>
                    <a:pt x="112315" y="89232"/>
                  </a:lnTo>
                  <a:lnTo>
                    <a:pt x="111700" y="87360"/>
                  </a:lnTo>
                  <a:lnTo>
                    <a:pt x="110912" y="85643"/>
                  </a:lnTo>
                  <a:lnTo>
                    <a:pt x="109875" y="83979"/>
                  </a:lnTo>
                  <a:lnTo>
                    <a:pt x="108683" y="82444"/>
                  </a:lnTo>
                  <a:lnTo>
                    <a:pt x="107339" y="81014"/>
                  </a:lnTo>
                  <a:lnTo>
                    <a:pt x="105802" y="79739"/>
                  </a:lnTo>
                  <a:lnTo>
                    <a:pt x="104169" y="78647"/>
                  </a:lnTo>
                  <a:lnTo>
                    <a:pt x="102382" y="77711"/>
                  </a:lnTo>
                  <a:lnTo>
                    <a:pt x="100499" y="76931"/>
                  </a:lnTo>
                  <a:lnTo>
                    <a:pt x="98520" y="76384"/>
                  </a:lnTo>
                  <a:lnTo>
                    <a:pt x="96484" y="76046"/>
                  </a:lnTo>
                  <a:lnTo>
                    <a:pt x="94332" y="75890"/>
                  </a:lnTo>
                  <a:close/>
                  <a:moveTo>
                    <a:pt x="25629" y="75890"/>
                  </a:moveTo>
                  <a:lnTo>
                    <a:pt x="23631" y="75994"/>
                  </a:lnTo>
                  <a:lnTo>
                    <a:pt x="21690" y="76332"/>
                  </a:lnTo>
                  <a:lnTo>
                    <a:pt x="19846" y="76775"/>
                  </a:lnTo>
                  <a:lnTo>
                    <a:pt x="18059" y="77451"/>
                  </a:lnTo>
                  <a:lnTo>
                    <a:pt x="16388" y="78309"/>
                  </a:lnTo>
                  <a:lnTo>
                    <a:pt x="14774" y="79297"/>
                  </a:lnTo>
                  <a:lnTo>
                    <a:pt x="13333" y="80364"/>
                  </a:lnTo>
                  <a:lnTo>
                    <a:pt x="11969" y="81664"/>
                  </a:lnTo>
                  <a:lnTo>
                    <a:pt x="10778" y="83042"/>
                  </a:lnTo>
                  <a:lnTo>
                    <a:pt x="9721" y="84499"/>
                  </a:lnTo>
                  <a:lnTo>
                    <a:pt x="8818" y="86085"/>
                  </a:lnTo>
                  <a:lnTo>
                    <a:pt x="8126" y="87724"/>
                  </a:lnTo>
                  <a:lnTo>
                    <a:pt x="7569" y="89492"/>
                  </a:lnTo>
                  <a:lnTo>
                    <a:pt x="7281" y="91261"/>
                  </a:lnTo>
                  <a:lnTo>
                    <a:pt x="7127" y="93081"/>
                  </a:lnTo>
                  <a:lnTo>
                    <a:pt x="7281" y="95110"/>
                  </a:lnTo>
                  <a:lnTo>
                    <a:pt x="7646" y="96983"/>
                  </a:lnTo>
                  <a:lnTo>
                    <a:pt x="8261" y="98855"/>
                  </a:lnTo>
                  <a:lnTo>
                    <a:pt x="9068" y="100572"/>
                  </a:lnTo>
                  <a:lnTo>
                    <a:pt x="10086" y="102262"/>
                  </a:lnTo>
                  <a:lnTo>
                    <a:pt x="11277" y="103771"/>
                  </a:lnTo>
                  <a:lnTo>
                    <a:pt x="12641" y="105201"/>
                  </a:lnTo>
                  <a:lnTo>
                    <a:pt x="14159" y="106501"/>
                  </a:lnTo>
                  <a:lnTo>
                    <a:pt x="15792" y="107568"/>
                  </a:lnTo>
                  <a:lnTo>
                    <a:pt x="17579" y="108504"/>
                  </a:lnTo>
                  <a:lnTo>
                    <a:pt x="19481" y="109310"/>
                  </a:lnTo>
                  <a:lnTo>
                    <a:pt x="21440" y="109830"/>
                  </a:lnTo>
                  <a:lnTo>
                    <a:pt x="23477" y="110195"/>
                  </a:lnTo>
                  <a:lnTo>
                    <a:pt x="25629" y="110325"/>
                  </a:lnTo>
                  <a:lnTo>
                    <a:pt x="27742" y="110195"/>
                  </a:lnTo>
                  <a:lnTo>
                    <a:pt x="29779" y="109830"/>
                  </a:lnTo>
                  <a:lnTo>
                    <a:pt x="31757" y="109310"/>
                  </a:lnTo>
                  <a:lnTo>
                    <a:pt x="33640" y="108504"/>
                  </a:lnTo>
                  <a:lnTo>
                    <a:pt x="35427" y="107568"/>
                  </a:lnTo>
                  <a:lnTo>
                    <a:pt x="37098" y="106501"/>
                  </a:lnTo>
                  <a:lnTo>
                    <a:pt x="38597" y="105201"/>
                  </a:lnTo>
                  <a:lnTo>
                    <a:pt x="39980" y="103771"/>
                  </a:lnTo>
                  <a:lnTo>
                    <a:pt x="41133" y="102262"/>
                  </a:lnTo>
                  <a:lnTo>
                    <a:pt x="42170" y="100572"/>
                  </a:lnTo>
                  <a:lnTo>
                    <a:pt x="42958" y="98855"/>
                  </a:lnTo>
                  <a:lnTo>
                    <a:pt x="43573" y="96983"/>
                  </a:lnTo>
                  <a:lnTo>
                    <a:pt x="43938" y="95110"/>
                  </a:lnTo>
                  <a:lnTo>
                    <a:pt x="44092" y="93081"/>
                  </a:lnTo>
                  <a:lnTo>
                    <a:pt x="43938" y="91105"/>
                  </a:lnTo>
                  <a:lnTo>
                    <a:pt x="43573" y="89232"/>
                  </a:lnTo>
                  <a:lnTo>
                    <a:pt x="42958" y="87360"/>
                  </a:lnTo>
                  <a:lnTo>
                    <a:pt x="42170" y="85643"/>
                  </a:lnTo>
                  <a:lnTo>
                    <a:pt x="41133" y="83979"/>
                  </a:lnTo>
                  <a:lnTo>
                    <a:pt x="39980" y="82444"/>
                  </a:lnTo>
                  <a:lnTo>
                    <a:pt x="38597" y="81014"/>
                  </a:lnTo>
                  <a:lnTo>
                    <a:pt x="37098" y="79739"/>
                  </a:lnTo>
                  <a:lnTo>
                    <a:pt x="35427" y="78647"/>
                  </a:lnTo>
                  <a:lnTo>
                    <a:pt x="33640" y="77711"/>
                  </a:lnTo>
                  <a:lnTo>
                    <a:pt x="31757" y="76931"/>
                  </a:lnTo>
                  <a:lnTo>
                    <a:pt x="29779" y="76384"/>
                  </a:lnTo>
                  <a:lnTo>
                    <a:pt x="27742" y="76046"/>
                  </a:lnTo>
                  <a:lnTo>
                    <a:pt x="25629" y="75890"/>
                  </a:lnTo>
                  <a:close/>
                  <a:moveTo>
                    <a:pt x="60000" y="60416"/>
                  </a:moveTo>
                  <a:lnTo>
                    <a:pt x="58770" y="60520"/>
                  </a:lnTo>
                  <a:lnTo>
                    <a:pt x="57598" y="60754"/>
                  </a:lnTo>
                  <a:lnTo>
                    <a:pt x="56503" y="61196"/>
                  </a:lnTo>
                  <a:lnTo>
                    <a:pt x="55523" y="61794"/>
                  </a:lnTo>
                  <a:lnTo>
                    <a:pt x="54620" y="62522"/>
                  </a:lnTo>
                  <a:lnTo>
                    <a:pt x="53852" y="63381"/>
                  </a:lnTo>
                  <a:lnTo>
                    <a:pt x="53237" y="64317"/>
                  </a:lnTo>
                  <a:lnTo>
                    <a:pt x="52795" y="65331"/>
                  </a:lnTo>
                  <a:lnTo>
                    <a:pt x="52507" y="66423"/>
                  </a:lnTo>
                  <a:lnTo>
                    <a:pt x="52391" y="67594"/>
                  </a:lnTo>
                  <a:lnTo>
                    <a:pt x="52507" y="68738"/>
                  </a:lnTo>
                  <a:lnTo>
                    <a:pt x="52795" y="69882"/>
                  </a:lnTo>
                  <a:lnTo>
                    <a:pt x="53237" y="70897"/>
                  </a:lnTo>
                  <a:lnTo>
                    <a:pt x="53852" y="71833"/>
                  </a:lnTo>
                  <a:lnTo>
                    <a:pt x="54620" y="72691"/>
                  </a:lnTo>
                  <a:lnTo>
                    <a:pt x="55523" y="73368"/>
                  </a:lnTo>
                  <a:lnTo>
                    <a:pt x="56503" y="73966"/>
                  </a:lnTo>
                  <a:lnTo>
                    <a:pt x="57598" y="74408"/>
                  </a:lnTo>
                  <a:lnTo>
                    <a:pt x="58770" y="74694"/>
                  </a:lnTo>
                  <a:lnTo>
                    <a:pt x="60000" y="74746"/>
                  </a:lnTo>
                  <a:lnTo>
                    <a:pt x="61248" y="74694"/>
                  </a:lnTo>
                  <a:lnTo>
                    <a:pt x="62401" y="74408"/>
                  </a:lnTo>
                  <a:lnTo>
                    <a:pt x="63496" y="73966"/>
                  </a:lnTo>
                  <a:lnTo>
                    <a:pt x="64514" y="73368"/>
                  </a:lnTo>
                  <a:lnTo>
                    <a:pt x="65398" y="72691"/>
                  </a:lnTo>
                  <a:lnTo>
                    <a:pt x="66147" y="71833"/>
                  </a:lnTo>
                  <a:lnTo>
                    <a:pt x="66781" y="70897"/>
                  </a:lnTo>
                  <a:lnTo>
                    <a:pt x="67243" y="69882"/>
                  </a:lnTo>
                  <a:lnTo>
                    <a:pt x="67531" y="68738"/>
                  </a:lnTo>
                  <a:lnTo>
                    <a:pt x="67608" y="67594"/>
                  </a:lnTo>
                  <a:lnTo>
                    <a:pt x="67531" y="66423"/>
                  </a:lnTo>
                  <a:lnTo>
                    <a:pt x="67243" y="65331"/>
                  </a:lnTo>
                  <a:lnTo>
                    <a:pt x="66781" y="64317"/>
                  </a:lnTo>
                  <a:lnTo>
                    <a:pt x="66147" y="63381"/>
                  </a:lnTo>
                  <a:lnTo>
                    <a:pt x="65398" y="62522"/>
                  </a:lnTo>
                  <a:lnTo>
                    <a:pt x="64514" y="61794"/>
                  </a:lnTo>
                  <a:lnTo>
                    <a:pt x="63496" y="61196"/>
                  </a:lnTo>
                  <a:lnTo>
                    <a:pt x="62401" y="60754"/>
                  </a:lnTo>
                  <a:lnTo>
                    <a:pt x="61248" y="60520"/>
                  </a:lnTo>
                  <a:lnTo>
                    <a:pt x="60000" y="60416"/>
                  </a:lnTo>
                  <a:close/>
                  <a:moveTo>
                    <a:pt x="34889" y="0"/>
                  </a:moveTo>
                  <a:lnTo>
                    <a:pt x="36810" y="78"/>
                  </a:lnTo>
                  <a:lnTo>
                    <a:pt x="38712" y="390"/>
                  </a:lnTo>
                  <a:lnTo>
                    <a:pt x="40557" y="884"/>
                  </a:lnTo>
                  <a:lnTo>
                    <a:pt x="42343" y="1508"/>
                  </a:lnTo>
                  <a:lnTo>
                    <a:pt x="44053" y="2366"/>
                  </a:lnTo>
                  <a:lnTo>
                    <a:pt x="45686" y="3328"/>
                  </a:lnTo>
                  <a:lnTo>
                    <a:pt x="47223" y="4473"/>
                  </a:lnTo>
                  <a:lnTo>
                    <a:pt x="48607" y="5747"/>
                  </a:lnTo>
                  <a:lnTo>
                    <a:pt x="49875" y="7126"/>
                  </a:lnTo>
                  <a:lnTo>
                    <a:pt x="51008" y="8660"/>
                  </a:lnTo>
                  <a:lnTo>
                    <a:pt x="51950" y="10247"/>
                  </a:lnTo>
                  <a:lnTo>
                    <a:pt x="52718" y="11963"/>
                  </a:lnTo>
                  <a:lnTo>
                    <a:pt x="53275" y="13732"/>
                  </a:lnTo>
                  <a:lnTo>
                    <a:pt x="53640" y="15552"/>
                  </a:lnTo>
                  <a:lnTo>
                    <a:pt x="53736" y="17477"/>
                  </a:lnTo>
                  <a:lnTo>
                    <a:pt x="53698" y="18231"/>
                  </a:lnTo>
                  <a:lnTo>
                    <a:pt x="53659" y="18907"/>
                  </a:lnTo>
                  <a:lnTo>
                    <a:pt x="53563" y="21378"/>
                  </a:lnTo>
                  <a:lnTo>
                    <a:pt x="55043" y="20728"/>
                  </a:lnTo>
                  <a:lnTo>
                    <a:pt x="56618" y="20286"/>
                  </a:lnTo>
                  <a:lnTo>
                    <a:pt x="58290" y="20000"/>
                  </a:lnTo>
                  <a:lnTo>
                    <a:pt x="60000" y="19895"/>
                  </a:lnTo>
                  <a:lnTo>
                    <a:pt x="61709" y="20000"/>
                  </a:lnTo>
                  <a:lnTo>
                    <a:pt x="63362" y="20286"/>
                  </a:lnTo>
                  <a:lnTo>
                    <a:pt x="64956" y="20728"/>
                  </a:lnTo>
                  <a:lnTo>
                    <a:pt x="66416" y="21378"/>
                  </a:lnTo>
                  <a:lnTo>
                    <a:pt x="66301" y="18907"/>
                  </a:lnTo>
                  <a:lnTo>
                    <a:pt x="66224" y="18179"/>
                  </a:lnTo>
                  <a:lnTo>
                    <a:pt x="66224" y="17477"/>
                  </a:lnTo>
                  <a:lnTo>
                    <a:pt x="66340" y="15552"/>
                  </a:lnTo>
                  <a:lnTo>
                    <a:pt x="66705" y="13680"/>
                  </a:lnTo>
                  <a:lnTo>
                    <a:pt x="67243" y="11911"/>
                  </a:lnTo>
                  <a:lnTo>
                    <a:pt x="68011" y="10247"/>
                  </a:lnTo>
                  <a:lnTo>
                    <a:pt x="68952" y="8608"/>
                  </a:lnTo>
                  <a:lnTo>
                    <a:pt x="70086" y="7126"/>
                  </a:lnTo>
                  <a:lnTo>
                    <a:pt x="71354" y="5747"/>
                  </a:lnTo>
                  <a:lnTo>
                    <a:pt x="72737" y="4473"/>
                  </a:lnTo>
                  <a:lnTo>
                    <a:pt x="74274" y="3328"/>
                  </a:lnTo>
                  <a:lnTo>
                    <a:pt x="75907" y="2366"/>
                  </a:lnTo>
                  <a:lnTo>
                    <a:pt x="77617" y="1508"/>
                  </a:lnTo>
                  <a:lnTo>
                    <a:pt x="79404" y="884"/>
                  </a:lnTo>
                  <a:lnTo>
                    <a:pt x="81268" y="390"/>
                  </a:lnTo>
                  <a:lnTo>
                    <a:pt x="83150" y="78"/>
                  </a:lnTo>
                  <a:lnTo>
                    <a:pt x="85091" y="0"/>
                  </a:lnTo>
                  <a:lnTo>
                    <a:pt x="87127" y="78"/>
                  </a:lnTo>
                  <a:lnTo>
                    <a:pt x="89087" y="442"/>
                  </a:lnTo>
                  <a:lnTo>
                    <a:pt x="91027" y="988"/>
                  </a:lnTo>
                  <a:lnTo>
                    <a:pt x="92814" y="1768"/>
                  </a:lnTo>
                  <a:lnTo>
                    <a:pt x="94524" y="2704"/>
                  </a:lnTo>
                  <a:lnTo>
                    <a:pt x="96119" y="3823"/>
                  </a:lnTo>
                  <a:lnTo>
                    <a:pt x="97579" y="5123"/>
                  </a:lnTo>
                  <a:lnTo>
                    <a:pt x="98885" y="6553"/>
                  </a:lnTo>
                  <a:lnTo>
                    <a:pt x="100019" y="8114"/>
                  </a:lnTo>
                  <a:lnTo>
                    <a:pt x="100999" y="9804"/>
                  </a:lnTo>
                  <a:lnTo>
                    <a:pt x="101767" y="11625"/>
                  </a:lnTo>
                  <a:lnTo>
                    <a:pt x="102343" y="13498"/>
                  </a:lnTo>
                  <a:lnTo>
                    <a:pt x="102670" y="15474"/>
                  </a:lnTo>
                  <a:lnTo>
                    <a:pt x="102824" y="17477"/>
                  </a:lnTo>
                  <a:lnTo>
                    <a:pt x="104975" y="40260"/>
                  </a:lnTo>
                  <a:lnTo>
                    <a:pt x="106609" y="41482"/>
                  </a:lnTo>
                  <a:lnTo>
                    <a:pt x="108146" y="42860"/>
                  </a:lnTo>
                  <a:lnTo>
                    <a:pt x="109548" y="44343"/>
                  </a:lnTo>
                  <a:lnTo>
                    <a:pt x="110797" y="45981"/>
                  </a:lnTo>
                  <a:lnTo>
                    <a:pt x="111930" y="47698"/>
                  </a:lnTo>
                  <a:lnTo>
                    <a:pt x="112910" y="49518"/>
                  </a:lnTo>
                  <a:lnTo>
                    <a:pt x="113698" y="51443"/>
                  </a:lnTo>
                  <a:lnTo>
                    <a:pt x="114370" y="53420"/>
                  </a:lnTo>
                  <a:lnTo>
                    <a:pt x="114831" y="55474"/>
                  </a:lnTo>
                  <a:lnTo>
                    <a:pt x="115081" y="57659"/>
                  </a:lnTo>
                  <a:lnTo>
                    <a:pt x="119634" y="88894"/>
                  </a:lnTo>
                  <a:lnTo>
                    <a:pt x="119634" y="88998"/>
                  </a:lnTo>
                  <a:lnTo>
                    <a:pt x="119673" y="89102"/>
                  </a:lnTo>
                  <a:lnTo>
                    <a:pt x="119788" y="90091"/>
                  </a:lnTo>
                  <a:lnTo>
                    <a:pt x="119942" y="91547"/>
                  </a:lnTo>
                  <a:lnTo>
                    <a:pt x="120000" y="93081"/>
                  </a:lnTo>
                  <a:lnTo>
                    <a:pt x="119865" y="95708"/>
                  </a:lnTo>
                  <a:lnTo>
                    <a:pt x="119538" y="98205"/>
                  </a:lnTo>
                  <a:lnTo>
                    <a:pt x="118943" y="100676"/>
                  </a:lnTo>
                  <a:lnTo>
                    <a:pt x="118194" y="102990"/>
                  </a:lnTo>
                  <a:lnTo>
                    <a:pt x="117233" y="105253"/>
                  </a:lnTo>
                  <a:lnTo>
                    <a:pt x="116080" y="107386"/>
                  </a:lnTo>
                  <a:lnTo>
                    <a:pt x="114755" y="109388"/>
                  </a:lnTo>
                  <a:lnTo>
                    <a:pt x="113275" y="111235"/>
                  </a:lnTo>
                  <a:lnTo>
                    <a:pt x="111623" y="112951"/>
                  </a:lnTo>
                  <a:lnTo>
                    <a:pt x="109855" y="114512"/>
                  </a:lnTo>
                  <a:lnTo>
                    <a:pt x="107953" y="115916"/>
                  </a:lnTo>
                  <a:lnTo>
                    <a:pt x="105917" y="117087"/>
                  </a:lnTo>
                  <a:lnTo>
                    <a:pt x="103804" y="118127"/>
                  </a:lnTo>
                  <a:lnTo>
                    <a:pt x="101536" y="118907"/>
                  </a:lnTo>
                  <a:lnTo>
                    <a:pt x="99212" y="119505"/>
                  </a:lnTo>
                  <a:lnTo>
                    <a:pt x="96849" y="119895"/>
                  </a:lnTo>
                  <a:lnTo>
                    <a:pt x="94370" y="120000"/>
                  </a:lnTo>
                  <a:lnTo>
                    <a:pt x="91892" y="119895"/>
                  </a:lnTo>
                  <a:lnTo>
                    <a:pt x="89490" y="119505"/>
                  </a:lnTo>
                  <a:lnTo>
                    <a:pt x="87204" y="118907"/>
                  </a:lnTo>
                  <a:lnTo>
                    <a:pt x="84937" y="118127"/>
                  </a:lnTo>
                  <a:lnTo>
                    <a:pt x="82824" y="117087"/>
                  </a:lnTo>
                  <a:lnTo>
                    <a:pt x="80787" y="115916"/>
                  </a:lnTo>
                  <a:lnTo>
                    <a:pt x="78904" y="114512"/>
                  </a:lnTo>
                  <a:lnTo>
                    <a:pt x="77118" y="112951"/>
                  </a:lnTo>
                  <a:lnTo>
                    <a:pt x="75485" y="111235"/>
                  </a:lnTo>
                  <a:lnTo>
                    <a:pt x="73986" y="109388"/>
                  </a:lnTo>
                  <a:lnTo>
                    <a:pt x="72680" y="107386"/>
                  </a:lnTo>
                  <a:lnTo>
                    <a:pt x="71508" y="105253"/>
                  </a:lnTo>
                  <a:lnTo>
                    <a:pt x="70566" y="102990"/>
                  </a:lnTo>
                  <a:lnTo>
                    <a:pt x="69798" y="100676"/>
                  </a:lnTo>
                  <a:lnTo>
                    <a:pt x="69221" y="98205"/>
                  </a:lnTo>
                  <a:lnTo>
                    <a:pt x="68895" y="95708"/>
                  </a:lnTo>
                  <a:lnTo>
                    <a:pt x="68780" y="93081"/>
                  </a:lnTo>
                  <a:lnTo>
                    <a:pt x="68780" y="80806"/>
                  </a:lnTo>
                  <a:lnTo>
                    <a:pt x="67166" y="81690"/>
                  </a:lnTo>
                  <a:lnTo>
                    <a:pt x="65494" y="82392"/>
                  </a:lnTo>
                  <a:lnTo>
                    <a:pt x="63746" y="82886"/>
                  </a:lnTo>
                  <a:lnTo>
                    <a:pt x="61902" y="83172"/>
                  </a:lnTo>
                  <a:lnTo>
                    <a:pt x="60000" y="83276"/>
                  </a:lnTo>
                  <a:lnTo>
                    <a:pt x="58117" y="83172"/>
                  </a:lnTo>
                  <a:lnTo>
                    <a:pt x="56253" y="82886"/>
                  </a:lnTo>
                  <a:lnTo>
                    <a:pt x="54505" y="82340"/>
                  </a:lnTo>
                  <a:lnTo>
                    <a:pt x="52795" y="81664"/>
                  </a:lnTo>
                  <a:lnTo>
                    <a:pt x="51219" y="80806"/>
                  </a:lnTo>
                  <a:lnTo>
                    <a:pt x="51219" y="93081"/>
                  </a:lnTo>
                  <a:lnTo>
                    <a:pt x="51123" y="95708"/>
                  </a:lnTo>
                  <a:lnTo>
                    <a:pt x="50758" y="98205"/>
                  </a:lnTo>
                  <a:lnTo>
                    <a:pt x="50201" y="100676"/>
                  </a:lnTo>
                  <a:lnTo>
                    <a:pt x="49452" y="102990"/>
                  </a:lnTo>
                  <a:lnTo>
                    <a:pt x="48453" y="105253"/>
                  </a:lnTo>
                  <a:lnTo>
                    <a:pt x="47339" y="107386"/>
                  </a:lnTo>
                  <a:lnTo>
                    <a:pt x="46013" y="109388"/>
                  </a:lnTo>
                  <a:lnTo>
                    <a:pt x="44534" y="111235"/>
                  </a:lnTo>
                  <a:lnTo>
                    <a:pt x="42881" y="112951"/>
                  </a:lnTo>
                  <a:lnTo>
                    <a:pt x="41114" y="114512"/>
                  </a:lnTo>
                  <a:lnTo>
                    <a:pt x="39212" y="115916"/>
                  </a:lnTo>
                  <a:lnTo>
                    <a:pt x="37175" y="117087"/>
                  </a:lnTo>
                  <a:lnTo>
                    <a:pt x="35024" y="118127"/>
                  </a:lnTo>
                  <a:lnTo>
                    <a:pt x="32814" y="118907"/>
                  </a:lnTo>
                  <a:lnTo>
                    <a:pt x="30470" y="119505"/>
                  </a:lnTo>
                  <a:lnTo>
                    <a:pt x="28069" y="119895"/>
                  </a:lnTo>
                  <a:lnTo>
                    <a:pt x="25629" y="120000"/>
                  </a:lnTo>
                  <a:lnTo>
                    <a:pt x="23150" y="119895"/>
                  </a:lnTo>
                  <a:lnTo>
                    <a:pt x="20749" y="119505"/>
                  </a:lnTo>
                  <a:lnTo>
                    <a:pt x="18424" y="118907"/>
                  </a:lnTo>
                  <a:lnTo>
                    <a:pt x="16195" y="118127"/>
                  </a:lnTo>
                  <a:lnTo>
                    <a:pt x="14063" y="117087"/>
                  </a:lnTo>
                  <a:lnTo>
                    <a:pt x="12007" y="115916"/>
                  </a:lnTo>
                  <a:lnTo>
                    <a:pt x="10124" y="114512"/>
                  </a:lnTo>
                  <a:lnTo>
                    <a:pt x="8338" y="112951"/>
                  </a:lnTo>
                  <a:lnTo>
                    <a:pt x="6705" y="111235"/>
                  </a:lnTo>
                  <a:lnTo>
                    <a:pt x="5206" y="109388"/>
                  </a:lnTo>
                  <a:lnTo>
                    <a:pt x="3900" y="107386"/>
                  </a:lnTo>
                  <a:lnTo>
                    <a:pt x="2766" y="105253"/>
                  </a:lnTo>
                  <a:lnTo>
                    <a:pt x="1786" y="102990"/>
                  </a:lnTo>
                  <a:lnTo>
                    <a:pt x="1018" y="100676"/>
                  </a:lnTo>
                  <a:lnTo>
                    <a:pt x="480" y="98205"/>
                  </a:lnTo>
                  <a:lnTo>
                    <a:pt x="115" y="95708"/>
                  </a:lnTo>
                  <a:lnTo>
                    <a:pt x="0" y="93081"/>
                  </a:lnTo>
                  <a:lnTo>
                    <a:pt x="38" y="91547"/>
                  </a:lnTo>
                  <a:lnTo>
                    <a:pt x="172" y="90091"/>
                  </a:lnTo>
                  <a:lnTo>
                    <a:pt x="288" y="89102"/>
                  </a:lnTo>
                  <a:lnTo>
                    <a:pt x="288" y="88998"/>
                  </a:lnTo>
                  <a:lnTo>
                    <a:pt x="326" y="88894"/>
                  </a:lnTo>
                  <a:lnTo>
                    <a:pt x="4879" y="57659"/>
                  </a:lnTo>
                  <a:lnTo>
                    <a:pt x="5129" y="55474"/>
                  </a:lnTo>
                  <a:lnTo>
                    <a:pt x="5609" y="53420"/>
                  </a:lnTo>
                  <a:lnTo>
                    <a:pt x="6263" y="51443"/>
                  </a:lnTo>
                  <a:lnTo>
                    <a:pt x="7070" y="49518"/>
                  </a:lnTo>
                  <a:lnTo>
                    <a:pt x="8049" y="47698"/>
                  </a:lnTo>
                  <a:lnTo>
                    <a:pt x="9183" y="45981"/>
                  </a:lnTo>
                  <a:lnTo>
                    <a:pt x="10413" y="44343"/>
                  </a:lnTo>
                  <a:lnTo>
                    <a:pt x="11834" y="42808"/>
                  </a:lnTo>
                  <a:lnTo>
                    <a:pt x="13371" y="41482"/>
                  </a:lnTo>
                  <a:lnTo>
                    <a:pt x="15004" y="40260"/>
                  </a:lnTo>
                  <a:lnTo>
                    <a:pt x="17156" y="17477"/>
                  </a:lnTo>
                  <a:lnTo>
                    <a:pt x="17291" y="15474"/>
                  </a:lnTo>
                  <a:lnTo>
                    <a:pt x="17617" y="13498"/>
                  </a:lnTo>
                  <a:lnTo>
                    <a:pt x="18213" y="11625"/>
                  </a:lnTo>
                  <a:lnTo>
                    <a:pt x="18962" y="9804"/>
                  </a:lnTo>
                  <a:lnTo>
                    <a:pt x="19961" y="8114"/>
                  </a:lnTo>
                  <a:lnTo>
                    <a:pt x="21075" y="6553"/>
                  </a:lnTo>
                  <a:lnTo>
                    <a:pt x="22382" y="5123"/>
                  </a:lnTo>
                  <a:lnTo>
                    <a:pt x="23842" y="3823"/>
                  </a:lnTo>
                  <a:lnTo>
                    <a:pt x="25456" y="2704"/>
                  </a:lnTo>
                  <a:lnTo>
                    <a:pt x="27166" y="1768"/>
                  </a:lnTo>
                  <a:lnTo>
                    <a:pt x="28952" y="988"/>
                  </a:lnTo>
                  <a:lnTo>
                    <a:pt x="30874" y="442"/>
                  </a:lnTo>
                  <a:lnTo>
                    <a:pt x="32833" y="78"/>
                  </a:lnTo>
                  <a:lnTo>
                    <a:pt x="34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1416100" y="3179731"/>
              <a:ext cx="5070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859" y="0"/>
                  </a:moveTo>
                  <a:lnTo>
                    <a:pt x="66787" y="738"/>
                  </a:lnTo>
                  <a:lnTo>
                    <a:pt x="74389" y="2953"/>
                  </a:lnTo>
                  <a:lnTo>
                    <a:pt x="81556" y="5723"/>
                  </a:lnTo>
                  <a:lnTo>
                    <a:pt x="88506" y="9969"/>
                  </a:lnTo>
                  <a:lnTo>
                    <a:pt x="95131" y="15138"/>
                  </a:lnTo>
                  <a:lnTo>
                    <a:pt x="101104" y="21046"/>
                  </a:lnTo>
                  <a:lnTo>
                    <a:pt x="106425" y="28061"/>
                  </a:lnTo>
                  <a:lnTo>
                    <a:pt x="111203" y="35446"/>
                  </a:lnTo>
                  <a:lnTo>
                    <a:pt x="114895" y="43753"/>
                  </a:lnTo>
                  <a:lnTo>
                    <a:pt x="117828" y="52615"/>
                  </a:lnTo>
                  <a:lnTo>
                    <a:pt x="119457" y="61661"/>
                  </a:lnTo>
                  <a:lnTo>
                    <a:pt x="120000" y="71446"/>
                  </a:lnTo>
                  <a:lnTo>
                    <a:pt x="118588" y="109292"/>
                  </a:lnTo>
                  <a:lnTo>
                    <a:pt x="117936" y="113723"/>
                  </a:lnTo>
                  <a:lnTo>
                    <a:pt x="116524" y="117230"/>
                  </a:lnTo>
                  <a:lnTo>
                    <a:pt x="114244" y="119446"/>
                  </a:lnTo>
                  <a:lnTo>
                    <a:pt x="111855" y="120000"/>
                  </a:lnTo>
                  <a:lnTo>
                    <a:pt x="109140" y="119446"/>
                  </a:lnTo>
                  <a:lnTo>
                    <a:pt x="97194" y="110953"/>
                  </a:lnTo>
                  <a:lnTo>
                    <a:pt x="84380" y="104676"/>
                  </a:lnTo>
                  <a:lnTo>
                    <a:pt x="71457" y="99876"/>
                  </a:lnTo>
                  <a:lnTo>
                    <a:pt x="58316" y="96923"/>
                  </a:lnTo>
                  <a:lnTo>
                    <a:pt x="44959" y="96000"/>
                  </a:lnTo>
                  <a:lnTo>
                    <a:pt x="32579" y="96923"/>
                  </a:lnTo>
                  <a:lnTo>
                    <a:pt x="20199" y="99507"/>
                  </a:lnTo>
                  <a:lnTo>
                    <a:pt x="8470" y="103569"/>
                  </a:lnTo>
                  <a:lnTo>
                    <a:pt x="5647" y="103938"/>
                  </a:lnTo>
                  <a:lnTo>
                    <a:pt x="3366" y="102276"/>
                  </a:lnTo>
                  <a:lnTo>
                    <a:pt x="1303" y="99507"/>
                  </a:lnTo>
                  <a:lnTo>
                    <a:pt x="217" y="95630"/>
                  </a:lnTo>
                  <a:lnTo>
                    <a:pt x="0" y="91015"/>
                  </a:lnTo>
                  <a:lnTo>
                    <a:pt x="1737" y="68307"/>
                  </a:lnTo>
                  <a:lnTo>
                    <a:pt x="2714" y="58523"/>
                  </a:lnTo>
                  <a:lnTo>
                    <a:pt x="4778" y="48738"/>
                  </a:lnTo>
                  <a:lnTo>
                    <a:pt x="7927" y="39692"/>
                  </a:lnTo>
                  <a:lnTo>
                    <a:pt x="11837" y="31200"/>
                  </a:lnTo>
                  <a:lnTo>
                    <a:pt x="16723" y="23446"/>
                  </a:lnTo>
                  <a:lnTo>
                    <a:pt x="22262" y="16800"/>
                  </a:lnTo>
                  <a:lnTo>
                    <a:pt x="28669" y="11261"/>
                  </a:lnTo>
                  <a:lnTo>
                    <a:pt x="35402" y="6461"/>
                  </a:lnTo>
                  <a:lnTo>
                    <a:pt x="42895" y="2953"/>
                  </a:lnTo>
                  <a:lnTo>
                    <a:pt x="50714" y="738"/>
                  </a:lnTo>
                  <a:lnTo>
                    <a:pt x="58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34"/>
          <p:cNvGrpSpPr/>
          <p:nvPr/>
        </p:nvGrpSpPr>
        <p:grpSpPr>
          <a:xfrm>
            <a:off x="3374433" y="2390977"/>
            <a:ext cx="197759" cy="273098"/>
            <a:chOff x="5289550" y="2900363"/>
            <a:chExt cx="2187600" cy="3021000"/>
          </a:xfrm>
        </p:grpSpPr>
        <p:sp>
          <p:nvSpPr>
            <p:cNvPr id="290" name="Google Shape;290;p34"/>
            <p:cNvSpPr/>
            <p:nvPr/>
          </p:nvSpPr>
          <p:spPr>
            <a:xfrm>
              <a:off x="5289550" y="2900363"/>
              <a:ext cx="2187600" cy="302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45" y="104172"/>
                  </a:moveTo>
                  <a:lnTo>
                    <a:pt x="12187" y="111928"/>
                  </a:lnTo>
                  <a:lnTo>
                    <a:pt x="96757" y="111928"/>
                  </a:lnTo>
                  <a:lnTo>
                    <a:pt x="92927" y="104172"/>
                  </a:lnTo>
                  <a:lnTo>
                    <a:pt x="14145" y="104172"/>
                  </a:lnTo>
                  <a:close/>
                  <a:moveTo>
                    <a:pt x="82350" y="10026"/>
                  </a:moveTo>
                  <a:lnTo>
                    <a:pt x="65897" y="13431"/>
                  </a:lnTo>
                  <a:lnTo>
                    <a:pt x="64983" y="13526"/>
                  </a:lnTo>
                  <a:lnTo>
                    <a:pt x="64026" y="13526"/>
                  </a:lnTo>
                  <a:lnTo>
                    <a:pt x="63808" y="13526"/>
                  </a:lnTo>
                  <a:lnTo>
                    <a:pt x="63416" y="13526"/>
                  </a:lnTo>
                  <a:lnTo>
                    <a:pt x="62850" y="13526"/>
                  </a:lnTo>
                  <a:lnTo>
                    <a:pt x="62110" y="13557"/>
                  </a:lnTo>
                  <a:lnTo>
                    <a:pt x="61240" y="13557"/>
                  </a:lnTo>
                  <a:lnTo>
                    <a:pt x="60239" y="13652"/>
                  </a:lnTo>
                  <a:lnTo>
                    <a:pt x="59107" y="13715"/>
                  </a:lnTo>
                  <a:lnTo>
                    <a:pt x="57845" y="13809"/>
                  </a:lnTo>
                  <a:lnTo>
                    <a:pt x="56496" y="13967"/>
                  </a:lnTo>
                  <a:lnTo>
                    <a:pt x="55016" y="14156"/>
                  </a:lnTo>
                  <a:lnTo>
                    <a:pt x="53449" y="14408"/>
                  </a:lnTo>
                  <a:lnTo>
                    <a:pt x="51838" y="14692"/>
                  </a:lnTo>
                  <a:lnTo>
                    <a:pt x="50184" y="15070"/>
                  </a:lnTo>
                  <a:lnTo>
                    <a:pt x="48443" y="15480"/>
                  </a:lnTo>
                  <a:lnTo>
                    <a:pt x="46615" y="15985"/>
                  </a:lnTo>
                  <a:lnTo>
                    <a:pt x="44831" y="16521"/>
                  </a:lnTo>
                  <a:lnTo>
                    <a:pt x="42959" y="17183"/>
                  </a:lnTo>
                  <a:lnTo>
                    <a:pt x="41088" y="17908"/>
                  </a:lnTo>
                  <a:lnTo>
                    <a:pt x="39216" y="18759"/>
                  </a:lnTo>
                  <a:lnTo>
                    <a:pt x="37344" y="19674"/>
                  </a:lnTo>
                  <a:lnTo>
                    <a:pt x="35516" y="20714"/>
                  </a:lnTo>
                  <a:lnTo>
                    <a:pt x="33645" y="21849"/>
                  </a:lnTo>
                  <a:lnTo>
                    <a:pt x="31860" y="23110"/>
                  </a:lnTo>
                  <a:lnTo>
                    <a:pt x="30119" y="24466"/>
                  </a:lnTo>
                  <a:lnTo>
                    <a:pt x="28378" y="25980"/>
                  </a:lnTo>
                  <a:lnTo>
                    <a:pt x="26768" y="27588"/>
                  </a:lnTo>
                  <a:lnTo>
                    <a:pt x="25201" y="29322"/>
                  </a:lnTo>
                  <a:lnTo>
                    <a:pt x="23764" y="31245"/>
                  </a:lnTo>
                  <a:lnTo>
                    <a:pt x="22372" y="33294"/>
                  </a:lnTo>
                  <a:lnTo>
                    <a:pt x="21066" y="35470"/>
                  </a:lnTo>
                  <a:lnTo>
                    <a:pt x="19891" y="37866"/>
                  </a:lnTo>
                  <a:lnTo>
                    <a:pt x="18890" y="40388"/>
                  </a:lnTo>
                  <a:lnTo>
                    <a:pt x="17976" y="43068"/>
                  </a:lnTo>
                  <a:lnTo>
                    <a:pt x="16887" y="47009"/>
                  </a:lnTo>
                  <a:lnTo>
                    <a:pt x="16060" y="50856"/>
                  </a:lnTo>
                  <a:lnTo>
                    <a:pt x="15451" y="54576"/>
                  </a:lnTo>
                  <a:lnTo>
                    <a:pt x="15103" y="58202"/>
                  </a:lnTo>
                  <a:lnTo>
                    <a:pt x="14885" y="61702"/>
                  </a:lnTo>
                  <a:lnTo>
                    <a:pt x="14885" y="65076"/>
                  </a:lnTo>
                  <a:lnTo>
                    <a:pt x="15016" y="68323"/>
                  </a:lnTo>
                  <a:lnTo>
                    <a:pt x="15321" y="71445"/>
                  </a:lnTo>
                  <a:lnTo>
                    <a:pt x="15712" y="74408"/>
                  </a:lnTo>
                  <a:lnTo>
                    <a:pt x="16278" y="77214"/>
                  </a:lnTo>
                  <a:lnTo>
                    <a:pt x="16887" y="79894"/>
                  </a:lnTo>
                  <a:lnTo>
                    <a:pt x="17540" y="82417"/>
                  </a:lnTo>
                  <a:lnTo>
                    <a:pt x="18237" y="84750"/>
                  </a:lnTo>
                  <a:lnTo>
                    <a:pt x="19064" y="86925"/>
                  </a:lnTo>
                  <a:lnTo>
                    <a:pt x="19804" y="88943"/>
                  </a:lnTo>
                  <a:lnTo>
                    <a:pt x="20631" y="90772"/>
                  </a:lnTo>
                  <a:lnTo>
                    <a:pt x="21371" y="92380"/>
                  </a:lnTo>
                  <a:lnTo>
                    <a:pt x="22067" y="93830"/>
                  </a:lnTo>
                  <a:lnTo>
                    <a:pt x="22720" y="95091"/>
                  </a:lnTo>
                  <a:lnTo>
                    <a:pt x="23329" y="96132"/>
                  </a:lnTo>
                  <a:lnTo>
                    <a:pt x="75734" y="96132"/>
                  </a:lnTo>
                  <a:lnTo>
                    <a:pt x="85527" y="89038"/>
                  </a:lnTo>
                  <a:lnTo>
                    <a:pt x="84526" y="87903"/>
                  </a:lnTo>
                  <a:lnTo>
                    <a:pt x="83482" y="86642"/>
                  </a:lnTo>
                  <a:lnTo>
                    <a:pt x="82263" y="85191"/>
                  </a:lnTo>
                  <a:lnTo>
                    <a:pt x="80957" y="83615"/>
                  </a:lnTo>
                  <a:lnTo>
                    <a:pt x="79564" y="81975"/>
                  </a:lnTo>
                  <a:lnTo>
                    <a:pt x="78128" y="80178"/>
                  </a:lnTo>
                  <a:lnTo>
                    <a:pt x="76648" y="78349"/>
                  </a:lnTo>
                  <a:lnTo>
                    <a:pt x="75125" y="76426"/>
                  </a:lnTo>
                  <a:lnTo>
                    <a:pt x="73558" y="74440"/>
                  </a:lnTo>
                  <a:lnTo>
                    <a:pt x="72034" y="72422"/>
                  </a:lnTo>
                  <a:lnTo>
                    <a:pt x="70511" y="70373"/>
                  </a:lnTo>
                  <a:lnTo>
                    <a:pt x="69031" y="68292"/>
                  </a:lnTo>
                  <a:lnTo>
                    <a:pt x="67551" y="66211"/>
                  </a:lnTo>
                  <a:lnTo>
                    <a:pt x="66071" y="64161"/>
                  </a:lnTo>
                  <a:lnTo>
                    <a:pt x="64766" y="62080"/>
                  </a:lnTo>
                  <a:lnTo>
                    <a:pt x="63460" y="60063"/>
                  </a:lnTo>
                  <a:lnTo>
                    <a:pt x="62285" y="58076"/>
                  </a:lnTo>
                  <a:lnTo>
                    <a:pt x="61240" y="56184"/>
                  </a:lnTo>
                  <a:lnTo>
                    <a:pt x="60282" y="54324"/>
                  </a:lnTo>
                  <a:lnTo>
                    <a:pt x="59455" y="52559"/>
                  </a:lnTo>
                  <a:lnTo>
                    <a:pt x="58803" y="50919"/>
                  </a:lnTo>
                  <a:lnTo>
                    <a:pt x="58324" y="49374"/>
                  </a:lnTo>
                  <a:lnTo>
                    <a:pt x="57932" y="47955"/>
                  </a:lnTo>
                  <a:lnTo>
                    <a:pt x="57932" y="47104"/>
                  </a:lnTo>
                  <a:lnTo>
                    <a:pt x="58150" y="46316"/>
                  </a:lnTo>
                  <a:lnTo>
                    <a:pt x="58541" y="45591"/>
                  </a:lnTo>
                  <a:lnTo>
                    <a:pt x="59194" y="44929"/>
                  </a:lnTo>
                  <a:lnTo>
                    <a:pt x="59978" y="44330"/>
                  </a:lnTo>
                  <a:lnTo>
                    <a:pt x="60935" y="43888"/>
                  </a:lnTo>
                  <a:lnTo>
                    <a:pt x="61980" y="43604"/>
                  </a:lnTo>
                  <a:lnTo>
                    <a:pt x="63112" y="43447"/>
                  </a:lnTo>
                  <a:lnTo>
                    <a:pt x="64200" y="43447"/>
                  </a:lnTo>
                  <a:lnTo>
                    <a:pt x="65288" y="43667"/>
                  </a:lnTo>
                  <a:lnTo>
                    <a:pt x="66289" y="44014"/>
                  </a:lnTo>
                  <a:lnTo>
                    <a:pt x="67247" y="44487"/>
                  </a:lnTo>
                  <a:lnTo>
                    <a:pt x="67290" y="44550"/>
                  </a:lnTo>
                  <a:lnTo>
                    <a:pt x="67551" y="44708"/>
                  </a:lnTo>
                  <a:lnTo>
                    <a:pt x="67943" y="44929"/>
                  </a:lnTo>
                  <a:lnTo>
                    <a:pt x="68509" y="45181"/>
                  </a:lnTo>
                  <a:lnTo>
                    <a:pt x="69118" y="45465"/>
                  </a:lnTo>
                  <a:lnTo>
                    <a:pt x="69945" y="45811"/>
                  </a:lnTo>
                  <a:lnTo>
                    <a:pt x="70729" y="46127"/>
                  </a:lnTo>
                  <a:lnTo>
                    <a:pt x="71686" y="46410"/>
                  </a:lnTo>
                  <a:lnTo>
                    <a:pt x="72687" y="46663"/>
                  </a:lnTo>
                  <a:lnTo>
                    <a:pt x="74080" y="46883"/>
                  </a:lnTo>
                  <a:lnTo>
                    <a:pt x="75429" y="46978"/>
                  </a:lnTo>
                  <a:lnTo>
                    <a:pt x="76648" y="46852"/>
                  </a:lnTo>
                  <a:lnTo>
                    <a:pt x="77867" y="46600"/>
                  </a:lnTo>
                  <a:lnTo>
                    <a:pt x="78955" y="46158"/>
                  </a:lnTo>
                  <a:lnTo>
                    <a:pt x="80087" y="45591"/>
                  </a:lnTo>
                  <a:lnTo>
                    <a:pt x="81175" y="44771"/>
                  </a:lnTo>
                  <a:lnTo>
                    <a:pt x="82045" y="44235"/>
                  </a:lnTo>
                  <a:lnTo>
                    <a:pt x="83003" y="43825"/>
                  </a:lnTo>
                  <a:lnTo>
                    <a:pt x="84091" y="43541"/>
                  </a:lnTo>
                  <a:lnTo>
                    <a:pt x="85179" y="43447"/>
                  </a:lnTo>
                  <a:lnTo>
                    <a:pt x="86311" y="43478"/>
                  </a:lnTo>
                  <a:lnTo>
                    <a:pt x="87355" y="43699"/>
                  </a:lnTo>
                  <a:lnTo>
                    <a:pt x="88400" y="44109"/>
                  </a:lnTo>
                  <a:lnTo>
                    <a:pt x="101153" y="50257"/>
                  </a:lnTo>
                  <a:lnTo>
                    <a:pt x="101893" y="50541"/>
                  </a:lnTo>
                  <a:lnTo>
                    <a:pt x="102676" y="50698"/>
                  </a:lnTo>
                  <a:lnTo>
                    <a:pt x="103373" y="50761"/>
                  </a:lnTo>
                  <a:lnTo>
                    <a:pt x="103982" y="50730"/>
                  </a:lnTo>
                  <a:lnTo>
                    <a:pt x="104504" y="50667"/>
                  </a:lnTo>
                  <a:lnTo>
                    <a:pt x="104940" y="50541"/>
                  </a:lnTo>
                  <a:lnTo>
                    <a:pt x="105462" y="50383"/>
                  </a:lnTo>
                  <a:lnTo>
                    <a:pt x="106071" y="50068"/>
                  </a:lnTo>
                  <a:lnTo>
                    <a:pt x="106594" y="49689"/>
                  </a:lnTo>
                  <a:lnTo>
                    <a:pt x="107116" y="49122"/>
                  </a:lnTo>
                  <a:lnTo>
                    <a:pt x="108030" y="47735"/>
                  </a:lnTo>
                  <a:lnTo>
                    <a:pt x="80696" y="18066"/>
                  </a:lnTo>
                  <a:lnTo>
                    <a:pt x="80174" y="17404"/>
                  </a:lnTo>
                  <a:lnTo>
                    <a:pt x="79869" y="16678"/>
                  </a:lnTo>
                  <a:lnTo>
                    <a:pt x="79782" y="15953"/>
                  </a:lnTo>
                  <a:lnTo>
                    <a:pt x="79825" y="15165"/>
                  </a:lnTo>
                  <a:lnTo>
                    <a:pt x="80130" y="14440"/>
                  </a:lnTo>
                  <a:lnTo>
                    <a:pt x="82350" y="10026"/>
                  </a:lnTo>
                  <a:close/>
                  <a:moveTo>
                    <a:pt x="91099" y="0"/>
                  </a:moveTo>
                  <a:lnTo>
                    <a:pt x="92317" y="31"/>
                  </a:lnTo>
                  <a:lnTo>
                    <a:pt x="93449" y="283"/>
                  </a:lnTo>
                  <a:lnTo>
                    <a:pt x="94537" y="693"/>
                  </a:lnTo>
                  <a:lnTo>
                    <a:pt x="95451" y="1261"/>
                  </a:lnTo>
                  <a:lnTo>
                    <a:pt x="96191" y="2017"/>
                  </a:lnTo>
                  <a:lnTo>
                    <a:pt x="96670" y="2774"/>
                  </a:lnTo>
                  <a:lnTo>
                    <a:pt x="96887" y="3657"/>
                  </a:lnTo>
                  <a:lnTo>
                    <a:pt x="96887" y="4540"/>
                  </a:lnTo>
                  <a:lnTo>
                    <a:pt x="96583" y="5423"/>
                  </a:lnTo>
                  <a:lnTo>
                    <a:pt x="91490" y="15323"/>
                  </a:lnTo>
                  <a:lnTo>
                    <a:pt x="119042" y="45244"/>
                  </a:lnTo>
                  <a:lnTo>
                    <a:pt x="119608" y="45969"/>
                  </a:lnTo>
                  <a:lnTo>
                    <a:pt x="119912" y="46789"/>
                  </a:lnTo>
                  <a:lnTo>
                    <a:pt x="119999" y="47640"/>
                  </a:lnTo>
                  <a:lnTo>
                    <a:pt x="119825" y="48460"/>
                  </a:lnTo>
                  <a:lnTo>
                    <a:pt x="119390" y="49280"/>
                  </a:lnTo>
                  <a:lnTo>
                    <a:pt x="116996" y="52716"/>
                  </a:lnTo>
                  <a:lnTo>
                    <a:pt x="116126" y="53883"/>
                  </a:lnTo>
                  <a:lnTo>
                    <a:pt x="114994" y="54955"/>
                  </a:lnTo>
                  <a:lnTo>
                    <a:pt x="113732" y="55901"/>
                  </a:lnTo>
                  <a:lnTo>
                    <a:pt x="112295" y="56752"/>
                  </a:lnTo>
                  <a:lnTo>
                    <a:pt x="110729" y="57446"/>
                  </a:lnTo>
                  <a:lnTo>
                    <a:pt x="109075" y="58013"/>
                  </a:lnTo>
                  <a:lnTo>
                    <a:pt x="107334" y="58423"/>
                  </a:lnTo>
                  <a:lnTo>
                    <a:pt x="105505" y="58707"/>
                  </a:lnTo>
                  <a:lnTo>
                    <a:pt x="103677" y="58770"/>
                  </a:lnTo>
                  <a:lnTo>
                    <a:pt x="101806" y="58738"/>
                  </a:lnTo>
                  <a:lnTo>
                    <a:pt x="100021" y="58518"/>
                  </a:lnTo>
                  <a:lnTo>
                    <a:pt x="98280" y="58171"/>
                  </a:lnTo>
                  <a:lnTo>
                    <a:pt x="96539" y="57603"/>
                  </a:lnTo>
                  <a:lnTo>
                    <a:pt x="94972" y="56941"/>
                  </a:lnTo>
                  <a:lnTo>
                    <a:pt x="85788" y="52527"/>
                  </a:lnTo>
                  <a:lnTo>
                    <a:pt x="84004" y="53347"/>
                  </a:lnTo>
                  <a:lnTo>
                    <a:pt x="82219" y="53977"/>
                  </a:lnTo>
                  <a:lnTo>
                    <a:pt x="80304" y="54513"/>
                  </a:lnTo>
                  <a:lnTo>
                    <a:pt x="78302" y="54829"/>
                  </a:lnTo>
                  <a:lnTo>
                    <a:pt x="76300" y="54986"/>
                  </a:lnTo>
                  <a:lnTo>
                    <a:pt x="74341" y="54986"/>
                  </a:lnTo>
                  <a:lnTo>
                    <a:pt x="72383" y="54860"/>
                  </a:lnTo>
                  <a:lnTo>
                    <a:pt x="73514" y="56657"/>
                  </a:lnTo>
                  <a:lnTo>
                    <a:pt x="74733" y="58581"/>
                  </a:lnTo>
                  <a:lnTo>
                    <a:pt x="76039" y="60535"/>
                  </a:lnTo>
                  <a:lnTo>
                    <a:pt x="77388" y="62553"/>
                  </a:lnTo>
                  <a:lnTo>
                    <a:pt x="78868" y="64603"/>
                  </a:lnTo>
                  <a:lnTo>
                    <a:pt x="80391" y="66652"/>
                  </a:lnTo>
                  <a:lnTo>
                    <a:pt x="81915" y="68702"/>
                  </a:lnTo>
                  <a:lnTo>
                    <a:pt x="83482" y="70751"/>
                  </a:lnTo>
                  <a:lnTo>
                    <a:pt x="85048" y="72769"/>
                  </a:lnTo>
                  <a:lnTo>
                    <a:pt x="86615" y="74724"/>
                  </a:lnTo>
                  <a:lnTo>
                    <a:pt x="88182" y="76678"/>
                  </a:lnTo>
                  <a:lnTo>
                    <a:pt x="89662" y="78539"/>
                  </a:lnTo>
                  <a:lnTo>
                    <a:pt x="91142" y="80304"/>
                  </a:lnTo>
                  <a:lnTo>
                    <a:pt x="92578" y="81975"/>
                  </a:lnTo>
                  <a:lnTo>
                    <a:pt x="93884" y="83552"/>
                  </a:lnTo>
                  <a:lnTo>
                    <a:pt x="95146" y="84971"/>
                  </a:lnTo>
                  <a:lnTo>
                    <a:pt x="96235" y="86295"/>
                  </a:lnTo>
                  <a:lnTo>
                    <a:pt x="97279" y="87430"/>
                  </a:lnTo>
                  <a:lnTo>
                    <a:pt x="97758" y="88155"/>
                  </a:lnTo>
                  <a:lnTo>
                    <a:pt x="98063" y="88880"/>
                  </a:lnTo>
                  <a:lnTo>
                    <a:pt x="98150" y="89668"/>
                  </a:lnTo>
                  <a:lnTo>
                    <a:pt x="98063" y="90425"/>
                  </a:lnTo>
                  <a:lnTo>
                    <a:pt x="97714" y="91150"/>
                  </a:lnTo>
                  <a:lnTo>
                    <a:pt x="97192" y="91844"/>
                  </a:lnTo>
                  <a:lnTo>
                    <a:pt x="96539" y="92475"/>
                  </a:lnTo>
                  <a:lnTo>
                    <a:pt x="91447" y="96132"/>
                  </a:lnTo>
                  <a:lnTo>
                    <a:pt x="96844" y="96132"/>
                  </a:lnTo>
                  <a:lnTo>
                    <a:pt x="97976" y="96227"/>
                  </a:lnTo>
                  <a:lnTo>
                    <a:pt x="99064" y="96479"/>
                  </a:lnTo>
                  <a:lnTo>
                    <a:pt x="100021" y="96857"/>
                  </a:lnTo>
                  <a:lnTo>
                    <a:pt x="100892" y="97425"/>
                  </a:lnTo>
                  <a:lnTo>
                    <a:pt x="101545" y="98087"/>
                  </a:lnTo>
                  <a:lnTo>
                    <a:pt x="102067" y="98812"/>
                  </a:lnTo>
                  <a:lnTo>
                    <a:pt x="109858" y="114608"/>
                  </a:lnTo>
                  <a:lnTo>
                    <a:pt x="110076" y="115396"/>
                  </a:lnTo>
                  <a:lnTo>
                    <a:pt x="110163" y="116153"/>
                  </a:lnTo>
                  <a:lnTo>
                    <a:pt x="110032" y="116878"/>
                  </a:lnTo>
                  <a:lnTo>
                    <a:pt x="109684" y="117603"/>
                  </a:lnTo>
                  <a:lnTo>
                    <a:pt x="109118" y="118297"/>
                  </a:lnTo>
                  <a:lnTo>
                    <a:pt x="108465" y="118896"/>
                  </a:lnTo>
                  <a:lnTo>
                    <a:pt x="107638" y="119369"/>
                  </a:lnTo>
                  <a:lnTo>
                    <a:pt x="106724" y="119684"/>
                  </a:lnTo>
                  <a:lnTo>
                    <a:pt x="105680" y="119905"/>
                  </a:lnTo>
                  <a:lnTo>
                    <a:pt x="104635" y="120000"/>
                  </a:lnTo>
                  <a:lnTo>
                    <a:pt x="5571" y="120000"/>
                  </a:lnTo>
                  <a:lnTo>
                    <a:pt x="4352" y="119905"/>
                  </a:lnTo>
                  <a:lnTo>
                    <a:pt x="3177" y="119621"/>
                  </a:lnTo>
                  <a:lnTo>
                    <a:pt x="2176" y="119148"/>
                  </a:lnTo>
                  <a:lnTo>
                    <a:pt x="1262" y="118581"/>
                  </a:lnTo>
                  <a:lnTo>
                    <a:pt x="609" y="117824"/>
                  </a:lnTo>
                  <a:lnTo>
                    <a:pt x="130" y="117004"/>
                  </a:lnTo>
                  <a:lnTo>
                    <a:pt x="0" y="116153"/>
                  </a:lnTo>
                  <a:lnTo>
                    <a:pt x="43" y="115270"/>
                  </a:lnTo>
                  <a:lnTo>
                    <a:pt x="4047" y="99442"/>
                  </a:lnTo>
                  <a:lnTo>
                    <a:pt x="4352" y="98654"/>
                  </a:lnTo>
                  <a:lnTo>
                    <a:pt x="4831" y="97961"/>
                  </a:lnTo>
                  <a:lnTo>
                    <a:pt x="5571" y="97330"/>
                  </a:lnTo>
                  <a:lnTo>
                    <a:pt x="6354" y="96826"/>
                  </a:lnTo>
                  <a:lnTo>
                    <a:pt x="7312" y="96479"/>
                  </a:lnTo>
                  <a:lnTo>
                    <a:pt x="8400" y="96227"/>
                  </a:lnTo>
                  <a:lnTo>
                    <a:pt x="9488" y="96132"/>
                  </a:lnTo>
                  <a:lnTo>
                    <a:pt x="11360" y="96132"/>
                  </a:lnTo>
                  <a:lnTo>
                    <a:pt x="10576" y="94555"/>
                  </a:lnTo>
                  <a:lnTo>
                    <a:pt x="9793" y="92853"/>
                  </a:lnTo>
                  <a:lnTo>
                    <a:pt x="9009" y="90930"/>
                  </a:lnTo>
                  <a:lnTo>
                    <a:pt x="8182" y="88849"/>
                  </a:lnTo>
                  <a:lnTo>
                    <a:pt x="7355" y="86673"/>
                  </a:lnTo>
                  <a:lnTo>
                    <a:pt x="6615" y="84277"/>
                  </a:lnTo>
                  <a:lnTo>
                    <a:pt x="5963" y="81755"/>
                  </a:lnTo>
                  <a:lnTo>
                    <a:pt x="5310" y="79075"/>
                  </a:lnTo>
                  <a:lnTo>
                    <a:pt x="4744" y="76269"/>
                  </a:lnTo>
                  <a:lnTo>
                    <a:pt x="4309" y="73336"/>
                  </a:lnTo>
                  <a:lnTo>
                    <a:pt x="4004" y="70278"/>
                  </a:lnTo>
                  <a:lnTo>
                    <a:pt x="3786" y="67062"/>
                  </a:lnTo>
                  <a:lnTo>
                    <a:pt x="3699" y="63720"/>
                  </a:lnTo>
                  <a:lnTo>
                    <a:pt x="3786" y="60283"/>
                  </a:lnTo>
                  <a:lnTo>
                    <a:pt x="4047" y="56689"/>
                  </a:lnTo>
                  <a:lnTo>
                    <a:pt x="4483" y="53000"/>
                  </a:lnTo>
                  <a:lnTo>
                    <a:pt x="5136" y="49248"/>
                  </a:lnTo>
                  <a:lnTo>
                    <a:pt x="6006" y="45307"/>
                  </a:lnTo>
                  <a:lnTo>
                    <a:pt x="7138" y="41334"/>
                  </a:lnTo>
                  <a:lnTo>
                    <a:pt x="8139" y="38370"/>
                  </a:lnTo>
                  <a:lnTo>
                    <a:pt x="9227" y="35564"/>
                  </a:lnTo>
                  <a:lnTo>
                    <a:pt x="10576" y="32916"/>
                  </a:lnTo>
                  <a:lnTo>
                    <a:pt x="11926" y="30457"/>
                  </a:lnTo>
                  <a:lnTo>
                    <a:pt x="13449" y="28124"/>
                  </a:lnTo>
                  <a:lnTo>
                    <a:pt x="15059" y="25980"/>
                  </a:lnTo>
                  <a:lnTo>
                    <a:pt x="16757" y="23962"/>
                  </a:lnTo>
                  <a:lnTo>
                    <a:pt x="18541" y="22101"/>
                  </a:lnTo>
                  <a:lnTo>
                    <a:pt x="20413" y="20336"/>
                  </a:lnTo>
                  <a:lnTo>
                    <a:pt x="22285" y="18728"/>
                  </a:lnTo>
                  <a:lnTo>
                    <a:pt x="24243" y="17246"/>
                  </a:lnTo>
                  <a:lnTo>
                    <a:pt x="26202" y="15859"/>
                  </a:lnTo>
                  <a:lnTo>
                    <a:pt x="28248" y="14629"/>
                  </a:lnTo>
                  <a:lnTo>
                    <a:pt x="30206" y="13494"/>
                  </a:lnTo>
                  <a:lnTo>
                    <a:pt x="32252" y="12454"/>
                  </a:lnTo>
                  <a:lnTo>
                    <a:pt x="34211" y="11539"/>
                  </a:lnTo>
                  <a:lnTo>
                    <a:pt x="36169" y="10719"/>
                  </a:lnTo>
                  <a:lnTo>
                    <a:pt x="38128" y="9994"/>
                  </a:lnTo>
                  <a:lnTo>
                    <a:pt x="40000" y="9332"/>
                  </a:lnTo>
                  <a:lnTo>
                    <a:pt x="42916" y="8418"/>
                  </a:lnTo>
                  <a:lnTo>
                    <a:pt x="45745" y="7661"/>
                  </a:lnTo>
                  <a:lnTo>
                    <a:pt x="48443" y="7062"/>
                  </a:lnTo>
                  <a:lnTo>
                    <a:pt x="51099" y="6589"/>
                  </a:lnTo>
                  <a:lnTo>
                    <a:pt x="53492" y="6211"/>
                  </a:lnTo>
                  <a:lnTo>
                    <a:pt x="55799" y="5927"/>
                  </a:lnTo>
                  <a:lnTo>
                    <a:pt x="57845" y="5738"/>
                  </a:lnTo>
                  <a:lnTo>
                    <a:pt x="59717" y="5580"/>
                  </a:lnTo>
                  <a:lnTo>
                    <a:pt x="61327" y="5517"/>
                  </a:lnTo>
                  <a:lnTo>
                    <a:pt x="62633" y="5517"/>
                  </a:lnTo>
                  <a:lnTo>
                    <a:pt x="63677" y="5486"/>
                  </a:lnTo>
                  <a:lnTo>
                    <a:pt x="89880" y="126"/>
                  </a:lnTo>
                  <a:lnTo>
                    <a:pt x="9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6521450" y="3462338"/>
              <a:ext cx="293700" cy="2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626" y="0"/>
                  </a:moveTo>
                  <a:lnTo>
                    <a:pt x="78373" y="0"/>
                  </a:lnTo>
                  <a:lnTo>
                    <a:pt x="87804" y="1411"/>
                  </a:lnTo>
                  <a:lnTo>
                    <a:pt x="96585" y="6588"/>
                  </a:lnTo>
                  <a:lnTo>
                    <a:pt x="104715" y="13647"/>
                  </a:lnTo>
                  <a:lnTo>
                    <a:pt x="110894" y="23058"/>
                  </a:lnTo>
                  <a:lnTo>
                    <a:pt x="115772" y="33882"/>
                  </a:lnTo>
                  <a:lnTo>
                    <a:pt x="119024" y="46117"/>
                  </a:lnTo>
                  <a:lnTo>
                    <a:pt x="120000" y="59764"/>
                  </a:lnTo>
                  <a:lnTo>
                    <a:pt x="119024" y="74352"/>
                  </a:lnTo>
                  <a:lnTo>
                    <a:pt x="115772" y="86588"/>
                  </a:lnTo>
                  <a:lnTo>
                    <a:pt x="110894" y="97411"/>
                  </a:lnTo>
                  <a:lnTo>
                    <a:pt x="104715" y="106823"/>
                  </a:lnTo>
                  <a:lnTo>
                    <a:pt x="96585" y="113882"/>
                  </a:lnTo>
                  <a:lnTo>
                    <a:pt x="87804" y="118588"/>
                  </a:lnTo>
                  <a:lnTo>
                    <a:pt x="78373" y="120000"/>
                  </a:lnTo>
                  <a:lnTo>
                    <a:pt x="41626" y="120000"/>
                  </a:lnTo>
                  <a:lnTo>
                    <a:pt x="31869" y="118588"/>
                  </a:lnTo>
                  <a:lnTo>
                    <a:pt x="23089" y="113882"/>
                  </a:lnTo>
                  <a:lnTo>
                    <a:pt x="15609" y="106823"/>
                  </a:lnTo>
                  <a:lnTo>
                    <a:pt x="9105" y="97411"/>
                  </a:lnTo>
                  <a:lnTo>
                    <a:pt x="4227" y="86588"/>
                  </a:lnTo>
                  <a:lnTo>
                    <a:pt x="975" y="74352"/>
                  </a:lnTo>
                  <a:lnTo>
                    <a:pt x="0" y="59764"/>
                  </a:lnTo>
                  <a:lnTo>
                    <a:pt x="975" y="46117"/>
                  </a:lnTo>
                  <a:lnTo>
                    <a:pt x="4227" y="33882"/>
                  </a:lnTo>
                  <a:lnTo>
                    <a:pt x="9105" y="23058"/>
                  </a:lnTo>
                  <a:lnTo>
                    <a:pt x="15609" y="13647"/>
                  </a:lnTo>
                  <a:lnTo>
                    <a:pt x="23089" y="6588"/>
                  </a:lnTo>
                  <a:lnTo>
                    <a:pt x="31869" y="1411"/>
                  </a:lnTo>
                  <a:lnTo>
                    <a:pt x="4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78;p34">
            <a:extLst>
              <a:ext uri="{FF2B5EF4-FFF2-40B4-BE49-F238E27FC236}">
                <a16:creationId xmlns:a16="http://schemas.microsoft.com/office/drawing/2014/main" id="{402E9598-08C6-4CE2-8ABF-EC79BCB4B919}"/>
              </a:ext>
            </a:extLst>
          </p:cNvPr>
          <p:cNvSpPr/>
          <p:nvPr/>
        </p:nvSpPr>
        <p:spPr>
          <a:xfrm>
            <a:off x="7466771" y="2007085"/>
            <a:ext cx="942600" cy="942600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80;p34">
            <a:extLst>
              <a:ext uri="{FF2B5EF4-FFF2-40B4-BE49-F238E27FC236}">
                <a16:creationId xmlns:a16="http://schemas.microsoft.com/office/drawing/2014/main" id="{8D49FB21-0B8C-4C73-87EE-A138A8167AEA}"/>
              </a:ext>
            </a:extLst>
          </p:cNvPr>
          <p:cNvSpPr/>
          <p:nvPr/>
        </p:nvSpPr>
        <p:spPr>
          <a:xfrm>
            <a:off x="6783791" y="2415400"/>
            <a:ext cx="314100" cy="255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80;p53">
            <a:extLst>
              <a:ext uri="{FF2B5EF4-FFF2-40B4-BE49-F238E27FC236}">
                <a16:creationId xmlns:a16="http://schemas.microsoft.com/office/drawing/2014/main" id="{B343D76D-4BAD-4618-9FF9-B5E762EBDFBF}"/>
              </a:ext>
            </a:extLst>
          </p:cNvPr>
          <p:cNvSpPr/>
          <p:nvPr/>
        </p:nvSpPr>
        <p:spPr>
          <a:xfrm>
            <a:off x="7804953" y="2303975"/>
            <a:ext cx="246516" cy="31690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8288" y="0"/>
                </a:moveTo>
                <a:lnTo>
                  <a:pt x="81750" y="0"/>
                </a:lnTo>
                <a:lnTo>
                  <a:pt x="82769" y="66"/>
                </a:lnTo>
                <a:lnTo>
                  <a:pt x="83749" y="332"/>
                </a:lnTo>
                <a:lnTo>
                  <a:pt x="84611" y="732"/>
                </a:lnTo>
                <a:lnTo>
                  <a:pt x="85395" y="1297"/>
                </a:lnTo>
                <a:lnTo>
                  <a:pt x="86022" y="1930"/>
                </a:lnTo>
                <a:lnTo>
                  <a:pt x="86492" y="2695"/>
                </a:lnTo>
                <a:lnTo>
                  <a:pt x="86806" y="3527"/>
                </a:lnTo>
                <a:lnTo>
                  <a:pt x="86923" y="4425"/>
                </a:lnTo>
                <a:lnTo>
                  <a:pt x="86923" y="12778"/>
                </a:lnTo>
                <a:lnTo>
                  <a:pt x="114787" y="12778"/>
                </a:lnTo>
                <a:lnTo>
                  <a:pt x="115845" y="12878"/>
                </a:lnTo>
                <a:lnTo>
                  <a:pt x="116786" y="13144"/>
                </a:lnTo>
                <a:lnTo>
                  <a:pt x="117687" y="13544"/>
                </a:lnTo>
                <a:lnTo>
                  <a:pt x="118471" y="14076"/>
                </a:lnTo>
                <a:lnTo>
                  <a:pt x="119137" y="14742"/>
                </a:lnTo>
                <a:lnTo>
                  <a:pt x="119608" y="15474"/>
                </a:lnTo>
                <a:lnTo>
                  <a:pt x="119882" y="16306"/>
                </a:lnTo>
                <a:lnTo>
                  <a:pt x="119999" y="17204"/>
                </a:lnTo>
                <a:lnTo>
                  <a:pt x="119999" y="115607"/>
                </a:lnTo>
                <a:lnTo>
                  <a:pt x="119882" y="116472"/>
                </a:lnTo>
                <a:lnTo>
                  <a:pt x="119608" y="117304"/>
                </a:lnTo>
                <a:lnTo>
                  <a:pt x="119137" y="118036"/>
                </a:lnTo>
                <a:lnTo>
                  <a:pt x="118471" y="118702"/>
                </a:lnTo>
                <a:lnTo>
                  <a:pt x="117687" y="119234"/>
                </a:lnTo>
                <a:lnTo>
                  <a:pt x="116786" y="119633"/>
                </a:lnTo>
                <a:lnTo>
                  <a:pt x="115845" y="119900"/>
                </a:lnTo>
                <a:lnTo>
                  <a:pt x="114787" y="120000"/>
                </a:lnTo>
                <a:lnTo>
                  <a:pt x="5212" y="120000"/>
                </a:lnTo>
                <a:lnTo>
                  <a:pt x="4154" y="119900"/>
                </a:lnTo>
                <a:lnTo>
                  <a:pt x="3174" y="119633"/>
                </a:lnTo>
                <a:lnTo>
                  <a:pt x="2273" y="119234"/>
                </a:lnTo>
                <a:lnTo>
                  <a:pt x="1489" y="118702"/>
                </a:lnTo>
                <a:lnTo>
                  <a:pt x="901" y="118036"/>
                </a:lnTo>
                <a:lnTo>
                  <a:pt x="391" y="117304"/>
                </a:lnTo>
                <a:lnTo>
                  <a:pt x="78" y="116472"/>
                </a:lnTo>
                <a:lnTo>
                  <a:pt x="0" y="115607"/>
                </a:lnTo>
                <a:lnTo>
                  <a:pt x="0" y="17204"/>
                </a:lnTo>
                <a:lnTo>
                  <a:pt x="78" y="16306"/>
                </a:lnTo>
                <a:lnTo>
                  <a:pt x="391" y="15474"/>
                </a:lnTo>
                <a:lnTo>
                  <a:pt x="901" y="14742"/>
                </a:lnTo>
                <a:lnTo>
                  <a:pt x="1489" y="14076"/>
                </a:lnTo>
                <a:lnTo>
                  <a:pt x="2273" y="13544"/>
                </a:lnTo>
                <a:lnTo>
                  <a:pt x="3174" y="13144"/>
                </a:lnTo>
                <a:lnTo>
                  <a:pt x="4154" y="12878"/>
                </a:lnTo>
                <a:lnTo>
                  <a:pt x="5212" y="12778"/>
                </a:lnTo>
                <a:lnTo>
                  <a:pt x="18301" y="12778"/>
                </a:lnTo>
                <a:lnTo>
                  <a:pt x="19399" y="12878"/>
                </a:lnTo>
                <a:lnTo>
                  <a:pt x="20339" y="13144"/>
                </a:lnTo>
                <a:lnTo>
                  <a:pt x="21241" y="13544"/>
                </a:lnTo>
                <a:lnTo>
                  <a:pt x="21985" y="14076"/>
                </a:lnTo>
                <a:lnTo>
                  <a:pt x="22651" y="14742"/>
                </a:lnTo>
                <a:lnTo>
                  <a:pt x="23122" y="15474"/>
                </a:lnTo>
                <a:lnTo>
                  <a:pt x="23435" y="16306"/>
                </a:lnTo>
                <a:lnTo>
                  <a:pt x="23514" y="17204"/>
                </a:lnTo>
                <a:lnTo>
                  <a:pt x="23435" y="18103"/>
                </a:lnTo>
                <a:lnTo>
                  <a:pt x="23122" y="18901"/>
                </a:lnTo>
                <a:lnTo>
                  <a:pt x="22651" y="19667"/>
                </a:lnTo>
                <a:lnTo>
                  <a:pt x="21985" y="20332"/>
                </a:lnTo>
                <a:lnTo>
                  <a:pt x="21241" y="20831"/>
                </a:lnTo>
                <a:lnTo>
                  <a:pt x="20339" y="21264"/>
                </a:lnTo>
                <a:lnTo>
                  <a:pt x="19399" y="21530"/>
                </a:lnTo>
                <a:lnTo>
                  <a:pt x="18301" y="21597"/>
                </a:lnTo>
                <a:lnTo>
                  <a:pt x="10385" y="21597"/>
                </a:lnTo>
                <a:lnTo>
                  <a:pt x="10385" y="111181"/>
                </a:lnTo>
                <a:lnTo>
                  <a:pt x="109614" y="111181"/>
                </a:lnTo>
                <a:lnTo>
                  <a:pt x="109614" y="21597"/>
                </a:lnTo>
                <a:lnTo>
                  <a:pt x="81750" y="21597"/>
                </a:lnTo>
                <a:lnTo>
                  <a:pt x="80692" y="21530"/>
                </a:lnTo>
                <a:lnTo>
                  <a:pt x="79712" y="21264"/>
                </a:lnTo>
                <a:lnTo>
                  <a:pt x="78850" y="20831"/>
                </a:lnTo>
                <a:lnTo>
                  <a:pt x="78066" y="20332"/>
                </a:lnTo>
                <a:lnTo>
                  <a:pt x="77439" y="19667"/>
                </a:lnTo>
                <a:lnTo>
                  <a:pt x="76969" y="18901"/>
                </a:lnTo>
                <a:lnTo>
                  <a:pt x="76655" y="18103"/>
                </a:lnTo>
                <a:lnTo>
                  <a:pt x="76538" y="17204"/>
                </a:lnTo>
                <a:lnTo>
                  <a:pt x="76538" y="8851"/>
                </a:lnTo>
                <a:lnTo>
                  <a:pt x="43500" y="8851"/>
                </a:lnTo>
                <a:lnTo>
                  <a:pt x="43500" y="23227"/>
                </a:lnTo>
                <a:lnTo>
                  <a:pt x="70385" y="23227"/>
                </a:lnTo>
                <a:lnTo>
                  <a:pt x="71482" y="23294"/>
                </a:lnTo>
                <a:lnTo>
                  <a:pt x="72423" y="23527"/>
                </a:lnTo>
                <a:lnTo>
                  <a:pt x="73324" y="23993"/>
                </a:lnTo>
                <a:lnTo>
                  <a:pt x="74069" y="24492"/>
                </a:lnTo>
                <a:lnTo>
                  <a:pt x="74735" y="25158"/>
                </a:lnTo>
                <a:lnTo>
                  <a:pt x="75205" y="25923"/>
                </a:lnTo>
                <a:lnTo>
                  <a:pt x="75519" y="26722"/>
                </a:lnTo>
                <a:lnTo>
                  <a:pt x="75597" y="27620"/>
                </a:lnTo>
                <a:lnTo>
                  <a:pt x="75519" y="28519"/>
                </a:lnTo>
                <a:lnTo>
                  <a:pt x="75205" y="29351"/>
                </a:lnTo>
                <a:lnTo>
                  <a:pt x="74735" y="30083"/>
                </a:lnTo>
                <a:lnTo>
                  <a:pt x="74069" y="30715"/>
                </a:lnTo>
                <a:lnTo>
                  <a:pt x="73324" y="31281"/>
                </a:lnTo>
                <a:lnTo>
                  <a:pt x="72423" y="31680"/>
                </a:lnTo>
                <a:lnTo>
                  <a:pt x="71482" y="31946"/>
                </a:lnTo>
                <a:lnTo>
                  <a:pt x="70385" y="32046"/>
                </a:lnTo>
                <a:lnTo>
                  <a:pt x="38288" y="32046"/>
                </a:lnTo>
                <a:lnTo>
                  <a:pt x="37269" y="31946"/>
                </a:lnTo>
                <a:lnTo>
                  <a:pt x="36290" y="31680"/>
                </a:lnTo>
                <a:lnTo>
                  <a:pt x="35427" y="31281"/>
                </a:lnTo>
                <a:lnTo>
                  <a:pt x="34644" y="30715"/>
                </a:lnTo>
                <a:lnTo>
                  <a:pt x="33977" y="30083"/>
                </a:lnTo>
                <a:lnTo>
                  <a:pt x="33507" y="29351"/>
                </a:lnTo>
                <a:lnTo>
                  <a:pt x="33233" y="28519"/>
                </a:lnTo>
                <a:lnTo>
                  <a:pt x="33076" y="27620"/>
                </a:lnTo>
                <a:lnTo>
                  <a:pt x="33076" y="4425"/>
                </a:lnTo>
                <a:lnTo>
                  <a:pt x="33233" y="3527"/>
                </a:lnTo>
                <a:lnTo>
                  <a:pt x="33507" y="2695"/>
                </a:lnTo>
                <a:lnTo>
                  <a:pt x="33977" y="1930"/>
                </a:lnTo>
                <a:lnTo>
                  <a:pt x="34644" y="1297"/>
                </a:lnTo>
                <a:lnTo>
                  <a:pt x="35427" y="732"/>
                </a:lnTo>
                <a:lnTo>
                  <a:pt x="36290" y="332"/>
                </a:lnTo>
                <a:lnTo>
                  <a:pt x="37269" y="66"/>
                </a:lnTo>
                <a:lnTo>
                  <a:pt x="382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4" name="Google Shape;1281;p53">
            <a:extLst>
              <a:ext uri="{FF2B5EF4-FFF2-40B4-BE49-F238E27FC236}">
                <a16:creationId xmlns:a16="http://schemas.microsoft.com/office/drawing/2014/main" id="{DA05C1B7-CFB3-4FC3-8D86-07F0C4526B04}"/>
              </a:ext>
            </a:extLst>
          </p:cNvPr>
          <p:cNvSpPr/>
          <p:nvPr/>
        </p:nvSpPr>
        <p:spPr>
          <a:xfrm>
            <a:off x="7885737" y="2450959"/>
            <a:ext cx="104667" cy="85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7704" y="0"/>
                </a:moveTo>
                <a:lnTo>
                  <a:pt x="110107" y="370"/>
                </a:lnTo>
                <a:lnTo>
                  <a:pt x="112326" y="1234"/>
                </a:lnTo>
                <a:lnTo>
                  <a:pt x="114453" y="2716"/>
                </a:lnTo>
                <a:lnTo>
                  <a:pt x="116394" y="4814"/>
                </a:lnTo>
                <a:lnTo>
                  <a:pt x="117966" y="7530"/>
                </a:lnTo>
                <a:lnTo>
                  <a:pt x="119075" y="10370"/>
                </a:lnTo>
                <a:lnTo>
                  <a:pt x="119722" y="13333"/>
                </a:lnTo>
                <a:lnTo>
                  <a:pt x="120000" y="16419"/>
                </a:lnTo>
                <a:lnTo>
                  <a:pt x="119722" y="19506"/>
                </a:lnTo>
                <a:lnTo>
                  <a:pt x="119075" y="22592"/>
                </a:lnTo>
                <a:lnTo>
                  <a:pt x="117873" y="25432"/>
                </a:lnTo>
                <a:lnTo>
                  <a:pt x="116394" y="28024"/>
                </a:lnTo>
                <a:lnTo>
                  <a:pt x="50477" y="115185"/>
                </a:lnTo>
                <a:lnTo>
                  <a:pt x="48536" y="117283"/>
                </a:lnTo>
                <a:lnTo>
                  <a:pt x="46409" y="118765"/>
                </a:lnTo>
                <a:lnTo>
                  <a:pt x="44191" y="119753"/>
                </a:lnTo>
                <a:lnTo>
                  <a:pt x="41879" y="120000"/>
                </a:lnTo>
                <a:lnTo>
                  <a:pt x="39383" y="119753"/>
                </a:lnTo>
                <a:lnTo>
                  <a:pt x="37164" y="118765"/>
                </a:lnTo>
                <a:lnTo>
                  <a:pt x="35038" y="117283"/>
                </a:lnTo>
                <a:lnTo>
                  <a:pt x="33097" y="115061"/>
                </a:lnTo>
                <a:lnTo>
                  <a:pt x="3513" y="75432"/>
                </a:lnTo>
                <a:lnTo>
                  <a:pt x="2033" y="72839"/>
                </a:lnTo>
                <a:lnTo>
                  <a:pt x="924" y="69876"/>
                </a:lnTo>
                <a:lnTo>
                  <a:pt x="184" y="66913"/>
                </a:lnTo>
                <a:lnTo>
                  <a:pt x="0" y="63827"/>
                </a:lnTo>
                <a:lnTo>
                  <a:pt x="184" y="60617"/>
                </a:lnTo>
                <a:lnTo>
                  <a:pt x="924" y="57530"/>
                </a:lnTo>
                <a:lnTo>
                  <a:pt x="2033" y="54691"/>
                </a:lnTo>
                <a:lnTo>
                  <a:pt x="3605" y="52098"/>
                </a:lnTo>
                <a:lnTo>
                  <a:pt x="5546" y="50123"/>
                </a:lnTo>
                <a:lnTo>
                  <a:pt x="7673" y="48641"/>
                </a:lnTo>
                <a:lnTo>
                  <a:pt x="9984" y="47654"/>
                </a:lnTo>
                <a:lnTo>
                  <a:pt x="12388" y="47407"/>
                </a:lnTo>
                <a:lnTo>
                  <a:pt x="14699" y="47654"/>
                </a:lnTo>
                <a:lnTo>
                  <a:pt x="16918" y="48641"/>
                </a:lnTo>
                <a:lnTo>
                  <a:pt x="19044" y="50123"/>
                </a:lnTo>
                <a:lnTo>
                  <a:pt x="20986" y="52345"/>
                </a:lnTo>
                <a:lnTo>
                  <a:pt x="41879" y="80493"/>
                </a:lnTo>
                <a:lnTo>
                  <a:pt x="99013" y="4814"/>
                </a:lnTo>
                <a:lnTo>
                  <a:pt x="100955" y="2592"/>
                </a:lnTo>
                <a:lnTo>
                  <a:pt x="103081" y="1111"/>
                </a:lnTo>
                <a:lnTo>
                  <a:pt x="105392" y="370"/>
                </a:lnTo>
                <a:lnTo>
                  <a:pt x="10770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5F7B6-A6D9-43DC-81D5-3208356F0A82}"/>
              </a:ext>
            </a:extLst>
          </p:cNvPr>
          <p:cNvSpPr txBox="1"/>
          <p:nvPr/>
        </p:nvSpPr>
        <p:spPr>
          <a:xfrm>
            <a:off x="98108" y="3075405"/>
            <a:ext cx="23462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Ch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GB" dirty="0" err="1">
                <a:solidFill>
                  <a:schemeClr val="bg1"/>
                </a:solidFill>
                <a:latin typeface="Trebuchet MS" panose="020B0603020202020204" pitchFamily="34" charset="0"/>
              </a:rPr>
              <a:t>ơng</a:t>
            </a:r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 1:</a:t>
            </a:r>
          </a:p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CƠ SỞ </a:t>
            </a:r>
          </a:p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LÝ THUYẾT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7625F4-F94C-45F4-9B91-99CE74713295}"/>
              </a:ext>
            </a:extLst>
          </p:cNvPr>
          <p:cNvSpPr txBox="1"/>
          <p:nvPr/>
        </p:nvSpPr>
        <p:spPr>
          <a:xfrm>
            <a:off x="2129357" y="3049629"/>
            <a:ext cx="27128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Ch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GB" dirty="0" err="1">
                <a:solidFill>
                  <a:schemeClr val="bg1"/>
                </a:solidFill>
                <a:latin typeface="Trebuchet MS" panose="020B0603020202020204" pitchFamily="34" charset="0"/>
              </a:rPr>
              <a:t>ơng</a:t>
            </a:r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 2:</a:t>
            </a:r>
          </a:p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PHÂN TÍCH VÀ </a:t>
            </a:r>
          </a:p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THIẾT KẾ ỨNG DỤNG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4D3A2B-ADFF-402C-A53C-677DC7E93B97}"/>
              </a:ext>
            </a:extLst>
          </p:cNvPr>
          <p:cNvSpPr txBox="1"/>
          <p:nvPr/>
        </p:nvSpPr>
        <p:spPr>
          <a:xfrm>
            <a:off x="4270482" y="3064303"/>
            <a:ext cx="32901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Ch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GB" dirty="0" err="1">
                <a:solidFill>
                  <a:schemeClr val="bg1"/>
                </a:solidFill>
                <a:latin typeface="Trebuchet MS" panose="020B0603020202020204" pitchFamily="34" charset="0"/>
              </a:rPr>
              <a:t>ơng</a:t>
            </a:r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 3:</a:t>
            </a:r>
          </a:p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PHÁT TRIỂN </a:t>
            </a:r>
          </a:p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ỨNG DỤNG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8E5A6F-3E36-4928-B20A-26BE26E1C48E}"/>
              </a:ext>
            </a:extLst>
          </p:cNvPr>
          <p:cNvSpPr txBox="1"/>
          <p:nvPr/>
        </p:nvSpPr>
        <p:spPr>
          <a:xfrm>
            <a:off x="7429757" y="3096669"/>
            <a:ext cx="10166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Ch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GB" dirty="0" err="1">
                <a:solidFill>
                  <a:schemeClr val="bg1"/>
                </a:solidFill>
                <a:latin typeface="Trebuchet MS" panose="020B0603020202020204" pitchFamily="34" charset="0"/>
              </a:rPr>
              <a:t>ơng</a:t>
            </a:r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 4:</a:t>
            </a:r>
          </a:p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KẾT QUẢ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44"/>
          <p:cNvGrpSpPr/>
          <p:nvPr/>
        </p:nvGrpSpPr>
        <p:grpSpPr>
          <a:xfrm>
            <a:off x="3544260" y="1789667"/>
            <a:ext cx="2055372" cy="2247336"/>
            <a:chOff x="3395619" y="1394296"/>
            <a:chExt cx="2352761" cy="2572500"/>
          </a:xfrm>
        </p:grpSpPr>
        <p:grpSp>
          <p:nvGrpSpPr>
            <p:cNvPr id="649" name="Google Shape;649;p44"/>
            <p:cNvGrpSpPr/>
            <p:nvPr/>
          </p:nvGrpSpPr>
          <p:grpSpPr>
            <a:xfrm>
              <a:off x="3395619" y="1394296"/>
              <a:ext cx="2352761" cy="2354908"/>
              <a:chOff x="2600775" y="1409700"/>
              <a:chExt cx="1972800" cy="1974600"/>
            </a:xfrm>
          </p:grpSpPr>
          <p:sp>
            <p:nvSpPr>
              <p:cNvPr id="650" name="Google Shape;650;p44"/>
              <p:cNvSpPr/>
              <p:nvPr/>
            </p:nvSpPr>
            <p:spPr>
              <a:xfrm>
                <a:off x="2600775" y="1409700"/>
                <a:ext cx="1972800" cy="19746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4"/>
              <p:cNvSpPr/>
              <p:nvPr/>
            </p:nvSpPr>
            <p:spPr>
              <a:xfrm>
                <a:off x="2811075" y="1620300"/>
                <a:ext cx="1552200" cy="15534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4"/>
              <p:cNvSpPr/>
              <p:nvPr/>
            </p:nvSpPr>
            <p:spPr>
              <a:xfrm>
                <a:off x="3017175" y="1826550"/>
                <a:ext cx="1140000" cy="11409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4"/>
              <p:cNvSpPr/>
              <p:nvPr/>
            </p:nvSpPr>
            <p:spPr>
              <a:xfrm>
                <a:off x="3210375" y="2019900"/>
                <a:ext cx="753600" cy="7542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4"/>
              <p:cNvSpPr/>
              <p:nvPr/>
            </p:nvSpPr>
            <p:spPr>
              <a:xfrm>
                <a:off x="3389775" y="2199450"/>
                <a:ext cx="394800" cy="395100"/>
              </a:xfrm>
              <a:prstGeom prst="ellipse">
                <a:avLst/>
              </a:prstGeom>
              <a:noFill/>
              <a:ln w="76200" cap="flat" cmpd="sng">
                <a:solidFill>
                  <a:srgbClr val="EE79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5" name="Google Shape;655;p44"/>
            <p:cNvSpPr/>
            <p:nvPr/>
          </p:nvSpPr>
          <p:spPr>
            <a:xfrm>
              <a:off x="4488000" y="2487750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 rot="-7200143">
              <a:off x="4968158" y="3565405"/>
              <a:ext cx="496764" cy="248382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 rot="3600455">
              <a:off x="4186306" y="3200168"/>
              <a:ext cx="1541754" cy="8037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4"/>
          <p:cNvSpPr txBox="1"/>
          <p:nvPr/>
        </p:nvSpPr>
        <p:spPr>
          <a:xfrm>
            <a:off x="1340496" y="727594"/>
            <a:ext cx="6462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</a:t>
            </a:r>
            <a:r>
              <a:rPr lang="vi-V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Ư</a:t>
            </a:r>
            <a:r>
              <a:rPr lang="en-GB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ƠNG 1: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CƠ SỞ LÝ THUYẾT</a:t>
            </a:r>
            <a:endParaRPr sz="2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2842202" y="2255275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4"/>
          <p:cNvSpPr/>
          <p:nvPr/>
        </p:nvSpPr>
        <p:spPr>
          <a:xfrm>
            <a:off x="2842202" y="2880950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4"/>
          <p:cNvSpPr/>
          <p:nvPr/>
        </p:nvSpPr>
        <p:spPr>
          <a:xfrm>
            <a:off x="5812825" y="2255275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4"/>
          <p:cNvSpPr/>
          <p:nvPr/>
        </p:nvSpPr>
        <p:spPr>
          <a:xfrm>
            <a:off x="5812825" y="2880950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44"/>
          <p:cNvGrpSpPr/>
          <p:nvPr/>
        </p:nvGrpSpPr>
        <p:grpSpPr>
          <a:xfrm>
            <a:off x="2946904" y="2360352"/>
            <a:ext cx="256204" cy="255426"/>
            <a:chOff x="6246813" y="2030413"/>
            <a:chExt cx="987300" cy="984300"/>
          </a:xfrm>
        </p:grpSpPr>
        <p:sp>
          <p:nvSpPr>
            <p:cNvPr id="665" name="Google Shape;665;p44"/>
            <p:cNvSpPr/>
            <p:nvPr/>
          </p:nvSpPr>
          <p:spPr>
            <a:xfrm>
              <a:off x="6246813" y="2030413"/>
              <a:ext cx="987300" cy="9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3" y="12806"/>
                  </a:moveTo>
                  <a:lnTo>
                    <a:pt x="56638" y="12903"/>
                  </a:lnTo>
                  <a:lnTo>
                    <a:pt x="53326" y="13290"/>
                  </a:lnTo>
                  <a:lnTo>
                    <a:pt x="50077" y="13838"/>
                  </a:lnTo>
                  <a:lnTo>
                    <a:pt x="46925" y="14645"/>
                  </a:lnTo>
                  <a:lnTo>
                    <a:pt x="43870" y="15645"/>
                  </a:lnTo>
                  <a:lnTo>
                    <a:pt x="40911" y="16838"/>
                  </a:lnTo>
                  <a:lnTo>
                    <a:pt x="38016" y="18225"/>
                  </a:lnTo>
                  <a:lnTo>
                    <a:pt x="35250" y="19774"/>
                  </a:lnTo>
                  <a:lnTo>
                    <a:pt x="32645" y="21548"/>
                  </a:lnTo>
                  <a:lnTo>
                    <a:pt x="30136" y="23483"/>
                  </a:lnTo>
                  <a:lnTo>
                    <a:pt x="27756" y="25548"/>
                  </a:lnTo>
                  <a:lnTo>
                    <a:pt x="25505" y="27774"/>
                  </a:lnTo>
                  <a:lnTo>
                    <a:pt x="23446" y="30129"/>
                  </a:lnTo>
                  <a:lnTo>
                    <a:pt x="21517" y="32645"/>
                  </a:lnTo>
                  <a:lnTo>
                    <a:pt x="19780" y="35290"/>
                  </a:lnTo>
                  <a:lnTo>
                    <a:pt x="18172" y="38032"/>
                  </a:lnTo>
                  <a:lnTo>
                    <a:pt x="16821" y="40903"/>
                  </a:lnTo>
                  <a:lnTo>
                    <a:pt x="15599" y="43870"/>
                  </a:lnTo>
                  <a:lnTo>
                    <a:pt x="14601" y="46935"/>
                  </a:lnTo>
                  <a:lnTo>
                    <a:pt x="13830" y="50129"/>
                  </a:lnTo>
                  <a:lnTo>
                    <a:pt x="13218" y="53322"/>
                  </a:lnTo>
                  <a:lnTo>
                    <a:pt x="12897" y="56645"/>
                  </a:lnTo>
                  <a:lnTo>
                    <a:pt x="12736" y="60032"/>
                  </a:lnTo>
                  <a:lnTo>
                    <a:pt x="12897" y="63387"/>
                  </a:lnTo>
                  <a:lnTo>
                    <a:pt x="13218" y="66677"/>
                  </a:lnTo>
                  <a:lnTo>
                    <a:pt x="13830" y="69935"/>
                  </a:lnTo>
                  <a:lnTo>
                    <a:pt x="14601" y="73064"/>
                  </a:lnTo>
                  <a:lnTo>
                    <a:pt x="15599" y="76129"/>
                  </a:lnTo>
                  <a:lnTo>
                    <a:pt x="16821" y="79129"/>
                  </a:lnTo>
                  <a:lnTo>
                    <a:pt x="18172" y="81967"/>
                  </a:lnTo>
                  <a:lnTo>
                    <a:pt x="19780" y="84741"/>
                  </a:lnTo>
                  <a:lnTo>
                    <a:pt x="21517" y="87354"/>
                  </a:lnTo>
                  <a:lnTo>
                    <a:pt x="23446" y="89870"/>
                  </a:lnTo>
                  <a:lnTo>
                    <a:pt x="25505" y="92258"/>
                  </a:lnTo>
                  <a:lnTo>
                    <a:pt x="27756" y="94483"/>
                  </a:lnTo>
                  <a:lnTo>
                    <a:pt x="30136" y="96580"/>
                  </a:lnTo>
                  <a:lnTo>
                    <a:pt x="32645" y="98483"/>
                  </a:lnTo>
                  <a:lnTo>
                    <a:pt x="35250" y="100225"/>
                  </a:lnTo>
                  <a:lnTo>
                    <a:pt x="38016" y="101806"/>
                  </a:lnTo>
                  <a:lnTo>
                    <a:pt x="40911" y="103225"/>
                  </a:lnTo>
                  <a:lnTo>
                    <a:pt x="43870" y="104387"/>
                  </a:lnTo>
                  <a:lnTo>
                    <a:pt x="46925" y="105387"/>
                  </a:lnTo>
                  <a:lnTo>
                    <a:pt x="50077" y="106161"/>
                  </a:lnTo>
                  <a:lnTo>
                    <a:pt x="53326" y="106774"/>
                  </a:lnTo>
                  <a:lnTo>
                    <a:pt x="56638" y="107129"/>
                  </a:lnTo>
                  <a:lnTo>
                    <a:pt x="59983" y="107258"/>
                  </a:lnTo>
                  <a:lnTo>
                    <a:pt x="63361" y="107129"/>
                  </a:lnTo>
                  <a:lnTo>
                    <a:pt x="66673" y="106774"/>
                  </a:lnTo>
                  <a:lnTo>
                    <a:pt x="69890" y="106161"/>
                  </a:lnTo>
                  <a:lnTo>
                    <a:pt x="73074" y="105387"/>
                  </a:lnTo>
                  <a:lnTo>
                    <a:pt x="76129" y="104387"/>
                  </a:lnTo>
                  <a:lnTo>
                    <a:pt x="79088" y="103225"/>
                  </a:lnTo>
                  <a:lnTo>
                    <a:pt x="81983" y="101806"/>
                  </a:lnTo>
                  <a:lnTo>
                    <a:pt x="84717" y="100225"/>
                  </a:lnTo>
                  <a:lnTo>
                    <a:pt x="87386" y="98483"/>
                  </a:lnTo>
                  <a:lnTo>
                    <a:pt x="89895" y="96580"/>
                  </a:lnTo>
                  <a:lnTo>
                    <a:pt x="92243" y="94483"/>
                  </a:lnTo>
                  <a:lnTo>
                    <a:pt x="94462" y="92258"/>
                  </a:lnTo>
                  <a:lnTo>
                    <a:pt x="96585" y="89870"/>
                  </a:lnTo>
                  <a:lnTo>
                    <a:pt x="98515" y="87354"/>
                  </a:lnTo>
                  <a:lnTo>
                    <a:pt x="100251" y="84741"/>
                  </a:lnTo>
                  <a:lnTo>
                    <a:pt x="101827" y="81967"/>
                  </a:lnTo>
                  <a:lnTo>
                    <a:pt x="103178" y="79129"/>
                  </a:lnTo>
                  <a:lnTo>
                    <a:pt x="104400" y="76129"/>
                  </a:lnTo>
                  <a:lnTo>
                    <a:pt x="105398" y="73064"/>
                  </a:lnTo>
                  <a:lnTo>
                    <a:pt x="106202" y="69935"/>
                  </a:lnTo>
                  <a:lnTo>
                    <a:pt x="106781" y="66677"/>
                  </a:lnTo>
                  <a:lnTo>
                    <a:pt x="107102" y="63387"/>
                  </a:lnTo>
                  <a:lnTo>
                    <a:pt x="107231" y="60032"/>
                  </a:lnTo>
                  <a:lnTo>
                    <a:pt x="107102" y="56645"/>
                  </a:lnTo>
                  <a:lnTo>
                    <a:pt x="106781" y="53322"/>
                  </a:lnTo>
                  <a:lnTo>
                    <a:pt x="106202" y="50129"/>
                  </a:lnTo>
                  <a:lnTo>
                    <a:pt x="105398" y="46935"/>
                  </a:lnTo>
                  <a:lnTo>
                    <a:pt x="104400" y="43870"/>
                  </a:lnTo>
                  <a:lnTo>
                    <a:pt x="103178" y="40903"/>
                  </a:lnTo>
                  <a:lnTo>
                    <a:pt x="101827" y="38032"/>
                  </a:lnTo>
                  <a:lnTo>
                    <a:pt x="100251" y="35290"/>
                  </a:lnTo>
                  <a:lnTo>
                    <a:pt x="98515" y="32645"/>
                  </a:lnTo>
                  <a:lnTo>
                    <a:pt x="96585" y="30129"/>
                  </a:lnTo>
                  <a:lnTo>
                    <a:pt x="94462" y="27774"/>
                  </a:lnTo>
                  <a:lnTo>
                    <a:pt x="92243" y="25548"/>
                  </a:lnTo>
                  <a:lnTo>
                    <a:pt x="89895" y="23483"/>
                  </a:lnTo>
                  <a:lnTo>
                    <a:pt x="87386" y="21548"/>
                  </a:lnTo>
                  <a:lnTo>
                    <a:pt x="84717" y="19774"/>
                  </a:lnTo>
                  <a:lnTo>
                    <a:pt x="81983" y="18225"/>
                  </a:lnTo>
                  <a:lnTo>
                    <a:pt x="79088" y="16838"/>
                  </a:lnTo>
                  <a:lnTo>
                    <a:pt x="76129" y="15645"/>
                  </a:lnTo>
                  <a:lnTo>
                    <a:pt x="73074" y="14645"/>
                  </a:lnTo>
                  <a:lnTo>
                    <a:pt x="69890" y="13838"/>
                  </a:lnTo>
                  <a:lnTo>
                    <a:pt x="66673" y="13290"/>
                  </a:lnTo>
                  <a:lnTo>
                    <a:pt x="63361" y="12903"/>
                  </a:lnTo>
                  <a:lnTo>
                    <a:pt x="59983" y="12806"/>
                  </a:lnTo>
                  <a:close/>
                  <a:moveTo>
                    <a:pt x="59983" y="0"/>
                  </a:moveTo>
                  <a:lnTo>
                    <a:pt x="63779" y="161"/>
                  </a:lnTo>
                  <a:lnTo>
                    <a:pt x="67542" y="483"/>
                  </a:lnTo>
                  <a:lnTo>
                    <a:pt x="71176" y="1096"/>
                  </a:lnTo>
                  <a:lnTo>
                    <a:pt x="74778" y="1870"/>
                  </a:lnTo>
                  <a:lnTo>
                    <a:pt x="78252" y="2870"/>
                  </a:lnTo>
                  <a:lnTo>
                    <a:pt x="81661" y="4064"/>
                  </a:lnTo>
                  <a:lnTo>
                    <a:pt x="84974" y="5483"/>
                  </a:lnTo>
                  <a:lnTo>
                    <a:pt x="88190" y="7064"/>
                  </a:lnTo>
                  <a:lnTo>
                    <a:pt x="91278" y="8838"/>
                  </a:lnTo>
                  <a:lnTo>
                    <a:pt x="94237" y="10806"/>
                  </a:lnTo>
                  <a:lnTo>
                    <a:pt x="97099" y="12903"/>
                  </a:lnTo>
                  <a:lnTo>
                    <a:pt x="99833" y="15193"/>
                  </a:lnTo>
                  <a:lnTo>
                    <a:pt x="102406" y="17612"/>
                  </a:lnTo>
                  <a:lnTo>
                    <a:pt x="104851" y="20193"/>
                  </a:lnTo>
                  <a:lnTo>
                    <a:pt x="107102" y="22935"/>
                  </a:lnTo>
                  <a:lnTo>
                    <a:pt x="109225" y="25774"/>
                  </a:lnTo>
                  <a:lnTo>
                    <a:pt x="111187" y="28709"/>
                  </a:lnTo>
                  <a:lnTo>
                    <a:pt x="112956" y="31838"/>
                  </a:lnTo>
                  <a:lnTo>
                    <a:pt x="114532" y="35032"/>
                  </a:lnTo>
                  <a:lnTo>
                    <a:pt x="115947" y="38354"/>
                  </a:lnTo>
                  <a:lnTo>
                    <a:pt x="117169" y="41774"/>
                  </a:lnTo>
                  <a:lnTo>
                    <a:pt x="118166" y="45290"/>
                  </a:lnTo>
                  <a:lnTo>
                    <a:pt x="118938" y="48838"/>
                  </a:lnTo>
                  <a:lnTo>
                    <a:pt x="119517" y="52483"/>
                  </a:lnTo>
                  <a:lnTo>
                    <a:pt x="119903" y="56225"/>
                  </a:lnTo>
                  <a:lnTo>
                    <a:pt x="119999" y="60032"/>
                  </a:lnTo>
                  <a:lnTo>
                    <a:pt x="119903" y="63806"/>
                  </a:lnTo>
                  <a:lnTo>
                    <a:pt x="119517" y="67516"/>
                  </a:lnTo>
                  <a:lnTo>
                    <a:pt x="118938" y="71193"/>
                  </a:lnTo>
                  <a:lnTo>
                    <a:pt x="118166" y="74774"/>
                  </a:lnTo>
                  <a:lnTo>
                    <a:pt x="117169" y="78290"/>
                  </a:lnTo>
                  <a:lnTo>
                    <a:pt x="115947" y="81677"/>
                  </a:lnTo>
                  <a:lnTo>
                    <a:pt x="114532" y="85000"/>
                  </a:lnTo>
                  <a:lnTo>
                    <a:pt x="112956" y="88193"/>
                  </a:lnTo>
                  <a:lnTo>
                    <a:pt x="111187" y="91290"/>
                  </a:lnTo>
                  <a:lnTo>
                    <a:pt x="109225" y="94290"/>
                  </a:lnTo>
                  <a:lnTo>
                    <a:pt x="107102" y="97129"/>
                  </a:lnTo>
                  <a:lnTo>
                    <a:pt x="104851" y="99806"/>
                  </a:lnTo>
                  <a:lnTo>
                    <a:pt x="102406" y="102419"/>
                  </a:lnTo>
                  <a:lnTo>
                    <a:pt x="99833" y="104838"/>
                  </a:lnTo>
                  <a:lnTo>
                    <a:pt x="97099" y="107129"/>
                  </a:lnTo>
                  <a:lnTo>
                    <a:pt x="94237" y="109225"/>
                  </a:lnTo>
                  <a:lnTo>
                    <a:pt x="91278" y="111193"/>
                  </a:lnTo>
                  <a:lnTo>
                    <a:pt x="88190" y="112967"/>
                  </a:lnTo>
                  <a:lnTo>
                    <a:pt x="84974" y="114548"/>
                  </a:lnTo>
                  <a:lnTo>
                    <a:pt x="81661" y="115967"/>
                  </a:lnTo>
                  <a:lnTo>
                    <a:pt x="78252" y="117161"/>
                  </a:lnTo>
                  <a:lnTo>
                    <a:pt x="74778" y="118193"/>
                  </a:lnTo>
                  <a:lnTo>
                    <a:pt x="71176" y="118967"/>
                  </a:lnTo>
                  <a:lnTo>
                    <a:pt x="67542" y="119548"/>
                  </a:lnTo>
                  <a:lnTo>
                    <a:pt x="63779" y="119870"/>
                  </a:lnTo>
                  <a:lnTo>
                    <a:pt x="59983" y="120000"/>
                  </a:lnTo>
                  <a:lnTo>
                    <a:pt x="56220" y="119870"/>
                  </a:lnTo>
                  <a:lnTo>
                    <a:pt x="52489" y="119548"/>
                  </a:lnTo>
                  <a:lnTo>
                    <a:pt x="48823" y="118967"/>
                  </a:lnTo>
                  <a:lnTo>
                    <a:pt x="45253" y="118193"/>
                  </a:lnTo>
                  <a:lnTo>
                    <a:pt x="41715" y="117161"/>
                  </a:lnTo>
                  <a:lnTo>
                    <a:pt x="38338" y="115967"/>
                  </a:lnTo>
                  <a:lnTo>
                    <a:pt x="35025" y="114548"/>
                  </a:lnTo>
                  <a:lnTo>
                    <a:pt x="31809" y="112967"/>
                  </a:lnTo>
                  <a:lnTo>
                    <a:pt x="28721" y="111193"/>
                  </a:lnTo>
                  <a:lnTo>
                    <a:pt x="25730" y="109225"/>
                  </a:lnTo>
                  <a:lnTo>
                    <a:pt x="22867" y="107129"/>
                  </a:lnTo>
                  <a:lnTo>
                    <a:pt x="20166" y="104838"/>
                  </a:lnTo>
                  <a:lnTo>
                    <a:pt x="17593" y="102419"/>
                  </a:lnTo>
                  <a:lnTo>
                    <a:pt x="15148" y="99806"/>
                  </a:lnTo>
                  <a:lnTo>
                    <a:pt x="12865" y="97129"/>
                  </a:lnTo>
                  <a:lnTo>
                    <a:pt x="10742" y="94290"/>
                  </a:lnTo>
                  <a:lnTo>
                    <a:pt x="8812" y="91290"/>
                  </a:lnTo>
                  <a:lnTo>
                    <a:pt x="7011" y="88193"/>
                  </a:lnTo>
                  <a:lnTo>
                    <a:pt x="5435" y="85000"/>
                  </a:lnTo>
                  <a:lnTo>
                    <a:pt x="4020" y="81677"/>
                  </a:lnTo>
                  <a:lnTo>
                    <a:pt x="2830" y="78290"/>
                  </a:lnTo>
                  <a:lnTo>
                    <a:pt x="1833" y="74774"/>
                  </a:lnTo>
                  <a:lnTo>
                    <a:pt x="1029" y="71193"/>
                  </a:lnTo>
                  <a:lnTo>
                    <a:pt x="482" y="67516"/>
                  </a:lnTo>
                  <a:lnTo>
                    <a:pt x="96" y="63806"/>
                  </a:lnTo>
                  <a:lnTo>
                    <a:pt x="0" y="60032"/>
                  </a:lnTo>
                  <a:lnTo>
                    <a:pt x="96" y="56225"/>
                  </a:lnTo>
                  <a:lnTo>
                    <a:pt x="482" y="52483"/>
                  </a:lnTo>
                  <a:lnTo>
                    <a:pt x="1029" y="48838"/>
                  </a:lnTo>
                  <a:lnTo>
                    <a:pt x="1833" y="45290"/>
                  </a:lnTo>
                  <a:lnTo>
                    <a:pt x="2830" y="41774"/>
                  </a:lnTo>
                  <a:lnTo>
                    <a:pt x="4020" y="38354"/>
                  </a:lnTo>
                  <a:lnTo>
                    <a:pt x="5435" y="35032"/>
                  </a:lnTo>
                  <a:lnTo>
                    <a:pt x="7011" y="31838"/>
                  </a:lnTo>
                  <a:lnTo>
                    <a:pt x="8812" y="28709"/>
                  </a:lnTo>
                  <a:lnTo>
                    <a:pt x="10742" y="25774"/>
                  </a:lnTo>
                  <a:lnTo>
                    <a:pt x="12865" y="22935"/>
                  </a:lnTo>
                  <a:lnTo>
                    <a:pt x="15148" y="20193"/>
                  </a:lnTo>
                  <a:lnTo>
                    <a:pt x="17593" y="17612"/>
                  </a:lnTo>
                  <a:lnTo>
                    <a:pt x="20166" y="15193"/>
                  </a:lnTo>
                  <a:lnTo>
                    <a:pt x="22867" y="12903"/>
                  </a:lnTo>
                  <a:lnTo>
                    <a:pt x="25730" y="10806"/>
                  </a:lnTo>
                  <a:lnTo>
                    <a:pt x="28721" y="8838"/>
                  </a:lnTo>
                  <a:lnTo>
                    <a:pt x="31809" y="7064"/>
                  </a:lnTo>
                  <a:lnTo>
                    <a:pt x="35025" y="5483"/>
                  </a:lnTo>
                  <a:lnTo>
                    <a:pt x="38338" y="4064"/>
                  </a:lnTo>
                  <a:lnTo>
                    <a:pt x="41715" y="2870"/>
                  </a:lnTo>
                  <a:lnTo>
                    <a:pt x="45253" y="1870"/>
                  </a:lnTo>
                  <a:lnTo>
                    <a:pt x="48823" y="1096"/>
                  </a:lnTo>
                  <a:lnTo>
                    <a:pt x="52489" y="483"/>
                  </a:lnTo>
                  <a:lnTo>
                    <a:pt x="56220" y="161"/>
                  </a:lnTo>
                  <a:lnTo>
                    <a:pt x="59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694488" y="2200276"/>
              <a:ext cx="344400" cy="38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44" y="0"/>
                  </a:moveTo>
                  <a:lnTo>
                    <a:pt x="17010" y="327"/>
                  </a:lnTo>
                  <a:lnTo>
                    <a:pt x="19599" y="983"/>
                  </a:lnTo>
                  <a:lnTo>
                    <a:pt x="22095" y="2213"/>
                  </a:lnTo>
                  <a:lnTo>
                    <a:pt x="24221" y="3688"/>
                  </a:lnTo>
                  <a:lnTo>
                    <a:pt x="25885" y="5573"/>
                  </a:lnTo>
                  <a:lnTo>
                    <a:pt x="27180" y="7622"/>
                  </a:lnTo>
                  <a:lnTo>
                    <a:pt x="28012" y="10081"/>
                  </a:lnTo>
                  <a:lnTo>
                    <a:pt x="28382" y="12540"/>
                  </a:lnTo>
                  <a:lnTo>
                    <a:pt x="28382" y="94918"/>
                  </a:lnTo>
                  <a:lnTo>
                    <a:pt x="105762" y="94918"/>
                  </a:lnTo>
                  <a:lnTo>
                    <a:pt x="108628" y="95163"/>
                  </a:lnTo>
                  <a:lnTo>
                    <a:pt x="111309" y="95901"/>
                  </a:lnTo>
                  <a:lnTo>
                    <a:pt x="113713" y="97131"/>
                  </a:lnTo>
                  <a:lnTo>
                    <a:pt x="115839" y="98606"/>
                  </a:lnTo>
                  <a:lnTo>
                    <a:pt x="117596" y="100491"/>
                  </a:lnTo>
                  <a:lnTo>
                    <a:pt x="118983" y="102540"/>
                  </a:lnTo>
                  <a:lnTo>
                    <a:pt x="119722" y="104918"/>
                  </a:lnTo>
                  <a:lnTo>
                    <a:pt x="120000" y="107459"/>
                  </a:lnTo>
                  <a:lnTo>
                    <a:pt x="119722" y="110000"/>
                  </a:lnTo>
                  <a:lnTo>
                    <a:pt x="118983" y="112295"/>
                  </a:lnTo>
                  <a:lnTo>
                    <a:pt x="117596" y="114508"/>
                  </a:lnTo>
                  <a:lnTo>
                    <a:pt x="115839" y="116393"/>
                  </a:lnTo>
                  <a:lnTo>
                    <a:pt x="113713" y="117868"/>
                  </a:lnTo>
                  <a:lnTo>
                    <a:pt x="111309" y="119016"/>
                  </a:lnTo>
                  <a:lnTo>
                    <a:pt x="108628" y="119754"/>
                  </a:lnTo>
                  <a:lnTo>
                    <a:pt x="105762" y="120000"/>
                  </a:lnTo>
                  <a:lnTo>
                    <a:pt x="14144" y="120000"/>
                  </a:lnTo>
                  <a:lnTo>
                    <a:pt x="11278" y="119754"/>
                  </a:lnTo>
                  <a:lnTo>
                    <a:pt x="8597" y="119016"/>
                  </a:lnTo>
                  <a:lnTo>
                    <a:pt x="6101" y="117868"/>
                  </a:lnTo>
                  <a:lnTo>
                    <a:pt x="4160" y="116393"/>
                  </a:lnTo>
                  <a:lnTo>
                    <a:pt x="2311" y="114508"/>
                  </a:lnTo>
                  <a:lnTo>
                    <a:pt x="1016" y="112295"/>
                  </a:lnTo>
                  <a:lnTo>
                    <a:pt x="184" y="110000"/>
                  </a:lnTo>
                  <a:lnTo>
                    <a:pt x="0" y="107459"/>
                  </a:lnTo>
                  <a:lnTo>
                    <a:pt x="0" y="12540"/>
                  </a:lnTo>
                  <a:lnTo>
                    <a:pt x="184" y="10081"/>
                  </a:lnTo>
                  <a:lnTo>
                    <a:pt x="1016" y="7622"/>
                  </a:lnTo>
                  <a:lnTo>
                    <a:pt x="2311" y="5573"/>
                  </a:lnTo>
                  <a:lnTo>
                    <a:pt x="4160" y="3688"/>
                  </a:lnTo>
                  <a:lnTo>
                    <a:pt x="6101" y="2213"/>
                  </a:lnTo>
                  <a:lnTo>
                    <a:pt x="8597" y="983"/>
                  </a:lnTo>
                  <a:lnTo>
                    <a:pt x="11278" y="327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44"/>
          <p:cNvGrpSpPr/>
          <p:nvPr/>
        </p:nvGrpSpPr>
        <p:grpSpPr>
          <a:xfrm>
            <a:off x="2917142" y="3017928"/>
            <a:ext cx="315732" cy="191626"/>
            <a:chOff x="3633788" y="3265488"/>
            <a:chExt cx="4980000" cy="3022500"/>
          </a:xfrm>
        </p:grpSpPr>
        <p:sp>
          <p:nvSpPr>
            <p:cNvPr id="668" name="Google Shape;668;p44"/>
            <p:cNvSpPr/>
            <p:nvPr/>
          </p:nvSpPr>
          <p:spPr>
            <a:xfrm>
              <a:off x="3633788" y="3265488"/>
              <a:ext cx="4980000" cy="302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784" y="14555"/>
                  </a:moveTo>
                  <a:lnTo>
                    <a:pt x="57685" y="14744"/>
                  </a:lnTo>
                  <a:lnTo>
                    <a:pt x="54644" y="15216"/>
                  </a:lnTo>
                  <a:lnTo>
                    <a:pt x="51679" y="16004"/>
                  </a:lnTo>
                  <a:lnTo>
                    <a:pt x="48772" y="17075"/>
                  </a:lnTo>
                  <a:lnTo>
                    <a:pt x="45980" y="18398"/>
                  </a:lnTo>
                  <a:lnTo>
                    <a:pt x="43206" y="19973"/>
                  </a:lnTo>
                  <a:lnTo>
                    <a:pt x="40586" y="21706"/>
                  </a:lnTo>
                  <a:lnTo>
                    <a:pt x="38042" y="23565"/>
                  </a:lnTo>
                  <a:lnTo>
                    <a:pt x="35575" y="25613"/>
                  </a:lnTo>
                  <a:lnTo>
                    <a:pt x="33203" y="27755"/>
                  </a:lnTo>
                  <a:lnTo>
                    <a:pt x="30985" y="29992"/>
                  </a:lnTo>
                  <a:lnTo>
                    <a:pt x="28842" y="32197"/>
                  </a:lnTo>
                  <a:lnTo>
                    <a:pt x="26853" y="34528"/>
                  </a:lnTo>
                  <a:lnTo>
                    <a:pt x="24960" y="36828"/>
                  </a:lnTo>
                  <a:lnTo>
                    <a:pt x="23162" y="39096"/>
                  </a:lnTo>
                  <a:lnTo>
                    <a:pt x="21383" y="41491"/>
                  </a:lnTo>
                  <a:lnTo>
                    <a:pt x="19719" y="43822"/>
                  </a:lnTo>
                  <a:lnTo>
                    <a:pt x="18112" y="46185"/>
                  </a:lnTo>
                  <a:lnTo>
                    <a:pt x="16659" y="48453"/>
                  </a:lnTo>
                  <a:lnTo>
                    <a:pt x="15282" y="50658"/>
                  </a:lnTo>
                  <a:lnTo>
                    <a:pt x="14000" y="52832"/>
                  </a:lnTo>
                  <a:lnTo>
                    <a:pt x="12833" y="54817"/>
                  </a:lnTo>
                  <a:lnTo>
                    <a:pt x="11820" y="56676"/>
                  </a:lnTo>
                  <a:lnTo>
                    <a:pt x="10883" y="58409"/>
                  </a:lnTo>
                  <a:lnTo>
                    <a:pt x="10079" y="59889"/>
                  </a:lnTo>
                  <a:lnTo>
                    <a:pt x="13235" y="65781"/>
                  </a:lnTo>
                  <a:lnTo>
                    <a:pt x="16410" y="71168"/>
                  </a:lnTo>
                  <a:lnTo>
                    <a:pt x="19604" y="76208"/>
                  </a:lnTo>
                  <a:lnTo>
                    <a:pt x="22798" y="80903"/>
                  </a:lnTo>
                  <a:lnTo>
                    <a:pt x="26012" y="85156"/>
                  </a:lnTo>
                  <a:lnTo>
                    <a:pt x="29282" y="88999"/>
                  </a:lnTo>
                  <a:lnTo>
                    <a:pt x="32515" y="92402"/>
                  </a:lnTo>
                  <a:lnTo>
                    <a:pt x="35824" y="95458"/>
                  </a:lnTo>
                  <a:lnTo>
                    <a:pt x="39094" y="98104"/>
                  </a:lnTo>
                  <a:lnTo>
                    <a:pt x="42422" y="100309"/>
                  </a:lnTo>
                  <a:lnTo>
                    <a:pt x="45750" y="102168"/>
                  </a:lnTo>
                  <a:lnTo>
                    <a:pt x="49097" y="103617"/>
                  </a:lnTo>
                  <a:lnTo>
                    <a:pt x="52445" y="104625"/>
                  </a:lnTo>
                  <a:lnTo>
                    <a:pt x="55830" y="105255"/>
                  </a:lnTo>
                  <a:lnTo>
                    <a:pt x="59215" y="105413"/>
                  </a:lnTo>
                  <a:lnTo>
                    <a:pt x="62314" y="105255"/>
                  </a:lnTo>
                  <a:lnTo>
                    <a:pt x="65336" y="104751"/>
                  </a:lnTo>
                  <a:lnTo>
                    <a:pt x="68320" y="103995"/>
                  </a:lnTo>
                  <a:lnTo>
                    <a:pt x="71227" y="102893"/>
                  </a:lnTo>
                  <a:lnTo>
                    <a:pt x="74019" y="101569"/>
                  </a:lnTo>
                  <a:lnTo>
                    <a:pt x="76754" y="100026"/>
                  </a:lnTo>
                  <a:lnTo>
                    <a:pt x="79413" y="98293"/>
                  </a:lnTo>
                  <a:lnTo>
                    <a:pt x="81957" y="96434"/>
                  </a:lnTo>
                  <a:lnTo>
                    <a:pt x="84424" y="94386"/>
                  </a:lnTo>
                  <a:lnTo>
                    <a:pt x="86758" y="92213"/>
                  </a:lnTo>
                  <a:lnTo>
                    <a:pt x="89014" y="90007"/>
                  </a:lnTo>
                  <a:lnTo>
                    <a:pt x="91157" y="87739"/>
                  </a:lnTo>
                  <a:lnTo>
                    <a:pt x="93165" y="85439"/>
                  </a:lnTo>
                  <a:lnTo>
                    <a:pt x="95039" y="83171"/>
                  </a:lnTo>
                  <a:lnTo>
                    <a:pt x="96837" y="80903"/>
                  </a:lnTo>
                  <a:lnTo>
                    <a:pt x="98616" y="78540"/>
                  </a:lnTo>
                  <a:lnTo>
                    <a:pt x="100280" y="76145"/>
                  </a:lnTo>
                  <a:lnTo>
                    <a:pt x="101848" y="73814"/>
                  </a:lnTo>
                  <a:lnTo>
                    <a:pt x="103340" y="71546"/>
                  </a:lnTo>
                  <a:lnTo>
                    <a:pt x="104717" y="69309"/>
                  </a:lnTo>
                  <a:lnTo>
                    <a:pt x="105999" y="67230"/>
                  </a:lnTo>
                  <a:lnTo>
                    <a:pt x="107166" y="65182"/>
                  </a:lnTo>
                  <a:lnTo>
                    <a:pt x="108179" y="63323"/>
                  </a:lnTo>
                  <a:lnTo>
                    <a:pt x="109116" y="61590"/>
                  </a:lnTo>
                  <a:lnTo>
                    <a:pt x="109920" y="60078"/>
                  </a:lnTo>
                  <a:lnTo>
                    <a:pt x="106764" y="54218"/>
                  </a:lnTo>
                  <a:lnTo>
                    <a:pt x="103589" y="48800"/>
                  </a:lnTo>
                  <a:lnTo>
                    <a:pt x="100395" y="43696"/>
                  </a:lnTo>
                  <a:lnTo>
                    <a:pt x="97201" y="39096"/>
                  </a:lnTo>
                  <a:lnTo>
                    <a:pt x="93949" y="34843"/>
                  </a:lnTo>
                  <a:lnTo>
                    <a:pt x="90717" y="31000"/>
                  </a:lnTo>
                  <a:lnTo>
                    <a:pt x="87446" y="27566"/>
                  </a:lnTo>
                  <a:lnTo>
                    <a:pt x="84175" y="24510"/>
                  </a:lnTo>
                  <a:lnTo>
                    <a:pt x="80905" y="21895"/>
                  </a:lnTo>
                  <a:lnTo>
                    <a:pt x="77558" y="19658"/>
                  </a:lnTo>
                  <a:lnTo>
                    <a:pt x="74249" y="17799"/>
                  </a:lnTo>
                  <a:lnTo>
                    <a:pt x="70902" y="16350"/>
                  </a:lnTo>
                  <a:lnTo>
                    <a:pt x="67554" y="15342"/>
                  </a:lnTo>
                  <a:lnTo>
                    <a:pt x="64169" y="14744"/>
                  </a:lnTo>
                  <a:lnTo>
                    <a:pt x="60784" y="14555"/>
                  </a:lnTo>
                  <a:close/>
                  <a:moveTo>
                    <a:pt x="60822" y="0"/>
                  </a:moveTo>
                  <a:lnTo>
                    <a:pt x="64418" y="189"/>
                  </a:lnTo>
                  <a:lnTo>
                    <a:pt x="68014" y="787"/>
                  </a:lnTo>
                  <a:lnTo>
                    <a:pt x="71590" y="1732"/>
                  </a:lnTo>
                  <a:lnTo>
                    <a:pt x="75148" y="3055"/>
                  </a:lnTo>
                  <a:lnTo>
                    <a:pt x="78686" y="4788"/>
                  </a:lnTo>
                  <a:lnTo>
                    <a:pt x="82167" y="6962"/>
                  </a:lnTo>
                  <a:lnTo>
                    <a:pt x="85667" y="9419"/>
                  </a:lnTo>
                  <a:lnTo>
                    <a:pt x="89110" y="12286"/>
                  </a:lnTo>
                  <a:lnTo>
                    <a:pt x="92534" y="15594"/>
                  </a:lnTo>
                  <a:lnTo>
                    <a:pt x="95957" y="19249"/>
                  </a:lnTo>
                  <a:lnTo>
                    <a:pt x="99343" y="23250"/>
                  </a:lnTo>
                  <a:lnTo>
                    <a:pt x="102690" y="27629"/>
                  </a:lnTo>
                  <a:lnTo>
                    <a:pt x="106037" y="32449"/>
                  </a:lnTo>
                  <a:lnTo>
                    <a:pt x="109308" y="37584"/>
                  </a:lnTo>
                  <a:lnTo>
                    <a:pt x="112578" y="43160"/>
                  </a:lnTo>
                  <a:lnTo>
                    <a:pt x="115811" y="49115"/>
                  </a:lnTo>
                  <a:lnTo>
                    <a:pt x="119062" y="55416"/>
                  </a:lnTo>
                  <a:lnTo>
                    <a:pt x="119521" y="56550"/>
                  </a:lnTo>
                  <a:lnTo>
                    <a:pt x="119827" y="57810"/>
                  </a:lnTo>
                  <a:lnTo>
                    <a:pt x="120000" y="59133"/>
                  </a:lnTo>
                  <a:lnTo>
                    <a:pt x="120000" y="60456"/>
                  </a:lnTo>
                  <a:lnTo>
                    <a:pt x="119885" y="61811"/>
                  </a:lnTo>
                  <a:lnTo>
                    <a:pt x="119598" y="63071"/>
                  </a:lnTo>
                  <a:lnTo>
                    <a:pt x="119158" y="64268"/>
                  </a:lnTo>
                  <a:lnTo>
                    <a:pt x="119062" y="64520"/>
                  </a:lnTo>
                  <a:lnTo>
                    <a:pt x="118833" y="64993"/>
                  </a:lnTo>
                  <a:lnTo>
                    <a:pt x="118508" y="65718"/>
                  </a:lnTo>
                  <a:lnTo>
                    <a:pt x="118029" y="66694"/>
                  </a:lnTo>
                  <a:lnTo>
                    <a:pt x="117494" y="67828"/>
                  </a:lnTo>
                  <a:lnTo>
                    <a:pt x="116805" y="69152"/>
                  </a:lnTo>
                  <a:lnTo>
                    <a:pt x="116002" y="70695"/>
                  </a:lnTo>
                  <a:lnTo>
                    <a:pt x="115122" y="72365"/>
                  </a:lnTo>
                  <a:lnTo>
                    <a:pt x="114109" y="74161"/>
                  </a:lnTo>
                  <a:lnTo>
                    <a:pt x="113018" y="76145"/>
                  </a:lnTo>
                  <a:lnTo>
                    <a:pt x="111813" y="78193"/>
                  </a:lnTo>
                  <a:lnTo>
                    <a:pt x="110513" y="80367"/>
                  </a:lnTo>
                  <a:lnTo>
                    <a:pt x="109097" y="82572"/>
                  </a:lnTo>
                  <a:lnTo>
                    <a:pt x="107605" y="84904"/>
                  </a:lnTo>
                  <a:lnTo>
                    <a:pt x="105999" y="87235"/>
                  </a:lnTo>
                  <a:lnTo>
                    <a:pt x="104316" y="89661"/>
                  </a:lnTo>
                  <a:lnTo>
                    <a:pt x="102537" y="92055"/>
                  </a:lnTo>
                  <a:lnTo>
                    <a:pt x="99477" y="95899"/>
                  </a:lnTo>
                  <a:lnTo>
                    <a:pt x="96359" y="99490"/>
                  </a:lnTo>
                  <a:lnTo>
                    <a:pt x="93222" y="102830"/>
                  </a:lnTo>
                  <a:lnTo>
                    <a:pt x="90066" y="105886"/>
                  </a:lnTo>
                  <a:lnTo>
                    <a:pt x="86891" y="108658"/>
                  </a:lnTo>
                  <a:lnTo>
                    <a:pt x="83697" y="111115"/>
                  </a:lnTo>
                  <a:lnTo>
                    <a:pt x="80216" y="113447"/>
                  </a:lnTo>
                  <a:lnTo>
                    <a:pt x="76716" y="115431"/>
                  </a:lnTo>
                  <a:lnTo>
                    <a:pt x="73178" y="117038"/>
                  </a:lnTo>
                  <a:lnTo>
                    <a:pt x="69697" y="118298"/>
                  </a:lnTo>
                  <a:lnTo>
                    <a:pt x="66197" y="119212"/>
                  </a:lnTo>
                  <a:lnTo>
                    <a:pt x="62715" y="119810"/>
                  </a:lnTo>
                  <a:lnTo>
                    <a:pt x="59215" y="120000"/>
                  </a:lnTo>
                  <a:lnTo>
                    <a:pt x="55581" y="119747"/>
                  </a:lnTo>
                  <a:lnTo>
                    <a:pt x="51985" y="119212"/>
                  </a:lnTo>
                  <a:lnTo>
                    <a:pt x="48409" y="118267"/>
                  </a:lnTo>
                  <a:lnTo>
                    <a:pt x="44890" y="116881"/>
                  </a:lnTo>
                  <a:lnTo>
                    <a:pt x="41351" y="115148"/>
                  </a:lnTo>
                  <a:lnTo>
                    <a:pt x="37832" y="113037"/>
                  </a:lnTo>
                  <a:lnTo>
                    <a:pt x="34332" y="110517"/>
                  </a:lnTo>
                  <a:lnTo>
                    <a:pt x="30889" y="107650"/>
                  </a:lnTo>
                  <a:lnTo>
                    <a:pt x="27465" y="104405"/>
                  </a:lnTo>
                  <a:lnTo>
                    <a:pt x="24042" y="100750"/>
                  </a:lnTo>
                  <a:lnTo>
                    <a:pt x="20656" y="96718"/>
                  </a:lnTo>
                  <a:lnTo>
                    <a:pt x="17309" y="92276"/>
                  </a:lnTo>
                  <a:lnTo>
                    <a:pt x="14000" y="87487"/>
                  </a:lnTo>
                  <a:lnTo>
                    <a:pt x="10691" y="82320"/>
                  </a:lnTo>
                  <a:lnTo>
                    <a:pt x="7421" y="76807"/>
                  </a:lnTo>
                  <a:lnTo>
                    <a:pt x="4188" y="70884"/>
                  </a:lnTo>
                  <a:lnTo>
                    <a:pt x="975" y="64583"/>
                  </a:lnTo>
                  <a:lnTo>
                    <a:pt x="516" y="63386"/>
                  </a:lnTo>
                  <a:lnTo>
                    <a:pt x="191" y="62126"/>
                  </a:lnTo>
                  <a:lnTo>
                    <a:pt x="38" y="60803"/>
                  </a:lnTo>
                  <a:lnTo>
                    <a:pt x="0" y="59480"/>
                  </a:lnTo>
                  <a:lnTo>
                    <a:pt x="153" y="58156"/>
                  </a:lnTo>
                  <a:lnTo>
                    <a:pt x="439" y="56833"/>
                  </a:lnTo>
                  <a:lnTo>
                    <a:pt x="841" y="55636"/>
                  </a:lnTo>
                  <a:lnTo>
                    <a:pt x="937" y="55479"/>
                  </a:lnTo>
                  <a:lnTo>
                    <a:pt x="1166" y="54912"/>
                  </a:lnTo>
                  <a:lnTo>
                    <a:pt x="1530" y="54218"/>
                  </a:lnTo>
                  <a:lnTo>
                    <a:pt x="1970" y="53305"/>
                  </a:lnTo>
                  <a:lnTo>
                    <a:pt x="2543" y="52108"/>
                  </a:lnTo>
                  <a:lnTo>
                    <a:pt x="3194" y="50784"/>
                  </a:lnTo>
                  <a:lnTo>
                    <a:pt x="3997" y="49304"/>
                  </a:lnTo>
                  <a:lnTo>
                    <a:pt x="4915" y="47603"/>
                  </a:lnTo>
                  <a:lnTo>
                    <a:pt x="5890" y="45744"/>
                  </a:lnTo>
                  <a:lnTo>
                    <a:pt x="7019" y="43822"/>
                  </a:lnTo>
                  <a:lnTo>
                    <a:pt x="8224" y="41743"/>
                  </a:lnTo>
                  <a:lnTo>
                    <a:pt x="9525" y="39569"/>
                  </a:lnTo>
                  <a:lnTo>
                    <a:pt x="10921" y="37364"/>
                  </a:lnTo>
                  <a:lnTo>
                    <a:pt x="12432" y="35064"/>
                  </a:lnTo>
                  <a:lnTo>
                    <a:pt x="14000" y="32669"/>
                  </a:lnTo>
                  <a:lnTo>
                    <a:pt x="15722" y="30338"/>
                  </a:lnTo>
                  <a:lnTo>
                    <a:pt x="17500" y="27944"/>
                  </a:lnTo>
                  <a:lnTo>
                    <a:pt x="20561" y="24037"/>
                  </a:lnTo>
                  <a:lnTo>
                    <a:pt x="23640" y="20446"/>
                  </a:lnTo>
                  <a:lnTo>
                    <a:pt x="26815" y="17075"/>
                  </a:lnTo>
                  <a:lnTo>
                    <a:pt x="29933" y="14019"/>
                  </a:lnTo>
                  <a:lnTo>
                    <a:pt x="33146" y="11278"/>
                  </a:lnTo>
                  <a:lnTo>
                    <a:pt x="36340" y="8821"/>
                  </a:lnTo>
                  <a:lnTo>
                    <a:pt x="39821" y="6458"/>
                  </a:lnTo>
                  <a:lnTo>
                    <a:pt x="43321" y="4505"/>
                  </a:lnTo>
                  <a:lnTo>
                    <a:pt x="46821" y="2866"/>
                  </a:lnTo>
                  <a:lnTo>
                    <a:pt x="50302" y="1606"/>
                  </a:lnTo>
                  <a:lnTo>
                    <a:pt x="53841" y="724"/>
                  </a:lnTo>
                  <a:lnTo>
                    <a:pt x="57322" y="189"/>
                  </a:lnTo>
                  <a:lnTo>
                    <a:pt x="608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5265738" y="3917951"/>
              <a:ext cx="1716000" cy="171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44" y="0"/>
                  </a:moveTo>
                  <a:lnTo>
                    <a:pt x="62497" y="332"/>
                  </a:lnTo>
                  <a:lnTo>
                    <a:pt x="64884" y="1053"/>
                  </a:lnTo>
                  <a:lnTo>
                    <a:pt x="67104" y="2218"/>
                  </a:lnTo>
                  <a:lnTo>
                    <a:pt x="69047" y="3826"/>
                  </a:lnTo>
                  <a:lnTo>
                    <a:pt x="70601" y="5711"/>
                  </a:lnTo>
                  <a:lnTo>
                    <a:pt x="71766" y="7818"/>
                  </a:lnTo>
                  <a:lnTo>
                    <a:pt x="72488" y="10258"/>
                  </a:lnTo>
                  <a:lnTo>
                    <a:pt x="72710" y="12754"/>
                  </a:lnTo>
                  <a:lnTo>
                    <a:pt x="72488" y="15415"/>
                  </a:lnTo>
                  <a:lnTo>
                    <a:pt x="71766" y="17744"/>
                  </a:lnTo>
                  <a:lnTo>
                    <a:pt x="70601" y="19963"/>
                  </a:lnTo>
                  <a:lnTo>
                    <a:pt x="69047" y="21848"/>
                  </a:lnTo>
                  <a:lnTo>
                    <a:pt x="67104" y="23456"/>
                  </a:lnTo>
                  <a:lnTo>
                    <a:pt x="64884" y="24621"/>
                  </a:lnTo>
                  <a:lnTo>
                    <a:pt x="62497" y="25341"/>
                  </a:lnTo>
                  <a:lnTo>
                    <a:pt x="59944" y="25674"/>
                  </a:lnTo>
                  <a:lnTo>
                    <a:pt x="55282" y="25841"/>
                  </a:lnTo>
                  <a:lnTo>
                    <a:pt x="50897" y="26839"/>
                  </a:lnTo>
                  <a:lnTo>
                    <a:pt x="46567" y="28280"/>
                  </a:lnTo>
                  <a:lnTo>
                    <a:pt x="42627" y="30277"/>
                  </a:lnTo>
                  <a:lnTo>
                    <a:pt x="38963" y="32717"/>
                  </a:lnTo>
                  <a:lnTo>
                    <a:pt x="35689" y="35711"/>
                  </a:lnTo>
                  <a:lnTo>
                    <a:pt x="32691" y="38983"/>
                  </a:lnTo>
                  <a:lnTo>
                    <a:pt x="30305" y="42643"/>
                  </a:lnTo>
                  <a:lnTo>
                    <a:pt x="28307" y="46635"/>
                  </a:lnTo>
                  <a:lnTo>
                    <a:pt x="26808" y="50905"/>
                  </a:lnTo>
                  <a:lnTo>
                    <a:pt x="25864" y="55341"/>
                  </a:lnTo>
                  <a:lnTo>
                    <a:pt x="25531" y="59944"/>
                  </a:lnTo>
                  <a:lnTo>
                    <a:pt x="25864" y="64713"/>
                  </a:lnTo>
                  <a:lnTo>
                    <a:pt x="26808" y="69149"/>
                  </a:lnTo>
                  <a:lnTo>
                    <a:pt x="28307" y="73364"/>
                  </a:lnTo>
                  <a:lnTo>
                    <a:pt x="30305" y="77356"/>
                  </a:lnTo>
                  <a:lnTo>
                    <a:pt x="32691" y="81072"/>
                  </a:lnTo>
                  <a:lnTo>
                    <a:pt x="35689" y="84343"/>
                  </a:lnTo>
                  <a:lnTo>
                    <a:pt x="38963" y="87171"/>
                  </a:lnTo>
                  <a:lnTo>
                    <a:pt x="42627" y="89722"/>
                  </a:lnTo>
                  <a:lnTo>
                    <a:pt x="46567" y="91719"/>
                  </a:lnTo>
                  <a:lnTo>
                    <a:pt x="50897" y="93216"/>
                  </a:lnTo>
                  <a:lnTo>
                    <a:pt x="55282" y="94048"/>
                  </a:lnTo>
                  <a:lnTo>
                    <a:pt x="59944" y="94380"/>
                  </a:lnTo>
                  <a:lnTo>
                    <a:pt x="64606" y="94048"/>
                  </a:lnTo>
                  <a:lnTo>
                    <a:pt x="69158" y="93216"/>
                  </a:lnTo>
                  <a:lnTo>
                    <a:pt x="73376" y="91719"/>
                  </a:lnTo>
                  <a:lnTo>
                    <a:pt x="77372" y="89722"/>
                  </a:lnTo>
                  <a:lnTo>
                    <a:pt x="80980" y="87171"/>
                  </a:lnTo>
                  <a:lnTo>
                    <a:pt x="84310" y="84343"/>
                  </a:lnTo>
                  <a:lnTo>
                    <a:pt x="87197" y="81072"/>
                  </a:lnTo>
                  <a:lnTo>
                    <a:pt x="89694" y="77356"/>
                  </a:lnTo>
                  <a:lnTo>
                    <a:pt x="91637" y="73364"/>
                  </a:lnTo>
                  <a:lnTo>
                    <a:pt x="93080" y="69149"/>
                  </a:lnTo>
                  <a:lnTo>
                    <a:pt x="94024" y="64713"/>
                  </a:lnTo>
                  <a:lnTo>
                    <a:pt x="94357" y="59944"/>
                  </a:lnTo>
                  <a:lnTo>
                    <a:pt x="94690" y="57449"/>
                  </a:lnTo>
                  <a:lnTo>
                    <a:pt x="95411" y="55009"/>
                  </a:lnTo>
                  <a:lnTo>
                    <a:pt x="96577" y="52902"/>
                  </a:lnTo>
                  <a:lnTo>
                    <a:pt x="98186" y="51016"/>
                  </a:lnTo>
                  <a:lnTo>
                    <a:pt x="100074" y="49408"/>
                  </a:lnTo>
                  <a:lnTo>
                    <a:pt x="102183" y="48243"/>
                  </a:lnTo>
                  <a:lnTo>
                    <a:pt x="104625" y="47523"/>
                  </a:lnTo>
                  <a:lnTo>
                    <a:pt x="107123" y="47190"/>
                  </a:lnTo>
                  <a:lnTo>
                    <a:pt x="109787" y="47523"/>
                  </a:lnTo>
                  <a:lnTo>
                    <a:pt x="112118" y="48243"/>
                  </a:lnTo>
                  <a:lnTo>
                    <a:pt x="114338" y="49408"/>
                  </a:lnTo>
                  <a:lnTo>
                    <a:pt x="116225" y="51016"/>
                  </a:lnTo>
                  <a:lnTo>
                    <a:pt x="117779" y="52902"/>
                  </a:lnTo>
                  <a:lnTo>
                    <a:pt x="118945" y="55009"/>
                  </a:lnTo>
                  <a:lnTo>
                    <a:pt x="119722" y="57449"/>
                  </a:lnTo>
                  <a:lnTo>
                    <a:pt x="120000" y="59944"/>
                  </a:lnTo>
                  <a:lnTo>
                    <a:pt x="119722" y="66099"/>
                  </a:lnTo>
                  <a:lnTo>
                    <a:pt x="118723" y="72088"/>
                  </a:lnTo>
                  <a:lnTo>
                    <a:pt x="117280" y="77800"/>
                  </a:lnTo>
                  <a:lnTo>
                    <a:pt x="115282" y="83290"/>
                  </a:lnTo>
                  <a:lnTo>
                    <a:pt x="112728" y="88558"/>
                  </a:lnTo>
                  <a:lnTo>
                    <a:pt x="109676" y="93548"/>
                  </a:lnTo>
                  <a:lnTo>
                    <a:pt x="106290" y="98151"/>
                  </a:lnTo>
                  <a:lnTo>
                    <a:pt x="102405" y="102421"/>
                  </a:lnTo>
                  <a:lnTo>
                    <a:pt x="98186" y="106303"/>
                  </a:lnTo>
                  <a:lnTo>
                    <a:pt x="93524" y="109796"/>
                  </a:lnTo>
                  <a:lnTo>
                    <a:pt x="88529" y="112735"/>
                  </a:lnTo>
                  <a:lnTo>
                    <a:pt x="83256" y="115286"/>
                  </a:lnTo>
                  <a:lnTo>
                    <a:pt x="77816" y="117282"/>
                  </a:lnTo>
                  <a:lnTo>
                    <a:pt x="72099" y="118780"/>
                  </a:lnTo>
                  <a:lnTo>
                    <a:pt x="66049" y="119722"/>
                  </a:lnTo>
                  <a:lnTo>
                    <a:pt x="59944" y="120000"/>
                  </a:lnTo>
                  <a:lnTo>
                    <a:pt x="53839" y="119722"/>
                  </a:lnTo>
                  <a:lnTo>
                    <a:pt x="47900" y="118780"/>
                  </a:lnTo>
                  <a:lnTo>
                    <a:pt x="42127" y="117282"/>
                  </a:lnTo>
                  <a:lnTo>
                    <a:pt x="36632" y="115286"/>
                  </a:lnTo>
                  <a:lnTo>
                    <a:pt x="31359" y="112735"/>
                  </a:lnTo>
                  <a:lnTo>
                    <a:pt x="26364" y="109796"/>
                  </a:lnTo>
                  <a:lnTo>
                    <a:pt x="21868" y="106303"/>
                  </a:lnTo>
                  <a:lnTo>
                    <a:pt x="17539" y="102421"/>
                  </a:lnTo>
                  <a:lnTo>
                    <a:pt x="13709" y="98151"/>
                  </a:lnTo>
                  <a:lnTo>
                    <a:pt x="10212" y="93548"/>
                  </a:lnTo>
                  <a:lnTo>
                    <a:pt x="7160" y="88558"/>
                  </a:lnTo>
                  <a:lnTo>
                    <a:pt x="4662" y="83290"/>
                  </a:lnTo>
                  <a:lnTo>
                    <a:pt x="2608" y="77800"/>
                  </a:lnTo>
                  <a:lnTo>
                    <a:pt x="1165" y="72088"/>
                  </a:lnTo>
                  <a:lnTo>
                    <a:pt x="333" y="66099"/>
                  </a:lnTo>
                  <a:lnTo>
                    <a:pt x="0" y="59944"/>
                  </a:lnTo>
                  <a:lnTo>
                    <a:pt x="333" y="53844"/>
                  </a:lnTo>
                  <a:lnTo>
                    <a:pt x="1165" y="47911"/>
                  </a:lnTo>
                  <a:lnTo>
                    <a:pt x="2608" y="42255"/>
                  </a:lnTo>
                  <a:lnTo>
                    <a:pt x="4662" y="36765"/>
                  </a:lnTo>
                  <a:lnTo>
                    <a:pt x="7160" y="31441"/>
                  </a:lnTo>
                  <a:lnTo>
                    <a:pt x="10212" y="26506"/>
                  </a:lnTo>
                  <a:lnTo>
                    <a:pt x="13709" y="21848"/>
                  </a:lnTo>
                  <a:lnTo>
                    <a:pt x="17539" y="17634"/>
                  </a:lnTo>
                  <a:lnTo>
                    <a:pt x="21868" y="13752"/>
                  </a:lnTo>
                  <a:lnTo>
                    <a:pt x="26364" y="10258"/>
                  </a:lnTo>
                  <a:lnTo>
                    <a:pt x="31359" y="7264"/>
                  </a:lnTo>
                  <a:lnTo>
                    <a:pt x="36632" y="4768"/>
                  </a:lnTo>
                  <a:lnTo>
                    <a:pt x="42127" y="2772"/>
                  </a:lnTo>
                  <a:lnTo>
                    <a:pt x="47900" y="1275"/>
                  </a:lnTo>
                  <a:lnTo>
                    <a:pt x="53839" y="332"/>
                  </a:lnTo>
                  <a:lnTo>
                    <a:pt x="59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p44"/>
          <p:cNvSpPr/>
          <p:nvPr/>
        </p:nvSpPr>
        <p:spPr>
          <a:xfrm>
            <a:off x="5926814" y="3009649"/>
            <a:ext cx="237600" cy="20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305" y="11734"/>
                </a:moveTo>
                <a:lnTo>
                  <a:pt x="31275" y="11875"/>
                </a:lnTo>
                <a:lnTo>
                  <a:pt x="29269" y="12158"/>
                </a:lnTo>
                <a:lnTo>
                  <a:pt x="27338" y="12667"/>
                </a:lnTo>
                <a:lnTo>
                  <a:pt x="25406" y="13345"/>
                </a:lnTo>
                <a:lnTo>
                  <a:pt x="23574" y="14194"/>
                </a:lnTo>
                <a:lnTo>
                  <a:pt x="21791" y="15240"/>
                </a:lnTo>
                <a:lnTo>
                  <a:pt x="20107" y="16512"/>
                </a:lnTo>
                <a:lnTo>
                  <a:pt x="18497" y="17926"/>
                </a:lnTo>
                <a:lnTo>
                  <a:pt x="17011" y="19453"/>
                </a:lnTo>
                <a:lnTo>
                  <a:pt x="15600" y="21262"/>
                </a:lnTo>
                <a:lnTo>
                  <a:pt x="14337" y="23129"/>
                </a:lnTo>
                <a:lnTo>
                  <a:pt x="13248" y="25080"/>
                </a:lnTo>
                <a:lnTo>
                  <a:pt x="12331" y="27115"/>
                </a:lnTo>
                <a:lnTo>
                  <a:pt x="11613" y="29264"/>
                </a:lnTo>
                <a:lnTo>
                  <a:pt x="11019" y="31413"/>
                </a:lnTo>
                <a:lnTo>
                  <a:pt x="10598" y="33619"/>
                </a:lnTo>
                <a:lnTo>
                  <a:pt x="10375" y="35852"/>
                </a:lnTo>
                <a:lnTo>
                  <a:pt x="10251" y="38086"/>
                </a:lnTo>
                <a:lnTo>
                  <a:pt x="10375" y="40348"/>
                </a:lnTo>
                <a:lnTo>
                  <a:pt x="10598" y="42582"/>
                </a:lnTo>
                <a:lnTo>
                  <a:pt x="11019" y="44787"/>
                </a:lnTo>
                <a:lnTo>
                  <a:pt x="11613" y="46936"/>
                </a:lnTo>
                <a:lnTo>
                  <a:pt x="12331" y="49057"/>
                </a:lnTo>
                <a:lnTo>
                  <a:pt x="13248" y="51093"/>
                </a:lnTo>
                <a:lnTo>
                  <a:pt x="14337" y="53044"/>
                </a:lnTo>
                <a:lnTo>
                  <a:pt x="15600" y="54938"/>
                </a:lnTo>
                <a:lnTo>
                  <a:pt x="17011" y="56720"/>
                </a:lnTo>
                <a:lnTo>
                  <a:pt x="59975" y="105834"/>
                </a:lnTo>
                <a:lnTo>
                  <a:pt x="102988" y="56720"/>
                </a:lnTo>
                <a:lnTo>
                  <a:pt x="104424" y="54938"/>
                </a:lnTo>
                <a:lnTo>
                  <a:pt x="105662" y="53044"/>
                </a:lnTo>
                <a:lnTo>
                  <a:pt x="106727" y="51093"/>
                </a:lnTo>
                <a:lnTo>
                  <a:pt x="107618" y="49057"/>
                </a:lnTo>
                <a:lnTo>
                  <a:pt x="108386" y="46936"/>
                </a:lnTo>
                <a:lnTo>
                  <a:pt x="108980" y="44787"/>
                </a:lnTo>
                <a:lnTo>
                  <a:pt x="109376" y="42582"/>
                </a:lnTo>
                <a:lnTo>
                  <a:pt x="109624" y="40348"/>
                </a:lnTo>
                <a:lnTo>
                  <a:pt x="109698" y="38086"/>
                </a:lnTo>
                <a:lnTo>
                  <a:pt x="109624" y="35852"/>
                </a:lnTo>
                <a:lnTo>
                  <a:pt x="109376" y="33619"/>
                </a:lnTo>
                <a:lnTo>
                  <a:pt x="108980" y="31413"/>
                </a:lnTo>
                <a:lnTo>
                  <a:pt x="108386" y="29264"/>
                </a:lnTo>
                <a:lnTo>
                  <a:pt x="107618" y="27115"/>
                </a:lnTo>
                <a:lnTo>
                  <a:pt x="106727" y="25080"/>
                </a:lnTo>
                <a:lnTo>
                  <a:pt x="105662" y="23129"/>
                </a:lnTo>
                <a:lnTo>
                  <a:pt x="104424" y="21262"/>
                </a:lnTo>
                <a:lnTo>
                  <a:pt x="102988" y="19453"/>
                </a:lnTo>
                <a:lnTo>
                  <a:pt x="101502" y="17926"/>
                </a:lnTo>
                <a:lnTo>
                  <a:pt x="99892" y="16512"/>
                </a:lnTo>
                <a:lnTo>
                  <a:pt x="98184" y="15240"/>
                </a:lnTo>
                <a:lnTo>
                  <a:pt x="96425" y="14194"/>
                </a:lnTo>
                <a:lnTo>
                  <a:pt x="94568" y="13345"/>
                </a:lnTo>
                <a:lnTo>
                  <a:pt x="92661" y="12667"/>
                </a:lnTo>
                <a:lnTo>
                  <a:pt x="90730" y="12158"/>
                </a:lnTo>
                <a:lnTo>
                  <a:pt x="88724" y="11875"/>
                </a:lnTo>
                <a:lnTo>
                  <a:pt x="86694" y="11734"/>
                </a:lnTo>
                <a:lnTo>
                  <a:pt x="84638" y="11875"/>
                </a:lnTo>
                <a:lnTo>
                  <a:pt x="82633" y="12158"/>
                </a:lnTo>
                <a:lnTo>
                  <a:pt x="80701" y="12667"/>
                </a:lnTo>
                <a:lnTo>
                  <a:pt x="78819" y="13345"/>
                </a:lnTo>
                <a:lnTo>
                  <a:pt x="76937" y="14194"/>
                </a:lnTo>
                <a:lnTo>
                  <a:pt x="75204" y="15240"/>
                </a:lnTo>
                <a:lnTo>
                  <a:pt x="73470" y="16512"/>
                </a:lnTo>
                <a:lnTo>
                  <a:pt x="71886" y="17926"/>
                </a:lnTo>
                <a:lnTo>
                  <a:pt x="70375" y="19453"/>
                </a:lnTo>
                <a:lnTo>
                  <a:pt x="63640" y="27172"/>
                </a:lnTo>
                <a:lnTo>
                  <a:pt x="62946" y="27851"/>
                </a:lnTo>
                <a:lnTo>
                  <a:pt x="62179" y="28331"/>
                </a:lnTo>
                <a:lnTo>
                  <a:pt x="61337" y="28671"/>
                </a:lnTo>
                <a:lnTo>
                  <a:pt x="60470" y="28840"/>
                </a:lnTo>
                <a:lnTo>
                  <a:pt x="59554" y="28840"/>
                </a:lnTo>
                <a:lnTo>
                  <a:pt x="58662" y="28671"/>
                </a:lnTo>
                <a:lnTo>
                  <a:pt x="57820" y="28331"/>
                </a:lnTo>
                <a:lnTo>
                  <a:pt x="57078" y="27851"/>
                </a:lnTo>
                <a:lnTo>
                  <a:pt x="56384" y="27172"/>
                </a:lnTo>
                <a:lnTo>
                  <a:pt x="49624" y="19453"/>
                </a:lnTo>
                <a:lnTo>
                  <a:pt x="48089" y="17926"/>
                </a:lnTo>
                <a:lnTo>
                  <a:pt x="46479" y="16512"/>
                </a:lnTo>
                <a:lnTo>
                  <a:pt x="44820" y="15240"/>
                </a:lnTo>
                <a:lnTo>
                  <a:pt x="43062" y="14194"/>
                </a:lnTo>
                <a:lnTo>
                  <a:pt x="41205" y="13345"/>
                </a:lnTo>
                <a:lnTo>
                  <a:pt x="39298" y="12667"/>
                </a:lnTo>
                <a:lnTo>
                  <a:pt x="37366" y="12158"/>
                </a:lnTo>
                <a:lnTo>
                  <a:pt x="35361" y="11875"/>
                </a:lnTo>
                <a:lnTo>
                  <a:pt x="33305" y="11734"/>
                </a:lnTo>
                <a:close/>
                <a:moveTo>
                  <a:pt x="33305" y="0"/>
                </a:moveTo>
                <a:lnTo>
                  <a:pt x="35732" y="84"/>
                </a:lnTo>
                <a:lnTo>
                  <a:pt x="38085" y="367"/>
                </a:lnTo>
                <a:lnTo>
                  <a:pt x="40462" y="876"/>
                </a:lnTo>
                <a:lnTo>
                  <a:pt x="42740" y="1526"/>
                </a:lnTo>
                <a:lnTo>
                  <a:pt x="44993" y="2375"/>
                </a:lnTo>
                <a:lnTo>
                  <a:pt x="47172" y="3421"/>
                </a:lnTo>
                <a:lnTo>
                  <a:pt x="49252" y="4608"/>
                </a:lnTo>
                <a:lnTo>
                  <a:pt x="51308" y="5994"/>
                </a:lnTo>
                <a:lnTo>
                  <a:pt x="53264" y="7549"/>
                </a:lnTo>
                <a:lnTo>
                  <a:pt x="55121" y="9245"/>
                </a:lnTo>
                <a:lnTo>
                  <a:pt x="56879" y="11168"/>
                </a:lnTo>
                <a:lnTo>
                  <a:pt x="59975" y="14703"/>
                </a:lnTo>
                <a:lnTo>
                  <a:pt x="63095" y="11168"/>
                </a:lnTo>
                <a:lnTo>
                  <a:pt x="64878" y="9245"/>
                </a:lnTo>
                <a:lnTo>
                  <a:pt x="66735" y="7549"/>
                </a:lnTo>
                <a:lnTo>
                  <a:pt x="68691" y="5994"/>
                </a:lnTo>
                <a:lnTo>
                  <a:pt x="70697" y="4608"/>
                </a:lnTo>
                <a:lnTo>
                  <a:pt x="72827" y="3421"/>
                </a:lnTo>
                <a:lnTo>
                  <a:pt x="75006" y="2375"/>
                </a:lnTo>
                <a:lnTo>
                  <a:pt x="77234" y="1526"/>
                </a:lnTo>
                <a:lnTo>
                  <a:pt x="79537" y="876"/>
                </a:lnTo>
                <a:lnTo>
                  <a:pt x="81865" y="367"/>
                </a:lnTo>
                <a:lnTo>
                  <a:pt x="84292" y="84"/>
                </a:lnTo>
                <a:lnTo>
                  <a:pt x="86694" y="0"/>
                </a:lnTo>
                <a:lnTo>
                  <a:pt x="89096" y="84"/>
                </a:lnTo>
                <a:lnTo>
                  <a:pt x="91498" y="367"/>
                </a:lnTo>
                <a:lnTo>
                  <a:pt x="93825" y="876"/>
                </a:lnTo>
                <a:lnTo>
                  <a:pt x="96128" y="1526"/>
                </a:lnTo>
                <a:lnTo>
                  <a:pt x="98357" y="2375"/>
                </a:lnTo>
                <a:lnTo>
                  <a:pt x="100561" y="3421"/>
                </a:lnTo>
                <a:lnTo>
                  <a:pt x="102666" y="4608"/>
                </a:lnTo>
                <a:lnTo>
                  <a:pt x="104671" y="5994"/>
                </a:lnTo>
                <a:lnTo>
                  <a:pt x="106652" y="7549"/>
                </a:lnTo>
                <a:lnTo>
                  <a:pt x="108510" y="9245"/>
                </a:lnTo>
                <a:lnTo>
                  <a:pt x="110243" y="11168"/>
                </a:lnTo>
                <a:lnTo>
                  <a:pt x="112051" y="13345"/>
                </a:lnTo>
                <a:lnTo>
                  <a:pt x="113635" y="15636"/>
                </a:lnTo>
                <a:lnTo>
                  <a:pt x="115022" y="18039"/>
                </a:lnTo>
                <a:lnTo>
                  <a:pt x="116260" y="20556"/>
                </a:lnTo>
                <a:lnTo>
                  <a:pt x="117325" y="23072"/>
                </a:lnTo>
                <a:lnTo>
                  <a:pt x="118241" y="25758"/>
                </a:lnTo>
                <a:lnTo>
                  <a:pt x="118935" y="28416"/>
                </a:lnTo>
                <a:lnTo>
                  <a:pt x="119479" y="31159"/>
                </a:lnTo>
                <a:lnTo>
                  <a:pt x="119801" y="33930"/>
                </a:lnTo>
                <a:lnTo>
                  <a:pt x="119999" y="36701"/>
                </a:lnTo>
                <a:lnTo>
                  <a:pt x="119999" y="39500"/>
                </a:lnTo>
                <a:lnTo>
                  <a:pt x="119801" y="42271"/>
                </a:lnTo>
                <a:lnTo>
                  <a:pt x="119479" y="45042"/>
                </a:lnTo>
                <a:lnTo>
                  <a:pt x="118935" y="47756"/>
                </a:lnTo>
                <a:lnTo>
                  <a:pt x="118241" y="50471"/>
                </a:lnTo>
                <a:lnTo>
                  <a:pt x="117325" y="53100"/>
                </a:lnTo>
                <a:lnTo>
                  <a:pt x="116260" y="55673"/>
                </a:lnTo>
                <a:lnTo>
                  <a:pt x="115022" y="58133"/>
                </a:lnTo>
                <a:lnTo>
                  <a:pt x="113635" y="60565"/>
                </a:lnTo>
                <a:lnTo>
                  <a:pt x="112051" y="62855"/>
                </a:lnTo>
                <a:lnTo>
                  <a:pt x="110243" y="65061"/>
                </a:lnTo>
                <a:lnTo>
                  <a:pt x="63664" y="118275"/>
                </a:lnTo>
                <a:lnTo>
                  <a:pt x="63045" y="118897"/>
                </a:lnTo>
                <a:lnTo>
                  <a:pt x="62327" y="119377"/>
                </a:lnTo>
                <a:lnTo>
                  <a:pt x="61584" y="119745"/>
                </a:lnTo>
                <a:lnTo>
                  <a:pt x="60817" y="119943"/>
                </a:lnTo>
                <a:lnTo>
                  <a:pt x="60024" y="120000"/>
                </a:lnTo>
                <a:lnTo>
                  <a:pt x="59034" y="119915"/>
                </a:lnTo>
                <a:lnTo>
                  <a:pt x="58316" y="119660"/>
                </a:lnTo>
                <a:lnTo>
                  <a:pt x="57573" y="119321"/>
                </a:lnTo>
                <a:lnTo>
                  <a:pt x="56929" y="118868"/>
                </a:lnTo>
                <a:lnTo>
                  <a:pt x="56335" y="118275"/>
                </a:lnTo>
                <a:lnTo>
                  <a:pt x="9706" y="65061"/>
                </a:lnTo>
                <a:lnTo>
                  <a:pt x="7973" y="62855"/>
                </a:lnTo>
                <a:lnTo>
                  <a:pt x="6364" y="60565"/>
                </a:lnTo>
                <a:lnTo>
                  <a:pt x="4927" y="58133"/>
                </a:lnTo>
                <a:lnTo>
                  <a:pt x="3689" y="55673"/>
                </a:lnTo>
                <a:lnTo>
                  <a:pt x="2649" y="53100"/>
                </a:lnTo>
                <a:lnTo>
                  <a:pt x="1758" y="50471"/>
                </a:lnTo>
                <a:lnTo>
                  <a:pt x="1064" y="47756"/>
                </a:lnTo>
                <a:lnTo>
                  <a:pt x="520" y="45042"/>
                </a:lnTo>
                <a:lnTo>
                  <a:pt x="148" y="42271"/>
                </a:lnTo>
                <a:lnTo>
                  <a:pt x="0" y="39500"/>
                </a:lnTo>
                <a:lnTo>
                  <a:pt x="0" y="36701"/>
                </a:lnTo>
                <a:lnTo>
                  <a:pt x="148" y="33930"/>
                </a:lnTo>
                <a:lnTo>
                  <a:pt x="520" y="31159"/>
                </a:lnTo>
                <a:lnTo>
                  <a:pt x="1064" y="28416"/>
                </a:lnTo>
                <a:lnTo>
                  <a:pt x="1758" y="25758"/>
                </a:lnTo>
                <a:lnTo>
                  <a:pt x="2649" y="23072"/>
                </a:lnTo>
                <a:lnTo>
                  <a:pt x="3689" y="20556"/>
                </a:lnTo>
                <a:lnTo>
                  <a:pt x="4927" y="18039"/>
                </a:lnTo>
                <a:lnTo>
                  <a:pt x="6364" y="15636"/>
                </a:lnTo>
                <a:lnTo>
                  <a:pt x="7973" y="13345"/>
                </a:lnTo>
                <a:lnTo>
                  <a:pt x="9706" y="11168"/>
                </a:lnTo>
                <a:lnTo>
                  <a:pt x="11514" y="9245"/>
                </a:lnTo>
                <a:lnTo>
                  <a:pt x="13371" y="7549"/>
                </a:lnTo>
                <a:lnTo>
                  <a:pt x="15303" y="5994"/>
                </a:lnTo>
                <a:lnTo>
                  <a:pt x="17333" y="4608"/>
                </a:lnTo>
                <a:lnTo>
                  <a:pt x="19463" y="3421"/>
                </a:lnTo>
                <a:lnTo>
                  <a:pt x="21642" y="2375"/>
                </a:lnTo>
                <a:lnTo>
                  <a:pt x="23871" y="1526"/>
                </a:lnTo>
                <a:lnTo>
                  <a:pt x="26174" y="876"/>
                </a:lnTo>
                <a:lnTo>
                  <a:pt x="28501" y="367"/>
                </a:lnTo>
                <a:lnTo>
                  <a:pt x="30903" y="84"/>
                </a:lnTo>
                <a:lnTo>
                  <a:pt x="33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4"/>
          <p:cNvSpPr/>
          <p:nvPr/>
        </p:nvSpPr>
        <p:spPr>
          <a:xfrm>
            <a:off x="5901328" y="2398067"/>
            <a:ext cx="288600" cy="1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4981" y="11994"/>
                </a:moveTo>
                <a:lnTo>
                  <a:pt x="73006" y="12111"/>
                </a:lnTo>
                <a:lnTo>
                  <a:pt x="71048" y="12580"/>
                </a:lnTo>
                <a:lnTo>
                  <a:pt x="69109" y="13284"/>
                </a:lnTo>
                <a:lnTo>
                  <a:pt x="67262" y="14281"/>
                </a:lnTo>
                <a:lnTo>
                  <a:pt x="65469" y="15483"/>
                </a:lnTo>
                <a:lnTo>
                  <a:pt x="63731" y="16950"/>
                </a:lnTo>
                <a:lnTo>
                  <a:pt x="62085" y="18709"/>
                </a:lnTo>
                <a:lnTo>
                  <a:pt x="60530" y="20615"/>
                </a:lnTo>
                <a:lnTo>
                  <a:pt x="59103" y="22785"/>
                </a:lnTo>
                <a:lnTo>
                  <a:pt x="57768" y="25161"/>
                </a:lnTo>
                <a:lnTo>
                  <a:pt x="56560" y="27741"/>
                </a:lnTo>
                <a:lnTo>
                  <a:pt x="55463" y="30527"/>
                </a:lnTo>
                <a:lnTo>
                  <a:pt x="52884" y="37976"/>
                </a:lnTo>
                <a:lnTo>
                  <a:pt x="47615" y="36451"/>
                </a:lnTo>
                <a:lnTo>
                  <a:pt x="46628" y="36187"/>
                </a:lnTo>
                <a:lnTo>
                  <a:pt x="45750" y="36070"/>
                </a:lnTo>
                <a:lnTo>
                  <a:pt x="44981" y="36011"/>
                </a:lnTo>
                <a:lnTo>
                  <a:pt x="43317" y="36187"/>
                </a:lnTo>
                <a:lnTo>
                  <a:pt x="41634" y="36627"/>
                </a:lnTo>
                <a:lnTo>
                  <a:pt x="40042" y="37390"/>
                </a:lnTo>
                <a:lnTo>
                  <a:pt x="38506" y="38387"/>
                </a:lnTo>
                <a:lnTo>
                  <a:pt x="37060" y="39736"/>
                </a:lnTo>
                <a:lnTo>
                  <a:pt x="35707" y="41231"/>
                </a:lnTo>
                <a:lnTo>
                  <a:pt x="34500" y="43049"/>
                </a:lnTo>
                <a:lnTo>
                  <a:pt x="33384" y="45014"/>
                </a:lnTo>
                <a:lnTo>
                  <a:pt x="32396" y="47243"/>
                </a:lnTo>
                <a:lnTo>
                  <a:pt x="31591" y="49618"/>
                </a:lnTo>
                <a:lnTo>
                  <a:pt x="30932" y="52199"/>
                </a:lnTo>
                <a:lnTo>
                  <a:pt x="29048" y="60762"/>
                </a:lnTo>
                <a:lnTo>
                  <a:pt x="23323" y="60175"/>
                </a:lnTo>
                <a:lnTo>
                  <a:pt x="22280" y="60000"/>
                </a:lnTo>
                <a:lnTo>
                  <a:pt x="20414" y="60234"/>
                </a:lnTo>
                <a:lnTo>
                  <a:pt x="18640" y="60821"/>
                </a:lnTo>
                <a:lnTo>
                  <a:pt x="16920" y="61759"/>
                </a:lnTo>
                <a:lnTo>
                  <a:pt x="15329" y="62903"/>
                </a:lnTo>
                <a:lnTo>
                  <a:pt x="13829" y="64428"/>
                </a:lnTo>
                <a:lnTo>
                  <a:pt x="12439" y="66187"/>
                </a:lnTo>
                <a:lnTo>
                  <a:pt x="11213" y="68211"/>
                </a:lnTo>
                <a:lnTo>
                  <a:pt x="10152" y="70439"/>
                </a:lnTo>
                <a:lnTo>
                  <a:pt x="9237" y="72815"/>
                </a:lnTo>
                <a:lnTo>
                  <a:pt x="8487" y="75425"/>
                </a:lnTo>
                <a:lnTo>
                  <a:pt x="7939" y="78181"/>
                </a:lnTo>
                <a:lnTo>
                  <a:pt x="7609" y="81026"/>
                </a:lnTo>
                <a:lnTo>
                  <a:pt x="7500" y="83988"/>
                </a:lnTo>
                <a:lnTo>
                  <a:pt x="7609" y="86803"/>
                </a:lnTo>
                <a:lnTo>
                  <a:pt x="7902" y="89530"/>
                </a:lnTo>
                <a:lnTo>
                  <a:pt x="8378" y="92111"/>
                </a:lnTo>
                <a:lnTo>
                  <a:pt x="9018" y="94545"/>
                </a:lnTo>
                <a:lnTo>
                  <a:pt x="9823" y="96862"/>
                </a:lnTo>
                <a:lnTo>
                  <a:pt x="10810" y="99032"/>
                </a:lnTo>
                <a:lnTo>
                  <a:pt x="11908" y="100938"/>
                </a:lnTo>
                <a:lnTo>
                  <a:pt x="13134" y="102756"/>
                </a:lnTo>
                <a:lnTo>
                  <a:pt x="14451" y="104281"/>
                </a:lnTo>
                <a:lnTo>
                  <a:pt x="15896" y="105542"/>
                </a:lnTo>
                <a:lnTo>
                  <a:pt x="17432" y="106598"/>
                </a:lnTo>
                <a:lnTo>
                  <a:pt x="19079" y="107360"/>
                </a:lnTo>
                <a:lnTo>
                  <a:pt x="20743" y="107829"/>
                </a:lnTo>
                <a:lnTo>
                  <a:pt x="22500" y="108005"/>
                </a:lnTo>
                <a:lnTo>
                  <a:pt x="97500" y="108005"/>
                </a:lnTo>
                <a:lnTo>
                  <a:pt x="99256" y="107829"/>
                </a:lnTo>
                <a:lnTo>
                  <a:pt x="100920" y="107360"/>
                </a:lnTo>
                <a:lnTo>
                  <a:pt x="102567" y="106598"/>
                </a:lnTo>
                <a:lnTo>
                  <a:pt x="104103" y="105542"/>
                </a:lnTo>
                <a:lnTo>
                  <a:pt x="105512" y="104281"/>
                </a:lnTo>
                <a:lnTo>
                  <a:pt x="106865" y="102756"/>
                </a:lnTo>
                <a:lnTo>
                  <a:pt x="108091" y="100938"/>
                </a:lnTo>
                <a:lnTo>
                  <a:pt x="109189" y="99032"/>
                </a:lnTo>
                <a:lnTo>
                  <a:pt x="110176" y="96862"/>
                </a:lnTo>
                <a:lnTo>
                  <a:pt x="110981" y="94545"/>
                </a:lnTo>
                <a:lnTo>
                  <a:pt x="111621" y="92111"/>
                </a:lnTo>
                <a:lnTo>
                  <a:pt x="112097" y="89530"/>
                </a:lnTo>
                <a:lnTo>
                  <a:pt x="112390" y="86803"/>
                </a:lnTo>
                <a:lnTo>
                  <a:pt x="112500" y="83988"/>
                </a:lnTo>
                <a:lnTo>
                  <a:pt x="112390" y="81260"/>
                </a:lnTo>
                <a:lnTo>
                  <a:pt x="112097" y="78651"/>
                </a:lnTo>
                <a:lnTo>
                  <a:pt x="111621" y="76070"/>
                </a:lnTo>
                <a:lnTo>
                  <a:pt x="110981" y="73636"/>
                </a:lnTo>
                <a:lnTo>
                  <a:pt x="110176" y="71290"/>
                </a:lnTo>
                <a:lnTo>
                  <a:pt x="109225" y="69149"/>
                </a:lnTo>
                <a:lnTo>
                  <a:pt x="108091" y="67155"/>
                </a:lnTo>
                <a:lnTo>
                  <a:pt x="106865" y="65425"/>
                </a:lnTo>
                <a:lnTo>
                  <a:pt x="105475" y="63841"/>
                </a:lnTo>
                <a:lnTo>
                  <a:pt x="103993" y="62492"/>
                </a:lnTo>
                <a:lnTo>
                  <a:pt x="102384" y="61466"/>
                </a:lnTo>
                <a:lnTo>
                  <a:pt x="97170" y="58533"/>
                </a:lnTo>
                <a:lnTo>
                  <a:pt x="97353" y="49736"/>
                </a:lnTo>
                <a:lnTo>
                  <a:pt x="97500" y="47536"/>
                </a:lnTo>
                <a:lnTo>
                  <a:pt x="97353" y="43929"/>
                </a:lnTo>
                <a:lnTo>
                  <a:pt x="97006" y="40381"/>
                </a:lnTo>
                <a:lnTo>
                  <a:pt x="96420" y="36979"/>
                </a:lnTo>
                <a:lnTo>
                  <a:pt x="95652" y="33724"/>
                </a:lnTo>
                <a:lnTo>
                  <a:pt x="94701" y="30586"/>
                </a:lnTo>
                <a:lnTo>
                  <a:pt x="93585" y="27683"/>
                </a:lnTo>
                <a:lnTo>
                  <a:pt x="92268" y="24926"/>
                </a:lnTo>
                <a:lnTo>
                  <a:pt x="90804" y="22434"/>
                </a:lnTo>
                <a:lnTo>
                  <a:pt x="89213" y="20087"/>
                </a:lnTo>
                <a:lnTo>
                  <a:pt x="87493" y="18064"/>
                </a:lnTo>
                <a:lnTo>
                  <a:pt x="85646" y="16246"/>
                </a:lnTo>
                <a:lnTo>
                  <a:pt x="83670" y="14809"/>
                </a:lnTo>
                <a:lnTo>
                  <a:pt x="81640" y="13577"/>
                </a:lnTo>
                <a:lnTo>
                  <a:pt x="79481" y="12697"/>
                </a:lnTo>
                <a:lnTo>
                  <a:pt x="77268" y="12170"/>
                </a:lnTo>
                <a:lnTo>
                  <a:pt x="74981" y="11994"/>
                </a:lnTo>
                <a:close/>
                <a:moveTo>
                  <a:pt x="74981" y="0"/>
                </a:moveTo>
                <a:lnTo>
                  <a:pt x="77597" y="175"/>
                </a:lnTo>
                <a:lnTo>
                  <a:pt x="80103" y="703"/>
                </a:lnTo>
                <a:lnTo>
                  <a:pt x="82591" y="1524"/>
                </a:lnTo>
                <a:lnTo>
                  <a:pt x="84951" y="2668"/>
                </a:lnTo>
                <a:lnTo>
                  <a:pt x="87237" y="4134"/>
                </a:lnTo>
                <a:lnTo>
                  <a:pt x="89432" y="5894"/>
                </a:lnTo>
                <a:lnTo>
                  <a:pt x="91500" y="7917"/>
                </a:lnTo>
                <a:lnTo>
                  <a:pt x="93475" y="10205"/>
                </a:lnTo>
                <a:lnTo>
                  <a:pt x="95323" y="12697"/>
                </a:lnTo>
                <a:lnTo>
                  <a:pt x="97042" y="15425"/>
                </a:lnTo>
                <a:lnTo>
                  <a:pt x="98634" y="18416"/>
                </a:lnTo>
                <a:lnTo>
                  <a:pt x="100060" y="21554"/>
                </a:lnTo>
                <a:lnTo>
                  <a:pt x="101286" y="24868"/>
                </a:lnTo>
                <a:lnTo>
                  <a:pt x="102384" y="28416"/>
                </a:lnTo>
                <a:lnTo>
                  <a:pt x="103298" y="32111"/>
                </a:lnTo>
                <a:lnTo>
                  <a:pt x="104030" y="35894"/>
                </a:lnTo>
                <a:lnTo>
                  <a:pt x="104560" y="39794"/>
                </a:lnTo>
                <a:lnTo>
                  <a:pt x="104890" y="43870"/>
                </a:lnTo>
                <a:lnTo>
                  <a:pt x="105000" y="48005"/>
                </a:lnTo>
                <a:lnTo>
                  <a:pt x="104926" y="49061"/>
                </a:lnTo>
                <a:lnTo>
                  <a:pt x="104853" y="50146"/>
                </a:lnTo>
                <a:lnTo>
                  <a:pt x="106865" y="51378"/>
                </a:lnTo>
                <a:lnTo>
                  <a:pt x="108713" y="52961"/>
                </a:lnTo>
                <a:lnTo>
                  <a:pt x="110506" y="54750"/>
                </a:lnTo>
                <a:lnTo>
                  <a:pt x="112170" y="56862"/>
                </a:lnTo>
                <a:lnTo>
                  <a:pt x="113707" y="59120"/>
                </a:lnTo>
                <a:lnTo>
                  <a:pt x="115079" y="61700"/>
                </a:lnTo>
                <a:lnTo>
                  <a:pt x="116323" y="64369"/>
                </a:lnTo>
                <a:lnTo>
                  <a:pt x="117420" y="67272"/>
                </a:lnTo>
                <a:lnTo>
                  <a:pt x="118298" y="70381"/>
                </a:lnTo>
                <a:lnTo>
                  <a:pt x="119012" y="73577"/>
                </a:lnTo>
                <a:lnTo>
                  <a:pt x="119560" y="76950"/>
                </a:lnTo>
                <a:lnTo>
                  <a:pt x="119890" y="80439"/>
                </a:lnTo>
                <a:lnTo>
                  <a:pt x="120000" y="83988"/>
                </a:lnTo>
                <a:lnTo>
                  <a:pt x="119890" y="87683"/>
                </a:lnTo>
                <a:lnTo>
                  <a:pt x="119524" y="91290"/>
                </a:lnTo>
                <a:lnTo>
                  <a:pt x="118975" y="94721"/>
                </a:lnTo>
                <a:lnTo>
                  <a:pt x="118225" y="98035"/>
                </a:lnTo>
                <a:lnTo>
                  <a:pt x="117274" y="101173"/>
                </a:lnTo>
                <a:lnTo>
                  <a:pt x="116140" y="104164"/>
                </a:lnTo>
                <a:lnTo>
                  <a:pt x="114859" y="106891"/>
                </a:lnTo>
                <a:lnTo>
                  <a:pt x="113414" y="109442"/>
                </a:lnTo>
                <a:lnTo>
                  <a:pt x="111804" y="111788"/>
                </a:lnTo>
                <a:lnTo>
                  <a:pt x="110067" y="113870"/>
                </a:lnTo>
                <a:lnTo>
                  <a:pt x="108201" y="115689"/>
                </a:lnTo>
                <a:lnTo>
                  <a:pt x="106243" y="117214"/>
                </a:lnTo>
                <a:lnTo>
                  <a:pt x="104176" y="118357"/>
                </a:lnTo>
                <a:lnTo>
                  <a:pt x="102018" y="119296"/>
                </a:lnTo>
                <a:lnTo>
                  <a:pt x="99804" y="119824"/>
                </a:lnTo>
                <a:lnTo>
                  <a:pt x="97500" y="120000"/>
                </a:lnTo>
                <a:lnTo>
                  <a:pt x="22500" y="120000"/>
                </a:lnTo>
                <a:lnTo>
                  <a:pt x="20195" y="119824"/>
                </a:lnTo>
                <a:lnTo>
                  <a:pt x="17981" y="119296"/>
                </a:lnTo>
                <a:lnTo>
                  <a:pt x="15804" y="118357"/>
                </a:lnTo>
                <a:lnTo>
                  <a:pt x="13756" y="117214"/>
                </a:lnTo>
                <a:lnTo>
                  <a:pt x="11798" y="115689"/>
                </a:lnTo>
                <a:lnTo>
                  <a:pt x="9932" y="113870"/>
                </a:lnTo>
                <a:lnTo>
                  <a:pt x="8195" y="111788"/>
                </a:lnTo>
                <a:lnTo>
                  <a:pt x="6585" y="109442"/>
                </a:lnTo>
                <a:lnTo>
                  <a:pt x="5140" y="106891"/>
                </a:lnTo>
                <a:lnTo>
                  <a:pt x="3859" y="104164"/>
                </a:lnTo>
                <a:lnTo>
                  <a:pt x="2725" y="101173"/>
                </a:lnTo>
                <a:lnTo>
                  <a:pt x="1774" y="98035"/>
                </a:lnTo>
                <a:lnTo>
                  <a:pt x="1024" y="94721"/>
                </a:lnTo>
                <a:lnTo>
                  <a:pt x="475" y="91290"/>
                </a:lnTo>
                <a:lnTo>
                  <a:pt x="109" y="87683"/>
                </a:lnTo>
                <a:lnTo>
                  <a:pt x="0" y="83988"/>
                </a:lnTo>
                <a:lnTo>
                  <a:pt x="109" y="80322"/>
                </a:lnTo>
                <a:lnTo>
                  <a:pt x="475" y="76774"/>
                </a:lnTo>
                <a:lnTo>
                  <a:pt x="1024" y="73284"/>
                </a:lnTo>
                <a:lnTo>
                  <a:pt x="1774" y="70029"/>
                </a:lnTo>
                <a:lnTo>
                  <a:pt x="2725" y="66862"/>
                </a:lnTo>
                <a:lnTo>
                  <a:pt x="3859" y="63900"/>
                </a:lnTo>
                <a:lnTo>
                  <a:pt x="5140" y="61114"/>
                </a:lnTo>
                <a:lnTo>
                  <a:pt x="6585" y="58533"/>
                </a:lnTo>
                <a:lnTo>
                  <a:pt x="8195" y="56217"/>
                </a:lnTo>
                <a:lnTo>
                  <a:pt x="9932" y="54164"/>
                </a:lnTo>
                <a:lnTo>
                  <a:pt x="11798" y="52375"/>
                </a:lnTo>
                <a:lnTo>
                  <a:pt x="13756" y="50850"/>
                </a:lnTo>
                <a:lnTo>
                  <a:pt x="15804" y="49618"/>
                </a:lnTo>
                <a:lnTo>
                  <a:pt x="17981" y="48709"/>
                </a:lnTo>
                <a:lnTo>
                  <a:pt x="20195" y="48181"/>
                </a:lnTo>
                <a:lnTo>
                  <a:pt x="22500" y="48005"/>
                </a:lnTo>
                <a:lnTo>
                  <a:pt x="23176" y="48064"/>
                </a:lnTo>
                <a:lnTo>
                  <a:pt x="23835" y="48240"/>
                </a:lnTo>
                <a:lnTo>
                  <a:pt x="24640" y="45014"/>
                </a:lnTo>
                <a:lnTo>
                  <a:pt x="25628" y="41994"/>
                </a:lnTo>
                <a:lnTo>
                  <a:pt x="26743" y="39149"/>
                </a:lnTo>
                <a:lnTo>
                  <a:pt x="28024" y="36510"/>
                </a:lnTo>
                <a:lnTo>
                  <a:pt x="29487" y="34076"/>
                </a:lnTo>
                <a:lnTo>
                  <a:pt x="31042" y="31876"/>
                </a:lnTo>
                <a:lnTo>
                  <a:pt x="32762" y="29882"/>
                </a:lnTo>
                <a:lnTo>
                  <a:pt x="34536" y="28123"/>
                </a:lnTo>
                <a:lnTo>
                  <a:pt x="36475" y="26686"/>
                </a:lnTo>
                <a:lnTo>
                  <a:pt x="38469" y="25513"/>
                </a:lnTo>
                <a:lnTo>
                  <a:pt x="40591" y="24692"/>
                </a:lnTo>
                <a:lnTo>
                  <a:pt x="42768" y="24164"/>
                </a:lnTo>
                <a:lnTo>
                  <a:pt x="44981" y="23988"/>
                </a:lnTo>
                <a:lnTo>
                  <a:pt x="46335" y="24046"/>
                </a:lnTo>
                <a:lnTo>
                  <a:pt x="47652" y="24281"/>
                </a:lnTo>
                <a:lnTo>
                  <a:pt x="48951" y="24633"/>
                </a:lnTo>
                <a:lnTo>
                  <a:pt x="50231" y="21319"/>
                </a:lnTo>
                <a:lnTo>
                  <a:pt x="51603" y="18240"/>
                </a:lnTo>
                <a:lnTo>
                  <a:pt x="53176" y="15307"/>
                </a:lnTo>
                <a:lnTo>
                  <a:pt x="54878" y="12580"/>
                </a:lnTo>
                <a:lnTo>
                  <a:pt x="56707" y="10087"/>
                </a:lnTo>
                <a:lnTo>
                  <a:pt x="58664" y="7859"/>
                </a:lnTo>
                <a:lnTo>
                  <a:pt x="60750" y="5835"/>
                </a:lnTo>
                <a:lnTo>
                  <a:pt x="62890" y="4134"/>
                </a:lnTo>
                <a:lnTo>
                  <a:pt x="65158" y="2668"/>
                </a:lnTo>
                <a:lnTo>
                  <a:pt x="67518" y="1524"/>
                </a:lnTo>
                <a:lnTo>
                  <a:pt x="69914" y="703"/>
                </a:lnTo>
                <a:lnTo>
                  <a:pt x="72420" y="175"/>
                </a:lnTo>
                <a:lnTo>
                  <a:pt x="749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770A8A-50B8-46C2-9645-E8F48643A825}"/>
              </a:ext>
            </a:extLst>
          </p:cNvPr>
          <p:cNvSpPr/>
          <p:nvPr/>
        </p:nvSpPr>
        <p:spPr>
          <a:xfrm>
            <a:off x="0" y="4380271"/>
            <a:ext cx="9144000" cy="771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4" name="Google Shape;354;p37"/>
          <p:cNvSpPr/>
          <p:nvPr/>
        </p:nvSpPr>
        <p:spPr>
          <a:xfrm>
            <a:off x="5259550" y="1574875"/>
            <a:ext cx="2587800" cy="149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B5B71-2DE3-4521-AE0B-5E0CCA7BC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59" y="1479940"/>
            <a:ext cx="2821083" cy="1629425"/>
          </a:xfrm>
          <a:prstGeom prst="rect">
            <a:avLst/>
          </a:prstGeom>
        </p:spPr>
      </p:pic>
      <p:sp>
        <p:nvSpPr>
          <p:cNvPr id="353" name="Google Shape;353;p37"/>
          <p:cNvSpPr/>
          <p:nvPr/>
        </p:nvSpPr>
        <p:spPr>
          <a:xfrm>
            <a:off x="1151319" y="1574875"/>
            <a:ext cx="2587800" cy="149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.NET framework là gì? Các khái niệm cơ bản về .NET framework">
            <a:extLst>
              <a:ext uri="{FF2B5EF4-FFF2-40B4-BE49-F238E27FC236}">
                <a16:creationId xmlns:a16="http://schemas.microsoft.com/office/drawing/2014/main" id="{77E75435-D8F0-4CCB-993E-5E302829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2" y="1460575"/>
            <a:ext cx="2821083" cy="163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b="1" dirty="0"/>
              <a:t>1.1 </a:t>
            </a: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quan</a:t>
            </a:r>
            <a:r>
              <a:rPr lang="en-US" sz="2400" b="1" dirty="0"/>
              <a:t> </a:t>
            </a:r>
            <a:r>
              <a:rPr lang="en-US" sz="2400" b="1" dirty="0" err="1"/>
              <a:t>về</a:t>
            </a:r>
            <a:r>
              <a:rPr lang="en-US" sz="2400" b="1" dirty="0"/>
              <a:t> .NET framework</a:t>
            </a:r>
            <a:br>
              <a:rPr lang="en-GB" sz="2400" b="1" dirty="0"/>
            </a:br>
            <a:endParaRPr sz="2400" b="1" dirty="0">
              <a:solidFill>
                <a:srgbClr val="EE795B"/>
              </a:solidFill>
            </a:endParaRPr>
          </a:p>
        </p:txBody>
      </p:sp>
      <p:sp>
        <p:nvSpPr>
          <p:cNvPr id="352" name="Google Shape;352;p37"/>
          <p:cNvSpPr txBox="1">
            <a:spLocks noGrp="1"/>
          </p:cNvSpPr>
          <p:nvPr>
            <p:ph type="sldNum" idx="12"/>
          </p:nvPr>
        </p:nvSpPr>
        <p:spPr>
          <a:xfrm>
            <a:off x="-189459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2037819" y="2644325"/>
            <a:ext cx="814800" cy="814800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6146051" y="2644325"/>
            <a:ext cx="814800" cy="814800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 txBox="1"/>
          <p:nvPr/>
        </p:nvSpPr>
        <p:spPr>
          <a:xfrm>
            <a:off x="953592" y="3559450"/>
            <a:ext cx="3150576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 dirty="0">
                <a:solidFill>
                  <a:srgbClr val="566579"/>
                </a:solidFill>
                <a:latin typeface="Trebuchet MS"/>
              </a:rPr>
              <a:t>.NET Framework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là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một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nền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tảng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lập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trình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và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cũng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là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một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nền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tảng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phát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triển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phần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mềm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chủ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yếu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trên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hệ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điều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hành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Microsoft Windows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và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chạy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các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ứng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dụng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Windows.</a:t>
            </a:r>
            <a:endParaRPr lang="en-GB" sz="1200" b="1" dirty="0">
              <a:solidFill>
                <a:srgbClr val="566579"/>
              </a:solidFill>
              <a:latin typeface="Trebuchet MS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4986062" y="3559450"/>
            <a:ext cx="3269758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 dirty="0">
                <a:solidFill>
                  <a:srgbClr val="566579"/>
                </a:solidFill>
                <a:latin typeface="Trebuchet MS"/>
              </a:rPr>
              <a:t>C#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là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một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ngôn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ngữ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lập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trình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hiện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đại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được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phát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triển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bởi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Microsoft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và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được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phê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duyệt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bởi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European Computer Manufacturers Association (ECMA) </a:t>
            </a:r>
            <a:r>
              <a:rPr lang="en-US" sz="1200" b="1" dirty="0" err="1">
                <a:solidFill>
                  <a:srgbClr val="566579"/>
                </a:solidFill>
                <a:latin typeface="Trebuchet MS"/>
              </a:rPr>
              <a:t>và</a:t>
            </a:r>
            <a:r>
              <a:rPr lang="en-US" sz="1200" b="1" dirty="0">
                <a:solidFill>
                  <a:srgbClr val="566579"/>
                </a:solidFill>
                <a:latin typeface="Trebuchet MS"/>
              </a:rPr>
              <a:t> International Standards Organization (ISO).</a:t>
            </a:r>
          </a:p>
        </p:txBody>
      </p:sp>
      <p:sp>
        <p:nvSpPr>
          <p:cNvPr id="362" name="Google Shape;362;p37"/>
          <p:cNvSpPr txBox="1"/>
          <p:nvPr/>
        </p:nvSpPr>
        <p:spPr>
          <a:xfrm>
            <a:off x="1039501" y="1104791"/>
            <a:ext cx="3308866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b="1" dirty="0" err="1">
                <a:solidFill>
                  <a:srgbClr val="566579"/>
                </a:solidFill>
                <a:latin typeface="Trebuchet MS"/>
                <a:sym typeface="Trebuchet MS"/>
              </a:rPr>
              <a:t>Khái</a:t>
            </a:r>
            <a:r>
              <a:rPr lang="en-US" b="1" dirty="0">
                <a:solidFill>
                  <a:srgbClr val="566579"/>
                </a:solidFill>
                <a:latin typeface="Trebuchet MS"/>
                <a:sym typeface="Trebuchet MS"/>
              </a:rPr>
              <a:t> </a:t>
            </a:r>
            <a:r>
              <a:rPr lang="en-US" b="1" dirty="0" err="1">
                <a:solidFill>
                  <a:srgbClr val="566579"/>
                </a:solidFill>
                <a:latin typeface="Trebuchet MS"/>
                <a:sym typeface="Trebuchet MS"/>
              </a:rPr>
              <a:t>niệm</a:t>
            </a:r>
            <a:r>
              <a:rPr lang="en-US" b="1" dirty="0">
                <a:solidFill>
                  <a:srgbClr val="566579"/>
                </a:solidFill>
                <a:latin typeface="Trebuchet MS"/>
                <a:sym typeface="Trebuchet MS"/>
              </a:rPr>
              <a:t> </a:t>
            </a:r>
            <a:r>
              <a:rPr lang="en-US" b="1" dirty="0" err="1">
                <a:solidFill>
                  <a:srgbClr val="566579"/>
                </a:solidFill>
                <a:latin typeface="Trebuchet MS"/>
                <a:sym typeface="Trebuchet MS"/>
              </a:rPr>
              <a:t>về</a:t>
            </a:r>
            <a:r>
              <a:rPr lang="en-US" b="1" dirty="0">
                <a:solidFill>
                  <a:srgbClr val="566579"/>
                </a:solidFill>
                <a:latin typeface="Trebuchet MS"/>
                <a:sym typeface="Trebuchet MS"/>
              </a:rPr>
              <a:t> .NET framework</a:t>
            </a:r>
            <a:endParaRPr lang="en-GB" b="1" dirty="0">
              <a:solidFill>
                <a:srgbClr val="566579"/>
              </a:solidFill>
              <a:latin typeface="Trebuchet MS"/>
              <a:sym typeface="Trebuchet MS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5263287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b="1" dirty="0" err="1">
                <a:solidFill>
                  <a:srgbClr val="566579"/>
                </a:solidFill>
                <a:latin typeface="Trebuchet MS"/>
              </a:rPr>
              <a:t>Ngôn</a:t>
            </a:r>
            <a:r>
              <a:rPr lang="en-US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b="1" dirty="0" err="1">
                <a:solidFill>
                  <a:srgbClr val="566579"/>
                </a:solidFill>
                <a:latin typeface="Trebuchet MS"/>
              </a:rPr>
              <a:t>ngữ</a:t>
            </a:r>
            <a:r>
              <a:rPr lang="en-US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b="1" dirty="0" err="1">
                <a:solidFill>
                  <a:srgbClr val="566579"/>
                </a:solidFill>
                <a:latin typeface="Trebuchet MS"/>
              </a:rPr>
              <a:t>lập</a:t>
            </a:r>
            <a:r>
              <a:rPr lang="en-US" b="1" dirty="0">
                <a:solidFill>
                  <a:srgbClr val="566579"/>
                </a:solidFill>
                <a:latin typeface="Trebuchet MS"/>
              </a:rPr>
              <a:t> </a:t>
            </a:r>
            <a:r>
              <a:rPr lang="en-US" b="1" dirty="0" err="1">
                <a:solidFill>
                  <a:srgbClr val="566579"/>
                </a:solidFill>
                <a:latin typeface="Trebuchet MS"/>
              </a:rPr>
              <a:t>trình</a:t>
            </a:r>
            <a:r>
              <a:rPr lang="en-US" b="1" dirty="0">
                <a:solidFill>
                  <a:srgbClr val="566579"/>
                </a:solidFill>
                <a:latin typeface="Trebuchet MS"/>
              </a:rPr>
              <a:t> C#</a:t>
            </a:r>
            <a:endParaRPr lang="en-GB" b="1" dirty="0">
              <a:solidFill>
                <a:srgbClr val="566579"/>
              </a:solidFill>
              <a:latin typeface="Trebuchet MS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2244246" y="2926466"/>
            <a:ext cx="402000" cy="25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4981" y="11994"/>
                </a:moveTo>
                <a:lnTo>
                  <a:pt x="73006" y="12111"/>
                </a:lnTo>
                <a:lnTo>
                  <a:pt x="71048" y="12580"/>
                </a:lnTo>
                <a:lnTo>
                  <a:pt x="69109" y="13284"/>
                </a:lnTo>
                <a:lnTo>
                  <a:pt x="67262" y="14281"/>
                </a:lnTo>
                <a:lnTo>
                  <a:pt x="65469" y="15483"/>
                </a:lnTo>
                <a:lnTo>
                  <a:pt x="63731" y="16950"/>
                </a:lnTo>
                <a:lnTo>
                  <a:pt x="62085" y="18709"/>
                </a:lnTo>
                <a:lnTo>
                  <a:pt x="60530" y="20615"/>
                </a:lnTo>
                <a:lnTo>
                  <a:pt x="59103" y="22785"/>
                </a:lnTo>
                <a:lnTo>
                  <a:pt x="57768" y="25161"/>
                </a:lnTo>
                <a:lnTo>
                  <a:pt x="56560" y="27741"/>
                </a:lnTo>
                <a:lnTo>
                  <a:pt x="55463" y="30527"/>
                </a:lnTo>
                <a:lnTo>
                  <a:pt x="52884" y="37976"/>
                </a:lnTo>
                <a:lnTo>
                  <a:pt x="47615" y="36451"/>
                </a:lnTo>
                <a:lnTo>
                  <a:pt x="46628" y="36187"/>
                </a:lnTo>
                <a:lnTo>
                  <a:pt x="45750" y="36070"/>
                </a:lnTo>
                <a:lnTo>
                  <a:pt x="44981" y="36011"/>
                </a:lnTo>
                <a:lnTo>
                  <a:pt x="43317" y="36187"/>
                </a:lnTo>
                <a:lnTo>
                  <a:pt x="41634" y="36627"/>
                </a:lnTo>
                <a:lnTo>
                  <a:pt x="40042" y="37390"/>
                </a:lnTo>
                <a:lnTo>
                  <a:pt x="38506" y="38387"/>
                </a:lnTo>
                <a:lnTo>
                  <a:pt x="37060" y="39736"/>
                </a:lnTo>
                <a:lnTo>
                  <a:pt x="35707" y="41231"/>
                </a:lnTo>
                <a:lnTo>
                  <a:pt x="34500" y="43049"/>
                </a:lnTo>
                <a:lnTo>
                  <a:pt x="33384" y="45014"/>
                </a:lnTo>
                <a:lnTo>
                  <a:pt x="32396" y="47243"/>
                </a:lnTo>
                <a:lnTo>
                  <a:pt x="31591" y="49618"/>
                </a:lnTo>
                <a:lnTo>
                  <a:pt x="30932" y="52199"/>
                </a:lnTo>
                <a:lnTo>
                  <a:pt x="29048" y="60762"/>
                </a:lnTo>
                <a:lnTo>
                  <a:pt x="23323" y="60175"/>
                </a:lnTo>
                <a:lnTo>
                  <a:pt x="22280" y="60000"/>
                </a:lnTo>
                <a:lnTo>
                  <a:pt x="20414" y="60234"/>
                </a:lnTo>
                <a:lnTo>
                  <a:pt x="18640" y="60821"/>
                </a:lnTo>
                <a:lnTo>
                  <a:pt x="16920" y="61759"/>
                </a:lnTo>
                <a:lnTo>
                  <a:pt x="15329" y="62903"/>
                </a:lnTo>
                <a:lnTo>
                  <a:pt x="13829" y="64428"/>
                </a:lnTo>
                <a:lnTo>
                  <a:pt x="12439" y="66187"/>
                </a:lnTo>
                <a:lnTo>
                  <a:pt x="11213" y="68211"/>
                </a:lnTo>
                <a:lnTo>
                  <a:pt x="10152" y="70439"/>
                </a:lnTo>
                <a:lnTo>
                  <a:pt x="9237" y="72815"/>
                </a:lnTo>
                <a:lnTo>
                  <a:pt x="8487" y="75425"/>
                </a:lnTo>
                <a:lnTo>
                  <a:pt x="7939" y="78181"/>
                </a:lnTo>
                <a:lnTo>
                  <a:pt x="7609" y="81026"/>
                </a:lnTo>
                <a:lnTo>
                  <a:pt x="7500" y="83988"/>
                </a:lnTo>
                <a:lnTo>
                  <a:pt x="7609" y="86803"/>
                </a:lnTo>
                <a:lnTo>
                  <a:pt x="7902" y="89530"/>
                </a:lnTo>
                <a:lnTo>
                  <a:pt x="8378" y="92111"/>
                </a:lnTo>
                <a:lnTo>
                  <a:pt x="9018" y="94545"/>
                </a:lnTo>
                <a:lnTo>
                  <a:pt x="9823" y="96862"/>
                </a:lnTo>
                <a:lnTo>
                  <a:pt x="10810" y="99032"/>
                </a:lnTo>
                <a:lnTo>
                  <a:pt x="11908" y="100938"/>
                </a:lnTo>
                <a:lnTo>
                  <a:pt x="13134" y="102756"/>
                </a:lnTo>
                <a:lnTo>
                  <a:pt x="14451" y="104281"/>
                </a:lnTo>
                <a:lnTo>
                  <a:pt x="15896" y="105542"/>
                </a:lnTo>
                <a:lnTo>
                  <a:pt x="17432" y="106598"/>
                </a:lnTo>
                <a:lnTo>
                  <a:pt x="19079" y="107360"/>
                </a:lnTo>
                <a:lnTo>
                  <a:pt x="20743" y="107829"/>
                </a:lnTo>
                <a:lnTo>
                  <a:pt x="22500" y="108005"/>
                </a:lnTo>
                <a:lnTo>
                  <a:pt x="97500" y="108005"/>
                </a:lnTo>
                <a:lnTo>
                  <a:pt x="99256" y="107829"/>
                </a:lnTo>
                <a:lnTo>
                  <a:pt x="100920" y="107360"/>
                </a:lnTo>
                <a:lnTo>
                  <a:pt x="102567" y="106598"/>
                </a:lnTo>
                <a:lnTo>
                  <a:pt x="104103" y="105542"/>
                </a:lnTo>
                <a:lnTo>
                  <a:pt x="105512" y="104281"/>
                </a:lnTo>
                <a:lnTo>
                  <a:pt x="106865" y="102756"/>
                </a:lnTo>
                <a:lnTo>
                  <a:pt x="108091" y="100938"/>
                </a:lnTo>
                <a:lnTo>
                  <a:pt x="109189" y="99032"/>
                </a:lnTo>
                <a:lnTo>
                  <a:pt x="110176" y="96862"/>
                </a:lnTo>
                <a:lnTo>
                  <a:pt x="110981" y="94545"/>
                </a:lnTo>
                <a:lnTo>
                  <a:pt x="111621" y="92111"/>
                </a:lnTo>
                <a:lnTo>
                  <a:pt x="112097" y="89530"/>
                </a:lnTo>
                <a:lnTo>
                  <a:pt x="112390" y="86803"/>
                </a:lnTo>
                <a:lnTo>
                  <a:pt x="112500" y="83988"/>
                </a:lnTo>
                <a:lnTo>
                  <a:pt x="112390" y="81260"/>
                </a:lnTo>
                <a:lnTo>
                  <a:pt x="112097" y="78651"/>
                </a:lnTo>
                <a:lnTo>
                  <a:pt x="111621" y="76070"/>
                </a:lnTo>
                <a:lnTo>
                  <a:pt x="110981" y="73636"/>
                </a:lnTo>
                <a:lnTo>
                  <a:pt x="110176" y="71290"/>
                </a:lnTo>
                <a:lnTo>
                  <a:pt x="109225" y="69149"/>
                </a:lnTo>
                <a:lnTo>
                  <a:pt x="108091" y="67155"/>
                </a:lnTo>
                <a:lnTo>
                  <a:pt x="106865" y="65425"/>
                </a:lnTo>
                <a:lnTo>
                  <a:pt x="105475" y="63841"/>
                </a:lnTo>
                <a:lnTo>
                  <a:pt x="103993" y="62492"/>
                </a:lnTo>
                <a:lnTo>
                  <a:pt x="102384" y="61466"/>
                </a:lnTo>
                <a:lnTo>
                  <a:pt x="97170" y="58533"/>
                </a:lnTo>
                <a:lnTo>
                  <a:pt x="97353" y="49736"/>
                </a:lnTo>
                <a:lnTo>
                  <a:pt x="97500" y="47536"/>
                </a:lnTo>
                <a:lnTo>
                  <a:pt x="97353" y="43929"/>
                </a:lnTo>
                <a:lnTo>
                  <a:pt x="97006" y="40381"/>
                </a:lnTo>
                <a:lnTo>
                  <a:pt x="96420" y="36979"/>
                </a:lnTo>
                <a:lnTo>
                  <a:pt x="95652" y="33724"/>
                </a:lnTo>
                <a:lnTo>
                  <a:pt x="94701" y="30586"/>
                </a:lnTo>
                <a:lnTo>
                  <a:pt x="93585" y="27683"/>
                </a:lnTo>
                <a:lnTo>
                  <a:pt x="92268" y="24926"/>
                </a:lnTo>
                <a:lnTo>
                  <a:pt x="90804" y="22434"/>
                </a:lnTo>
                <a:lnTo>
                  <a:pt x="89213" y="20087"/>
                </a:lnTo>
                <a:lnTo>
                  <a:pt x="87493" y="18064"/>
                </a:lnTo>
                <a:lnTo>
                  <a:pt x="85646" y="16246"/>
                </a:lnTo>
                <a:lnTo>
                  <a:pt x="83670" y="14809"/>
                </a:lnTo>
                <a:lnTo>
                  <a:pt x="81640" y="13577"/>
                </a:lnTo>
                <a:lnTo>
                  <a:pt x="79481" y="12697"/>
                </a:lnTo>
                <a:lnTo>
                  <a:pt x="77268" y="12170"/>
                </a:lnTo>
                <a:lnTo>
                  <a:pt x="74981" y="11994"/>
                </a:lnTo>
                <a:close/>
                <a:moveTo>
                  <a:pt x="74981" y="0"/>
                </a:moveTo>
                <a:lnTo>
                  <a:pt x="77597" y="175"/>
                </a:lnTo>
                <a:lnTo>
                  <a:pt x="80103" y="703"/>
                </a:lnTo>
                <a:lnTo>
                  <a:pt x="82591" y="1524"/>
                </a:lnTo>
                <a:lnTo>
                  <a:pt x="84951" y="2668"/>
                </a:lnTo>
                <a:lnTo>
                  <a:pt x="87237" y="4134"/>
                </a:lnTo>
                <a:lnTo>
                  <a:pt x="89432" y="5894"/>
                </a:lnTo>
                <a:lnTo>
                  <a:pt x="91500" y="7917"/>
                </a:lnTo>
                <a:lnTo>
                  <a:pt x="93475" y="10205"/>
                </a:lnTo>
                <a:lnTo>
                  <a:pt x="95323" y="12697"/>
                </a:lnTo>
                <a:lnTo>
                  <a:pt x="97042" y="15425"/>
                </a:lnTo>
                <a:lnTo>
                  <a:pt x="98634" y="18416"/>
                </a:lnTo>
                <a:lnTo>
                  <a:pt x="100060" y="21554"/>
                </a:lnTo>
                <a:lnTo>
                  <a:pt x="101286" y="24868"/>
                </a:lnTo>
                <a:lnTo>
                  <a:pt x="102384" y="28416"/>
                </a:lnTo>
                <a:lnTo>
                  <a:pt x="103298" y="32111"/>
                </a:lnTo>
                <a:lnTo>
                  <a:pt x="104030" y="35894"/>
                </a:lnTo>
                <a:lnTo>
                  <a:pt x="104560" y="39794"/>
                </a:lnTo>
                <a:lnTo>
                  <a:pt x="104890" y="43870"/>
                </a:lnTo>
                <a:lnTo>
                  <a:pt x="105000" y="48005"/>
                </a:lnTo>
                <a:lnTo>
                  <a:pt x="104926" y="49061"/>
                </a:lnTo>
                <a:lnTo>
                  <a:pt x="104853" y="50146"/>
                </a:lnTo>
                <a:lnTo>
                  <a:pt x="106865" y="51378"/>
                </a:lnTo>
                <a:lnTo>
                  <a:pt x="108713" y="52961"/>
                </a:lnTo>
                <a:lnTo>
                  <a:pt x="110506" y="54750"/>
                </a:lnTo>
                <a:lnTo>
                  <a:pt x="112170" y="56862"/>
                </a:lnTo>
                <a:lnTo>
                  <a:pt x="113707" y="59120"/>
                </a:lnTo>
                <a:lnTo>
                  <a:pt x="115079" y="61700"/>
                </a:lnTo>
                <a:lnTo>
                  <a:pt x="116323" y="64369"/>
                </a:lnTo>
                <a:lnTo>
                  <a:pt x="117420" y="67272"/>
                </a:lnTo>
                <a:lnTo>
                  <a:pt x="118298" y="70381"/>
                </a:lnTo>
                <a:lnTo>
                  <a:pt x="119012" y="73577"/>
                </a:lnTo>
                <a:lnTo>
                  <a:pt x="119560" y="76950"/>
                </a:lnTo>
                <a:lnTo>
                  <a:pt x="119890" y="80439"/>
                </a:lnTo>
                <a:lnTo>
                  <a:pt x="120000" y="83988"/>
                </a:lnTo>
                <a:lnTo>
                  <a:pt x="119890" y="87683"/>
                </a:lnTo>
                <a:lnTo>
                  <a:pt x="119524" y="91290"/>
                </a:lnTo>
                <a:lnTo>
                  <a:pt x="118975" y="94721"/>
                </a:lnTo>
                <a:lnTo>
                  <a:pt x="118225" y="98035"/>
                </a:lnTo>
                <a:lnTo>
                  <a:pt x="117274" y="101173"/>
                </a:lnTo>
                <a:lnTo>
                  <a:pt x="116140" y="104164"/>
                </a:lnTo>
                <a:lnTo>
                  <a:pt x="114859" y="106891"/>
                </a:lnTo>
                <a:lnTo>
                  <a:pt x="113414" y="109442"/>
                </a:lnTo>
                <a:lnTo>
                  <a:pt x="111804" y="111788"/>
                </a:lnTo>
                <a:lnTo>
                  <a:pt x="110067" y="113870"/>
                </a:lnTo>
                <a:lnTo>
                  <a:pt x="108201" y="115689"/>
                </a:lnTo>
                <a:lnTo>
                  <a:pt x="106243" y="117214"/>
                </a:lnTo>
                <a:lnTo>
                  <a:pt x="104176" y="118357"/>
                </a:lnTo>
                <a:lnTo>
                  <a:pt x="102018" y="119296"/>
                </a:lnTo>
                <a:lnTo>
                  <a:pt x="99804" y="119824"/>
                </a:lnTo>
                <a:lnTo>
                  <a:pt x="97500" y="120000"/>
                </a:lnTo>
                <a:lnTo>
                  <a:pt x="22500" y="120000"/>
                </a:lnTo>
                <a:lnTo>
                  <a:pt x="20195" y="119824"/>
                </a:lnTo>
                <a:lnTo>
                  <a:pt x="17981" y="119296"/>
                </a:lnTo>
                <a:lnTo>
                  <a:pt x="15804" y="118357"/>
                </a:lnTo>
                <a:lnTo>
                  <a:pt x="13756" y="117214"/>
                </a:lnTo>
                <a:lnTo>
                  <a:pt x="11798" y="115689"/>
                </a:lnTo>
                <a:lnTo>
                  <a:pt x="9932" y="113870"/>
                </a:lnTo>
                <a:lnTo>
                  <a:pt x="8195" y="111788"/>
                </a:lnTo>
                <a:lnTo>
                  <a:pt x="6585" y="109442"/>
                </a:lnTo>
                <a:lnTo>
                  <a:pt x="5140" y="106891"/>
                </a:lnTo>
                <a:lnTo>
                  <a:pt x="3859" y="104164"/>
                </a:lnTo>
                <a:lnTo>
                  <a:pt x="2725" y="101173"/>
                </a:lnTo>
                <a:lnTo>
                  <a:pt x="1774" y="98035"/>
                </a:lnTo>
                <a:lnTo>
                  <a:pt x="1024" y="94721"/>
                </a:lnTo>
                <a:lnTo>
                  <a:pt x="475" y="91290"/>
                </a:lnTo>
                <a:lnTo>
                  <a:pt x="109" y="87683"/>
                </a:lnTo>
                <a:lnTo>
                  <a:pt x="0" y="83988"/>
                </a:lnTo>
                <a:lnTo>
                  <a:pt x="109" y="80322"/>
                </a:lnTo>
                <a:lnTo>
                  <a:pt x="475" y="76774"/>
                </a:lnTo>
                <a:lnTo>
                  <a:pt x="1024" y="73284"/>
                </a:lnTo>
                <a:lnTo>
                  <a:pt x="1774" y="70029"/>
                </a:lnTo>
                <a:lnTo>
                  <a:pt x="2725" y="66862"/>
                </a:lnTo>
                <a:lnTo>
                  <a:pt x="3859" y="63900"/>
                </a:lnTo>
                <a:lnTo>
                  <a:pt x="5140" y="61114"/>
                </a:lnTo>
                <a:lnTo>
                  <a:pt x="6585" y="58533"/>
                </a:lnTo>
                <a:lnTo>
                  <a:pt x="8195" y="56217"/>
                </a:lnTo>
                <a:lnTo>
                  <a:pt x="9932" y="54164"/>
                </a:lnTo>
                <a:lnTo>
                  <a:pt x="11798" y="52375"/>
                </a:lnTo>
                <a:lnTo>
                  <a:pt x="13756" y="50850"/>
                </a:lnTo>
                <a:lnTo>
                  <a:pt x="15804" y="49618"/>
                </a:lnTo>
                <a:lnTo>
                  <a:pt x="17981" y="48709"/>
                </a:lnTo>
                <a:lnTo>
                  <a:pt x="20195" y="48181"/>
                </a:lnTo>
                <a:lnTo>
                  <a:pt x="22500" y="48005"/>
                </a:lnTo>
                <a:lnTo>
                  <a:pt x="23176" y="48064"/>
                </a:lnTo>
                <a:lnTo>
                  <a:pt x="23835" y="48240"/>
                </a:lnTo>
                <a:lnTo>
                  <a:pt x="24640" y="45014"/>
                </a:lnTo>
                <a:lnTo>
                  <a:pt x="25628" y="41994"/>
                </a:lnTo>
                <a:lnTo>
                  <a:pt x="26743" y="39149"/>
                </a:lnTo>
                <a:lnTo>
                  <a:pt x="28024" y="36510"/>
                </a:lnTo>
                <a:lnTo>
                  <a:pt x="29487" y="34076"/>
                </a:lnTo>
                <a:lnTo>
                  <a:pt x="31042" y="31876"/>
                </a:lnTo>
                <a:lnTo>
                  <a:pt x="32762" y="29882"/>
                </a:lnTo>
                <a:lnTo>
                  <a:pt x="34536" y="28123"/>
                </a:lnTo>
                <a:lnTo>
                  <a:pt x="36475" y="26686"/>
                </a:lnTo>
                <a:lnTo>
                  <a:pt x="38469" y="25513"/>
                </a:lnTo>
                <a:lnTo>
                  <a:pt x="40591" y="24692"/>
                </a:lnTo>
                <a:lnTo>
                  <a:pt x="42768" y="24164"/>
                </a:lnTo>
                <a:lnTo>
                  <a:pt x="44981" y="23988"/>
                </a:lnTo>
                <a:lnTo>
                  <a:pt x="46335" y="24046"/>
                </a:lnTo>
                <a:lnTo>
                  <a:pt x="47652" y="24281"/>
                </a:lnTo>
                <a:lnTo>
                  <a:pt x="48951" y="24633"/>
                </a:lnTo>
                <a:lnTo>
                  <a:pt x="50231" y="21319"/>
                </a:lnTo>
                <a:lnTo>
                  <a:pt x="51603" y="18240"/>
                </a:lnTo>
                <a:lnTo>
                  <a:pt x="53176" y="15307"/>
                </a:lnTo>
                <a:lnTo>
                  <a:pt x="54878" y="12580"/>
                </a:lnTo>
                <a:lnTo>
                  <a:pt x="56707" y="10087"/>
                </a:lnTo>
                <a:lnTo>
                  <a:pt x="58664" y="7859"/>
                </a:lnTo>
                <a:lnTo>
                  <a:pt x="60750" y="5835"/>
                </a:lnTo>
                <a:lnTo>
                  <a:pt x="62890" y="4134"/>
                </a:lnTo>
                <a:lnTo>
                  <a:pt x="65158" y="2668"/>
                </a:lnTo>
                <a:lnTo>
                  <a:pt x="67518" y="1524"/>
                </a:lnTo>
                <a:lnTo>
                  <a:pt x="69914" y="703"/>
                </a:lnTo>
                <a:lnTo>
                  <a:pt x="72420" y="175"/>
                </a:lnTo>
                <a:lnTo>
                  <a:pt x="749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37"/>
          <p:cNvGrpSpPr/>
          <p:nvPr/>
        </p:nvGrpSpPr>
        <p:grpSpPr>
          <a:xfrm>
            <a:off x="6394731" y="2864817"/>
            <a:ext cx="317436" cy="373816"/>
            <a:chOff x="5551488" y="3105150"/>
            <a:chExt cx="2430600" cy="2862300"/>
          </a:xfrm>
        </p:grpSpPr>
        <p:sp>
          <p:nvSpPr>
            <p:cNvPr id="367" name="Google Shape;367;p37"/>
            <p:cNvSpPr/>
            <p:nvPr/>
          </p:nvSpPr>
          <p:spPr>
            <a:xfrm>
              <a:off x="5551488" y="3105150"/>
              <a:ext cx="2430600" cy="286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288" y="0"/>
                  </a:moveTo>
                  <a:lnTo>
                    <a:pt x="81750" y="0"/>
                  </a:lnTo>
                  <a:lnTo>
                    <a:pt x="82769" y="66"/>
                  </a:lnTo>
                  <a:lnTo>
                    <a:pt x="83749" y="332"/>
                  </a:lnTo>
                  <a:lnTo>
                    <a:pt x="84611" y="732"/>
                  </a:lnTo>
                  <a:lnTo>
                    <a:pt x="85395" y="1297"/>
                  </a:lnTo>
                  <a:lnTo>
                    <a:pt x="86022" y="1930"/>
                  </a:lnTo>
                  <a:lnTo>
                    <a:pt x="86492" y="2695"/>
                  </a:lnTo>
                  <a:lnTo>
                    <a:pt x="86806" y="3527"/>
                  </a:lnTo>
                  <a:lnTo>
                    <a:pt x="86923" y="4425"/>
                  </a:lnTo>
                  <a:lnTo>
                    <a:pt x="86923" y="12778"/>
                  </a:lnTo>
                  <a:lnTo>
                    <a:pt x="114787" y="12778"/>
                  </a:lnTo>
                  <a:lnTo>
                    <a:pt x="115845" y="12878"/>
                  </a:lnTo>
                  <a:lnTo>
                    <a:pt x="116786" y="13144"/>
                  </a:lnTo>
                  <a:lnTo>
                    <a:pt x="117687" y="13544"/>
                  </a:lnTo>
                  <a:lnTo>
                    <a:pt x="118471" y="14076"/>
                  </a:lnTo>
                  <a:lnTo>
                    <a:pt x="119137" y="14742"/>
                  </a:lnTo>
                  <a:lnTo>
                    <a:pt x="119608" y="15474"/>
                  </a:lnTo>
                  <a:lnTo>
                    <a:pt x="119882" y="16306"/>
                  </a:lnTo>
                  <a:lnTo>
                    <a:pt x="119999" y="17204"/>
                  </a:lnTo>
                  <a:lnTo>
                    <a:pt x="119999" y="115607"/>
                  </a:lnTo>
                  <a:lnTo>
                    <a:pt x="119882" y="116472"/>
                  </a:lnTo>
                  <a:lnTo>
                    <a:pt x="119608" y="117304"/>
                  </a:lnTo>
                  <a:lnTo>
                    <a:pt x="119137" y="118036"/>
                  </a:lnTo>
                  <a:lnTo>
                    <a:pt x="118471" y="118702"/>
                  </a:lnTo>
                  <a:lnTo>
                    <a:pt x="117687" y="119234"/>
                  </a:lnTo>
                  <a:lnTo>
                    <a:pt x="116786" y="119633"/>
                  </a:lnTo>
                  <a:lnTo>
                    <a:pt x="115845" y="119900"/>
                  </a:lnTo>
                  <a:lnTo>
                    <a:pt x="114787" y="120000"/>
                  </a:lnTo>
                  <a:lnTo>
                    <a:pt x="5212" y="120000"/>
                  </a:lnTo>
                  <a:lnTo>
                    <a:pt x="4154" y="119900"/>
                  </a:lnTo>
                  <a:lnTo>
                    <a:pt x="3174" y="119633"/>
                  </a:lnTo>
                  <a:lnTo>
                    <a:pt x="2273" y="119234"/>
                  </a:lnTo>
                  <a:lnTo>
                    <a:pt x="1489" y="118702"/>
                  </a:lnTo>
                  <a:lnTo>
                    <a:pt x="901" y="118036"/>
                  </a:lnTo>
                  <a:lnTo>
                    <a:pt x="391" y="117304"/>
                  </a:lnTo>
                  <a:lnTo>
                    <a:pt x="78" y="116472"/>
                  </a:lnTo>
                  <a:lnTo>
                    <a:pt x="0" y="115607"/>
                  </a:lnTo>
                  <a:lnTo>
                    <a:pt x="0" y="17204"/>
                  </a:lnTo>
                  <a:lnTo>
                    <a:pt x="78" y="16306"/>
                  </a:lnTo>
                  <a:lnTo>
                    <a:pt x="391" y="15474"/>
                  </a:lnTo>
                  <a:lnTo>
                    <a:pt x="901" y="14742"/>
                  </a:lnTo>
                  <a:lnTo>
                    <a:pt x="1489" y="14076"/>
                  </a:lnTo>
                  <a:lnTo>
                    <a:pt x="2273" y="13544"/>
                  </a:lnTo>
                  <a:lnTo>
                    <a:pt x="3174" y="13144"/>
                  </a:lnTo>
                  <a:lnTo>
                    <a:pt x="4154" y="12878"/>
                  </a:lnTo>
                  <a:lnTo>
                    <a:pt x="5212" y="12778"/>
                  </a:lnTo>
                  <a:lnTo>
                    <a:pt x="18301" y="12778"/>
                  </a:lnTo>
                  <a:lnTo>
                    <a:pt x="19399" y="12878"/>
                  </a:lnTo>
                  <a:lnTo>
                    <a:pt x="20339" y="13144"/>
                  </a:lnTo>
                  <a:lnTo>
                    <a:pt x="21241" y="13544"/>
                  </a:lnTo>
                  <a:lnTo>
                    <a:pt x="21985" y="14076"/>
                  </a:lnTo>
                  <a:lnTo>
                    <a:pt x="22651" y="14742"/>
                  </a:lnTo>
                  <a:lnTo>
                    <a:pt x="23122" y="15474"/>
                  </a:lnTo>
                  <a:lnTo>
                    <a:pt x="23435" y="16306"/>
                  </a:lnTo>
                  <a:lnTo>
                    <a:pt x="23514" y="17204"/>
                  </a:lnTo>
                  <a:lnTo>
                    <a:pt x="23435" y="18103"/>
                  </a:lnTo>
                  <a:lnTo>
                    <a:pt x="23122" y="18901"/>
                  </a:lnTo>
                  <a:lnTo>
                    <a:pt x="22651" y="19667"/>
                  </a:lnTo>
                  <a:lnTo>
                    <a:pt x="21985" y="20332"/>
                  </a:lnTo>
                  <a:lnTo>
                    <a:pt x="21241" y="20831"/>
                  </a:lnTo>
                  <a:lnTo>
                    <a:pt x="20339" y="21264"/>
                  </a:lnTo>
                  <a:lnTo>
                    <a:pt x="19399" y="21530"/>
                  </a:lnTo>
                  <a:lnTo>
                    <a:pt x="18301" y="21597"/>
                  </a:lnTo>
                  <a:lnTo>
                    <a:pt x="10385" y="21597"/>
                  </a:lnTo>
                  <a:lnTo>
                    <a:pt x="10385" y="111181"/>
                  </a:lnTo>
                  <a:lnTo>
                    <a:pt x="109614" y="111181"/>
                  </a:lnTo>
                  <a:lnTo>
                    <a:pt x="109614" y="21597"/>
                  </a:lnTo>
                  <a:lnTo>
                    <a:pt x="81750" y="21597"/>
                  </a:lnTo>
                  <a:lnTo>
                    <a:pt x="80692" y="21530"/>
                  </a:lnTo>
                  <a:lnTo>
                    <a:pt x="79712" y="21264"/>
                  </a:lnTo>
                  <a:lnTo>
                    <a:pt x="78850" y="20831"/>
                  </a:lnTo>
                  <a:lnTo>
                    <a:pt x="78066" y="20332"/>
                  </a:lnTo>
                  <a:lnTo>
                    <a:pt x="77439" y="19667"/>
                  </a:lnTo>
                  <a:lnTo>
                    <a:pt x="76969" y="18901"/>
                  </a:lnTo>
                  <a:lnTo>
                    <a:pt x="76655" y="18103"/>
                  </a:lnTo>
                  <a:lnTo>
                    <a:pt x="76538" y="17204"/>
                  </a:lnTo>
                  <a:lnTo>
                    <a:pt x="76538" y="8851"/>
                  </a:lnTo>
                  <a:lnTo>
                    <a:pt x="43500" y="8851"/>
                  </a:lnTo>
                  <a:lnTo>
                    <a:pt x="43500" y="23227"/>
                  </a:lnTo>
                  <a:lnTo>
                    <a:pt x="70385" y="23227"/>
                  </a:lnTo>
                  <a:lnTo>
                    <a:pt x="71482" y="23294"/>
                  </a:lnTo>
                  <a:lnTo>
                    <a:pt x="72423" y="23527"/>
                  </a:lnTo>
                  <a:lnTo>
                    <a:pt x="73324" y="23993"/>
                  </a:lnTo>
                  <a:lnTo>
                    <a:pt x="74069" y="24492"/>
                  </a:lnTo>
                  <a:lnTo>
                    <a:pt x="74735" y="25158"/>
                  </a:lnTo>
                  <a:lnTo>
                    <a:pt x="75205" y="25923"/>
                  </a:lnTo>
                  <a:lnTo>
                    <a:pt x="75519" y="26722"/>
                  </a:lnTo>
                  <a:lnTo>
                    <a:pt x="75597" y="27620"/>
                  </a:lnTo>
                  <a:lnTo>
                    <a:pt x="75519" y="28519"/>
                  </a:lnTo>
                  <a:lnTo>
                    <a:pt x="75205" y="29351"/>
                  </a:lnTo>
                  <a:lnTo>
                    <a:pt x="74735" y="30083"/>
                  </a:lnTo>
                  <a:lnTo>
                    <a:pt x="74069" y="30715"/>
                  </a:lnTo>
                  <a:lnTo>
                    <a:pt x="73324" y="31281"/>
                  </a:lnTo>
                  <a:lnTo>
                    <a:pt x="72423" y="31680"/>
                  </a:lnTo>
                  <a:lnTo>
                    <a:pt x="71482" y="31946"/>
                  </a:lnTo>
                  <a:lnTo>
                    <a:pt x="70385" y="32046"/>
                  </a:lnTo>
                  <a:lnTo>
                    <a:pt x="38288" y="32046"/>
                  </a:lnTo>
                  <a:lnTo>
                    <a:pt x="37269" y="31946"/>
                  </a:lnTo>
                  <a:lnTo>
                    <a:pt x="36290" y="31680"/>
                  </a:lnTo>
                  <a:lnTo>
                    <a:pt x="35427" y="31281"/>
                  </a:lnTo>
                  <a:lnTo>
                    <a:pt x="34644" y="30715"/>
                  </a:lnTo>
                  <a:lnTo>
                    <a:pt x="33977" y="30083"/>
                  </a:lnTo>
                  <a:lnTo>
                    <a:pt x="33507" y="29351"/>
                  </a:lnTo>
                  <a:lnTo>
                    <a:pt x="33233" y="28519"/>
                  </a:lnTo>
                  <a:lnTo>
                    <a:pt x="33076" y="27620"/>
                  </a:lnTo>
                  <a:lnTo>
                    <a:pt x="33076" y="4425"/>
                  </a:lnTo>
                  <a:lnTo>
                    <a:pt x="33233" y="3527"/>
                  </a:lnTo>
                  <a:lnTo>
                    <a:pt x="33507" y="2695"/>
                  </a:lnTo>
                  <a:lnTo>
                    <a:pt x="33977" y="1930"/>
                  </a:lnTo>
                  <a:lnTo>
                    <a:pt x="34644" y="1297"/>
                  </a:lnTo>
                  <a:lnTo>
                    <a:pt x="35427" y="732"/>
                  </a:lnTo>
                  <a:lnTo>
                    <a:pt x="36290" y="332"/>
                  </a:lnTo>
                  <a:lnTo>
                    <a:pt x="37269" y="66"/>
                  </a:lnTo>
                  <a:lnTo>
                    <a:pt x="38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6251575" y="4341813"/>
              <a:ext cx="1032000" cy="77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704" y="0"/>
                  </a:moveTo>
                  <a:lnTo>
                    <a:pt x="110107" y="370"/>
                  </a:lnTo>
                  <a:lnTo>
                    <a:pt x="112326" y="1234"/>
                  </a:lnTo>
                  <a:lnTo>
                    <a:pt x="114453" y="2716"/>
                  </a:lnTo>
                  <a:lnTo>
                    <a:pt x="116394" y="4814"/>
                  </a:lnTo>
                  <a:lnTo>
                    <a:pt x="117966" y="7530"/>
                  </a:lnTo>
                  <a:lnTo>
                    <a:pt x="119075" y="10370"/>
                  </a:lnTo>
                  <a:lnTo>
                    <a:pt x="119722" y="13333"/>
                  </a:lnTo>
                  <a:lnTo>
                    <a:pt x="120000" y="16419"/>
                  </a:lnTo>
                  <a:lnTo>
                    <a:pt x="119722" y="19506"/>
                  </a:lnTo>
                  <a:lnTo>
                    <a:pt x="119075" y="22592"/>
                  </a:lnTo>
                  <a:lnTo>
                    <a:pt x="117873" y="25432"/>
                  </a:lnTo>
                  <a:lnTo>
                    <a:pt x="116394" y="28024"/>
                  </a:lnTo>
                  <a:lnTo>
                    <a:pt x="50477" y="115185"/>
                  </a:lnTo>
                  <a:lnTo>
                    <a:pt x="48536" y="117283"/>
                  </a:lnTo>
                  <a:lnTo>
                    <a:pt x="46409" y="118765"/>
                  </a:lnTo>
                  <a:lnTo>
                    <a:pt x="44191" y="119753"/>
                  </a:lnTo>
                  <a:lnTo>
                    <a:pt x="41879" y="120000"/>
                  </a:lnTo>
                  <a:lnTo>
                    <a:pt x="39383" y="119753"/>
                  </a:lnTo>
                  <a:lnTo>
                    <a:pt x="37164" y="118765"/>
                  </a:lnTo>
                  <a:lnTo>
                    <a:pt x="35038" y="117283"/>
                  </a:lnTo>
                  <a:lnTo>
                    <a:pt x="33097" y="115061"/>
                  </a:lnTo>
                  <a:lnTo>
                    <a:pt x="3513" y="75432"/>
                  </a:lnTo>
                  <a:lnTo>
                    <a:pt x="2033" y="72839"/>
                  </a:lnTo>
                  <a:lnTo>
                    <a:pt x="924" y="69876"/>
                  </a:lnTo>
                  <a:lnTo>
                    <a:pt x="184" y="66913"/>
                  </a:lnTo>
                  <a:lnTo>
                    <a:pt x="0" y="63827"/>
                  </a:lnTo>
                  <a:lnTo>
                    <a:pt x="184" y="60617"/>
                  </a:lnTo>
                  <a:lnTo>
                    <a:pt x="924" y="57530"/>
                  </a:lnTo>
                  <a:lnTo>
                    <a:pt x="2033" y="54691"/>
                  </a:lnTo>
                  <a:lnTo>
                    <a:pt x="3605" y="52098"/>
                  </a:lnTo>
                  <a:lnTo>
                    <a:pt x="5546" y="50123"/>
                  </a:lnTo>
                  <a:lnTo>
                    <a:pt x="7673" y="48641"/>
                  </a:lnTo>
                  <a:lnTo>
                    <a:pt x="9984" y="47654"/>
                  </a:lnTo>
                  <a:lnTo>
                    <a:pt x="12388" y="47407"/>
                  </a:lnTo>
                  <a:lnTo>
                    <a:pt x="14699" y="47654"/>
                  </a:lnTo>
                  <a:lnTo>
                    <a:pt x="16918" y="48641"/>
                  </a:lnTo>
                  <a:lnTo>
                    <a:pt x="19044" y="50123"/>
                  </a:lnTo>
                  <a:lnTo>
                    <a:pt x="20986" y="52345"/>
                  </a:lnTo>
                  <a:lnTo>
                    <a:pt x="41879" y="80493"/>
                  </a:lnTo>
                  <a:lnTo>
                    <a:pt x="99013" y="4814"/>
                  </a:lnTo>
                  <a:lnTo>
                    <a:pt x="100955" y="2592"/>
                  </a:lnTo>
                  <a:lnTo>
                    <a:pt x="103081" y="1111"/>
                  </a:lnTo>
                  <a:lnTo>
                    <a:pt x="105392" y="370"/>
                  </a:lnTo>
                  <a:lnTo>
                    <a:pt x="107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98C180-D49F-425A-844B-040938A83CB3}"/>
              </a:ext>
            </a:extLst>
          </p:cNvPr>
          <p:cNvSpPr/>
          <p:nvPr/>
        </p:nvSpPr>
        <p:spPr>
          <a:xfrm>
            <a:off x="0" y="4380271"/>
            <a:ext cx="9144000" cy="771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1.2 </a:t>
            </a: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quan</a:t>
            </a:r>
            <a:r>
              <a:rPr lang="en-US" sz="2400" b="1" dirty="0"/>
              <a:t> </a:t>
            </a:r>
            <a:r>
              <a:rPr lang="en-US" sz="2400" b="1" dirty="0" err="1"/>
              <a:t>về</a:t>
            </a:r>
            <a:r>
              <a:rPr lang="en-US" sz="2400" b="1" dirty="0"/>
              <a:t> Windows Forms </a:t>
            </a:r>
            <a:br>
              <a:rPr lang="en-GB" sz="2400" b="1" dirty="0"/>
            </a:br>
            <a:endParaRPr sz="2400" b="1" dirty="0">
              <a:solidFill>
                <a:srgbClr val="EE795B"/>
              </a:solidFill>
            </a:endParaRPr>
          </a:p>
        </p:txBody>
      </p:sp>
      <p:sp>
        <p:nvSpPr>
          <p:cNvPr id="25" name="Google Shape;254;p33">
            <a:extLst>
              <a:ext uri="{FF2B5EF4-FFF2-40B4-BE49-F238E27FC236}">
                <a16:creationId xmlns:a16="http://schemas.microsoft.com/office/drawing/2014/main" id="{BCE7B3BB-80CF-4AD2-8A09-B9F6C95C76FE}"/>
              </a:ext>
            </a:extLst>
          </p:cNvPr>
          <p:cNvSpPr/>
          <p:nvPr/>
        </p:nvSpPr>
        <p:spPr>
          <a:xfrm>
            <a:off x="-1009377" y="1492793"/>
            <a:ext cx="2391600" cy="2391600"/>
          </a:xfrm>
          <a:prstGeom prst="ellipse">
            <a:avLst/>
          </a:prstGeom>
          <a:noFill/>
          <a:ln w="9525" cap="flat" cmpd="sng">
            <a:solidFill>
              <a:srgbClr val="C6C5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57;p33">
            <a:extLst>
              <a:ext uri="{FF2B5EF4-FFF2-40B4-BE49-F238E27FC236}">
                <a16:creationId xmlns:a16="http://schemas.microsoft.com/office/drawing/2014/main" id="{F61B5E34-1B4E-47D7-B988-6A8821EC551F}"/>
              </a:ext>
            </a:extLst>
          </p:cNvPr>
          <p:cNvSpPr/>
          <p:nvPr/>
        </p:nvSpPr>
        <p:spPr>
          <a:xfrm>
            <a:off x="651521" y="1362775"/>
            <a:ext cx="7412921" cy="524540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</a:rPr>
              <a:t>Windows Form </a:t>
            </a:r>
            <a:r>
              <a:rPr lang="en-US" sz="1200" dirty="0" err="1">
                <a:solidFill>
                  <a:schemeClr val="bg1"/>
                </a:solidFill>
              </a:rPr>
              <a:t>là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công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nghệ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của</a:t>
            </a:r>
            <a:r>
              <a:rPr lang="en-US" sz="1200" dirty="0">
                <a:solidFill>
                  <a:schemeClr val="bg1"/>
                </a:solidFill>
              </a:rPr>
              <a:t> Microsoft, </a:t>
            </a:r>
            <a:r>
              <a:rPr lang="en-US" sz="1200" dirty="0" err="1">
                <a:solidFill>
                  <a:schemeClr val="bg1"/>
                </a:solidFill>
              </a:rPr>
              <a:t>dùng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để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chỉ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những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ứng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dụng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được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viết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dùng</a:t>
            </a:r>
            <a:r>
              <a:rPr lang="en-US" sz="1200" dirty="0">
                <a:solidFill>
                  <a:schemeClr val="bg1"/>
                </a:solidFill>
              </a:rPr>
              <a:t> .NET </a:t>
            </a:r>
            <a:r>
              <a:rPr lang="en-US" sz="1200" dirty="0" err="1">
                <a:solidFill>
                  <a:schemeClr val="bg1"/>
                </a:solidFill>
              </a:rPr>
              <a:t>FrameWork</a:t>
            </a:r>
            <a:r>
              <a:rPr lang="en-US" sz="1200" dirty="0">
                <a:solidFill>
                  <a:schemeClr val="bg1"/>
                </a:solidFill>
              </a:rPr>
              <a:t>, Windows form </a:t>
            </a:r>
            <a:r>
              <a:rPr lang="en-US" sz="1200" dirty="0" err="1">
                <a:solidFill>
                  <a:schemeClr val="bg1"/>
                </a:solidFill>
              </a:rPr>
              <a:t>chạy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trên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nền</a:t>
            </a:r>
            <a:r>
              <a:rPr lang="en-US" sz="1200" dirty="0">
                <a:solidFill>
                  <a:schemeClr val="bg1"/>
                </a:solidFill>
              </a:rPr>
              <a:t> Windows, </a:t>
            </a:r>
            <a:r>
              <a:rPr lang="en-US" sz="1200" dirty="0" err="1">
                <a:solidFill>
                  <a:schemeClr val="bg1"/>
                </a:solidFill>
              </a:rPr>
              <a:t>cho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phép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lập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trình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các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ứng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dụng</a:t>
            </a:r>
            <a:r>
              <a:rPr lang="en-US" sz="1200" dirty="0">
                <a:solidFill>
                  <a:schemeClr val="bg1"/>
                </a:solidFill>
              </a:rPr>
              <a:t> Windows </a:t>
            </a:r>
            <a:r>
              <a:rPr lang="en-US" sz="1200" dirty="0" err="1">
                <a:solidFill>
                  <a:schemeClr val="bg1"/>
                </a:solidFill>
              </a:rPr>
              <a:t>trên</a:t>
            </a:r>
            <a:r>
              <a:rPr lang="en-US" sz="1200" dirty="0">
                <a:solidFill>
                  <a:schemeClr val="bg1"/>
                </a:solidFill>
              </a:rPr>
              <a:t> PC. 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7" name="Google Shape;258;p33">
            <a:extLst>
              <a:ext uri="{FF2B5EF4-FFF2-40B4-BE49-F238E27FC236}">
                <a16:creationId xmlns:a16="http://schemas.microsoft.com/office/drawing/2014/main" id="{FD49AD02-2019-41C9-8BAE-E4731F55F29A}"/>
              </a:ext>
            </a:extLst>
          </p:cNvPr>
          <p:cNvSpPr/>
          <p:nvPr/>
        </p:nvSpPr>
        <p:spPr>
          <a:xfrm>
            <a:off x="880475" y="3209879"/>
            <a:ext cx="7183967" cy="584414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WinForm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rất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dễ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học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và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dễ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dạy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Cùng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với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tốc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độ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xử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lý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dữ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liệu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nhanh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chóng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đảm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bảo</a:t>
            </a:r>
            <a:r>
              <a:rPr lang="en-US" sz="1200" dirty="0">
                <a:solidFill>
                  <a:schemeClr val="bg1"/>
                </a:solidFill>
              </a:rPr>
              <a:t> an </a:t>
            </a:r>
            <a:r>
              <a:rPr lang="en-US" sz="1200" dirty="0" err="1">
                <a:solidFill>
                  <a:schemeClr val="bg1"/>
                </a:solidFill>
              </a:rPr>
              <a:t>toàn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và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bảo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mật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thông</a:t>
            </a:r>
            <a:r>
              <a:rPr lang="en-US" sz="1200" dirty="0">
                <a:solidFill>
                  <a:schemeClr val="bg1"/>
                </a:solidFill>
              </a:rPr>
              <a:t> tin, </a:t>
            </a:r>
            <a:r>
              <a:rPr lang="en-US" sz="1200" dirty="0" err="1">
                <a:solidFill>
                  <a:schemeClr val="bg1"/>
                </a:solidFill>
              </a:rPr>
              <a:t>có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thể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chạy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trên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các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phiên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bản</a:t>
            </a:r>
            <a:r>
              <a:rPr lang="en-US" sz="1200" dirty="0">
                <a:solidFill>
                  <a:schemeClr val="bg1"/>
                </a:solidFill>
              </a:rPr>
              <a:t> Windows </a:t>
            </a:r>
            <a:r>
              <a:rPr lang="en-US" sz="1200" dirty="0" err="1">
                <a:solidFill>
                  <a:schemeClr val="bg1"/>
                </a:solidFill>
              </a:rPr>
              <a:t>khác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nhau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thao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tác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trên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nhiều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giao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diện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8" name="Google Shape;259;p33">
            <a:extLst>
              <a:ext uri="{FF2B5EF4-FFF2-40B4-BE49-F238E27FC236}">
                <a16:creationId xmlns:a16="http://schemas.microsoft.com/office/drawing/2014/main" id="{45F49559-EB0A-4659-BFC8-C47A53973C5E}"/>
              </a:ext>
            </a:extLst>
          </p:cNvPr>
          <p:cNvSpPr/>
          <p:nvPr/>
        </p:nvSpPr>
        <p:spPr>
          <a:xfrm>
            <a:off x="1171125" y="2294061"/>
            <a:ext cx="4322364" cy="524540"/>
          </a:xfrm>
          <a:prstGeom prst="roundRect">
            <a:avLst>
              <a:gd name="adj" fmla="val 50000"/>
            </a:avLst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Windows Form </a:t>
            </a:r>
            <a:r>
              <a:rPr lang="en-US" sz="1200" dirty="0" err="1"/>
              <a:t>rất</a:t>
            </a:r>
            <a:r>
              <a:rPr lang="en-US" sz="1200" dirty="0"/>
              <a:t> </a:t>
            </a:r>
            <a:r>
              <a:rPr lang="en-US" sz="1200" dirty="0" err="1"/>
              <a:t>thích</a:t>
            </a:r>
            <a:r>
              <a:rPr lang="en-US" sz="1200" dirty="0"/>
              <a:t> </a:t>
            </a:r>
            <a:r>
              <a:rPr lang="en-US" sz="1200" dirty="0" err="1"/>
              <a:t>hợp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làm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mềm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,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ra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dirty="0" err="1"/>
              <a:t>diện</a:t>
            </a:r>
            <a:r>
              <a:rPr lang="en-US" sz="1200" dirty="0"/>
              <a:t> </a:t>
            </a:r>
            <a:r>
              <a:rPr lang="en-US" sz="1200" dirty="0" err="1"/>
              <a:t>linh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,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đại</a:t>
            </a:r>
            <a:r>
              <a:rPr lang="en-US" sz="1200" dirty="0"/>
              <a:t>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8698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BDFE0-3BDF-4FA2-9119-6C1295DFD60C}"/>
              </a:ext>
            </a:extLst>
          </p:cNvPr>
          <p:cNvSpPr/>
          <p:nvPr/>
        </p:nvSpPr>
        <p:spPr>
          <a:xfrm>
            <a:off x="0" y="4380271"/>
            <a:ext cx="9144000" cy="771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200" b="1" dirty="0"/>
              <a:t>1.3 </a:t>
            </a:r>
            <a:r>
              <a:rPr lang="en-US" sz="2200" b="1" dirty="0" err="1"/>
              <a:t>Tổng</a:t>
            </a:r>
            <a:r>
              <a:rPr lang="en-US" sz="2200" b="1" dirty="0"/>
              <a:t> </a:t>
            </a:r>
            <a:r>
              <a:rPr lang="en-US" sz="2200" b="1" dirty="0" err="1"/>
              <a:t>quan</a:t>
            </a:r>
            <a:r>
              <a:rPr lang="en-US" sz="2200" b="1" dirty="0"/>
              <a:t> </a:t>
            </a:r>
            <a:r>
              <a:rPr lang="en-US" sz="2200" b="1" dirty="0" err="1"/>
              <a:t>về</a:t>
            </a:r>
            <a:r>
              <a:rPr lang="en-US" sz="2200" b="1" dirty="0"/>
              <a:t> </a:t>
            </a:r>
            <a:r>
              <a:rPr lang="en-US" sz="2200" b="1" dirty="0" err="1"/>
              <a:t>hệ</a:t>
            </a:r>
            <a:r>
              <a:rPr lang="en-US" sz="2200" b="1" dirty="0"/>
              <a:t> </a:t>
            </a:r>
            <a:r>
              <a:rPr lang="en-US" sz="2200" b="1" dirty="0" err="1"/>
              <a:t>quản</a:t>
            </a:r>
            <a:r>
              <a:rPr lang="en-US" sz="2200" b="1" dirty="0"/>
              <a:t> </a:t>
            </a:r>
            <a:r>
              <a:rPr lang="en-US" sz="2200" b="1" dirty="0" err="1"/>
              <a:t>trị</a:t>
            </a:r>
            <a:r>
              <a:rPr lang="en-US" sz="2200" b="1" dirty="0"/>
              <a:t> </a:t>
            </a:r>
            <a:r>
              <a:rPr lang="en-US" sz="2200" b="1" dirty="0" err="1"/>
              <a:t>cơ</a:t>
            </a:r>
            <a:r>
              <a:rPr lang="en-US" sz="2200" b="1" dirty="0"/>
              <a:t> </a:t>
            </a:r>
            <a:r>
              <a:rPr lang="en-US" sz="2200" b="1" dirty="0" err="1"/>
              <a:t>sở</a:t>
            </a:r>
            <a:r>
              <a:rPr lang="en-US" sz="2200" b="1" dirty="0"/>
              <a:t> </a:t>
            </a:r>
            <a:r>
              <a:rPr lang="en-US" sz="2200" b="1" dirty="0" err="1"/>
              <a:t>dữ</a:t>
            </a:r>
            <a:r>
              <a:rPr lang="en-US" sz="2200" b="1" dirty="0"/>
              <a:t> </a:t>
            </a:r>
            <a:r>
              <a:rPr lang="en-US" sz="2200" b="1" dirty="0" err="1"/>
              <a:t>liệu</a:t>
            </a:r>
            <a:r>
              <a:rPr lang="en-US" sz="2200" b="1" dirty="0"/>
              <a:t> Microsoft SQL Server</a:t>
            </a:r>
            <a:br>
              <a:rPr lang="en-GB" sz="2200" b="1" dirty="0"/>
            </a:br>
            <a:endParaRPr sz="2200" b="1" dirty="0">
              <a:solidFill>
                <a:srgbClr val="EE795B"/>
              </a:solidFill>
            </a:endParaRPr>
          </a:p>
        </p:txBody>
      </p:sp>
      <p:pic>
        <p:nvPicPr>
          <p:cNvPr id="2050" name="Picture 2" descr="Tất tần tật các kiến thức về SQL server cho người mới tìm hiểu">
            <a:extLst>
              <a:ext uri="{FF2B5EF4-FFF2-40B4-BE49-F238E27FC236}">
                <a16:creationId xmlns:a16="http://schemas.microsoft.com/office/drawing/2014/main" id="{1E5D2C44-3CDF-4E39-953B-A7947424E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85" y="1183153"/>
            <a:ext cx="3410464" cy="25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257;p33">
            <a:extLst>
              <a:ext uri="{FF2B5EF4-FFF2-40B4-BE49-F238E27FC236}">
                <a16:creationId xmlns:a16="http://schemas.microsoft.com/office/drawing/2014/main" id="{64D075E0-D30D-4A16-808D-B2148841FE79}"/>
              </a:ext>
            </a:extLst>
          </p:cNvPr>
          <p:cNvSpPr/>
          <p:nvPr/>
        </p:nvSpPr>
        <p:spPr>
          <a:xfrm>
            <a:off x="396950" y="1121640"/>
            <a:ext cx="3248534" cy="1071117"/>
          </a:xfrm>
          <a:prstGeom prst="roundRect">
            <a:avLst>
              <a:gd name="adj" fmla="val 143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sz="1200" dirty="0">
                <a:solidFill>
                  <a:schemeClr val="tx1"/>
                </a:solidFill>
              </a:rPr>
              <a:t>SQL Server </a:t>
            </a:r>
            <a:r>
              <a:rPr lang="en-US" sz="1200" dirty="0" err="1">
                <a:solidFill>
                  <a:schemeClr val="tx1"/>
                </a:solidFill>
              </a:rPr>
              <a:t>là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một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trị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cơ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sở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(Relational Database Management System (RDBMS)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câu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lệnh</a:t>
            </a:r>
            <a:r>
              <a:rPr lang="en-US" sz="1200" dirty="0">
                <a:solidFill>
                  <a:schemeClr val="tx1"/>
                </a:solidFill>
              </a:rPr>
              <a:t> SQL (Transact-SQL) </a:t>
            </a:r>
            <a:r>
              <a:rPr lang="en-US" sz="1200" dirty="0" err="1">
                <a:solidFill>
                  <a:schemeClr val="tx1"/>
                </a:solidFill>
              </a:rPr>
              <a:t>để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trao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đổi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giữa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máy</a:t>
            </a:r>
            <a:r>
              <a:rPr lang="en-US" sz="1200" dirty="0">
                <a:solidFill>
                  <a:schemeClr val="tx1"/>
                </a:solidFill>
              </a:rPr>
              <a:t> Client </a:t>
            </a:r>
            <a:r>
              <a:rPr lang="en-US" sz="1200" dirty="0" err="1">
                <a:solidFill>
                  <a:schemeClr val="tx1"/>
                </a:solidFill>
              </a:rPr>
              <a:t>và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máy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cài</a:t>
            </a:r>
            <a:r>
              <a:rPr lang="en-US" sz="1200" dirty="0">
                <a:solidFill>
                  <a:schemeClr val="tx1"/>
                </a:solidFill>
              </a:rPr>
              <a:t> SQL Server. 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29" name="Google Shape;257;p33">
            <a:extLst>
              <a:ext uri="{FF2B5EF4-FFF2-40B4-BE49-F238E27FC236}">
                <a16:creationId xmlns:a16="http://schemas.microsoft.com/office/drawing/2014/main" id="{16636E38-03B8-41F7-AA3D-C3A82355E485}"/>
              </a:ext>
            </a:extLst>
          </p:cNvPr>
          <p:cNvSpPr/>
          <p:nvPr/>
        </p:nvSpPr>
        <p:spPr>
          <a:xfrm>
            <a:off x="5759269" y="2171592"/>
            <a:ext cx="2895633" cy="914389"/>
          </a:xfrm>
          <a:prstGeom prst="roundRect">
            <a:avLst>
              <a:gd name="adj" fmla="val 143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sz="1200" dirty="0">
                <a:solidFill>
                  <a:schemeClr val="tx1"/>
                </a:solidFill>
              </a:rPr>
              <a:t>SQL Server </a:t>
            </a:r>
            <a:r>
              <a:rPr lang="en-US" sz="1200" dirty="0" err="1">
                <a:solidFill>
                  <a:schemeClr val="tx1"/>
                </a:solidFill>
              </a:rPr>
              <a:t>được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tối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ưu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để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có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thể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chạy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trên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môi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trường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cơ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sở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rất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lớn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lên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đến</a:t>
            </a:r>
            <a:r>
              <a:rPr lang="en-US" sz="1200" dirty="0">
                <a:solidFill>
                  <a:schemeClr val="tx1"/>
                </a:solidFill>
              </a:rPr>
              <a:t> Tera-Byte </a:t>
            </a:r>
            <a:r>
              <a:rPr lang="en-US" sz="1200" dirty="0" err="1">
                <a:solidFill>
                  <a:schemeClr val="tx1"/>
                </a:solidFill>
              </a:rPr>
              <a:t>và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có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thể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phục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vụ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cùng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lúc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hàng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ngàn</a:t>
            </a:r>
            <a:r>
              <a:rPr lang="en-US" sz="1200" dirty="0">
                <a:solidFill>
                  <a:schemeClr val="tx1"/>
                </a:solidFill>
              </a:rPr>
              <a:t> user. 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30" name="Google Shape;257;p33">
            <a:extLst>
              <a:ext uri="{FF2B5EF4-FFF2-40B4-BE49-F238E27FC236}">
                <a16:creationId xmlns:a16="http://schemas.microsoft.com/office/drawing/2014/main" id="{8B9BD8D0-1D60-4FFB-8A45-84EB960122CB}"/>
              </a:ext>
            </a:extLst>
          </p:cNvPr>
          <p:cNvSpPr/>
          <p:nvPr/>
        </p:nvSpPr>
        <p:spPr>
          <a:xfrm>
            <a:off x="2021217" y="4034643"/>
            <a:ext cx="4724400" cy="497396"/>
          </a:xfrm>
          <a:prstGeom prst="roundRect">
            <a:avLst>
              <a:gd name="adj" fmla="val 143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trị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cơ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sở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Microsoft SQL Server (MSSQL) </a:t>
            </a:r>
            <a:r>
              <a:rPr lang="en-US" sz="1200" dirty="0" err="1">
                <a:solidFill>
                  <a:schemeClr val="tx1"/>
                </a:solidFill>
              </a:rPr>
              <a:t>là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một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trong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những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trị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cơ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sở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nhất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hiện</a:t>
            </a:r>
            <a:r>
              <a:rPr lang="en-US" sz="1200" dirty="0">
                <a:solidFill>
                  <a:schemeClr val="tx1"/>
                </a:solidFill>
              </a:rPr>
              <a:t> nay.</a:t>
            </a:r>
            <a:endParaRPr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8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44"/>
          <p:cNvGrpSpPr/>
          <p:nvPr/>
        </p:nvGrpSpPr>
        <p:grpSpPr>
          <a:xfrm>
            <a:off x="3544260" y="1789667"/>
            <a:ext cx="2055372" cy="2247336"/>
            <a:chOff x="3395619" y="1394296"/>
            <a:chExt cx="2352761" cy="2572500"/>
          </a:xfrm>
        </p:grpSpPr>
        <p:grpSp>
          <p:nvGrpSpPr>
            <p:cNvPr id="649" name="Google Shape;649;p44"/>
            <p:cNvGrpSpPr/>
            <p:nvPr/>
          </p:nvGrpSpPr>
          <p:grpSpPr>
            <a:xfrm>
              <a:off x="3395619" y="1394296"/>
              <a:ext cx="2352761" cy="2354908"/>
              <a:chOff x="2600775" y="1409700"/>
              <a:chExt cx="1972800" cy="1974600"/>
            </a:xfrm>
          </p:grpSpPr>
          <p:sp>
            <p:nvSpPr>
              <p:cNvPr id="650" name="Google Shape;650;p44"/>
              <p:cNvSpPr/>
              <p:nvPr/>
            </p:nvSpPr>
            <p:spPr>
              <a:xfrm>
                <a:off x="2600775" y="1409700"/>
                <a:ext cx="1972800" cy="19746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4"/>
              <p:cNvSpPr/>
              <p:nvPr/>
            </p:nvSpPr>
            <p:spPr>
              <a:xfrm>
                <a:off x="2811075" y="1620300"/>
                <a:ext cx="1552200" cy="15534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4"/>
              <p:cNvSpPr/>
              <p:nvPr/>
            </p:nvSpPr>
            <p:spPr>
              <a:xfrm>
                <a:off x="3017175" y="1826550"/>
                <a:ext cx="1140000" cy="11409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4"/>
              <p:cNvSpPr/>
              <p:nvPr/>
            </p:nvSpPr>
            <p:spPr>
              <a:xfrm>
                <a:off x="3210375" y="2019900"/>
                <a:ext cx="753600" cy="754200"/>
              </a:xfrm>
              <a:prstGeom prst="ellipse">
                <a:avLst/>
              </a:prstGeom>
              <a:noFill/>
              <a:ln w="762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4"/>
              <p:cNvSpPr/>
              <p:nvPr/>
            </p:nvSpPr>
            <p:spPr>
              <a:xfrm>
                <a:off x="3389775" y="2199450"/>
                <a:ext cx="394800" cy="395100"/>
              </a:xfrm>
              <a:prstGeom prst="ellipse">
                <a:avLst/>
              </a:prstGeom>
              <a:noFill/>
              <a:ln w="76200" cap="flat" cmpd="sng">
                <a:solidFill>
                  <a:srgbClr val="EE79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5" name="Google Shape;655;p44"/>
            <p:cNvSpPr/>
            <p:nvPr/>
          </p:nvSpPr>
          <p:spPr>
            <a:xfrm>
              <a:off x="4488000" y="2487750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 rot="-7200143">
              <a:off x="4968158" y="3565405"/>
              <a:ext cx="496764" cy="248382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 rot="3600455">
              <a:off x="4186306" y="3200168"/>
              <a:ext cx="1541754" cy="8037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4"/>
          <p:cNvSpPr txBox="1"/>
          <p:nvPr/>
        </p:nvSpPr>
        <p:spPr>
          <a:xfrm>
            <a:off x="1340496" y="727594"/>
            <a:ext cx="6462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</a:t>
            </a:r>
            <a:r>
              <a:rPr lang="vi-V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Ư</a:t>
            </a:r>
            <a:r>
              <a:rPr lang="en-GB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ƠNG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PHÂN TÍCH VÀ THIẾT KẾ ỨNG DỤNG</a:t>
            </a:r>
            <a:endParaRPr sz="2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2842202" y="2255275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4"/>
          <p:cNvSpPr/>
          <p:nvPr/>
        </p:nvSpPr>
        <p:spPr>
          <a:xfrm>
            <a:off x="2842202" y="2880950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4"/>
          <p:cNvSpPr/>
          <p:nvPr/>
        </p:nvSpPr>
        <p:spPr>
          <a:xfrm>
            <a:off x="5812825" y="2255275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4"/>
          <p:cNvSpPr/>
          <p:nvPr/>
        </p:nvSpPr>
        <p:spPr>
          <a:xfrm>
            <a:off x="5812825" y="2880950"/>
            <a:ext cx="465600" cy="465600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44"/>
          <p:cNvGrpSpPr/>
          <p:nvPr/>
        </p:nvGrpSpPr>
        <p:grpSpPr>
          <a:xfrm>
            <a:off x="2946904" y="2360352"/>
            <a:ext cx="256204" cy="255426"/>
            <a:chOff x="6246813" y="2030413"/>
            <a:chExt cx="987300" cy="984300"/>
          </a:xfrm>
        </p:grpSpPr>
        <p:sp>
          <p:nvSpPr>
            <p:cNvPr id="665" name="Google Shape;665;p44"/>
            <p:cNvSpPr/>
            <p:nvPr/>
          </p:nvSpPr>
          <p:spPr>
            <a:xfrm>
              <a:off x="6246813" y="2030413"/>
              <a:ext cx="987300" cy="9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3" y="12806"/>
                  </a:moveTo>
                  <a:lnTo>
                    <a:pt x="56638" y="12903"/>
                  </a:lnTo>
                  <a:lnTo>
                    <a:pt x="53326" y="13290"/>
                  </a:lnTo>
                  <a:lnTo>
                    <a:pt x="50077" y="13838"/>
                  </a:lnTo>
                  <a:lnTo>
                    <a:pt x="46925" y="14645"/>
                  </a:lnTo>
                  <a:lnTo>
                    <a:pt x="43870" y="15645"/>
                  </a:lnTo>
                  <a:lnTo>
                    <a:pt x="40911" y="16838"/>
                  </a:lnTo>
                  <a:lnTo>
                    <a:pt x="38016" y="18225"/>
                  </a:lnTo>
                  <a:lnTo>
                    <a:pt x="35250" y="19774"/>
                  </a:lnTo>
                  <a:lnTo>
                    <a:pt x="32645" y="21548"/>
                  </a:lnTo>
                  <a:lnTo>
                    <a:pt x="30136" y="23483"/>
                  </a:lnTo>
                  <a:lnTo>
                    <a:pt x="27756" y="25548"/>
                  </a:lnTo>
                  <a:lnTo>
                    <a:pt x="25505" y="27774"/>
                  </a:lnTo>
                  <a:lnTo>
                    <a:pt x="23446" y="30129"/>
                  </a:lnTo>
                  <a:lnTo>
                    <a:pt x="21517" y="32645"/>
                  </a:lnTo>
                  <a:lnTo>
                    <a:pt x="19780" y="35290"/>
                  </a:lnTo>
                  <a:lnTo>
                    <a:pt x="18172" y="38032"/>
                  </a:lnTo>
                  <a:lnTo>
                    <a:pt x="16821" y="40903"/>
                  </a:lnTo>
                  <a:lnTo>
                    <a:pt x="15599" y="43870"/>
                  </a:lnTo>
                  <a:lnTo>
                    <a:pt x="14601" y="46935"/>
                  </a:lnTo>
                  <a:lnTo>
                    <a:pt x="13830" y="50129"/>
                  </a:lnTo>
                  <a:lnTo>
                    <a:pt x="13218" y="53322"/>
                  </a:lnTo>
                  <a:lnTo>
                    <a:pt x="12897" y="56645"/>
                  </a:lnTo>
                  <a:lnTo>
                    <a:pt x="12736" y="60032"/>
                  </a:lnTo>
                  <a:lnTo>
                    <a:pt x="12897" y="63387"/>
                  </a:lnTo>
                  <a:lnTo>
                    <a:pt x="13218" y="66677"/>
                  </a:lnTo>
                  <a:lnTo>
                    <a:pt x="13830" y="69935"/>
                  </a:lnTo>
                  <a:lnTo>
                    <a:pt x="14601" y="73064"/>
                  </a:lnTo>
                  <a:lnTo>
                    <a:pt x="15599" y="76129"/>
                  </a:lnTo>
                  <a:lnTo>
                    <a:pt x="16821" y="79129"/>
                  </a:lnTo>
                  <a:lnTo>
                    <a:pt x="18172" y="81967"/>
                  </a:lnTo>
                  <a:lnTo>
                    <a:pt x="19780" y="84741"/>
                  </a:lnTo>
                  <a:lnTo>
                    <a:pt x="21517" y="87354"/>
                  </a:lnTo>
                  <a:lnTo>
                    <a:pt x="23446" y="89870"/>
                  </a:lnTo>
                  <a:lnTo>
                    <a:pt x="25505" y="92258"/>
                  </a:lnTo>
                  <a:lnTo>
                    <a:pt x="27756" y="94483"/>
                  </a:lnTo>
                  <a:lnTo>
                    <a:pt x="30136" y="96580"/>
                  </a:lnTo>
                  <a:lnTo>
                    <a:pt x="32645" y="98483"/>
                  </a:lnTo>
                  <a:lnTo>
                    <a:pt x="35250" y="100225"/>
                  </a:lnTo>
                  <a:lnTo>
                    <a:pt x="38016" y="101806"/>
                  </a:lnTo>
                  <a:lnTo>
                    <a:pt x="40911" y="103225"/>
                  </a:lnTo>
                  <a:lnTo>
                    <a:pt x="43870" y="104387"/>
                  </a:lnTo>
                  <a:lnTo>
                    <a:pt x="46925" y="105387"/>
                  </a:lnTo>
                  <a:lnTo>
                    <a:pt x="50077" y="106161"/>
                  </a:lnTo>
                  <a:lnTo>
                    <a:pt x="53326" y="106774"/>
                  </a:lnTo>
                  <a:lnTo>
                    <a:pt x="56638" y="107129"/>
                  </a:lnTo>
                  <a:lnTo>
                    <a:pt x="59983" y="107258"/>
                  </a:lnTo>
                  <a:lnTo>
                    <a:pt x="63361" y="107129"/>
                  </a:lnTo>
                  <a:lnTo>
                    <a:pt x="66673" y="106774"/>
                  </a:lnTo>
                  <a:lnTo>
                    <a:pt x="69890" y="106161"/>
                  </a:lnTo>
                  <a:lnTo>
                    <a:pt x="73074" y="105387"/>
                  </a:lnTo>
                  <a:lnTo>
                    <a:pt x="76129" y="104387"/>
                  </a:lnTo>
                  <a:lnTo>
                    <a:pt x="79088" y="103225"/>
                  </a:lnTo>
                  <a:lnTo>
                    <a:pt x="81983" y="101806"/>
                  </a:lnTo>
                  <a:lnTo>
                    <a:pt x="84717" y="100225"/>
                  </a:lnTo>
                  <a:lnTo>
                    <a:pt x="87386" y="98483"/>
                  </a:lnTo>
                  <a:lnTo>
                    <a:pt x="89895" y="96580"/>
                  </a:lnTo>
                  <a:lnTo>
                    <a:pt x="92243" y="94483"/>
                  </a:lnTo>
                  <a:lnTo>
                    <a:pt x="94462" y="92258"/>
                  </a:lnTo>
                  <a:lnTo>
                    <a:pt x="96585" y="89870"/>
                  </a:lnTo>
                  <a:lnTo>
                    <a:pt x="98515" y="87354"/>
                  </a:lnTo>
                  <a:lnTo>
                    <a:pt x="100251" y="84741"/>
                  </a:lnTo>
                  <a:lnTo>
                    <a:pt x="101827" y="81967"/>
                  </a:lnTo>
                  <a:lnTo>
                    <a:pt x="103178" y="79129"/>
                  </a:lnTo>
                  <a:lnTo>
                    <a:pt x="104400" y="76129"/>
                  </a:lnTo>
                  <a:lnTo>
                    <a:pt x="105398" y="73064"/>
                  </a:lnTo>
                  <a:lnTo>
                    <a:pt x="106202" y="69935"/>
                  </a:lnTo>
                  <a:lnTo>
                    <a:pt x="106781" y="66677"/>
                  </a:lnTo>
                  <a:lnTo>
                    <a:pt x="107102" y="63387"/>
                  </a:lnTo>
                  <a:lnTo>
                    <a:pt x="107231" y="60032"/>
                  </a:lnTo>
                  <a:lnTo>
                    <a:pt x="107102" y="56645"/>
                  </a:lnTo>
                  <a:lnTo>
                    <a:pt x="106781" y="53322"/>
                  </a:lnTo>
                  <a:lnTo>
                    <a:pt x="106202" y="50129"/>
                  </a:lnTo>
                  <a:lnTo>
                    <a:pt x="105398" y="46935"/>
                  </a:lnTo>
                  <a:lnTo>
                    <a:pt x="104400" y="43870"/>
                  </a:lnTo>
                  <a:lnTo>
                    <a:pt x="103178" y="40903"/>
                  </a:lnTo>
                  <a:lnTo>
                    <a:pt x="101827" y="38032"/>
                  </a:lnTo>
                  <a:lnTo>
                    <a:pt x="100251" y="35290"/>
                  </a:lnTo>
                  <a:lnTo>
                    <a:pt x="98515" y="32645"/>
                  </a:lnTo>
                  <a:lnTo>
                    <a:pt x="96585" y="30129"/>
                  </a:lnTo>
                  <a:lnTo>
                    <a:pt x="94462" y="27774"/>
                  </a:lnTo>
                  <a:lnTo>
                    <a:pt x="92243" y="25548"/>
                  </a:lnTo>
                  <a:lnTo>
                    <a:pt x="89895" y="23483"/>
                  </a:lnTo>
                  <a:lnTo>
                    <a:pt x="87386" y="21548"/>
                  </a:lnTo>
                  <a:lnTo>
                    <a:pt x="84717" y="19774"/>
                  </a:lnTo>
                  <a:lnTo>
                    <a:pt x="81983" y="18225"/>
                  </a:lnTo>
                  <a:lnTo>
                    <a:pt x="79088" y="16838"/>
                  </a:lnTo>
                  <a:lnTo>
                    <a:pt x="76129" y="15645"/>
                  </a:lnTo>
                  <a:lnTo>
                    <a:pt x="73074" y="14645"/>
                  </a:lnTo>
                  <a:lnTo>
                    <a:pt x="69890" y="13838"/>
                  </a:lnTo>
                  <a:lnTo>
                    <a:pt x="66673" y="13290"/>
                  </a:lnTo>
                  <a:lnTo>
                    <a:pt x="63361" y="12903"/>
                  </a:lnTo>
                  <a:lnTo>
                    <a:pt x="59983" y="12806"/>
                  </a:lnTo>
                  <a:close/>
                  <a:moveTo>
                    <a:pt x="59983" y="0"/>
                  </a:moveTo>
                  <a:lnTo>
                    <a:pt x="63779" y="161"/>
                  </a:lnTo>
                  <a:lnTo>
                    <a:pt x="67542" y="483"/>
                  </a:lnTo>
                  <a:lnTo>
                    <a:pt x="71176" y="1096"/>
                  </a:lnTo>
                  <a:lnTo>
                    <a:pt x="74778" y="1870"/>
                  </a:lnTo>
                  <a:lnTo>
                    <a:pt x="78252" y="2870"/>
                  </a:lnTo>
                  <a:lnTo>
                    <a:pt x="81661" y="4064"/>
                  </a:lnTo>
                  <a:lnTo>
                    <a:pt x="84974" y="5483"/>
                  </a:lnTo>
                  <a:lnTo>
                    <a:pt x="88190" y="7064"/>
                  </a:lnTo>
                  <a:lnTo>
                    <a:pt x="91278" y="8838"/>
                  </a:lnTo>
                  <a:lnTo>
                    <a:pt x="94237" y="10806"/>
                  </a:lnTo>
                  <a:lnTo>
                    <a:pt x="97099" y="12903"/>
                  </a:lnTo>
                  <a:lnTo>
                    <a:pt x="99833" y="15193"/>
                  </a:lnTo>
                  <a:lnTo>
                    <a:pt x="102406" y="17612"/>
                  </a:lnTo>
                  <a:lnTo>
                    <a:pt x="104851" y="20193"/>
                  </a:lnTo>
                  <a:lnTo>
                    <a:pt x="107102" y="22935"/>
                  </a:lnTo>
                  <a:lnTo>
                    <a:pt x="109225" y="25774"/>
                  </a:lnTo>
                  <a:lnTo>
                    <a:pt x="111187" y="28709"/>
                  </a:lnTo>
                  <a:lnTo>
                    <a:pt x="112956" y="31838"/>
                  </a:lnTo>
                  <a:lnTo>
                    <a:pt x="114532" y="35032"/>
                  </a:lnTo>
                  <a:lnTo>
                    <a:pt x="115947" y="38354"/>
                  </a:lnTo>
                  <a:lnTo>
                    <a:pt x="117169" y="41774"/>
                  </a:lnTo>
                  <a:lnTo>
                    <a:pt x="118166" y="45290"/>
                  </a:lnTo>
                  <a:lnTo>
                    <a:pt x="118938" y="48838"/>
                  </a:lnTo>
                  <a:lnTo>
                    <a:pt x="119517" y="52483"/>
                  </a:lnTo>
                  <a:lnTo>
                    <a:pt x="119903" y="56225"/>
                  </a:lnTo>
                  <a:lnTo>
                    <a:pt x="119999" y="60032"/>
                  </a:lnTo>
                  <a:lnTo>
                    <a:pt x="119903" y="63806"/>
                  </a:lnTo>
                  <a:lnTo>
                    <a:pt x="119517" y="67516"/>
                  </a:lnTo>
                  <a:lnTo>
                    <a:pt x="118938" y="71193"/>
                  </a:lnTo>
                  <a:lnTo>
                    <a:pt x="118166" y="74774"/>
                  </a:lnTo>
                  <a:lnTo>
                    <a:pt x="117169" y="78290"/>
                  </a:lnTo>
                  <a:lnTo>
                    <a:pt x="115947" y="81677"/>
                  </a:lnTo>
                  <a:lnTo>
                    <a:pt x="114532" y="85000"/>
                  </a:lnTo>
                  <a:lnTo>
                    <a:pt x="112956" y="88193"/>
                  </a:lnTo>
                  <a:lnTo>
                    <a:pt x="111187" y="91290"/>
                  </a:lnTo>
                  <a:lnTo>
                    <a:pt x="109225" y="94290"/>
                  </a:lnTo>
                  <a:lnTo>
                    <a:pt x="107102" y="97129"/>
                  </a:lnTo>
                  <a:lnTo>
                    <a:pt x="104851" y="99806"/>
                  </a:lnTo>
                  <a:lnTo>
                    <a:pt x="102406" y="102419"/>
                  </a:lnTo>
                  <a:lnTo>
                    <a:pt x="99833" y="104838"/>
                  </a:lnTo>
                  <a:lnTo>
                    <a:pt x="97099" y="107129"/>
                  </a:lnTo>
                  <a:lnTo>
                    <a:pt x="94237" y="109225"/>
                  </a:lnTo>
                  <a:lnTo>
                    <a:pt x="91278" y="111193"/>
                  </a:lnTo>
                  <a:lnTo>
                    <a:pt x="88190" y="112967"/>
                  </a:lnTo>
                  <a:lnTo>
                    <a:pt x="84974" y="114548"/>
                  </a:lnTo>
                  <a:lnTo>
                    <a:pt x="81661" y="115967"/>
                  </a:lnTo>
                  <a:lnTo>
                    <a:pt x="78252" y="117161"/>
                  </a:lnTo>
                  <a:lnTo>
                    <a:pt x="74778" y="118193"/>
                  </a:lnTo>
                  <a:lnTo>
                    <a:pt x="71176" y="118967"/>
                  </a:lnTo>
                  <a:lnTo>
                    <a:pt x="67542" y="119548"/>
                  </a:lnTo>
                  <a:lnTo>
                    <a:pt x="63779" y="119870"/>
                  </a:lnTo>
                  <a:lnTo>
                    <a:pt x="59983" y="120000"/>
                  </a:lnTo>
                  <a:lnTo>
                    <a:pt x="56220" y="119870"/>
                  </a:lnTo>
                  <a:lnTo>
                    <a:pt x="52489" y="119548"/>
                  </a:lnTo>
                  <a:lnTo>
                    <a:pt x="48823" y="118967"/>
                  </a:lnTo>
                  <a:lnTo>
                    <a:pt x="45253" y="118193"/>
                  </a:lnTo>
                  <a:lnTo>
                    <a:pt x="41715" y="117161"/>
                  </a:lnTo>
                  <a:lnTo>
                    <a:pt x="38338" y="115967"/>
                  </a:lnTo>
                  <a:lnTo>
                    <a:pt x="35025" y="114548"/>
                  </a:lnTo>
                  <a:lnTo>
                    <a:pt x="31809" y="112967"/>
                  </a:lnTo>
                  <a:lnTo>
                    <a:pt x="28721" y="111193"/>
                  </a:lnTo>
                  <a:lnTo>
                    <a:pt x="25730" y="109225"/>
                  </a:lnTo>
                  <a:lnTo>
                    <a:pt x="22867" y="107129"/>
                  </a:lnTo>
                  <a:lnTo>
                    <a:pt x="20166" y="104838"/>
                  </a:lnTo>
                  <a:lnTo>
                    <a:pt x="17593" y="102419"/>
                  </a:lnTo>
                  <a:lnTo>
                    <a:pt x="15148" y="99806"/>
                  </a:lnTo>
                  <a:lnTo>
                    <a:pt x="12865" y="97129"/>
                  </a:lnTo>
                  <a:lnTo>
                    <a:pt x="10742" y="94290"/>
                  </a:lnTo>
                  <a:lnTo>
                    <a:pt x="8812" y="91290"/>
                  </a:lnTo>
                  <a:lnTo>
                    <a:pt x="7011" y="88193"/>
                  </a:lnTo>
                  <a:lnTo>
                    <a:pt x="5435" y="85000"/>
                  </a:lnTo>
                  <a:lnTo>
                    <a:pt x="4020" y="81677"/>
                  </a:lnTo>
                  <a:lnTo>
                    <a:pt x="2830" y="78290"/>
                  </a:lnTo>
                  <a:lnTo>
                    <a:pt x="1833" y="74774"/>
                  </a:lnTo>
                  <a:lnTo>
                    <a:pt x="1029" y="71193"/>
                  </a:lnTo>
                  <a:lnTo>
                    <a:pt x="482" y="67516"/>
                  </a:lnTo>
                  <a:lnTo>
                    <a:pt x="96" y="63806"/>
                  </a:lnTo>
                  <a:lnTo>
                    <a:pt x="0" y="60032"/>
                  </a:lnTo>
                  <a:lnTo>
                    <a:pt x="96" y="56225"/>
                  </a:lnTo>
                  <a:lnTo>
                    <a:pt x="482" y="52483"/>
                  </a:lnTo>
                  <a:lnTo>
                    <a:pt x="1029" y="48838"/>
                  </a:lnTo>
                  <a:lnTo>
                    <a:pt x="1833" y="45290"/>
                  </a:lnTo>
                  <a:lnTo>
                    <a:pt x="2830" y="41774"/>
                  </a:lnTo>
                  <a:lnTo>
                    <a:pt x="4020" y="38354"/>
                  </a:lnTo>
                  <a:lnTo>
                    <a:pt x="5435" y="35032"/>
                  </a:lnTo>
                  <a:lnTo>
                    <a:pt x="7011" y="31838"/>
                  </a:lnTo>
                  <a:lnTo>
                    <a:pt x="8812" y="28709"/>
                  </a:lnTo>
                  <a:lnTo>
                    <a:pt x="10742" y="25774"/>
                  </a:lnTo>
                  <a:lnTo>
                    <a:pt x="12865" y="22935"/>
                  </a:lnTo>
                  <a:lnTo>
                    <a:pt x="15148" y="20193"/>
                  </a:lnTo>
                  <a:lnTo>
                    <a:pt x="17593" y="17612"/>
                  </a:lnTo>
                  <a:lnTo>
                    <a:pt x="20166" y="15193"/>
                  </a:lnTo>
                  <a:lnTo>
                    <a:pt x="22867" y="12903"/>
                  </a:lnTo>
                  <a:lnTo>
                    <a:pt x="25730" y="10806"/>
                  </a:lnTo>
                  <a:lnTo>
                    <a:pt x="28721" y="8838"/>
                  </a:lnTo>
                  <a:lnTo>
                    <a:pt x="31809" y="7064"/>
                  </a:lnTo>
                  <a:lnTo>
                    <a:pt x="35025" y="5483"/>
                  </a:lnTo>
                  <a:lnTo>
                    <a:pt x="38338" y="4064"/>
                  </a:lnTo>
                  <a:lnTo>
                    <a:pt x="41715" y="2870"/>
                  </a:lnTo>
                  <a:lnTo>
                    <a:pt x="45253" y="1870"/>
                  </a:lnTo>
                  <a:lnTo>
                    <a:pt x="48823" y="1096"/>
                  </a:lnTo>
                  <a:lnTo>
                    <a:pt x="52489" y="483"/>
                  </a:lnTo>
                  <a:lnTo>
                    <a:pt x="56220" y="161"/>
                  </a:lnTo>
                  <a:lnTo>
                    <a:pt x="59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694488" y="2200276"/>
              <a:ext cx="344400" cy="38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44" y="0"/>
                  </a:moveTo>
                  <a:lnTo>
                    <a:pt x="17010" y="327"/>
                  </a:lnTo>
                  <a:lnTo>
                    <a:pt x="19599" y="983"/>
                  </a:lnTo>
                  <a:lnTo>
                    <a:pt x="22095" y="2213"/>
                  </a:lnTo>
                  <a:lnTo>
                    <a:pt x="24221" y="3688"/>
                  </a:lnTo>
                  <a:lnTo>
                    <a:pt x="25885" y="5573"/>
                  </a:lnTo>
                  <a:lnTo>
                    <a:pt x="27180" y="7622"/>
                  </a:lnTo>
                  <a:lnTo>
                    <a:pt x="28012" y="10081"/>
                  </a:lnTo>
                  <a:lnTo>
                    <a:pt x="28382" y="12540"/>
                  </a:lnTo>
                  <a:lnTo>
                    <a:pt x="28382" y="94918"/>
                  </a:lnTo>
                  <a:lnTo>
                    <a:pt x="105762" y="94918"/>
                  </a:lnTo>
                  <a:lnTo>
                    <a:pt x="108628" y="95163"/>
                  </a:lnTo>
                  <a:lnTo>
                    <a:pt x="111309" y="95901"/>
                  </a:lnTo>
                  <a:lnTo>
                    <a:pt x="113713" y="97131"/>
                  </a:lnTo>
                  <a:lnTo>
                    <a:pt x="115839" y="98606"/>
                  </a:lnTo>
                  <a:lnTo>
                    <a:pt x="117596" y="100491"/>
                  </a:lnTo>
                  <a:lnTo>
                    <a:pt x="118983" y="102540"/>
                  </a:lnTo>
                  <a:lnTo>
                    <a:pt x="119722" y="104918"/>
                  </a:lnTo>
                  <a:lnTo>
                    <a:pt x="120000" y="107459"/>
                  </a:lnTo>
                  <a:lnTo>
                    <a:pt x="119722" y="110000"/>
                  </a:lnTo>
                  <a:lnTo>
                    <a:pt x="118983" y="112295"/>
                  </a:lnTo>
                  <a:lnTo>
                    <a:pt x="117596" y="114508"/>
                  </a:lnTo>
                  <a:lnTo>
                    <a:pt x="115839" y="116393"/>
                  </a:lnTo>
                  <a:lnTo>
                    <a:pt x="113713" y="117868"/>
                  </a:lnTo>
                  <a:lnTo>
                    <a:pt x="111309" y="119016"/>
                  </a:lnTo>
                  <a:lnTo>
                    <a:pt x="108628" y="119754"/>
                  </a:lnTo>
                  <a:lnTo>
                    <a:pt x="105762" y="120000"/>
                  </a:lnTo>
                  <a:lnTo>
                    <a:pt x="14144" y="120000"/>
                  </a:lnTo>
                  <a:lnTo>
                    <a:pt x="11278" y="119754"/>
                  </a:lnTo>
                  <a:lnTo>
                    <a:pt x="8597" y="119016"/>
                  </a:lnTo>
                  <a:lnTo>
                    <a:pt x="6101" y="117868"/>
                  </a:lnTo>
                  <a:lnTo>
                    <a:pt x="4160" y="116393"/>
                  </a:lnTo>
                  <a:lnTo>
                    <a:pt x="2311" y="114508"/>
                  </a:lnTo>
                  <a:lnTo>
                    <a:pt x="1016" y="112295"/>
                  </a:lnTo>
                  <a:lnTo>
                    <a:pt x="184" y="110000"/>
                  </a:lnTo>
                  <a:lnTo>
                    <a:pt x="0" y="107459"/>
                  </a:lnTo>
                  <a:lnTo>
                    <a:pt x="0" y="12540"/>
                  </a:lnTo>
                  <a:lnTo>
                    <a:pt x="184" y="10081"/>
                  </a:lnTo>
                  <a:lnTo>
                    <a:pt x="1016" y="7622"/>
                  </a:lnTo>
                  <a:lnTo>
                    <a:pt x="2311" y="5573"/>
                  </a:lnTo>
                  <a:lnTo>
                    <a:pt x="4160" y="3688"/>
                  </a:lnTo>
                  <a:lnTo>
                    <a:pt x="6101" y="2213"/>
                  </a:lnTo>
                  <a:lnTo>
                    <a:pt x="8597" y="983"/>
                  </a:lnTo>
                  <a:lnTo>
                    <a:pt x="11278" y="327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44"/>
          <p:cNvGrpSpPr/>
          <p:nvPr/>
        </p:nvGrpSpPr>
        <p:grpSpPr>
          <a:xfrm>
            <a:off x="2917142" y="3017928"/>
            <a:ext cx="315732" cy="191626"/>
            <a:chOff x="3633788" y="3265488"/>
            <a:chExt cx="4980000" cy="3022500"/>
          </a:xfrm>
        </p:grpSpPr>
        <p:sp>
          <p:nvSpPr>
            <p:cNvPr id="668" name="Google Shape;668;p44"/>
            <p:cNvSpPr/>
            <p:nvPr/>
          </p:nvSpPr>
          <p:spPr>
            <a:xfrm>
              <a:off x="3633788" y="3265488"/>
              <a:ext cx="4980000" cy="302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784" y="14555"/>
                  </a:moveTo>
                  <a:lnTo>
                    <a:pt x="57685" y="14744"/>
                  </a:lnTo>
                  <a:lnTo>
                    <a:pt x="54644" y="15216"/>
                  </a:lnTo>
                  <a:lnTo>
                    <a:pt x="51679" y="16004"/>
                  </a:lnTo>
                  <a:lnTo>
                    <a:pt x="48772" y="17075"/>
                  </a:lnTo>
                  <a:lnTo>
                    <a:pt x="45980" y="18398"/>
                  </a:lnTo>
                  <a:lnTo>
                    <a:pt x="43206" y="19973"/>
                  </a:lnTo>
                  <a:lnTo>
                    <a:pt x="40586" y="21706"/>
                  </a:lnTo>
                  <a:lnTo>
                    <a:pt x="38042" y="23565"/>
                  </a:lnTo>
                  <a:lnTo>
                    <a:pt x="35575" y="25613"/>
                  </a:lnTo>
                  <a:lnTo>
                    <a:pt x="33203" y="27755"/>
                  </a:lnTo>
                  <a:lnTo>
                    <a:pt x="30985" y="29992"/>
                  </a:lnTo>
                  <a:lnTo>
                    <a:pt x="28842" y="32197"/>
                  </a:lnTo>
                  <a:lnTo>
                    <a:pt x="26853" y="34528"/>
                  </a:lnTo>
                  <a:lnTo>
                    <a:pt x="24960" y="36828"/>
                  </a:lnTo>
                  <a:lnTo>
                    <a:pt x="23162" y="39096"/>
                  </a:lnTo>
                  <a:lnTo>
                    <a:pt x="21383" y="41491"/>
                  </a:lnTo>
                  <a:lnTo>
                    <a:pt x="19719" y="43822"/>
                  </a:lnTo>
                  <a:lnTo>
                    <a:pt x="18112" y="46185"/>
                  </a:lnTo>
                  <a:lnTo>
                    <a:pt x="16659" y="48453"/>
                  </a:lnTo>
                  <a:lnTo>
                    <a:pt x="15282" y="50658"/>
                  </a:lnTo>
                  <a:lnTo>
                    <a:pt x="14000" y="52832"/>
                  </a:lnTo>
                  <a:lnTo>
                    <a:pt x="12833" y="54817"/>
                  </a:lnTo>
                  <a:lnTo>
                    <a:pt x="11820" y="56676"/>
                  </a:lnTo>
                  <a:lnTo>
                    <a:pt x="10883" y="58409"/>
                  </a:lnTo>
                  <a:lnTo>
                    <a:pt x="10079" y="59889"/>
                  </a:lnTo>
                  <a:lnTo>
                    <a:pt x="13235" y="65781"/>
                  </a:lnTo>
                  <a:lnTo>
                    <a:pt x="16410" y="71168"/>
                  </a:lnTo>
                  <a:lnTo>
                    <a:pt x="19604" y="76208"/>
                  </a:lnTo>
                  <a:lnTo>
                    <a:pt x="22798" y="80903"/>
                  </a:lnTo>
                  <a:lnTo>
                    <a:pt x="26012" y="85156"/>
                  </a:lnTo>
                  <a:lnTo>
                    <a:pt x="29282" y="88999"/>
                  </a:lnTo>
                  <a:lnTo>
                    <a:pt x="32515" y="92402"/>
                  </a:lnTo>
                  <a:lnTo>
                    <a:pt x="35824" y="95458"/>
                  </a:lnTo>
                  <a:lnTo>
                    <a:pt x="39094" y="98104"/>
                  </a:lnTo>
                  <a:lnTo>
                    <a:pt x="42422" y="100309"/>
                  </a:lnTo>
                  <a:lnTo>
                    <a:pt x="45750" y="102168"/>
                  </a:lnTo>
                  <a:lnTo>
                    <a:pt x="49097" y="103617"/>
                  </a:lnTo>
                  <a:lnTo>
                    <a:pt x="52445" y="104625"/>
                  </a:lnTo>
                  <a:lnTo>
                    <a:pt x="55830" y="105255"/>
                  </a:lnTo>
                  <a:lnTo>
                    <a:pt x="59215" y="105413"/>
                  </a:lnTo>
                  <a:lnTo>
                    <a:pt x="62314" y="105255"/>
                  </a:lnTo>
                  <a:lnTo>
                    <a:pt x="65336" y="104751"/>
                  </a:lnTo>
                  <a:lnTo>
                    <a:pt x="68320" y="103995"/>
                  </a:lnTo>
                  <a:lnTo>
                    <a:pt x="71227" y="102893"/>
                  </a:lnTo>
                  <a:lnTo>
                    <a:pt x="74019" y="101569"/>
                  </a:lnTo>
                  <a:lnTo>
                    <a:pt x="76754" y="100026"/>
                  </a:lnTo>
                  <a:lnTo>
                    <a:pt x="79413" y="98293"/>
                  </a:lnTo>
                  <a:lnTo>
                    <a:pt x="81957" y="96434"/>
                  </a:lnTo>
                  <a:lnTo>
                    <a:pt x="84424" y="94386"/>
                  </a:lnTo>
                  <a:lnTo>
                    <a:pt x="86758" y="92213"/>
                  </a:lnTo>
                  <a:lnTo>
                    <a:pt x="89014" y="90007"/>
                  </a:lnTo>
                  <a:lnTo>
                    <a:pt x="91157" y="87739"/>
                  </a:lnTo>
                  <a:lnTo>
                    <a:pt x="93165" y="85439"/>
                  </a:lnTo>
                  <a:lnTo>
                    <a:pt x="95039" y="83171"/>
                  </a:lnTo>
                  <a:lnTo>
                    <a:pt x="96837" y="80903"/>
                  </a:lnTo>
                  <a:lnTo>
                    <a:pt x="98616" y="78540"/>
                  </a:lnTo>
                  <a:lnTo>
                    <a:pt x="100280" y="76145"/>
                  </a:lnTo>
                  <a:lnTo>
                    <a:pt x="101848" y="73814"/>
                  </a:lnTo>
                  <a:lnTo>
                    <a:pt x="103340" y="71546"/>
                  </a:lnTo>
                  <a:lnTo>
                    <a:pt x="104717" y="69309"/>
                  </a:lnTo>
                  <a:lnTo>
                    <a:pt x="105999" y="67230"/>
                  </a:lnTo>
                  <a:lnTo>
                    <a:pt x="107166" y="65182"/>
                  </a:lnTo>
                  <a:lnTo>
                    <a:pt x="108179" y="63323"/>
                  </a:lnTo>
                  <a:lnTo>
                    <a:pt x="109116" y="61590"/>
                  </a:lnTo>
                  <a:lnTo>
                    <a:pt x="109920" y="60078"/>
                  </a:lnTo>
                  <a:lnTo>
                    <a:pt x="106764" y="54218"/>
                  </a:lnTo>
                  <a:lnTo>
                    <a:pt x="103589" y="48800"/>
                  </a:lnTo>
                  <a:lnTo>
                    <a:pt x="100395" y="43696"/>
                  </a:lnTo>
                  <a:lnTo>
                    <a:pt x="97201" y="39096"/>
                  </a:lnTo>
                  <a:lnTo>
                    <a:pt x="93949" y="34843"/>
                  </a:lnTo>
                  <a:lnTo>
                    <a:pt x="90717" y="31000"/>
                  </a:lnTo>
                  <a:lnTo>
                    <a:pt x="87446" y="27566"/>
                  </a:lnTo>
                  <a:lnTo>
                    <a:pt x="84175" y="24510"/>
                  </a:lnTo>
                  <a:lnTo>
                    <a:pt x="80905" y="21895"/>
                  </a:lnTo>
                  <a:lnTo>
                    <a:pt x="77558" y="19658"/>
                  </a:lnTo>
                  <a:lnTo>
                    <a:pt x="74249" y="17799"/>
                  </a:lnTo>
                  <a:lnTo>
                    <a:pt x="70902" y="16350"/>
                  </a:lnTo>
                  <a:lnTo>
                    <a:pt x="67554" y="15342"/>
                  </a:lnTo>
                  <a:lnTo>
                    <a:pt x="64169" y="14744"/>
                  </a:lnTo>
                  <a:lnTo>
                    <a:pt x="60784" y="14555"/>
                  </a:lnTo>
                  <a:close/>
                  <a:moveTo>
                    <a:pt x="60822" y="0"/>
                  </a:moveTo>
                  <a:lnTo>
                    <a:pt x="64418" y="189"/>
                  </a:lnTo>
                  <a:lnTo>
                    <a:pt x="68014" y="787"/>
                  </a:lnTo>
                  <a:lnTo>
                    <a:pt x="71590" y="1732"/>
                  </a:lnTo>
                  <a:lnTo>
                    <a:pt x="75148" y="3055"/>
                  </a:lnTo>
                  <a:lnTo>
                    <a:pt x="78686" y="4788"/>
                  </a:lnTo>
                  <a:lnTo>
                    <a:pt x="82167" y="6962"/>
                  </a:lnTo>
                  <a:lnTo>
                    <a:pt x="85667" y="9419"/>
                  </a:lnTo>
                  <a:lnTo>
                    <a:pt x="89110" y="12286"/>
                  </a:lnTo>
                  <a:lnTo>
                    <a:pt x="92534" y="15594"/>
                  </a:lnTo>
                  <a:lnTo>
                    <a:pt x="95957" y="19249"/>
                  </a:lnTo>
                  <a:lnTo>
                    <a:pt x="99343" y="23250"/>
                  </a:lnTo>
                  <a:lnTo>
                    <a:pt x="102690" y="27629"/>
                  </a:lnTo>
                  <a:lnTo>
                    <a:pt x="106037" y="32449"/>
                  </a:lnTo>
                  <a:lnTo>
                    <a:pt x="109308" y="37584"/>
                  </a:lnTo>
                  <a:lnTo>
                    <a:pt x="112578" y="43160"/>
                  </a:lnTo>
                  <a:lnTo>
                    <a:pt x="115811" y="49115"/>
                  </a:lnTo>
                  <a:lnTo>
                    <a:pt x="119062" y="55416"/>
                  </a:lnTo>
                  <a:lnTo>
                    <a:pt x="119521" y="56550"/>
                  </a:lnTo>
                  <a:lnTo>
                    <a:pt x="119827" y="57810"/>
                  </a:lnTo>
                  <a:lnTo>
                    <a:pt x="120000" y="59133"/>
                  </a:lnTo>
                  <a:lnTo>
                    <a:pt x="120000" y="60456"/>
                  </a:lnTo>
                  <a:lnTo>
                    <a:pt x="119885" y="61811"/>
                  </a:lnTo>
                  <a:lnTo>
                    <a:pt x="119598" y="63071"/>
                  </a:lnTo>
                  <a:lnTo>
                    <a:pt x="119158" y="64268"/>
                  </a:lnTo>
                  <a:lnTo>
                    <a:pt x="119062" y="64520"/>
                  </a:lnTo>
                  <a:lnTo>
                    <a:pt x="118833" y="64993"/>
                  </a:lnTo>
                  <a:lnTo>
                    <a:pt x="118508" y="65718"/>
                  </a:lnTo>
                  <a:lnTo>
                    <a:pt x="118029" y="66694"/>
                  </a:lnTo>
                  <a:lnTo>
                    <a:pt x="117494" y="67828"/>
                  </a:lnTo>
                  <a:lnTo>
                    <a:pt x="116805" y="69152"/>
                  </a:lnTo>
                  <a:lnTo>
                    <a:pt x="116002" y="70695"/>
                  </a:lnTo>
                  <a:lnTo>
                    <a:pt x="115122" y="72365"/>
                  </a:lnTo>
                  <a:lnTo>
                    <a:pt x="114109" y="74161"/>
                  </a:lnTo>
                  <a:lnTo>
                    <a:pt x="113018" y="76145"/>
                  </a:lnTo>
                  <a:lnTo>
                    <a:pt x="111813" y="78193"/>
                  </a:lnTo>
                  <a:lnTo>
                    <a:pt x="110513" y="80367"/>
                  </a:lnTo>
                  <a:lnTo>
                    <a:pt x="109097" y="82572"/>
                  </a:lnTo>
                  <a:lnTo>
                    <a:pt x="107605" y="84904"/>
                  </a:lnTo>
                  <a:lnTo>
                    <a:pt x="105999" y="87235"/>
                  </a:lnTo>
                  <a:lnTo>
                    <a:pt x="104316" y="89661"/>
                  </a:lnTo>
                  <a:lnTo>
                    <a:pt x="102537" y="92055"/>
                  </a:lnTo>
                  <a:lnTo>
                    <a:pt x="99477" y="95899"/>
                  </a:lnTo>
                  <a:lnTo>
                    <a:pt x="96359" y="99490"/>
                  </a:lnTo>
                  <a:lnTo>
                    <a:pt x="93222" y="102830"/>
                  </a:lnTo>
                  <a:lnTo>
                    <a:pt x="90066" y="105886"/>
                  </a:lnTo>
                  <a:lnTo>
                    <a:pt x="86891" y="108658"/>
                  </a:lnTo>
                  <a:lnTo>
                    <a:pt x="83697" y="111115"/>
                  </a:lnTo>
                  <a:lnTo>
                    <a:pt x="80216" y="113447"/>
                  </a:lnTo>
                  <a:lnTo>
                    <a:pt x="76716" y="115431"/>
                  </a:lnTo>
                  <a:lnTo>
                    <a:pt x="73178" y="117038"/>
                  </a:lnTo>
                  <a:lnTo>
                    <a:pt x="69697" y="118298"/>
                  </a:lnTo>
                  <a:lnTo>
                    <a:pt x="66197" y="119212"/>
                  </a:lnTo>
                  <a:lnTo>
                    <a:pt x="62715" y="119810"/>
                  </a:lnTo>
                  <a:lnTo>
                    <a:pt x="59215" y="120000"/>
                  </a:lnTo>
                  <a:lnTo>
                    <a:pt x="55581" y="119747"/>
                  </a:lnTo>
                  <a:lnTo>
                    <a:pt x="51985" y="119212"/>
                  </a:lnTo>
                  <a:lnTo>
                    <a:pt x="48409" y="118267"/>
                  </a:lnTo>
                  <a:lnTo>
                    <a:pt x="44890" y="116881"/>
                  </a:lnTo>
                  <a:lnTo>
                    <a:pt x="41351" y="115148"/>
                  </a:lnTo>
                  <a:lnTo>
                    <a:pt x="37832" y="113037"/>
                  </a:lnTo>
                  <a:lnTo>
                    <a:pt x="34332" y="110517"/>
                  </a:lnTo>
                  <a:lnTo>
                    <a:pt x="30889" y="107650"/>
                  </a:lnTo>
                  <a:lnTo>
                    <a:pt x="27465" y="104405"/>
                  </a:lnTo>
                  <a:lnTo>
                    <a:pt x="24042" y="100750"/>
                  </a:lnTo>
                  <a:lnTo>
                    <a:pt x="20656" y="96718"/>
                  </a:lnTo>
                  <a:lnTo>
                    <a:pt x="17309" y="92276"/>
                  </a:lnTo>
                  <a:lnTo>
                    <a:pt x="14000" y="87487"/>
                  </a:lnTo>
                  <a:lnTo>
                    <a:pt x="10691" y="82320"/>
                  </a:lnTo>
                  <a:lnTo>
                    <a:pt x="7421" y="76807"/>
                  </a:lnTo>
                  <a:lnTo>
                    <a:pt x="4188" y="70884"/>
                  </a:lnTo>
                  <a:lnTo>
                    <a:pt x="975" y="64583"/>
                  </a:lnTo>
                  <a:lnTo>
                    <a:pt x="516" y="63386"/>
                  </a:lnTo>
                  <a:lnTo>
                    <a:pt x="191" y="62126"/>
                  </a:lnTo>
                  <a:lnTo>
                    <a:pt x="38" y="60803"/>
                  </a:lnTo>
                  <a:lnTo>
                    <a:pt x="0" y="59480"/>
                  </a:lnTo>
                  <a:lnTo>
                    <a:pt x="153" y="58156"/>
                  </a:lnTo>
                  <a:lnTo>
                    <a:pt x="439" y="56833"/>
                  </a:lnTo>
                  <a:lnTo>
                    <a:pt x="841" y="55636"/>
                  </a:lnTo>
                  <a:lnTo>
                    <a:pt x="937" y="55479"/>
                  </a:lnTo>
                  <a:lnTo>
                    <a:pt x="1166" y="54912"/>
                  </a:lnTo>
                  <a:lnTo>
                    <a:pt x="1530" y="54218"/>
                  </a:lnTo>
                  <a:lnTo>
                    <a:pt x="1970" y="53305"/>
                  </a:lnTo>
                  <a:lnTo>
                    <a:pt x="2543" y="52108"/>
                  </a:lnTo>
                  <a:lnTo>
                    <a:pt x="3194" y="50784"/>
                  </a:lnTo>
                  <a:lnTo>
                    <a:pt x="3997" y="49304"/>
                  </a:lnTo>
                  <a:lnTo>
                    <a:pt x="4915" y="47603"/>
                  </a:lnTo>
                  <a:lnTo>
                    <a:pt x="5890" y="45744"/>
                  </a:lnTo>
                  <a:lnTo>
                    <a:pt x="7019" y="43822"/>
                  </a:lnTo>
                  <a:lnTo>
                    <a:pt x="8224" y="41743"/>
                  </a:lnTo>
                  <a:lnTo>
                    <a:pt x="9525" y="39569"/>
                  </a:lnTo>
                  <a:lnTo>
                    <a:pt x="10921" y="37364"/>
                  </a:lnTo>
                  <a:lnTo>
                    <a:pt x="12432" y="35064"/>
                  </a:lnTo>
                  <a:lnTo>
                    <a:pt x="14000" y="32669"/>
                  </a:lnTo>
                  <a:lnTo>
                    <a:pt x="15722" y="30338"/>
                  </a:lnTo>
                  <a:lnTo>
                    <a:pt x="17500" y="27944"/>
                  </a:lnTo>
                  <a:lnTo>
                    <a:pt x="20561" y="24037"/>
                  </a:lnTo>
                  <a:lnTo>
                    <a:pt x="23640" y="20446"/>
                  </a:lnTo>
                  <a:lnTo>
                    <a:pt x="26815" y="17075"/>
                  </a:lnTo>
                  <a:lnTo>
                    <a:pt x="29933" y="14019"/>
                  </a:lnTo>
                  <a:lnTo>
                    <a:pt x="33146" y="11278"/>
                  </a:lnTo>
                  <a:lnTo>
                    <a:pt x="36340" y="8821"/>
                  </a:lnTo>
                  <a:lnTo>
                    <a:pt x="39821" y="6458"/>
                  </a:lnTo>
                  <a:lnTo>
                    <a:pt x="43321" y="4505"/>
                  </a:lnTo>
                  <a:lnTo>
                    <a:pt x="46821" y="2866"/>
                  </a:lnTo>
                  <a:lnTo>
                    <a:pt x="50302" y="1606"/>
                  </a:lnTo>
                  <a:lnTo>
                    <a:pt x="53841" y="724"/>
                  </a:lnTo>
                  <a:lnTo>
                    <a:pt x="57322" y="189"/>
                  </a:lnTo>
                  <a:lnTo>
                    <a:pt x="608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5265738" y="3917951"/>
              <a:ext cx="1716000" cy="171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44" y="0"/>
                  </a:moveTo>
                  <a:lnTo>
                    <a:pt x="62497" y="332"/>
                  </a:lnTo>
                  <a:lnTo>
                    <a:pt x="64884" y="1053"/>
                  </a:lnTo>
                  <a:lnTo>
                    <a:pt x="67104" y="2218"/>
                  </a:lnTo>
                  <a:lnTo>
                    <a:pt x="69047" y="3826"/>
                  </a:lnTo>
                  <a:lnTo>
                    <a:pt x="70601" y="5711"/>
                  </a:lnTo>
                  <a:lnTo>
                    <a:pt x="71766" y="7818"/>
                  </a:lnTo>
                  <a:lnTo>
                    <a:pt x="72488" y="10258"/>
                  </a:lnTo>
                  <a:lnTo>
                    <a:pt x="72710" y="12754"/>
                  </a:lnTo>
                  <a:lnTo>
                    <a:pt x="72488" y="15415"/>
                  </a:lnTo>
                  <a:lnTo>
                    <a:pt x="71766" y="17744"/>
                  </a:lnTo>
                  <a:lnTo>
                    <a:pt x="70601" y="19963"/>
                  </a:lnTo>
                  <a:lnTo>
                    <a:pt x="69047" y="21848"/>
                  </a:lnTo>
                  <a:lnTo>
                    <a:pt x="67104" y="23456"/>
                  </a:lnTo>
                  <a:lnTo>
                    <a:pt x="64884" y="24621"/>
                  </a:lnTo>
                  <a:lnTo>
                    <a:pt x="62497" y="25341"/>
                  </a:lnTo>
                  <a:lnTo>
                    <a:pt x="59944" y="25674"/>
                  </a:lnTo>
                  <a:lnTo>
                    <a:pt x="55282" y="25841"/>
                  </a:lnTo>
                  <a:lnTo>
                    <a:pt x="50897" y="26839"/>
                  </a:lnTo>
                  <a:lnTo>
                    <a:pt x="46567" y="28280"/>
                  </a:lnTo>
                  <a:lnTo>
                    <a:pt x="42627" y="30277"/>
                  </a:lnTo>
                  <a:lnTo>
                    <a:pt x="38963" y="32717"/>
                  </a:lnTo>
                  <a:lnTo>
                    <a:pt x="35689" y="35711"/>
                  </a:lnTo>
                  <a:lnTo>
                    <a:pt x="32691" y="38983"/>
                  </a:lnTo>
                  <a:lnTo>
                    <a:pt x="30305" y="42643"/>
                  </a:lnTo>
                  <a:lnTo>
                    <a:pt x="28307" y="46635"/>
                  </a:lnTo>
                  <a:lnTo>
                    <a:pt x="26808" y="50905"/>
                  </a:lnTo>
                  <a:lnTo>
                    <a:pt x="25864" y="55341"/>
                  </a:lnTo>
                  <a:lnTo>
                    <a:pt x="25531" y="59944"/>
                  </a:lnTo>
                  <a:lnTo>
                    <a:pt x="25864" y="64713"/>
                  </a:lnTo>
                  <a:lnTo>
                    <a:pt x="26808" y="69149"/>
                  </a:lnTo>
                  <a:lnTo>
                    <a:pt x="28307" y="73364"/>
                  </a:lnTo>
                  <a:lnTo>
                    <a:pt x="30305" y="77356"/>
                  </a:lnTo>
                  <a:lnTo>
                    <a:pt x="32691" y="81072"/>
                  </a:lnTo>
                  <a:lnTo>
                    <a:pt x="35689" y="84343"/>
                  </a:lnTo>
                  <a:lnTo>
                    <a:pt x="38963" y="87171"/>
                  </a:lnTo>
                  <a:lnTo>
                    <a:pt x="42627" y="89722"/>
                  </a:lnTo>
                  <a:lnTo>
                    <a:pt x="46567" y="91719"/>
                  </a:lnTo>
                  <a:lnTo>
                    <a:pt x="50897" y="93216"/>
                  </a:lnTo>
                  <a:lnTo>
                    <a:pt x="55282" y="94048"/>
                  </a:lnTo>
                  <a:lnTo>
                    <a:pt x="59944" y="94380"/>
                  </a:lnTo>
                  <a:lnTo>
                    <a:pt x="64606" y="94048"/>
                  </a:lnTo>
                  <a:lnTo>
                    <a:pt x="69158" y="93216"/>
                  </a:lnTo>
                  <a:lnTo>
                    <a:pt x="73376" y="91719"/>
                  </a:lnTo>
                  <a:lnTo>
                    <a:pt x="77372" y="89722"/>
                  </a:lnTo>
                  <a:lnTo>
                    <a:pt x="80980" y="87171"/>
                  </a:lnTo>
                  <a:lnTo>
                    <a:pt x="84310" y="84343"/>
                  </a:lnTo>
                  <a:lnTo>
                    <a:pt x="87197" y="81072"/>
                  </a:lnTo>
                  <a:lnTo>
                    <a:pt x="89694" y="77356"/>
                  </a:lnTo>
                  <a:lnTo>
                    <a:pt x="91637" y="73364"/>
                  </a:lnTo>
                  <a:lnTo>
                    <a:pt x="93080" y="69149"/>
                  </a:lnTo>
                  <a:lnTo>
                    <a:pt x="94024" y="64713"/>
                  </a:lnTo>
                  <a:lnTo>
                    <a:pt x="94357" y="59944"/>
                  </a:lnTo>
                  <a:lnTo>
                    <a:pt x="94690" y="57449"/>
                  </a:lnTo>
                  <a:lnTo>
                    <a:pt x="95411" y="55009"/>
                  </a:lnTo>
                  <a:lnTo>
                    <a:pt x="96577" y="52902"/>
                  </a:lnTo>
                  <a:lnTo>
                    <a:pt x="98186" y="51016"/>
                  </a:lnTo>
                  <a:lnTo>
                    <a:pt x="100074" y="49408"/>
                  </a:lnTo>
                  <a:lnTo>
                    <a:pt x="102183" y="48243"/>
                  </a:lnTo>
                  <a:lnTo>
                    <a:pt x="104625" y="47523"/>
                  </a:lnTo>
                  <a:lnTo>
                    <a:pt x="107123" y="47190"/>
                  </a:lnTo>
                  <a:lnTo>
                    <a:pt x="109787" y="47523"/>
                  </a:lnTo>
                  <a:lnTo>
                    <a:pt x="112118" y="48243"/>
                  </a:lnTo>
                  <a:lnTo>
                    <a:pt x="114338" y="49408"/>
                  </a:lnTo>
                  <a:lnTo>
                    <a:pt x="116225" y="51016"/>
                  </a:lnTo>
                  <a:lnTo>
                    <a:pt x="117779" y="52902"/>
                  </a:lnTo>
                  <a:lnTo>
                    <a:pt x="118945" y="55009"/>
                  </a:lnTo>
                  <a:lnTo>
                    <a:pt x="119722" y="57449"/>
                  </a:lnTo>
                  <a:lnTo>
                    <a:pt x="120000" y="59944"/>
                  </a:lnTo>
                  <a:lnTo>
                    <a:pt x="119722" y="66099"/>
                  </a:lnTo>
                  <a:lnTo>
                    <a:pt x="118723" y="72088"/>
                  </a:lnTo>
                  <a:lnTo>
                    <a:pt x="117280" y="77800"/>
                  </a:lnTo>
                  <a:lnTo>
                    <a:pt x="115282" y="83290"/>
                  </a:lnTo>
                  <a:lnTo>
                    <a:pt x="112728" y="88558"/>
                  </a:lnTo>
                  <a:lnTo>
                    <a:pt x="109676" y="93548"/>
                  </a:lnTo>
                  <a:lnTo>
                    <a:pt x="106290" y="98151"/>
                  </a:lnTo>
                  <a:lnTo>
                    <a:pt x="102405" y="102421"/>
                  </a:lnTo>
                  <a:lnTo>
                    <a:pt x="98186" y="106303"/>
                  </a:lnTo>
                  <a:lnTo>
                    <a:pt x="93524" y="109796"/>
                  </a:lnTo>
                  <a:lnTo>
                    <a:pt x="88529" y="112735"/>
                  </a:lnTo>
                  <a:lnTo>
                    <a:pt x="83256" y="115286"/>
                  </a:lnTo>
                  <a:lnTo>
                    <a:pt x="77816" y="117282"/>
                  </a:lnTo>
                  <a:lnTo>
                    <a:pt x="72099" y="118780"/>
                  </a:lnTo>
                  <a:lnTo>
                    <a:pt x="66049" y="119722"/>
                  </a:lnTo>
                  <a:lnTo>
                    <a:pt x="59944" y="120000"/>
                  </a:lnTo>
                  <a:lnTo>
                    <a:pt x="53839" y="119722"/>
                  </a:lnTo>
                  <a:lnTo>
                    <a:pt x="47900" y="118780"/>
                  </a:lnTo>
                  <a:lnTo>
                    <a:pt x="42127" y="117282"/>
                  </a:lnTo>
                  <a:lnTo>
                    <a:pt x="36632" y="115286"/>
                  </a:lnTo>
                  <a:lnTo>
                    <a:pt x="31359" y="112735"/>
                  </a:lnTo>
                  <a:lnTo>
                    <a:pt x="26364" y="109796"/>
                  </a:lnTo>
                  <a:lnTo>
                    <a:pt x="21868" y="106303"/>
                  </a:lnTo>
                  <a:lnTo>
                    <a:pt x="17539" y="102421"/>
                  </a:lnTo>
                  <a:lnTo>
                    <a:pt x="13709" y="98151"/>
                  </a:lnTo>
                  <a:lnTo>
                    <a:pt x="10212" y="93548"/>
                  </a:lnTo>
                  <a:lnTo>
                    <a:pt x="7160" y="88558"/>
                  </a:lnTo>
                  <a:lnTo>
                    <a:pt x="4662" y="83290"/>
                  </a:lnTo>
                  <a:lnTo>
                    <a:pt x="2608" y="77800"/>
                  </a:lnTo>
                  <a:lnTo>
                    <a:pt x="1165" y="72088"/>
                  </a:lnTo>
                  <a:lnTo>
                    <a:pt x="333" y="66099"/>
                  </a:lnTo>
                  <a:lnTo>
                    <a:pt x="0" y="59944"/>
                  </a:lnTo>
                  <a:lnTo>
                    <a:pt x="333" y="53844"/>
                  </a:lnTo>
                  <a:lnTo>
                    <a:pt x="1165" y="47911"/>
                  </a:lnTo>
                  <a:lnTo>
                    <a:pt x="2608" y="42255"/>
                  </a:lnTo>
                  <a:lnTo>
                    <a:pt x="4662" y="36765"/>
                  </a:lnTo>
                  <a:lnTo>
                    <a:pt x="7160" y="31441"/>
                  </a:lnTo>
                  <a:lnTo>
                    <a:pt x="10212" y="26506"/>
                  </a:lnTo>
                  <a:lnTo>
                    <a:pt x="13709" y="21848"/>
                  </a:lnTo>
                  <a:lnTo>
                    <a:pt x="17539" y="17634"/>
                  </a:lnTo>
                  <a:lnTo>
                    <a:pt x="21868" y="13752"/>
                  </a:lnTo>
                  <a:lnTo>
                    <a:pt x="26364" y="10258"/>
                  </a:lnTo>
                  <a:lnTo>
                    <a:pt x="31359" y="7264"/>
                  </a:lnTo>
                  <a:lnTo>
                    <a:pt x="36632" y="4768"/>
                  </a:lnTo>
                  <a:lnTo>
                    <a:pt x="42127" y="2772"/>
                  </a:lnTo>
                  <a:lnTo>
                    <a:pt x="47900" y="1275"/>
                  </a:lnTo>
                  <a:lnTo>
                    <a:pt x="53839" y="332"/>
                  </a:lnTo>
                  <a:lnTo>
                    <a:pt x="59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p44"/>
          <p:cNvSpPr/>
          <p:nvPr/>
        </p:nvSpPr>
        <p:spPr>
          <a:xfrm>
            <a:off x="5926814" y="3009649"/>
            <a:ext cx="237600" cy="20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305" y="11734"/>
                </a:moveTo>
                <a:lnTo>
                  <a:pt x="31275" y="11875"/>
                </a:lnTo>
                <a:lnTo>
                  <a:pt x="29269" y="12158"/>
                </a:lnTo>
                <a:lnTo>
                  <a:pt x="27338" y="12667"/>
                </a:lnTo>
                <a:lnTo>
                  <a:pt x="25406" y="13345"/>
                </a:lnTo>
                <a:lnTo>
                  <a:pt x="23574" y="14194"/>
                </a:lnTo>
                <a:lnTo>
                  <a:pt x="21791" y="15240"/>
                </a:lnTo>
                <a:lnTo>
                  <a:pt x="20107" y="16512"/>
                </a:lnTo>
                <a:lnTo>
                  <a:pt x="18497" y="17926"/>
                </a:lnTo>
                <a:lnTo>
                  <a:pt x="17011" y="19453"/>
                </a:lnTo>
                <a:lnTo>
                  <a:pt x="15600" y="21262"/>
                </a:lnTo>
                <a:lnTo>
                  <a:pt x="14337" y="23129"/>
                </a:lnTo>
                <a:lnTo>
                  <a:pt x="13248" y="25080"/>
                </a:lnTo>
                <a:lnTo>
                  <a:pt x="12331" y="27115"/>
                </a:lnTo>
                <a:lnTo>
                  <a:pt x="11613" y="29264"/>
                </a:lnTo>
                <a:lnTo>
                  <a:pt x="11019" y="31413"/>
                </a:lnTo>
                <a:lnTo>
                  <a:pt x="10598" y="33619"/>
                </a:lnTo>
                <a:lnTo>
                  <a:pt x="10375" y="35852"/>
                </a:lnTo>
                <a:lnTo>
                  <a:pt x="10251" y="38086"/>
                </a:lnTo>
                <a:lnTo>
                  <a:pt x="10375" y="40348"/>
                </a:lnTo>
                <a:lnTo>
                  <a:pt x="10598" y="42582"/>
                </a:lnTo>
                <a:lnTo>
                  <a:pt x="11019" y="44787"/>
                </a:lnTo>
                <a:lnTo>
                  <a:pt x="11613" y="46936"/>
                </a:lnTo>
                <a:lnTo>
                  <a:pt x="12331" y="49057"/>
                </a:lnTo>
                <a:lnTo>
                  <a:pt x="13248" y="51093"/>
                </a:lnTo>
                <a:lnTo>
                  <a:pt x="14337" y="53044"/>
                </a:lnTo>
                <a:lnTo>
                  <a:pt x="15600" y="54938"/>
                </a:lnTo>
                <a:lnTo>
                  <a:pt x="17011" y="56720"/>
                </a:lnTo>
                <a:lnTo>
                  <a:pt x="59975" y="105834"/>
                </a:lnTo>
                <a:lnTo>
                  <a:pt x="102988" y="56720"/>
                </a:lnTo>
                <a:lnTo>
                  <a:pt x="104424" y="54938"/>
                </a:lnTo>
                <a:lnTo>
                  <a:pt x="105662" y="53044"/>
                </a:lnTo>
                <a:lnTo>
                  <a:pt x="106727" y="51093"/>
                </a:lnTo>
                <a:lnTo>
                  <a:pt x="107618" y="49057"/>
                </a:lnTo>
                <a:lnTo>
                  <a:pt x="108386" y="46936"/>
                </a:lnTo>
                <a:lnTo>
                  <a:pt x="108980" y="44787"/>
                </a:lnTo>
                <a:lnTo>
                  <a:pt x="109376" y="42582"/>
                </a:lnTo>
                <a:lnTo>
                  <a:pt x="109624" y="40348"/>
                </a:lnTo>
                <a:lnTo>
                  <a:pt x="109698" y="38086"/>
                </a:lnTo>
                <a:lnTo>
                  <a:pt x="109624" y="35852"/>
                </a:lnTo>
                <a:lnTo>
                  <a:pt x="109376" y="33619"/>
                </a:lnTo>
                <a:lnTo>
                  <a:pt x="108980" y="31413"/>
                </a:lnTo>
                <a:lnTo>
                  <a:pt x="108386" y="29264"/>
                </a:lnTo>
                <a:lnTo>
                  <a:pt x="107618" y="27115"/>
                </a:lnTo>
                <a:lnTo>
                  <a:pt x="106727" y="25080"/>
                </a:lnTo>
                <a:lnTo>
                  <a:pt x="105662" y="23129"/>
                </a:lnTo>
                <a:lnTo>
                  <a:pt x="104424" y="21262"/>
                </a:lnTo>
                <a:lnTo>
                  <a:pt x="102988" y="19453"/>
                </a:lnTo>
                <a:lnTo>
                  <a:pt x="101502" y="17926"/>
                </a:lnTo>
                <a:lnTo>
                  <a:pt x="99892" y="16512"/>
                </a:lnTo>
                <a:lnTo>
                  <a:pt x="98184" y="15240"/>
                </a:lnTo>
                <a:lnTo>
                  <a:pt x="96425" y="14194"/>
                </a:lnTo>
                <a:lnTo>
                  <a:pt x="94568" y="13345"/>
                </a:lnTo>
                <a:lnTo>
                  <a:pt x="92661" y="12667"/>
                </a:lnTo>
                <a:lnTo>
                  <a:pt x="90730" y="12158"/>
                </a:lnTo>
                <a:lnTo>
                  <a:pt x="88724" y="11875"/>
                </a:lnTo>
                <a:lnTo>
                  <a:pt x="86694" y="11734"/>
                </a:lnTo>
                <a:lnTo>
                  <a:pt x="84638" y="11875"/>
                </a:lnTo>
                <a:lnTo>
                  <a:pt x="82633" y="12158"/>
                </a:lnTo>
                <a:lnTo>
                  <a:pt x="80701" y="12667"/>
                </a:lnTo>
                <a:lnTo>
                  <a:pt x="78819" y="13345"/>
                </a:lnTo>
                <a:lnTo>
                  <a:pt x="76937" y="14194"/>
                </a:lnTo>
                <a:lnTo>
                  <a:pt x="75204" y="15240"/>
                </a:lnTo>
                <a:lnTo>
                  <a:pt x="73470" y="16512"/>
                </a:lnTo>
                <a:lnTo>
                  <a:pt x="71886" y="17926"/>
                </a:lnTo>
                <a:lnTo>
                  <a:pt x="70375" y="19453"/>
                </a:lnTo>
                <a:lnTo>
                  <a:pt x="63640" y="27172"/>
                </a:lnTo>
                <a:lnTo>
                  <a:pt x="62946" y="27851"/>
                </a:lnTo>
                <a:lnTo>
                  <a:pt x="62179" y="28331"/>
                </a:lnTo>
                <a:lnTo>
                  <a:pt x="61337" y="28671"/>
                </a:lnTo>
                <a:lnTo>
                  <a:pt x="60470" y="28840"/>
                </a:lnTo>
                <a:lnTo>
                  <a:pt x="59554" y="28840"/>
                </a:lnTo>
                <a:lnTo>
                  <a:pt x="58662" y="28671"/>
                </a:lnTo>
                <a:lnTo>
                  <a:pt x="57820" y="28331"/>
                </a:lnTo>
                <a:lnTo>
                  <a:pt x="57078" y="27851"/>
                </a:lnTo>
                <a:lnTo>
                  <a:pt x="56384" y="27172"/>
                </a:lnTo>
                <a:lnTo>
                  <a:pt x="49624" y="19453"/>
                </a:lnTo>
                <a:lnTo>
                  <a:pt x="48089" y="17926"/>
                </a:lnTo>
                <a:lnTo>
                  <a:pt x="46479" y="16512"/>
                </a:lnTo>
                <a:lnTo>
                  <a:pt x="44820" y="15240"/>
                </a:lnTo>
                <a:lnTo>
                  <a:pt x="43062" y="14194"/>
                </a:lnTo>
                <a:lnTo>
                  <a:pt x="41205" y="13345"/>
                </a:lnTo>
                <a:lnTo>
                  <a:pt x="39298" y="12667"/>
                </a:lnTo>
                <a:lnTo>
                  <a:pt x="37366" y="12158"/>
                </a:lnTo>
                <a:lnTo>
                  <a:pt x="35361" y="11875"/>
                </a:lnTo>
                <a:lnTo>
                  <a:pt x="33305" y="11734"/>
                </a:lnTo>
                <a:close/>
                <a:moveTo>
                  <a:pt x="33305" y="0"/>
                </a:moveTo>
                <a:lnTo>
                  <a:pt x="35732" y="84"/>
                </a:lnTo>
                <a:lnTo>
                  <a:pt x="38085" y="367"/>
                </a:lnTo>
                <a:lnTo>
                  <a:pt x="40462" y="876"/>
                </a:lnTo>
                <a:lnTo>
                  <a:pt x="42740" y="1526"/>
                </a:lnTo>
                <a:lnTo>
                  <a:pt x="44993" y="2375"/>
                </a:lnTo>
                <a:lnTo>
                  <a:pt x="47172" y="3421"/>
                </a:lnTo>
                <a:lnTo>
                  <a:pt x="49252" y="4608"/>
                </a:lnTo>
                <a:lnTo>
                  <a:pt x="51308" y="5994"/>
                </a:lnTo>
                <a:lnTo>
                  <a:pt x="53264" y="7549"/>
                </a:lnTo>
                <a:lnTo>
                  <a:pt x="55121" y="9245"/>
                </a:lnTo>
                <a:lnTo>
                  <a:pt x="56879" y="11168"/>
                </a:lnTo>
                <a:lnTo>
                  <a:pt x="59975" y="14703"/>
                </a:lnTo>
                <a:lnTo>
                  <a:pt x="63095" y="11168"/>
                </a:lnTo>
                <a:lnTo>
                  <a:pt x="64878" y="9245"/>
                </a:lnTo>
                <a:lnTo>
                  <a:pt x="66735" y="7549"/>
                </a:lnTo>
                <a:lnTo>
                  <a:pt x="68691" y="5994"/>
                </a:lnTo>
                <a:lnTo>
                  <a:pt x="70697" y="4608"/>
                </a:lnTo>
                <a:lnTo>
                  <a:pt x="72827" y="3421"/>
                </a:lnTo>
                <a:lnTo>
                  <a:pt x="75006" y="2375"/>
                </a:lnTo>
                <a:lnTo>
                  <a:pt x="77234" y="1526"/>
                </a:lnTo>
                <a:lnTo>
                  <a:pt x="79537" y="876"/>
                </a:lnTo>
                <a:lnTo>
                  <a:pt x="81865" y="367"/>
                </a:lnTo>
                <a:lnTo>
                  <a:pt x="84292" y="84"/>
                </a:lnTo>
                <a:lnTo>
                  <a:pt x="86694" y="0"/>
                </a:lnTo>
                <a:lnTo>
                  <a:pt x="89096" y="84"/>
                </a:lnTo>
                <a:lnTo>
                  <a:pt x="91498" y="367"/>
                </a:lnTo>
                <a:lnTo>
                  <a:pt x="93825" y="876"/>
                </a:lnTo>
                <a:lnTo>
                  <a:pt x="96128" y="1526"/>
                </a:lnTo>
                <a:lnTo>
                  <a:pt x="98357" y="2375"/>
                </a:lnTo>
                <a:lnTo>
                  <a:pt x="100561" y="3421"/>
                </a:lnTo>
                <a:lnTo>
                  <a:pt x="102666" y="4608"/>
                </a:lnTo>
                <a:lnTo>
                  <a:pt x="104671" y="5994"/>
                </a:lnTo>
                <a:lnTo>
                  <a:pt x="106652" y="7549"/>
                </a:lnTo>
                <a:lnTo>
                  <a:pt x="108510" y="9245"/>
                </a:lnTo>
                <a:lnTo>
                  <a:pt x="110243" y="11168"/>
                </a:lnTo>
                <a:lnTo>
                  <a:pt x="112051" y="13345"/>
                </a:lnTo>
                <a:lnTo>
                  <a:pt x="113635" y="15636"/>
                </a:lnTo>
                <a:lnTo>
                  <a:pt x="115022" y="18039"/>
                </a:lnTo>
                <a:lnTo>
                  <a:pt x="116260" y="20556"/>
                </a:lnTo>
                <a:lnTo>
                  <a:pt x="117325" y="23072"/>
                </a:lnTo>
                <a:lnTo>
                  <a:pt x="118241" y="25758"/>
                </a:lnTo>
                <a:lnTo>
                  <a:pt x="118935" y="28416"/>
                </a:lnTo>
                <a:lnTo>
                  <a:pt x="119479" y="31159"/>
                </a:lnTo>
                <a:lnTo>
                  <a:pt x="119801" y="33930"/>
                </a:lnTo>
                <a:lnTo>
                  <a:pt x="119999" y="36701"/>
                </a:lnTo>
                <a:lnTo>
                  <a:pt x="119999" y="39500"/>
                </a:lnTo>
                <a:lnTo>
                  <a:pt x="119801" y="42271"/>
                </a:lnTo>
                <a:lnTo>
                  <a:pt x="119479" y="45042"/>
                </a:lnTo>
                <a:lnTo>
                  <a:pt x="118935" y="47756"/>
                </a:lnTo>
                <a:lnTo>
                  <a:pt x="118241" y="50471"/>
                </a:lnTo>
                <a:lnTo>
                  <a:pt x="117325" y="53100"/>
                </a:lnTo>
                <a:lnTo>
                  <a:pt x="116260" y="55673"/>
                </a:lnTo>
                <a:lnTo>
                  <a:pt x="115022" y="58133"/>
                </a:lnTo>
                <a:lnTo>
                  <a:pt x="113635" y="60565"/>
                </a:lnTo>
                <a:lnTo>
                  <a:pt x="112051" y="62855"/>
                </a:lnTo>
                <a:lnTo>
                  <a:pt x="110243" y="65061"/>
                </a:lnTo>
                <a:lnTo>
                  <a:pt x="63664" y="118275"/>
                </a:lnTo>
                <a:lnTo>
                  <a:pt x="63045" y="118897"/>
                </a:lnTo>
                <a:lnTo>
                  <a:pt x="62327" y="119377"/>
                </a:lnTo>
                <a:lnTo>
                  <a:pt x="61584" y="119745"/>
                </a:lnTo>
                <a:lnTo>
                  <a:pt x="60817" y="119943"/>
                </a:lnTo>
                <a:lnTo>
                  <a:pt x="60024" y="120000"/>
                </a:lnTo>
                <a:lnTo>
                  <a:pt x="59034" y="119915"/>
                </a:lnTo>
                <a:lnTo>
                  <a:pt x="58316" y="119660"/>
                </a:lnTo>
                <a:lnTo>
                  <a:pt x="57573" y="119321"/>
                </a:lnTo>
                <a:lnTo>
                  <a:pt x="56929" y="118868"/>
                </a:lnTo>
                <a:lnTo>
                  <a:pt x="56335" y="118275"/>
                </a:lnTo>
                <a:lnTo>
                  <a:pt x="9706" y="65061"/>
                </a:lnTo>
                <a:lnTo>
                  <a:pt x="7973" y="62855"/>
                </a:lnTo>
                <a:lnTo>
                  <a:pt x="6364" y="60565"/>
                </a:lnTo>
                <a:lnTo>
                  <a:pt x="4927" y="58133"/>
                </a:lnTo>
                <a:lnTo>
                  <a:pt x="3689" y="55673"/>
                </a:lnTo>
                <a:lnTo>
                  <a:pt x="2649" y="53100"/>
                </a:lnTo>
                <a:lnTo>
                  <a:pt x="1758" y="50471"/>
                </a:lnTo>
                <a:lnTo>
                  <a:pt x="1064" y="47756"/>
                </a:lnTo>
                <a:lnTo>
                  <a:pt x="520" y="45042"/>
                </a:lnTo>
                <a:lnTo>
                  <a:pt x="148" y="42271"/>
                </a:lnTo>
                <a:lnTo>
                  <a:pt x="0" y="39500"/>
                </a:lnTo>
                <a:lnTo>
                  <a:pt x="0" y="36701"/>
                </a:lnTo>
                <a:lnTo>
                  <a:pt x="148" y="33930"/>
                </a:lnTo>
                <a:lnTo>
                  <a:pt x="520" y="31159"/>
                </a:lnTo>
                <a:lnTo>
                  <a:pt x="1064" y="28416"/>
                </a:lnTo>
                <a:lnTo>
                  <a:pt x="1758" y="25758"/>
                </a:lnTo>
                <a:lnTo>
                  <a:pt x="2649" y="23072"/>
                </a:lnTo>
                <a:lnTo>
                  <a:pt x="3689" y="20556"/>
                </a:lnTo>
                <a:lnTo>
                  <a:pt x="4927" y="18039"/>
                </a:lnTo>
                <a:lnTo>
                  <a:pt x="6364" y="15636"/>
                </a:lnTo>
                <a:lnTo>
                  <a:pt x="7973" y="13345"/>
                </a:lnTo>
                <a:lnTo>
                  <a:pt x="9706" y="11168"/>
                </a:lnTo>
                <a:lnTo>
                  <a:pt x="11514" y="9245"/>
                </a:lnTo>
                <a:lnTo>
                  <a:pt x="13371" y="7549"/>
                </a:lnTo>
                <a:lnTo>
                  <a:pt x="15303" y="5994"/>
                </a:lnTo>
                <a:lnTo>
                  <a:pt x="17333" y="4608"/>
                </a:lnTo>
                <a:lnTo>
                  <a:pt x="19463" y="3421"/>
                </a:lnTo>
                <a:lnTo>
                  <a:pt x="21642" y="2375"/>
                </a:lnTo>
                <a:lnTo>
                  <a:pt x="23871" y="1526"/>
                </a:lnTo>
                <a:lnTo>
                  <a:pt x="26174" y="876"/>
                </a:lnTo>
                <a:lnTo>
                  <a:pt x="28501" y="367"/>
                </a:lnTo>
                <a:lnTo>
                  <a:pt x="30903" y="84"/>
                </a:lnTo>
                <a:lnTo>
                  <a:pt x="33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4"/>
          <p:cNvSpPr/>
          <p:nvPr/>
        </p:nvSpPr>
        <p:spPr>
          <a:xfrm>
            <a:off x="5901328" y="2398067"/>
            <a:ext cx="288600" cy="1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4981" y="11994"/>
                </a:moveTo>
                <a:lnTo>
                  <a:pt x="73006" y="12111"/>
                </a:lnTo>
                <a:lnTo>
                  <a:pt x="71048" y="12580"/>
                </a:lnTo>
                <a:lnTo>
                  <a:pt x="69109" y="13284"/>
                </a:lnTo>
                <a:lnTo>
                  <a:pt x="67262" y="14281"/>
                </a:lnTo>
                <a:lnTo>
                  <a:pt x="65469" y="15483"/>
                </a:lnTo>
                <a:lnTo>
                  <a:pt x="63731" y="16950"/>
                </a:lnTo>
                <a:lnTo>
                  <a:pt x="62085" y="18709"/>
                </a:lnTo>
                <a:lnTo>
                  <a:pt x="60530" y="20615"/>
                </a:lnTo>
                <a:lnTo>
                  <a:pt x="59103" y="22785"/>
                </a:lnTo>
                <a:lnTo>
                  <a:pt x="57768" y="25161"/>
                </a:lnTo>
                <a:lnTo>
                  <a:pt x="56560" y="27741"/>
                </a:lnTo>
                <a:lnTo>
                  <a:pt x="55463" y="30527"/>
                </a:lnTo>
                <a:lnTo>
                  <a:pt x="52884" y="37976"/>
                </a:lnTo>
                <a:lnTo>
                  <a:pt x="47615" y="36451"/>
                </a:lnTo>
                <a:lnTo>
                  <a:pt x="46628" y="36187"/>
                </a:lnTo>
                <a:lnTo>
                  <a:pt x="45750" y="36070"/>
                </a:lnTo>
                <a:lnTo>
                  <a:pt x="44981" y="36011"/>
                </a:lnTo>
                <a:lnTo>
                  <a:pt x="43317" y="36187"/>
                </a:lnTo>
                <a:lnTo>
                  <a:pt x="41634" y="36627"/>
                </a:lnTo>
                <a:lnTo>
                  <a:pt x="40042" y="37390"/>
                </a:lnTo>
                <a:lnTo>
                  <a:pt x="38506" y="38387"/>
                </a:lnTo>
                <a:lnTo>
                  <a:pt x="37060" y="39736"/>
                </a:lnTo>
                <a:lnTo>
                  <a:pt x="35707" y="41231"/>
                </a:lnTo>
                <a:lnTo>
                  <a:pt x="34500" y="43049"/>
                </a:lnTo>
                <a:lnTo>
                  <a:pt x="33384" y="45014"/>
                </a:lnTo>
                <a:lnTo>
                  <a:pt x="32396" y="47243"/>
                </a:lnTo>
                <a:lnTo>
                  <a:pt x="31591" y="49618"/>
                </a:lnTo>
                <a:lnTo>
                  <a:pt x="30932" y="52199"/>
                </a:lnTo>
                <a:lnTo>
                  <a:pt x="29048" y="60762"/>
                </a:lnTo>
                <a:lnTo>
                  <a:pt x="23323" y="60175"/>
                </a:lnTo>
                <a:lnTo>
                  <a:pt x="22280" y="60000"/>
                </a:lnTo>
                <a:lnTo>
                  <a:pt x="20414" y="60234"/>
                </a:lnTo>
                <a:lnTo>
                  <a:pt x="18640" y="60821"/>
                </a:lnTo>
                <a:lnTo>
                  <a:pt x="16920" y="61759"/>
                </a:lnTo>
                <a:lnTo>
                  <a:pt x="15329" y="62903"/>
                </a:lnTo>
                <a:lnTo>
                  <a:pt x="13829" y="64428"/>
                </a:lnTo>
                <a:lnTo>
                  <a:pt x="12439" y="66187"/>
                </a:lnTo>
                <a:lnTo>
                  <a:pt x="11213" y="68211"/>
                </a:lnTo>
                <a:lnTo>
                  <a:pt x="10152" y="70439"/>
                </a:lnTo>
                <a:lnTo>
                  <a:pt x="9237" y="72815"/>
                </a:lnTo>
                <a:lnTo>
                  <a:pt x="8487" y="75425"/>
                </a:lnTo>
                <a:lnTo>
                  <a:pt x="7939" y="78181"/>
                </a:lnTo>
                <a:lnTo>
                  <a:pt x="7609" y="81026"/>
                </a:lnTo>
                <a:lnTo>
                  <a:pt x="7500" y="83988"/>
                </a:lnTo>
                <a:lnTo>
                  <a:pt x="7609" y="86803"/>
                </a:lnTo>
                <a:lnTo>
                  <a:pt x="7902" y="89530"/>
                </a:lnTo>
                <a:lnTo>
                  <a:pt x="8378" y="92111"/>
                </a:lnTo>
                <a:lnTo>
                  <a:pt x="9018" y="94545"/>
                </a:lnTo>
                <a:lnTo>
                  <a:pt x="9823" y="96862"/>
                </a:lnTo>
                <a:lnTo>
                  <a:pt x="10810" y="99032"/>
                </a:lnTo>
                <a:lnTo>
                  <a:pt x="11908" y="100938"/>
                </a:lnTo>
                <a:lnTo>
                  <a:pt x="13134" y="102756"/>
                </a:lnTo>
                <a:lnTo>
                  <a:pt x="14451" y="104281"/>
                </a:lnTo>
                <a:lnTo>
                  <a:pt x="15896" y="105542"/>
                </a:lnTo>
                <a:lnTo>
                  <a:pt x="17432" y="106598"/>
                </a:lnTo>
                <a:lnTo>
                  <a:pt x="19079" y="107360"/>
                </a:lnTo>
                <a:lnTo>
                  <a:pt x="20743" y="107829"/>
                </a:lnTo>
                <a:lnTo>
                  <a:pt x="22500" y="108005"/>
                </a:lnTo>
                <a:lnTo>
                  <a:pt x="97500" y="108005"/>
                </a:lnTo>
                <a:lnTo>
                  <a:pt x="99256" y="107829"/>
                </a:lnTo>
                <a:lnTo>
                  <a:pt x="100920" y="107360"/>
                </a:lnTo>
                <a:lnTo>
                  <a:pt x="102567" y="106598"/>
                </a:lnTo>
                <a:lnTo>
                  <a:pt x="104103" y="105542"/>
                </a:lnTo>
                <a:lnTo>
                  <a:pt x="105512" y="104281"/>
                </a:lnTo>
                <a:lnTo>
                  <a:pt x="106865" y="102756"/>
                </a:lnTo>
                <a:lnTo>
                  <a:pt x="108091" y="100938"/>
                </a:lnTo>
                <a:lnTo>
                  <a:pt x="109189" y="99032"/>
                </a:lnTo>
                <a:lnTo>
                  <a:pt x="110176" y="96862"/>
                </a:lnTo>
                <a:lnTo>
                  <a:pt x="110981" y="94545"/>
                </a:lnTo>
                <a:lnTo>
                  <a:pt x="111621" y="92111"/>
                </a:lnTo>
                <a:lnTo>
                  <a:pt x="112097" y="89530"/>
                </a:lnTo>
                <a:lnTo>
                  <a:pt x="112390" y="86803"/>
                </a:lnTo>
                <a:lnTo>
                  <a:pt x="112500" y="83988"/>
                </a:lnTo>
                <a:lnTo>
                  <a:pt x="112390" y="81260"/>
                </a:lnTo>
                <a:lnTo>
                  <a:pt x="112097" y="78651"/>
                </a:lnTo>
                <a:lnTo>
                  <a:pt x="111621" y="76070"/>
                </a:lnTo>
                <a:lnTo>
                  <a:pt x="110981" y="73636"/>
                </a:lnTo>
                <a:lnTo>
                  <a:pt x="110176" y="71290"/>
                </a:lnTo>
                <a:lnTo>
                  <a:pt x="109225" y="69149"/>
                </a:lnTo>
                <a:lnTo>
                  <a:pt x="108091" y="67155"/>
                </a:lnTo>
                <a:lnTo>
                  <a:pt x="106865" y="65425"/>
                </a:lnTo>
                <a:lnTo>
                  <a:pt x="105475" y="63841"/>
                </a:lnTo>
                <a:lnTo>
                  <a:pt x="103993" y="62492"/>
                </a:lnTo>
                <a:lnTo>
                  <a:pt x="102384" y="61466"/>
                </a:lnTo>
                <a:lnTo>
                  <a:pt x="97170" y="58533"/>
                </a:lnTo>
                <a:lnTo>
                  <a:pt x="97353" y="49736"/>
                </a:lnTo>
                <a:lnTo>
                  <a:pt x="97500" y="47536"/>
                </a:lnTo>
                <a:lnTo>
                  <a:pt x="97353" y="43929"/>
                </a:lnTo>
                <a:lnTo>
                  <a:pt x="97006" y="40381"/>
                </a:lnTo>
                <a:lnTo>
                  <a:pt x="96420" y="36979"/>
                </a:lnTo>
                <a:lnTo>
                  <a:pt x="95652" y="33724"/>
                </a:lnTo>
                <a:lnTo>
                  <a:pt x="94701" y="30586"/>
                </a:lnTo>
                <a:lnTo>
                  <a:pt x="93585" y="27683"/>
                </a:lnTo>
                <a:lnTo>
                  <a:pt x="92268" y="24926"/>
                </a:lnTo>
                <a:lnTo>
                  <a:pt x="90804" y="22434"/>
                </a:lnTo>
                <a:lnTo>
                  <a:pt x="89213" y="20087"/>
                </a:lnTo>
                <a:lnTo>
                  <a:pt x="87493" y="18064"/>
                </a:lnTo>
                <a:lnTo>
                  <a:pt x="85646" y="16246"/>
                </a:lnTo>
                <a:lnTo>
                  <a:pt x="83670" y="14809"/>
                </a:lnTo>
                <a:lnTo>
                  <a:pt x="81640" y="13577"/>
                </a:lnTo>
                <a:lnTo>
                  <a:pt x="79481" y="12697"/>
                </a:lnTo>
                <a:lnTo>
                  <a:pt x="77268" y="12170"/>
                </a:lnTo>
                <a:lnTo>
                  <a:pt x="74981" y="11994"/>
                </a:lnTo>
                <a:close/>
                <a:moveTo>
                  <a:pt x="74981" y="0"/>
                </a:moveTo>
                <a:lnTo>
                  <a:pt x="77597" y="175"/>
                </a:lnTo>
                <a:lnTo>
                  <a:pt x="80103" y="703"/>
                </a:lnTo>
                <a:lnTo>
                  <a:pt x="82591" y="1524"/>
                </a:lnTo>
                <a:lnTo>
                  <a:pt x="84951" y="2668"/>
                </a:lnTo>
                <a:lnTo>
                  <a:pt x="87237" y="4134"/>
                </a:lnTo>
                <a:lnTo>
                  <a:pt x="89432" y="5894"/>
                </a:lnTo>
                <a:lnTo>
                  <a:pt x="91500" y="7917"/>
                </a:lnTo>
                <a:lnTo>
                  <a:pt x="93475" y="10205"/>
                </a:lnTo>
                <a:lnTo>
                  <a:pt x="95323" y="12697"/>
                </a:lnTo>
                <a:lnTo>
                  <a:pt x="97042" y="15425"/>
                </a:lnTo>
                <a:lnTo>
                  <a:pt x="98634" y="18416"/>
                </a:lnTo>
                <a:lnTo>
                  <a:pt x="100060" y="21554"/>
                </a:lnTo>
                <a:lnTo>
                  <a:pt x="101286" y="24868"/>
                </a:lnTo>
                <a:lnTo>
                  <a:pt x="102384" y="28416"/>
                </a:lnTo>
                <a:lnTo>
                  <a:pt x="103298" y="32111"/>
                </a:lnTo>
                <a:lnTo>
                  <a:pt x="104030" y="35894"/>
                </a:lnTo>
                <a:lnTo>
                  <a:pt x="104560" y="39794"/>
                </a:lnTo>
                <a:lnTo>
                  <a:pt x="104890" y="43870"/>
                </a:lnTo>
                <a:lnTo>
                  <a:pt x="105000" y="48005"/>
                </a:lnTo>
                <a:lnTo>
                  <a:pt x="104926" y="49061"/>
                </a:lnTo>
                <a:lnTo>
                  <a:pt x="104853" y="50146"/>
                </a:lnTo>
                <a:lnTo>
                  <a:pt x="106865" y="51378"/>
                </a:lnTo>
                <a:lnTo>
                  <a:pt x="108713" y="52961"/>
                </a:lnTo>
                <a:lnTo>
                  <a:pt x="110506" y="54750"/>
                </a:lnTo>
                <a:lnTo>
                  <a:pt x="112170" y="56862"/>
                </a:lnTo>
                <a:lnTo>
                  <a:pt x="113707" y="59120"/>
                </a:lnTo>
                <a:lnTo>
                  <a:pt x="115079" y="61700"/>
                </a:lnTo>
                <a:lnTo>
                  <a:pt x="116323" y="64369"/>
                </a:lnTo>
                <a:lnTo>
                  <a:pt x="117420" y="67272"/>
                </a:lnTo>
                <a:lnTo>
                  <a:pt x="118298" y="70381"/>
                </a:lnTo>
                <a:lnTo>
                  <a:pt x="119012" y="73577"/>
                </a:lnTo>
                <a:lnTo>
                  <a:pt x="119560" y="76950"/>
                </a:lnTo>
                <a:lnTo>
                  <a:pt x="119890" y="80439"/>
                </a:lnTo>
                <a:lnTo>
                  <a:pt x="120000" y="83988"/>
                </a:lnTo>
                <a:lnTo>
                  <a:pt x="119890" y="87683"/>
                </a:lnTo>
                <a:lnTo>
                  <a:pt x="119524" y="91290"/>
                </a:lnTo>
                <a:lnTo>
                  <a:pt x="118975" y="94721"/>
                </a:lnTo>
                <a:lnTo>
                  <a:pt x="118225" y="98035"/>
                </a:lnTo>
                <a:lnTo>
                  <a:pt x="117274" y="101173"/>
                </a:lnTo>
                <a:lnTo>
                  <a:pt x="116140" y="104164"/>
                </a:lnTo>
                <a:lnTo>
                  <a:pt x="114859" y="106891"/>
                </a:lnTo>
                <a:lnTo>
                  <a:pt x="113414" y="109442"/>
                </a:lnTo>
                <a:lnTo>
                  <a:pt x="111804" y="111788"/>
                </a:lnTo>
                <a:lnTo>
                  <a:pt x="110067" y="113870"/>
                </a:lnTo>
                <a:lnTo>
                  <a:pt x="108201" y="115689"/>
                </a:lnTo>
                <a:lnTo>
                  <a:pt x="106243" y="117214"/>
                </a:lnTo>
                <a:lnTo>
                  <a:pt x="104176" y="118357"/>
                </a:lnTo>
                <a:lnTo>
                  <a:pt x="102018" y="119296"/>
                </a:lnTo>
                <a:lnTo>
                  <a:pt x="99804" y="119824"/>
                </a:lnTo>
                <a:lnTo>
                  <a:pt x="97500" y="120000"/>
                </a:lnTo>
                <a:lnTo>
                  <a:pt x="22500" y="120000"/>
                </a:lnTo>
                <a:lnTo>
                  <a:pt x="20195" y="119824"/>
                </a:lnTo>
                <a:lnTo>
                  <a:pt x="17981" y="119296"/>
                </a:lnTo>
                <a:lnTo>
                  <a:pt x="15804" y="118357"/>
                </a:lnTo>
                <a:lnTo>
                  <a:pt x="13756" y="117214"/>
                </a:lnTo>
                <a:lnTo>
                  <a:pt x="11798" y="115689"/>
                </a:lnTo>
                <a:lnTo>
                  <a:pt x="9932" y="113870"/>
                </a:lnTo>
                <a:lnTo>
                  <a:pt x="8195" y="111788"/>
                </a:lnTo>
                <a:lnTo>
                  <a:pt x="6585" y="109442"/>
                </a:lnTo>
                <a:lnTo>
                  <a:pt x="5140" y="106891"/>
                </a:lnTo>
                <a:lnTo>
                  <a:pt x="3859" y="104164"/>
                </a:lnTo>
                <a:lnTo>
                  <a:pt x="2725" y="101173"/>
                </a:lnTo>
                <a:lnTo>
                  <a:pt x="1774" y="98035"/>
                </a:lnTo>
                <a:lnTo>
                  <a:pt x="1024" y="94721"/>
                </a:lnTo>
                <a:lnTo>
                  <a:pt x="475" y="91290"/>
                </a:lnTo>
                <a:lnTo>
                  <a:pt x="109" y="87683"/>
                </a:lnTo>
                <a:lnTo>
                  <a:pt x="0" y="83988"/>
                </a:lnTo>
                <a:lnTo>
                  <a:pt x="109" y="80322"/>
                </a:lnTo>
                <a:lnTo>
                  <a:pt x="475" y="76774"/>
                </a:lnTo>
                <a:lnTo>
                  <a:pt x="1024" y="73284"/>
                </a:lnTo>
                <a:lnTo>
                  <a:pt x="1774" y="70029"/>
                </a:lnTo>
                <a:lnTo>
                  <a:pt x="2725" y="66862"/>
                </a:lnTo>
                <a:lnTo>
                  <a:pt x="3859" y="63900"/>
                </a:lnTo>
                <a:lnTo>
                  <a:pt x="5140" y="61114"/>
                </a:lnTo>
                <a:lnTo>
                  <a:pt x="6585" y="58533"/>
                </a:lnTo>
                <a:lnTo>
                  <a:pt x="8195" y="56217"/>
                </a:lnTo>
                <a:lnTo>
                  <a:pt x="9932" y="54164"/>
                </a:lnTo>
                <a:lnTo>
                  <a:pt x="11798" y="52375"/>
                </a:lnTo>
                <a:lnTo>
                  <a:pt x="13756" y="50850"/>
                </a:lnTo>
                <a:lnTo>
                  <a:pt x="15804" y="49618"/>
                </a:lnTo>
                <a:lnTo>
                  <a:pt x="17981" y="48709"/>
                </a:lnTo>
                <a:lnTo>
                  <a:pt x="20195" y="48181"/>
                </a:lnTo>
                <a:lnTo>
                  <a:pt x="22500" y="48005"/>
                </a:lnTo>
                <a:lnTo>
                  <a:pt x="23176" y="48064"/>
                </a:lnTo>
                <a:lnTo>
                  <a:pt x="23835" y="48240"/>
                </a:lnTo>
                <a:lnTo>
                  <a:pt x="24640" y="45014"/>
                </a:lnTo>
                <a:lnTo>
                  <a:pt x="25628" y="41994"/>
                </a:lnTo>
                <a:lnTo>
                  <a:pt x="26743" y="39149"/>
                </a:lnTo>
                <a:lnTo>
                  <a:pt x="28024" y="36510"/>
                </a:lnTo>
                <a:lnTo>
                  <a:pt x="29487" y="34076"/>
                </a:lnTo>
                <a:lnTo>
                  <a:pt x="31042" y="31876"/>
                </a:lnTo>
                <a:lnTo>
                  <a:pt x="32762" y="29882"/>
                </a:lnTo>
                <a:lnTo>
                  <a:pt x="34536" y="28123"/>
                </a:lnTo>
                <a:lnTo>
                  <a:pt x="36475" y="26686"/>
                </a:lnTo>
                <a:lnTo>
                  <a:pt x="38469" y="25513"/>
                </a:lnTo>
                <a:lnTo>
                  <a:pt x="40591" y="24692"/>
                </a:lnTo>
                <a:lnTo>
                  <a:pt x="42768" y="24164"/>
                </a:lnTo>
                <a:lnTo>
                  <a:pt x="44981" y="23988"/>
                </a:lnTo>
                <a:lnTo>
                  <a:pt x="46335" y="24046"/>
                </a:lnTo>
                <a:lnTo>
                  <a:pt x="47652" y="24281"/>
                </a:lnTo>
                <a:lnTo>
                  <a:pt x="48951" y="24633"/>
                </a:lnTo>
                <a:lnTo>
                  <a:pt x="50231" y="21319"/>
                </a:lnTo>
                <a:lnTo>
                  <a:pt x="51603" y="18240"/>
                </a:lnTo>
                <a:lnTo>
                  <a:pt x="53176" y="15307"/>
                </a:lnTo>
                <a:lnTo>
                  <a:pt x="54878" y="12580"/>
                </a:lnTo>
                <a:lnTo>
                  <a:pt x="56707" y="10087"/>
                </a:lnTo>
                <a:lnTo>
                  <a:pt x="58664" y="7859"/>
                </a:lnTo>
                <a:lnTo>
                  <a:pt x="60750" y="5835"/>
                </a:lnTo>
                <a:lnTo>
                  <a:pt x="62890" y="4134"/>
                </a:lnTo>
                <a:lnTo>
                  <a:pt x="65158" y="2668"/>
                </a:lnTo>
                <a:lnTo>
                  <a:pt x="67518" y="1524"/>
                </a:lnTo>
                <a:lnTo>
                  <a:pt x="69914" y="703"/>
                </a:lnTo>
                <a:lnTo>
                  <a:pt x="72420" y="175"/>
                </a:lnTo>
                <a:lnTo>
                  <a:pt x="749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80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2.1 </a:t>
            </a:r>
            <a:r>
              <a:rPr lang="en-GB" sz="2400" dirty="0" err="1"/>
              <a:t>Mô</a:t>
            </a:r>
            <a:r>
              <a:rPr lang="en-GB" sz="2400" dirty="0"/>
              <a:t> </a:t>
            </a:r>
            <a:r>
              <a:rPr lang="en-GB" sz="2400" dirty="0" err="1"/>
              <a:t>tả</a:t>
            </a:r>
            <a:r>
              <a:rPr lang="en-GB" sz="2400" dirty="0"/>
              <a:t> </a:t>
            </a:r>
            <a:r>
              <a:rPr lang="en-GB" sz="2400" dirty="0" err="1"/>
              <a:t>bài</a:t>
            </a:r>
            <a:r>
              <a:rPr lang="en-GB" sz="2400" dirty="0"/>
              <a:t> </a:t>
            </a:r>
            <a:r>
              <a:rPr lang="en-GB" sz="2400" dirty="0" err="1"/>
              <a:t>toán</a:t>
            </a:r>
            <a:endParaRPr sz="2400" dirty="0"/>
          </a:p>
        </p:txBody>
      </p:sp>
      <p:sp>
        <p:nvSpPr>
          <p:cNvPr id="569" name="Google Shape;569;p42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570" name="Google Shape;570;p42"/>
          <p:cNvSpPr txBox="1"/>
          <p:nvPr/>
        </p:nvSpPr>
        <p:spPr>
          <a:xfrm>
            <a:off x="487232" y="2931486"/>
            <a:ext cx="111821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fontAlgn="base"/>
            <a:r>
              <a:rPr lang="en-US" sz="1200" dirty="0"/>
              <a:t>Cho </a:t>
            </a:r>
            <a:r>
              <a:rPr lang="en-US" sz="1200" dirty="0" err="1"/>
              <a:t>thuê</a:t>
            </a:r>
            <a:r>
              <a:rPr lang="en-US" sz="1200" dirty="0"/>
              <a:t> </a:t>
            </a:r>
            <a:r>
              <a:rPr lang="en-US" sz="1200" dirty="0" err="1"/>
              <a:t>xe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toán</a:t>
            </a:r>
            <a:endParaRPr lang="en-GB" sz="1200" dirty="0"/>
          </a:p>
        </p:txBody>
      </p:sp>
      <p:sp>
        <p:nvSpPr>
          <p:cNvPr id="571" name="Google Shape;571;p42"/>
          <p:cNvSpPr/>
          <p:nvPr/>
        </p:nvSpPr>
        <p:spPr>
          <a:xfrm>
            <a:off x="526157" y="1792586"/>
            <a:ext cx="1040363" cy="1007313"/>
          </a:xfrm>
          <a:prstGeom prst="ellipse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2"/>
          <p:cNvSpPr txBox="1"/>
          <p:nvPr/>
        </p:nvSpPr>
        <p:spPr>
          <a:xfrm>
            <a:off x="2005806" y="3063710"/>
            <a:ext cx="1741017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fontAlgn="base"/>
            <a:r>
              <a:rPr lang="en-US" sz="1200" dirty="0" err="1"/>
              <a:t>Hiển</a:t>
            </a:r>
            <a:r>
              <a:rPr lang="en-US" sz="1200" dirty="0"/>
              <a:t> </a:t>
            </a:r>
            <a:r>
              <a:rPr lang="en-US" sz="1200" dirty="0" err="1"/>
              <a:t>thị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xe</a:t>
            </a:r>
            <a:r>
              <a:rPr lang="en-US" sz="1200" dirty="0"/>
              <a:t> </a:t>
            </a:r>
            <a:r>
              <a:rPr lang="en-US" sz="1200" dirty="0" err="1"/>
              <a:t>đang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thuê</a:t>
            </a:r>
            <a:r>
              <a:rPr lang="en-US" sz="1200" dirty="0"/>
              <a:t>/</a:t>
            </a:r>
            <a:r>
              <a:rPr lang="en-US" sz="1200" dirty="0" err="1"/>
              <a:t>chưa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thuê</a:t>
            </a:r>
            <a:r>
              <a:rPr lang="en-US" sz="1200" dirty="0"/>
              <a:t>/</a:t>
            </a:r>
            <a:r>
              <a:rPr lang="en-US" sz="1200" dirty="0" err="1"/>
              <a:t>hỏng</a:t>
            </a:r>
            <a:r>
              <a:rPr lang="en-US" sz="1200" dirty="0"/>
              <a:t> </a:t>
            </a:r>
            <a:r>
              <a:rPr lang="en-US" sz="1200" dirty="0" err="1"/>
              <a:t>hóc</a:t>
            </a:r>
            <a:r>
              <a:rPr lang="en-US" sz="1200" dirty="0"/>
              <a:t>…</a:t>
            </a:r>
            <a:endParaRPr lang="en-GB" sz="1200" dirty="0"/>
          </a:p>
        </p:txBody>
      </p:sp>
      <p:sp>
        <p:nvSpPr>
          <p:cNvPr id="577" name="Google Shape;577;p42"/>
          <p:cNvSpPr txBox="1"/>
          <p:nvPr/>
        </p:nvSpPr>
        <p:spPr>
          <a:xfrm>
            <a:off x="3807320" y="3065461"/>
            <a:ext cx="1705267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fontAlgn="base"/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kê</a:t>
            </a:r>
            <a:r>
              <a:rPr lang="en-US" sz="1200" dirty="0"/>
              <a:t>: </a:t>
            </a:r>
            <a:r>
              <a:rPr lang="en-US" sz="1200" dirty="0" err="1"/>
              <a:t>tình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thuê</a:t>
            </a:r>
            <a:r>
              <a:rPr lang="en-US" sz="1200" dirty="0"/>
              <a:t> </a:t>
            </a:r>
            <a:r>
              <a:rPr lang="en-US" sz="1200" dirty="0" err="1"/>
              <a:t>xe</a:t>
            </a:r>
            <a:r>
              <a:rPr lang="en-US" sz="1200" dirty="0"/>
              <a:t> </a:t>
            </a:r>
            <a:r>
              <a:rPr lang="en-US" sz="1200" dirty="0" err="1"/>
              <a:t>theo</a:t>
            </a:r>
            <a:r>
              <a:rPr lang="en-US" sz="1200" dirty="0"/>
              <a:t> </a:t>
            </a:r>
            <a:r>
              <a:rPr lang="en-US" sz="1200" dirty="0" err="1"/>
              <a:t>khoảng</a:t>
            </a:r>
            <a:r>
              <a:rPr lang="en-US" sz="1200" dirty="0"/>
              <a:t>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GB" sz="1200" dirty="0"/>
          </a:p>
        </p:txBody>
      </p:sp>
      <p:sp>
        <p:nvSpPr>
          <p:cNvPr id="581" name="Google Shape;581;p42"/>
          <p:cNvSpPr txBox="1"/>
          <p:nvPr/>
        </p:nvSpPr>
        <p:spPr>
          <a:xfrm>
            <a:off x="5593049" y="3082386"/>
            <a:ext cx="1745799" cy="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fontAlgn="base"/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xe</a:t>
            </a:r>
            <a:r>
              <a:rPr lang="en-US" sz="1200" dirty="0"/>
              <a:t>: </a:t>
            </a:r>
            <a:r>
              <a:rPr lang="en-US" sz="1200" dirty="0" err="1"/>
              <a:t>thêm</a:t>
            </a:r>
            <a:r>
              <a:rPr lang="en-US" sz="1200" dirty="0"/>
              <a:t>/</a:t>
            </a:r>
            <a:r>
              <a:rPr lang="en-US" sz="1200" dirty="0" err="1"/>
              <a:t>sửa</a:t>
            </a:r>
            <a:r>
              <a:rPr lang="en-US" sz="1200" dirty="0"/>
              <a:t>/</a:t>
            </a:r>
            <a:r>
              <a:rPr lang="en-US" sz="1200" dirty="0" err="1"/>
              <a:t>xóa</a:t>
            </a:r>
            <a:r>
              <a:rPr lang="en-US" sz="1200" dirty="0"/>
              <a:t>/</a:t>
            </a:r>
            <a:r>
              <a:rPr lang="en-US" sz="1200" dirty="0" err="1"/>
              <a:t>tìm</a:t>
            </a:r>
            <a:r>
              <a:rPr lang="en-US" sz="1200" dirty="0"/>
              <a:t> </a:t>
            </a:r>
            <a:r>
              <a:rPr lang="en-US" sz="1200" dirty="0" err="1"/>
              <a:t>kiếm</a:t>
            </a:r>
            <a:endParaRPr lang="en-GB" sz="1200" dirty="0"/>
          </a:p>
        </p:txBody>
      </p:sp>
      <p:sp>
        <p:nvSpPr>
          <p:cNvPr id="596" name="Google Shape;596;p42"/>
          <p:cNvSpPr txBox="1"/>
          <p:nvPr/>
        </p:nvSpPr>
        <p:spPr>
          <a:xfrm>
            <a:off x="641669" y="1094011"/>
            <a:ext cx="7703387" cy="3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đạp</a:t>
            </a:r>
            <a:r>
              <a:rPr lang="en-US" dirty="0"/>
              <a:t>,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31" name="Google Shape;571;p42">
            <a:extLst>
              <a:ext uri="{FF2B5EF4-FFF2-40B4-BE49-F238E27FC236}">
                <a16:creationId xmlns:a16="http://schemas.microsoft.com/office/drawing/2014/main" id="{E2B38023-0D33-433F-A46D-885F8D2896E8}"/>
              </a:ext>
            </a:extLst>
          </p:cNvPr>
          <p:cNvSpPr/>
          <p:nvPr/>
        </p:nvSpPr>
        <p:spPr>
          <a:xfrm>
            <a:off x="2189717" y="1792586"/>
            <a:ext cx="1040363" cy="1007313"/>
          </a:xfrm>
          <a:prstGeom prst="ellipse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71;p42">
            <a:extLst>
              <a:ext uri="{FF2B5EF4-FFF2-40B4-BE49-F238E27FC236}">
                <a16:creationId xmlns:a16="http://schemas.microsoft.com/office/drawing/2014/main" id="{F8F733B4-8DD0-495D-8F0B-17B0B967BA05}"/>
              </a:ext>
            </a:extLst>
          </p:cNvPr>
          <p:cNvSpPr/>
          <p:nvPr/>
        </p:nvSpPr>
        <p:spPr>
          <a:xfrm>
            <a:off x="3922425" y="1817958"/>
            <a:ext cx="1040363" cy="1007313"/>
          </a:xfrm>
          <a:prstGeom prst="ellipse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71;p42">
            <a:extLst>
              <a:ext uri="{FF2B5EF4-FFF2-40B4-BE49-F238E27FC236}">
                <a16:creationId xmlns:a16="http://schemas.microsoft.com/office/drawing/2014/main" id="{D1B46F60-BD10-4DCC-847A-DD27DE18BF63}"/>
              </a:ext>
            </a:extLst>
          </p:cNvPr>
          <p:cNvSpPr/>
          <p:nvPr/>
        </p:nvSpPr>
        <p:spPr>
          <a:xfrm>
            <a:off x="5695631" y="1853397"/>
            <a:ext cx="1040363" cy="1007313"/>
          </a:xfrm>
          <a:prstGeom prst="ellipse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71;p42">
            <a:extLst>
              <a:ext uri="{FF2B5EF4-FFF2-40B4-BE49-F238E27FC236}">
                <a16:creationId xmlns:a16="http://schemas.microsoft.com/office/drawing/2014/main" id="{E5CF913F-D9B3-4DF5-97FD-6DD61A13E190}"/>
              </a:ext>
            </a:extLst>
          </p:cNvPr>
          <p:cNvSpPr/>
          <p:nvPr/>
        </p:nvSpPr>
        <p:spPr>
          <a:xfrm>
            <a:off x="7468837" y="1853396"/>
            <a:ext cx="1040363" cy="1007313"/>
          </a:xfrm>
          <a:prstGeom prst="ellipse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F56AF-0E91-4546-91F6-8B576A11D11F}"/>
              </a:ext>
            </a:extLst>
          </p:cNvPr>
          <p:cNvSpPr/>
          <p:nvPr/>
        </p:nvSpPr>
        <p:spPr>
          <a:xfrm>
            <a:off x="7338848" y="3002503"/>
            <a:ext cx="1877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thuê</a:t>
            </a:r>
            <a:r>
              <a:rPr lang="en-US" sz="1200" dirty="0"/>
              <a:t>: </a:t>
            </a:r>
            <a:r>
              <a:rPr lang="en-US" sz="1200" dirty="0" err="1"/>
              <a:t>thêm</a:t>
            </a:r>
            <a:r>
              <a:rPr lang="en-US" sz="1200" dirty="0"/>
              <a:t>/</a:t>
            </a:r>
            <a:r>
              <a:rPr lang="en-US" sz="1200" dirty="0" err="1"/>
              <a:t>sửa</a:t>
            </a:r>
            <a:r>
              <a:rPr lang="en-US" sz="1200" dirty="0"/>
              <a:t>/</a:t>
            </a:r>
            <a:r>
              <a:rPr lang="en-US" sz="1200" dirty="0" err="1"/>
              <a:t>xóa</a:t>
            </a:r>
            <a:r>
              <a:rPr lang="en-US" sz="1200" dirty="0"/>
              <a:t>/</a:t>
            </a:r>
            <a:r>
              <a:rPr lang="en-US" sz="1200" dirty="0" err="1"/>
              <a:t>tìm</a:t>
            </a:r>
            <a:r>
              <a:rPr lang="en-US" sz="1200" dirty="0"/>
              <a:t> </a:t>
            </a:r>
            <a:r>
              <a:rPr lang="en-US" sz="1200" dirty="0" err="1"/>
              <a:t>kiếm</a:t>
            </a:r>
            <a:endParaRPr lang="en-GB" sz="1200" dirty="0"/>
          </a:p>
        </p:txBody>
      </p:sp>
      <p:grpSp>
        <p:nvGrpSpPr>
          <p:cNvPr id="44" name="Google Shape;1249;p53">
            <a:extLst>
              <a:ext uri="{FF2B5EF4-FFF2-40B4-BE49-F238E27FC236}">
                <a16:creationId xmlns:a16="http://schemas.microsoft.com/office/drawing/2014/main" id="{25B37B9C-7426-4921-9AD7-EDDF24984468}"/>
              </a:ext>
            </a:extLst>
          </p:cNvPr>
          <p:cNvGrpSpPr/>
          <p:nvPr/>
        </p:nvGrpSpPr>
        <p:grpSpPr>
          <a:xfrm>
            <a:off x="881800" y="2195827"/>
            <a:ext cx="333939" cy="269141"/>
            <a:chOff x="42863" y="1870075"/>
            <a:chExt cx="5325975" cy="4292525"/>
          </a:xfrm>
        </p:grpSpPr>
        <p:sp>
          <p:nvSpPr>
            <p:cNvPr id="45" name="Google Shape;1250;p53">
              <a:extLst>
                <a:ext uri="{FF2B5EF4-FFF2-40B4-BE49-F238E27FC236}">
                  <a16:creationId xmlns:a16="http://schemas.microsoft.com/office/drawing/2014/main" id="{FD46157F-35A6-47C0-A72C-0F952C787D06}"/>
                </a:ext>
              </a:extLst>
            </p:cNvPr>
            <p:cNvSpPr/>
            <p:nvPr/>
          </p:nvSpPr>
          <p:spPr>
            <a:xfrm>
              <a:off x="42863" y="1870075"/>
              <a:ext cx="4292700" cy="4256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115" y="9578"/>
                  </a:moveTo>
                  <a:lnTo>
                    <a:pt x="9985" y="9712"/>
                  </a:lnTo>
                  <a:lnTo>
                    <a:pt x="9674" y="56307"/>
                  </a:lnTo>
                  <a:lnTo>
                    <a:pt x="62840" y="108362"/>
                  </a:lnTo>
                  <a:lnTo>
                    <a:pt x="108328" y="61186"/>
                  </a:lnTo>
                  <a:lnTo>
                    <a:pt x="57115" y="9578"/>
                  </a:lnTo>
                  <a:close/>
                  <a:moveTo>
                    <a:pt x="59156" y="0"/>
                  </a:moveTo>
                  <a:lnTo>
                    <a:pt x="60044" y="89"/>
                  </a:lnTo>
                  <a:lnTo>
                    <a:pt x="60976" y="313"/>
                  </a:lnTo>
                  <a:lnTo>
                    <a:pt x="61819" y="760"/>
                  </a:lnTo>
                  <a:lnTo>
                    <a:pt x="62529" y="1387"/>
                  </a:lnTo>
                  <a:lnTo>
                    <a:pt x="118535" y="57739"/>
                  </a:lnTo>
                  <a:lnTo>
                    <a:pt x="119156" y="58500"/>
                  </a:lnTo>
                  <a:lnTo>
                    <a:pt x="119600" y="59306"/>
                  </a:lnTo>
                  <a:lnTo>
                    <a:pt x="119866" y="60201"/>
                  </a:lnTo>
                  <a:lnTo>
                    <a:pt x="120000" y="61141"/>
                  </a:lnTo>
                  <a:lnTo>
                    <a:pt x="119911" y="62036"/>
                  </a:lnTo>
                  <a:lnTo>
                    <a:pt x="119644" y="62931"/>
                  </a:lnTo>
                  <a:lnTo>
                    <a:pt x="119245" y="63782"/>
                  </a:lnTo>
                  <a:lnTo>
                    <a:pt x="118624" y="64543"/>
                  </a:lnTo>
                  <a:lnTo>
                    <a:pt x="66479" y="118657"/>
                  </a:lnTo>
                  <a:lnTo>
                    <a:pt x="65724" y="119239"/>
                  </a:lnTo>
                  <a:lnTo>
                    <a:pt x="64926" y="119686"/>
                  </a:lnTo>
                  <a:lnTo>
                    <a:pt x="64038" y="119910"/>
                  </a:lnTo>
                  <a:lnTo>
                    <a:pt x="63062" y="120000"/>
                  </a:lnTo>
                  <a:lnTo>
                    <a:pt x="62973" y="120000"/>
                  </a:lnTo>
                  <a:lnTo>
                    <a:pt x="62085" y="119955"/>
                  </a:lnTo>
                  <a:lnTo>
                    <a:pt x="61198" y="119731"/>
                  </a:lnTo>
                  <a:lnTo>
                    <a:pt x="60355" y="119328"/>
                  </a:lnTo>
                  <a:lnTo>
                    <a:pt x="59644" y="118746"/>
                  </a:lnTo>
                  <a:lnTo>
                    <a:pt x="1464" y="61812"/>
                  </a:lnTo>
                  <a:lnTo>
                    <a:pt x="798" y="61096"/>
                  </a:lnTo>
                  <a:lnTo>
                    <a:pt x="355" y="60201"/>
                  </a:lnTo>
                  <a:lnTo>
                    <a:pt x="88" y="59261"/>
                  </a:lnTo>
                  <a:lnTo>
                    <a:pt x="0" y="58321"/>
                  </a:lnTo>
                  <a:lnTo>
                    <a:pt x="310" y="4878"/>
                  </a:lnTo>
                  <a:lnTo>
                    <a:pt x="443" y="3759"/>
                  </a:lnTo>
                  <a:lnTo>
                    <a:pt x="798" y="2730"/>
                  </a:lnTo>
                  <a:lnTo>
                    <a:pt x="1420" y="1879"/>
                  </a:lnTo>
                  <a:lnTo>
                    <a:pt x="2130" y="1118"/>
                  </a:lnTo>
                  <a:lnTo>
                    <a:pt x="3017" y="537"/>
                  </a:lnTo>
                  <a:lnTo>
                    <a:pt x="4082" y="179"/>
                  </a:lnTo>
                  <a:lnTo>
                    <a:pt x="5147" y="44"/>
                  </a:lnTo>
                  <a:lnTo>
                    <a:pt x="59156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251;p53">
              <a:extLst>
                <a:ext uri="{FF2B5EF4-FFF2-40B4-BE49-F238E27FC236}">
                  <a16:creationId xmlns:a16="http://schemas.microsoft.com/office/drawing/2014/main" id="{32EB765D-FCAC-47AC-BEBB-05336036BC64}"/>
                </a:ext>
              </a:extLst>
            </p:cNvPr>
            <p:cNvSpPr/>
            <p:nvPr/>
          </p:nvSpPr>
          <p:spPr>
            <a:xfrm>
              <a:off x="3157538" y="2095500"/>
              <a:ext cx="2211300" cy="4067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58" y="0"/>
                  </a:moveTo>
                  <a:lnTo>
                    <a:pt x="16281" y="93"/>
                  </a:lnTo>
                  <a:lnTo>
                    <a:pt x="18090" y="374"/>
                  </a:lnTo>
                  <a:lnTo>
                    <a:pt x="19727" y="843"/>
                  </a:lnTo>
                  <a:lnTo>
                    <a:pt x="21191" y="1498"/>
                  </a:lnTo>
                  <a:lnTo>
                    <a:pt x="117243" y="54660"/>
                  </a:lnTo>
                  <a:lnTo>
                    <a:pt x="118535" y="55409"/>
                  </a:lnTo>
                  <a:lnTo>
                    <a:pt x="119396" y="56252"/>
                  </a:lnTo>
                  <a:lnTo>
                    <a:pt x="119827" y="57236"/>
                  </a:lnTo>
                  <a:lnTo>
                    <a:pt x="119999" y="58173"/>
                  </a:lnTo>
                  <a:lnTo>
                    <a:pt x="119827" y="59156"/>
                  </a:lnTo>
                  <a:lnTo>
                    <a:pt x="119396" y="60093"/>
                  </a:lnTo>
                  <a:lnTo>
                    <a:pt x="118535" y="60983"/>
                  </a:lnTo>
                  <a:lnTo>
                    <a:pt x="117243" y="61733"/>
                  </a:lnTo>
                  <a:lnTo>
                    <a:pt x="16022" y="118454"/>
                  </a:lnTo>
                  <a:lnTo>
                    <a:pt x="14558" y="119156"/>
                  </a:lnTo>
                  <a:lnTo>
                    <a:pt x="13007" y="119625"/>
                  </a:lnTo>
                  <a:lnTo>
                    <a:pt x="11198" y="119906"/>
                  </a:lnTo>
                  <a:lnTo>
                    <a:pt x="9389" y="120000"/>
                  </a:lnTo>
                  <a:lnTo>
                    <a:pt x="7666" y="119906"/>
                  </a:lnTo>
                  <a:lnTo>
                    <a:pt x="5857" y="119625"/>
                  </a:lnTo>
                  <a:lnTo>
                    <a:pt x="4307" y="119203"/>
                  </a:lnTo>
                  <a:lnTo>
                    <a:pt x="2842" y="118548"/>
                  </a:lnTo>
                  <a:lnTo>
                    <a:pt x="1636" y="117751"/>
                  </a:lnTo>
                  <a:lnTo>
                    <a:pt x="775" y="116908"/>
                  </a:lnTo>
                  <a:lnTo>
                    <a:pt x="258" y="115925"/>
                  </a:lnTo>
                  <a:lnTo>
                    <a:pt x="0" y="114988"/>
                  </a:lnTo>
                  <a:lnTo>
                    <a:pt x="172" y="114004"/>
                  </a:lnTo>
                  <a:lnTo>
                    <a:pt x="689" y="113021"/>
                  </a:lnTo>
                  <a:lnTo>
                    <a:pt x="1464" y="112131"/>
                  </a:lnTo>
                  <a:lnTo>
                    <a:pt x="2670" y="111334"/>
                  </a:lnTo>
                  <a:lnTo>
                    <a:pt x="97430" y="58173"/>
                  </a:lnTo>
                  <a:lnTo>
                    <a:pt x="7839" y="8618"/>
                  </a:lnTo>
                  <a:lnTo>
                    <a:pt x="6633" y="7775"/>
                  </a:lnTo>
                  <a:lnTo>
                    <a:pt x="5771" y="6885"/>
                  </a:lnTo>
                  <a:lnTo>
                    <a:pt x="5254" y="5948"/>
                  </a:lnTo>
                  <a:lnTo>
                    <a:pt x="5168" y="4964"/>
                  </a:lnTo>
                  <a:lnTo>
                    <a:pt x="5340" y="3981"/>
                  </a:lnTo>
                  <a:lnTo>
                    <a:pt x="5857" y="3091"/>
                  </a:lnTo>
                  <a:lnTo>
                    <a:pt x="6719" y="2154"/>
                  </a:lnTo>
                  <a:lnTo>
                    <a:pt x="8011" y="1405"/>
                  </a:lnTo>
                  <a:lnTo>
                    <a:pt x="9389" y="796"/>
                  </a:lnTo>
                  <a:lnTo>
                    <a:pt x="11026" y="327"/>
                  </a:lnTo>
                  <a:lnTo>
                    <a:pt x="12749" y="93"/>
                  </a:lnTo>
                  <a:lnTo>
                    <a:pt x="14558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252;p53">
              <a:extLst>
                <a:ext uri="{FF2B5EF4-FFF2-40B4-BE49-F238E27FC236}">
                  <a16:creationId xmlns:a16="http://schemas.microsoft.com/office/drawing/2014/main" id="{6BD9547E-5F30-4120-B8AA-792A6950173E}"/>
                </a:ext>
              </a:extLst>
            </p:cNvPr>
            <p:cNvSpPr/>
            <p:nvPr/>
          </p:nvSpPr>
          <p:spPr>
            <a:xfrm>
              <a:off x="781906" y="2550381"/>
              <a:ext cx="923700" cy="9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202" y="31919"/>
                  </a:moveTo>
                  <a:lnTo>
                    <a:pt x="52525" y="32727"/>
                  </a:lnTo>
                  <a:lnTo>
                    <a:pt x="45656" y="35959"/>
                  </a:lnTo>
                  <a:lnTo>
                    <a:pt x="40404" y="40404"/>
                  </a:lnTo>
                  <a:lnTo>
                    <a:pt x="35555" y="46060"/>
                  </a:lnTo>
                  <a:lnTo>
                    <a:pt x="32727" y="52525"/>
                  </a:lnTo>
                  <a:lnTo>
                    <a:pt x="31919" y="60202"/>
                  </a:lnTo>
                  <a:lnTo>
                    <a:pt x="32727" y="67474"/>
                  </a:lnTo>
                  <a:lnTo>
                    <a:pt x="35555" y="73939"/>
                  </a:lnTo>
                  <a:lnTo>
                    <a:pt x="40404" y="79595"/>
                  </a:lnTo>
                  <a:lnTo>
                    <a:pt x="45656" y="84040"/>
                  </a:lnTo>
                  <a:lnTo>
                    <a:pt x="52525" y="86868"/>
                  </a:lnTo>
                  <a:lnTo>
                    <a:pt x="60202" y="87676"/>
                  </a:lnTo>
                  <a:lnTo>
                    <a:pt x="67474" y="86868"/>
                  </a:lnTo>
                  <a:lnTo>
                    <a:pt x="73939" y="84040"/>
                  </a:lnTo>
                  <a:lnTo>
                    <a:pt x="79595" y="79595"/>
                  </a:lnTo>
                  <a:lnTo>
                    <a:pt x="84040" y="73939"/>
                  </a:lnTo>
                  <a:lnTo>
                    <a:pt x="86868" y="67474"/>
                  </a:lnTo>
                  <a:lnTo>
                    <a:pt x="87676" y="60202"/>
                  </a:lnTo>
                  <a:lnTo>
                    <a:pt x="86868" y="52525"/>
                  </a:lnTo>
                  <a:lnTo>
                    <a:pt x="84040" y="46060"/>
                  </a:lnTo>
                  <a:lnTo>
                    <a:pt x="79595" y="40404"/>
                  </a:lnTo>
                  <a:lnTo>
                    <a:pt x="73939" y="35959"/>
                  </a:lnTo>
                  <a:lnTo>
                    <a:pt x="67474" y="32727"/>
                  </a:lnTo>
                  <a:lnTo>
                    <a:pt x="60202" y="31919"/>
                  </a:lnTo>
                  <a:close/>
                  <a:moveTo>
                    <a:pt x="60202" y="0"/>
                  </a:moveTo>
                  <a:lnTo>
                    <a:pt x="71919" y="1212"/>
                  </a:lnTo>
                  <a:lnTo>
                    <a:pt x="83232" y="4444"/>
                  </a:lnTo>
                  <a:lnTo>
                    <a:pt x="93333" y="10101"/>
                  </a:lnTo>
                  <a:lnTo>
                    <a:pt x="101818" y="17777"/>
                  </a:lnTo>
                  <a:lnTo>
                    <a:pt x="109494" y="26262"/>
                  </a:lnTo>
                  <a:lnTo>
                    <a:pt x="114747" y="36767"/>
                  </a:lnTo>
                  <a:lnTo>
                    <a:pt x="118383" y="47676"/>
                  </a:lnTo>
                  <a:lnTo>
                    <a:pt x="120000" y="60202"/>
                  </a:lnTo>
                  <a:lnTo>
                    <a:pt x="118787" y="71919"/>
                  </a:lnTo>
                  <a:lnTo>
                    <a:pt x="115151" y="83232"/>
                  </a:lnTo>
                  <a:lnTo>
                    <a:pt x="109898" y="93333"/>
                  </a:lnTo>
                  <a:lnTo>
                    <a:pt x="102222" y="102222"/>
                  </a:lnTo>
                  <a:lnTo>
                    <a:pt x="93333" y="109898"/>
                  </a:lnTo>
                  <a:lnTo>
                    <a:pt x="83232" y="115151"/>
                  </a:lnTo>
                  <a:lnTo>
                    <a:pt x="71919" y="118787"/>
                  </a:lnTo>
                  <a:lnTo>
                    <a:pt x="60202" y="120000"/>
                  </a:lnTo>
                  <a:lnTo>
                    <a:pt x="47676" y="118787"/>
                  </a:lnTo>
                  <a:lnTo>
                    <a:pt x="36363" y="115151"/>
                  </a:lnTo>
                  <a:lnTo>
                    <a:pt x="26262" y="109898"/>
                  </a:lnTo>
                  <a:lnTo>
                    <a:pt x="17777" y="102222"/>
                  </a:lnTo>
                  <a:lnTo>
                    <a:pt x="10101" y="93333"/>
                  </a:lnTo>
                  <a:lnTo>
                    <a:pt x="4444" y="83232"/>
                  </a:lnTo>
                  <a:lnTo>
                    <a:pt x="1212" y="71919"/>
                  </a:lnTo>
                  <a:lnTo>
                    <a:pt x="0" y="60202"/>
                  </a:lnTo>
                  <a:lnTo>
                    <a:pt x="1212" y="47676"/>
                  </a:lnTo>
                  <a:lnTo>
                    <a:pt x="4444" y="36767"/>
                  </a:lnTo>
                  <a:lnTo>
                    <a:pt x="10101" y="26262"/>
                  </a:lnTo>
                  <a:lnTo>
                    <a:pt x="17777" y="17777"/>
                  </a:lnTo>
                  <a:lnTo>
                    <a:pt x="26262" y="10101"/>
                  </a:lnTo>
                  <a:lnTo>
                    <a:pt x="36363" y="4444"/>
                  </a:lnTo>
                  <a:lnTo>
                    <a:pt x="47676" y="1212"/>
                  </a:lnTo>
                  <a:lnTo>
                    <a:pt x="6020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1256;p53">
            <a:extLst>
              <a:ext uri="{FF2B5EF4-FFF2-40B4-BE49-F238E27FC236}">
                <a16:creationId xmlns:a16="http://schemas.microsoft.com/office/drawing/2014/main" id="{0C97DB85-49FD-4C39-8850-E7B389314D7A}"/>
              </a:ext>
            </a:extLst>
          </p:cNvPr>
          <p:cNvGrpSpPr/>
          <p:nvPr/>
        </p:nvGrpSpPr>
        <p:grpSpPr>
          <a:xfrm>
            <a:off x="2508955" y="2207297"/>
            <a:ext cx="401886" cy="243916"/>
            <a:chOff x="3633788" y="3265488"/>
            <a:chExt cx="4980000" cy="3022500"/>
          </a:xfrm>
          <a:solidFill>
            <a:schemeClr val="bg1">
              <a:lumMod val="50000"/>
            </a:schemeClr>
          </a:solidFill>
        </p:grpSpPr>
        <p:sp>
          <p:nvSpPr>
            <p:cNvPr id="49" name="Google Shape;1257;p53">
              <a:extLst>
                <a:ext uri="{FF2B5EF4-FFF2-40B4-BE49-F238E27FC236}">
                  <a16:creationId xmlns:a16="http://schemas.microsoft.com/office/drawing/2014/main" id="{06E25605-1191-47BC-A369-E419BEF08D10}"/>
                </a:ext>
              </a:extLst>
            </p:cNvPr>
            <p:cNvSpPr/>
            <p:nvPr/>
          </p:nvSpPr>
          <p:spPr>
            <a:xfrm>
              <a:off x="3633788" y="3265488"/>
              <a:ext cx="4980000" cy="302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784" y="14555"/>
                  </a:moveTo>
                  <a:lnTo>
                    <a:pt x="57685" y="14744"/>
                  </a:lnTo>
                  <a:lnTo>
                    <a:pt x="54644" y="15216"/>
                  </a:lnTo>
                  <a:lnTo>
                    <a:pt x="51679" y="16004"/>
                  </a:lnTo>
                  <a:lnTo>
                    <a:pt x="48772" y="17075"/>
                  </a:lnTo>
                  <a:lnTo>
                    <a:pt x="45980" y="18398"/>
                  </a:lnTo>
                  <a:lnTo>
                    <a:pt x="43206" y="19973"/>
                  </a:lnTo>
                  <a:lnTo>
                    <a:pt x="40586" y="21706"/>
                  </a:lnTo>
                  <a:lnTo>
                    <a:pt x="38042" y="23565"/>
                  </a:lnTo>
                  <a:lnTo>
                    <a:pt x="35575" y="25613"/>
                  </a:lnTo>
                  <a:lnTo>
                    <a:pt x="33203" y="27755"/>
                  </a:lnTo>
                  <a:lnTo>
                    <a:pt x="30985" y="29992"/>
                  </a:lnTo>
                  <a:lnTo>
                    <a:pt x="28842" y="32197"/>
                  </a:lnTo>
                  <a:lnTo>
                    <a:pt x="26853" y="34528"/>
                  </a:lnTo>
                  <a:lnTo>
                    <a:pt x="24960" y="36828"/>
                  </a:lnTo>
                  <a:lnTo>
                    <a:pt x="23162" y="39096"/>
                  </a:lnTo>
                  <a:lnTo>
                    <a:pt x="21383" y="41491"/>
                  </a:lnTo>
                  <a:lnTo>
                    <a:pt x="19719" y="43822"/>
                  </a:lnTo>
                  <a:lnTo>
                    <a:pt x="18112" y="46185"/>
                  </a:lnTo>
                  <a:lnTo>
                    <a:pt x="16659" y="48453"/>
                  </a:lnTo>
                  <a:lnTo>
                    <a:pt x="15282" y="50658"/>
                  </a:lnTo>
                  <a:lnTo>
                    <a:pt x="14000" y="52832"/>
                  </a:lnTo>
                  <a:lnTo>
                    <a:pt x="12833" y="54817"/>
                  </a:lnTo>
                  <a:lnTo>
                    <a:pt x="11820" y="56676"/>
                  </a:lnTo>
                  <a:lnTo>
                    <a:pt x="10883" y="58409"/>
                  </a:lnTo>
                  <a:lnTo>
                    <a:pt x="10079" y="59889"/>
                  </a:lnTo>
                  <a:lnTo>
                    <a:pt x="13235" y="65781"/>
                  </a:lnTo>
                  <a:lnTo>
                    <a:pt x="16410" y="71168"/>
                  </a:lnTo>
                  <a:lnTo>
                    <a:pt x="19604" y="76208"/>
                  </a:lnTo>
                  <a:lnTo>
                    <a:pt x="22798" y="80903"/>
                  </a:lnTo>
                  <a:lnTo>
                    <a:pt x="26012" y="85156"/>
                  </a:lnTo>
                  <a:lnTo>
                    <a:pt x="29282" y="88999"/>
                  </a:lnTo>
                  <a:lnTo>
                    <a:pt x="32515" y="92402"/>
                  </a:lnTo>
                  <a:lnTo>
                    <a:pt x="35824" y="95458"/>
                  </a:lnTo>
                  <a:lnTo>
                    <a:pt x="39094" y="98104"/>
                  </a:lnTo>
                  <a:lnTo>
                    <a:pt x="42422" y="100309"/>
                  </a:lnTo>
                  <a:lnTo>
                    <a:pt x="45750" y="102168"/>
                  </a:lnTo>
                  <a:lnTo>
                    <a:pt x="49097" y="103617"/>
                  </a:lnTo>
                  <a:lnTo>
                    <a:pt x="52445" y="104625"/>
                  </a:lnTo>
                  <a:lnTo>
                    <a:pt x="55830" y="105255"/>
                  </a:lnTo>
                  <a:lnTo>
                    <a:pt x="59215" y="105413"/>
                  </a:lnTo>
                  <a:lnTo>
                    <a:pt x="62314" y="105255"/>
                  </a:lnTo>
                  <a:lnTo>
                    <a:pt x="65336" y="104751"/>
                  </a:lnTo>
                  <a:lnTo>
                    <a:pt x="68320" y="103995"/>
                  </a:lnTo>
                  <a:lnTo>
                    <a:pt x="71227" y="102893"/>
                  </a:lnTo>
                  <a:lnTo>
                    <a:pt x="74019" y="101569"/>
                  </a:lnTo>
                  <a:lnTo>
                    <a:pt x="76754" y="100026"/>
                  </a:lnTo>
                  <a:lnTo>
                    <a:pt x="79413" y="98293"/>
                  </a:lnTo>
                  <a:lnTo>
                    <a:pt x="81957" y="96434"/>
                  </a:lnTo>
                  <a:lnTo>
                    <a:pt x="84424" y="94386"/>
                  </a:lnTo>
                  <a:lnTo>
                    <a:pt x="86758" y="92213"/>
                  </a:lnTo>
                  <a:lnTo>
                    <a:pt x="89014" y="90007"/>
                  </a:lnTo>
                  <a:lnTo>
                    <a:pt x="91157" y="87739"/>
                  </a:lnTo>
                  <a:lnTo>
                    <a:pt x="93165" y="85439"/>
                  </a:lnTo>
                  <a:lnTo>
                    <a:pt x="95039" y="83171"/>
                  </a:lnTo>
                  <a:lnTo>
                    <a:pt x="96837" y="80903"/>
                  </a:lnTo>
                  <a:lnTo>
                    <a:pt x="98616" y="78540"/>
                  </a:lnTo>
                  <a:lnTo>
                    <a:pt x="100280" y="76145"/>
                  </a:lnTo>
                  <a:lnTo>
                    <a:pt x="101848" y="73814"/>
                  </a:lnTo>
                  <a:lnTo>
                    <a:pt x="103340" y="71546"/>
                  </a:lnTo>
                  <a:lnTo>
                    <a:pt x="104717" y="69309"/>
                  </a:lnTo>
                  <a:lnTo>
                    <a:pt x="105999" y="67230"/>
                  </a:lnTo>
                  <a:lnTo>
                    <a:pt x="107166" y="65182"/>
                  </a:lnTo>
                  <a:lnTo>
                    <a:pt x="108179" y="63323"/>
                  </a:lnTo>
                  <a:lnTo>
                    <a:pt x="109116" y="61590"/>
                  </a:lnTo>
                  <a:lnTo>
                    <a:pt x="109920" y="60078"/>
                  </a:lnTo>
                  <a:lnTo>
                    <a:pt x="106764" y="54218"/>
                  </a:lnTo>
                  <a:lnTo>
                    <a:pt x="103589" y="48800"/>
                  </a:lnTo>
                  <a:lnTo>
                    <a:pt x="100395" y="43696"/>
                  </a:lnTo>
                  <a:lnTo>
                    <a:pt x="97201" y="39096"/>
                  </a:lnTo>
                  <a:lnTo>
                    <a:pt x="93949" y="34843"/>
                  </a:lnTo>
                  <a:lnTo>
                    <a:pt x="90717" y="31000"/>
                  </a:lnTo>
                  <a:lnTo>
                    <a:pt x="87446" y="27566"/>
                  </a:lnTo>
                  <a:lnTo>
                    <a:pt x="84175" y="24510"/>
                  </a:lnTo>
                  <a:lnTo>
                    <a:pt x="80905" y="21895"/>
                  </a:lnTo>
                  <a:lnTo>
                    <a:pt x="77558" y="19658"/>
                  </a:lnTo>
                  <a:lnTo>
                    <a:pt x="74249" y="17799"/>
                  </a:lnTo>
                  <a:lnTo>
                    <a:pt x="70902" y="16350"/>
                  </a:lnTo>
                  <a:lnTo>
                    <a:pt x="67554" y="15342"/>
                  </a:lnTo>
                  <a:lnTo>
                    <a:pt x="64169" y="14744"/>
                  </a:lnTo>
                  <a:lnTo>
                    <a:pt x="60784" y="14555"/>
                  </a:lnTo>
                  <a:close/>
                  <a:moveTo>
                    <a:pt x="60822" y="0"/>
                  </a:moveTo>
                  <a:lnTo>
                    <a:pt x="64418" y="189"/>
                  </a:lnTo>
                  <a:lnTo>
                    <a:pt x="68014" y="787"/>
                  </a:lnTo>
                  <a:lnTo>
                    <a:pt x="71590" y="1732"/>
                  </a:lnTo>
                  <a:lnTo>
                    <a:pt x="75148" y="3055"/>
                  </a:lnTo>
                  <a:lnTo>
                    <a:pt x="78686" y="4788"/>
                  </a:lnTo>
                  <a:lnTo>
                    <a:pt x="82167" y="6962"/>
                  </a:lnTo>
                  <a:lnTo>
                    <a:pt x="85667" y="9419"/>
                  </a:lnTo>
                  <a:lnTo>
                    <a:pt x="89110" y="12286"/>
                  </a:lnTo>
                  <a:lnTo>
                    <a:pt x="92534" y="15594"/>
                  </a:lnTo>
                  <a:lnTo>
                    <a:pt x="95957" y="19249"/>
                  </a:lnTo>
                  <a:lnTo>
                    <a:pt x="99343" y="23250"/>
                  </a:lnTo>
                  <a:lnTo>
                    <a:pt x="102690" y="27629"/>
                  </a:lnTo>
                  <a:lnTo>
                    <a:pt x="106037" y="32449"/>
                  </a:lnTo>
                  <a:lnTo>
                    <a:pt x="109308" y="37584"/>
                  </a:lnTo>
                  <a:lnTo>
                    <a:pt x="112578" y="43160"/>
                  </a:lnTo>
                  <a:lnTo>
                    <a:pt x="115811" y="49115"/>
                  </a:lnTo>
                  <a:lnTo>
                    <a:pt x="119062" y="55416"/>
                  </a:lnTo>
                  <a:lnTo>
                    <a:pt x="119521" y="56550"/>
                  </a:lnTo>
                  <a:lnTo>
                    <a:pt x="119827" y="57810"/>
                  </a:lnTo>
                  <a:lnTo>
                    <a:pt x="120000" y="59133"/>
                  </a:lnTo>
                  <a:lnTo>
                    <a:pt x="120000" y="60456"/>
                  </a:lnTo>
                  <a:lnTo>
                    <a:pt x="119885" y="61811"/>
                  </a:lnTo>
                  <a:lnTo>
                    <a:pt x="119598" y="63071"/>
                  </a:lnTo>
                  <a:lnTo>
                    <a:pt x="119158" y="64268"/>
                  </a:lnTo>
                  <a:lnTo>
                    <a:pt x="119062" y="64520"/>
                  </a:lnTo>
                  <a:lnTo>
                    <a:pt x="118833" y="64993"/>
                  </a:lnTo>
                  <a:lnTo>
                    <a:pt x="118508" y="65718"/>
                  </a:lnTo>
                  <a:lnTo>
                    <a:pt x="118029" y="66694"/>
                  </a:lnTo>
                  <a:lnTo>
                    <a:pt x="117494" y="67828"/>
                  </a:lnTo>
                  <a:lnTo>
                    <a:pt x="116805" y="69152"/>
                  </a:lnTo>
                  <a:lnTo>
                    <a:pt x="116002" y="70695"/>
                  </a:lnTo>
                  <a:lnTo>
                    <a:pt x="115122" y="72365"/>
                  </a:lnTo>
                  <a:lnTo>
                    <a:pt x="114109" y="74161"/>
                  </a:lnTo>
                  <a:lnTo>
                    <a:pt x="113018" y="76145"/>
                  </a:lnTo>
                  <a:lnTo>
                    <a:pt x="111813" y="78193"/>
                  </a:lnTo>
                  <a:lnTo>
                    <a:pt x="110513" y="80367"/>
                  </a:lnTo>
                  <a:lnTo>
                    <a:pt x="109097" y="82572"/>
                  </a:lnTo>
                  <a:lnTo>
                    <a:pt x="107605" y="84904"/>
                  </a:lnTo>
                  <a:lnTo>
                    <a:pt x="105999" y="87235"/>
                  </a:lnTo>
                  <a:lnTo>
                    <a:pt x="104316" y="89661"/>
                  </a:lnTo>
                  <a:lnTo>
                    <a:pt x="102537" y="92055"/>
                  </a:lnTo>
                  <a:lnTo>
                    <a:pt x="99477" y="95899"/>
                  </a:lnTo>
                  <a:lnTo>
                    <a:pt x="96359" y="99490"/>
                  </a:lnTo>
                  <a:lnTo>
                    <a:pt x="93222" y="102830"/>
                  </a:lnTo>
                  <a:lnTo>
                    <a:pt x="90066" y="105886"/>
                  </a:lnTo>
                  <a:lnTo>
                    <a:pt x="86891" y="108658"/>
                  </a:lnTo>
                  <a:lnTo>
                    <a:pt x="83697" y="111115"/>
                  </a:lnTo>
                  <a:lnTo>
                    <a:pt x="80216" y="113447"/>
                  </a:lnTo>
                  <a:lnTo>
                    <a:pt x="76716" y="115431"/>
                  </a:lnTo>
                  <a:lnTo>
                    <a:pt x="73178" y="117038"/>
                  </a:lnTo>
                  <a:lnTo>
                    <a:pt x="69697" y="118298"/>
                  </a:lnTo>
                  <a:lnTo>
                    <a:pt x="66197" y="119212"/>
                  </a:lnTo>
                  <a:lnTo>
                    <a:pt x="62715" y="119810"/>
                  </a:lnTo>
                  <a:lnTo>
                    <a:pt x="59215" y="120000"/>
                  </a:lnTo>
                  <a:lnTo>
                    <a:pt x="55581" y="119747"/>
                  </a:lnTo>
                  <a:lnTo>
                    <a:pt x="51985" y="119212"/>
                  </a:lnTo>
                  <a:lnTo>
                    <a:pt x="48409" y="118267"/>
                  </a:lnTo>
                  <a:lnTo>
                    <a:pt x="44890" y="116881"/>
                  </a:lnTo>
                  <a:lnTo>
                    <a:pt x="41351" y="115148"/>
                  </a:lnTo>
                  <a:lnTo>
                    <a:pt x="37832" y="113037"/>
                  </a:lnTo>
                  <a:lnTo>
                    <a:pt x="34332" y="110517"/>
                  </a:lnTo>
                  <a:lnTo>
                    <a:pt x="30889" y="107650"/>
                  </a:lnTo>
                  <a:lnTo>
                    <a:pt x="27465" y="104405"/>
                  </a:lnTo>
                  <a:lnTo>
                    <a:pt x="24042" y="100750"/>
                  </a:lnTo>
                  <a:lnTo>
                    <a:pt x="20656" y="96718"/>
                  </a:lnTo>
                  <a:lnTo>
                    <a:pt x="17309" y="92276"/>
                  </a:lnTo>
                  <a:lnTo>
                    <a:pt x="14000" y="87487"/>
                  </a:lnTo>
                  <a:lnTo>
                    <a:pt x="10691" y="82320"/>
                  </a:lnTo>
                  <a:lnTo>
                    <a:pt x="7421" y="76807"/>
                  </a:lnTo>
                  <a:lnTo>
                    <a:pt x="4188" y="70884"/>
                  </a:lnTo>
                  <a:lnTo>
                    <a:pt x="975" y="64583"/>
                  </a:lnTo>
                  <a:lnTo>
                    <a:pt x="516" y="63386"/>
                  </a:lnTo>
                  <a:lnTo>
                    <a:pt x="191" y="62126"/>
                  </a:lnTo>
                  <a:lnTo>
                    <a:pt x="38" y="60803"/>
                  </a:lnTo>
                  <a:lnTo>
                    <a:pt x="0" y="59480"/>
                  </a:lnTo>
                  <a:lnTo>
                    <a:pt x="153" y="58156"/>
                  </a:lnTo>
                  <a:lnTo>
                    <a:pt x="439" y="56833"/>
                  </a:lnTo>
                  <a:lnTo>
                    <a:pt x="841" y="55636"/>
                  </a:lnTo>
                  <a:lnTo>
                    <a:pt x="937" y="55479"/>
                  </a:lnTo>
                  <a:lnTo>
                    <a:pt x="1166" y="54912"/>
                  </a:lnTo>
                  <a:lnTo>
                    <a:pt x="1530" y="54218"/>
                  </a:lnTo>
                  <a:lnTo>
                    <a:pt x="1970" y="53305"/>
                  </a:lnTo>
                  <a:lnTo>
                    <a:pt x="2543" y="52108"/>
                  </a:lnTo>
                  <a:lnTo>
                    <a:pt x="3194" y="50784"/>
                  </a:lnTo>
                  <a:lnTo>
                    <a:pt x="3997" y="49304"/>
                  </a:lnTo>
                  <a:lnTo>
                    <a:pt x="4915" y="47603"/>
                  </a:lnTo>
                  <a:lnTo>
                    <a:pt x="5890" y="45744"/>
                  </a:lnTo>
                  <a:lnTo>
                    <a:pt x="7019" y="43822"/>
                  </a:lnTo>
                  <a:lnTo>
                    <a:pt x="8224" y="41743"/>
                  </a:lnTo>
                  <a:lnTo>
                    <a:pt x="9525" y="39569"/>
                  </a:lnTo>
                  <a:lnTo>
                    <a:pt x="10921" y="37364"/>
                  </a:lnTo>
                  <a:lnTo>
                    <a:pt x="12432" y="35064"/>
                  </a:lnTo>
                  <a:lnTo>
                    <a:pt x="14000" y="32669"/>
                  </a:lnTo>
                  <a:lnTo>
                    <a:pt x="15722" y="30338"/>
                  </a:lnTo>
                  <a:lnTo>
                    <a:pt x="17500" y="27944"/>
                  </a:lnTo>
                  <a:lnTo>
                    <a:pt x="20561" y="24037"/>
                  </a:lnTo>
                  <a:lnTo>
                    <a:pt x="23640" y="20446"/>
                  </a:lnTo>
                  <a:lnTo>
                    <a:pt x="26815" y="17075"/>
                  </a:lnTo>
                  <a:lnTo>
                    <a:pt x="29933" y="14019"/>
                  </a:lnTo>
                  <a:lnTo>
                    <a:pt x="33146" y="11278"/>
                  </a:lnTo>
                  <a:lnTo>
                    <a:pt x="36340" y="8821"/>
                  </a:lnTo>
                  <a:lnTo>
                    <a:pt x="39821" y="6458"/>
                  </a:lnTo>
                  <a:lnTo>
                    <a:pt x="43321" y="4505"/>
                  </a:lnTo>
                  <a:lnTo>
                    <a:pt x="46821" y="2866"/>
                  </a:lnTo>
                  <a:lnTo>
                    <a:pt x="50302" y="1606"/>
                  </a:lnTo>
                  <a:lnTo>
                    <a:pt x="53841" y="724"/>
                  </a:lnTo>
                  <a:lnTo>
                    <a:pt x="57322" y="189"/>
                  </a:lnTo>
                  <a:lnTo>
                    <a:pt x="608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58;p53">
              <a:extLst>
                <a:ext uri="{FF2B5EF4-FFF2-40B4-BE49-F238E27FC236}">
                  <a16:creationId xmlns:a16="http://schemas.microsoft.com/office/drawing/2014/main" id="{23B3BBF5-3ABF-45C0-9FDC-1CEED9B2A357}"/>
                </a:ext>
              </a:extLst>
            </p:cNvPr>
            <p:cNvSpPr/>
            <p:nvPr/>
          </p:nvSpPr>
          <p:spPr>
            <a:xfrm>
              <a:off x="5265738" y="3917951"/>
              <a:ext cx="1716000" cy="171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44" y="0"/>
                  </a:moveTo>
                  <a:lnTo>
                    <a:pt x="62497" y="332"/>
                  </a:lnTo>
                  <a:lnTo>
                    <a:pt x="64884" y="1053"/>
                  </a:lnTo>
                  <a:lnTo>
                    <a:pt x="67104" y="2218"/>
                  </a:lnTo>
                  <a:lnTo>
                    <a:pt x="69047" y="3826"/>
                  </a:lnTo>
                  <a:lnTo>
                    <a:pt x="70601" y="5711"/>
                  </a:lnTo>
                  <a:lnTo>
                    <a:pt x="71766" y="7818"/>
                  </a:lnTo>
                  <a:lnTo>
                    <a:pt x="72488" y="10258"/>
                  </a:lnTo>
                  <a:lnTo>
                    <a:pt x="72710" y="12754"/>
                  </a:lnTo>
                  <a:lnTo>
                    <a:pt x="72488" y="15415"/>
                  </a:lnTo>
                  <a:lnTo>
                    <a:pt x="71766" y="17744"/>
                  </a:lnTo>
                  <a:lnTo>
                    <a:pt x="70601" y="19963"/>
                  </a:lnTo>
                  <a:lnTo>
                    <a:pt x="69047" y="21848"/>
                  </a:lnTo>
                  <a:lnTo>
                    <a:pt x="67104" y="23456"/>
                  </a:lnTo>
                  <a:lnTo>
                    <a:pt x="64884" y="24621"/>
                  </a:lnTo>
                  <a:lnTo>
                    <a:pt x="62497" y="25341"/>
                  </a:lnTo>
                  <a:lnTo>
                    <a:pt x="59944" y="25674"/>
                  </a:lnTo>
                  <a:lnTo>
                    <a:pt x="55282" y="25841"/>
                  </a:lnTo>
                  <a:lnTo>
                    <a:pt x="50897" y="26839"/>
                  </a:lnTo>
                  <a:lnTo>
                    <a:pt x="46567" y="28280"/>
                  </a:lnTo>
                  <a:lnTo>
                    <a:pt x="42627" y="30277"/>
                  </a:lnTo>
                  <a:lnTo>
                    <a:pt x="38963" y="32717"/>
                  </a:lnTo>
                  <a:lnTo>
                    <a:pt x="35689" y="35711"/>
                  </a:lnTo>
                  <a:lnTo>
                    <a:pt x="32691" y="38983"/>
                  </a:lnTo>
                  <a:lnTo>
                    <a:pt x="30305" y="42643"/>
                  </a:lnTo>
                  <a:lnTo>
                    <a:pt x="28307" y="46635"/>
                  </a:lnTo>
                  <a:lnTo>
                    <a:pt x="26808" y="50905"/>
                  </a:lnTo>
                  <a:lnTo>
                    <a:pt x="25864" y="55341"/>
                  </a:lnTo>
                  <a:lnTo>
                    <a:pt x="25531" y="59944"/>
                  </a:lnTo>
                  <a:lnTo>
                    <a:pt x="25864" y="64713"/>
                  </a:lnTo>
                  <a:lnTo>
                    <a:pt x="26808" y="69149"/>
                  </a:lnTo>
                  <a:lnTo>
                    <a:pt x="28307" y="73364"/>
                  </a:lnTo>
                  <a:lnTo>
                    <a:pt x="30305" y="77356"/>
                  </a:lnTo>
                  <a:lnTo>
                    <a:pt x="32691" y="81072"/>
                  </a:lnTo>
                  <a:lnTo>
                    <a:pt x="35689" y="84343"/>
                  </a:lnTo>
                  <a:lnTo>
                    <a:pt x="38963" y="87171"/>
                  </a:lnTo>
                  <a:lnTo>
                    <a:pt x="42627" y="89722"/>
                  </a:lnTo>
                  <a:lnTo>
                    <a:pt x="46567" y="91719"/>
                  </a:lnTo>
                  <a:lnTo>
                    <a:pt x="50897" y="93216"/>
                  </a:lnTo>
                  <a:lnTo>
                    <a:pt x="55282" y="94048"/>
                  </a:lnTo>
                  <a:lnTo>
                    <a:pt x="59944" y="94380"/>
                  </a:lnTo>
                  <a:lnTo>
                    <a:pt x="64606" y="94048"/>
                  </a:lnTo>
                  <a:lnTo>
                    <a:pt x="69158" y="93216"/>
                  </a:lnTo>
                  <a:lnTo>
                    <a:pt x="73376" y="91719"/>
                  </a:lnTo>
                  <a:lnTo>
                    <a:pt x="77372" y="89722"/>
                  </a:lnTo>
                  <a:lnTo>
                    <a:pt x="80980" y="87171"/>
                  </a:lnTo>
                  <a:lnTo>
                    <a:pt x="84310" y="84343"/>
                  </a:lnTo>
                  <a:lnTo>
                    <a:pt x="87197" y="81072"/>
                  </a:lnTo>
                  <a:lnTo>
                    <a:pt x="89694" y="77356"/>
                  </a:lnTo>
                  <a:lnTo>
                    <a:pt x="91637" y="73364"/>
                  </a:lnTo>
                  <a:lnTo>
                    <a:pt x="93080" y="69149"/>
                  </a:lnTo>
                  <a:lnTo>
                    <a:pt x="94024" y="64713"/>
                  </a:lnTo>
                  <a:lnTo>
                    <a:pt x="94357" y="59944"/>
                  </a:lnTo>
                  <a:lnTo>
                    <a:pt x="94690" y="57449"/>
                  </a:lnTo>
                  <a:lnTo>
                    <a:pt x="95411" y="55009"/>
                  </a:lnTo>
                  <a:lnTo>
                    <a:pt x="96577" y="52902"/>
                  </a:lnTo>
                  <a:lnTo>
                    <a:pt x="98186" y="51016"/>
                  </a:lnTo>
                  <a:lnTo>
                    <a:pt x="100074" y="49408"/>
                  </a:lnTo>
                  <a:lnTo>
                    <a:pt x="102183" y="48243"/>
                  </a:lnTo>
                  <a:lnTo>
                    <a:pt x="104625" y="47523"/>
                  </a:lnTo>
                  <a:lnTo>
                    <a:pt x="107123" y="47190"/>
                  </a:lnTo>
                  <a:lnTo>
                    <a:pt x="109787" y="47523"/>
                  </a:lnTo>
                  <a:lnTo>
                    <a:pt x="112118" y="48243"/>
                  </a:lnTo>
                  <a:lnTo>
                    <a:pt x="114338" y="49408"/>
                  </a:lnTo>
                  <a:lnTo>
                    <a:pt x="116225" y="51016"/>
                  </a:lnTo>
                  <a:lnTo>
                    <a:pt x="117779" y="52902"/>
                  </a:lnTo>
                  <a:lnTo>
                    <a:pt x="118945" y="55009"/>
                  </a:lnTo>
                  <a:lnTo>
                    <a:pt x="119722" y="57449"/>
                  </a:lnTo>
                  <a:lnTo>
                    <a:pt x="120000" y="59944"/>
                  </a:lnTo>
                  <a:lnTo>
                    <a:pt x="119722" y="66099"/>
                  </a:lnTo>
                  <a:lnTo>
                    <a:pt x="118723" y="72088"/>
                  </a:lnTo>
                  <a:lnTo>
                    <a:pt x="117280" y="77800"/>
                  </a:lnTo>
                  <a:lnTo>
                    <a:pt x="115282" y="83290"/>
                  </a:lnTo>
                  <a:lnTo>
                    <a:pt x="112728" y="88558"/>
                  </a:lnTo>
                  <a:lnTo>
                    <a:pt x="109676" y="93548"/>
                  </a:lnTo>
                  <a:lnTo>
                    <a:pt x="106290" y="98151"/>
                  </a:lnTo>
                  <a:lnTo>
                    <a:pt x="102405" y="102421"/>
                  </a:lnTo>
                  <a:lnTo>
                    <a:pt x="98186" y="106303"/>
                  </a:lnTo>
                  <a:lnTo>
                    <a:pt x="93524" y="109796"/>
                  </a:lnTo>
                  <a:lnTo>
                    <a:pt x="88529" y="112735"/>
                  </a:lnTo>
                  <a:lnTo>
                    <a:pt x="83256" y="115286"/>
                  </a:lnTo>
                  <a:lnTo>
                    <a:pt x="77816" y="117282"/>
                  </a:lnTo>
                  <a:lnTo>
                    <a:pt x="72099" y="118780"/>
                  </a:lnTo>
                  <a:lnTo>
                    <a:pt x="66049" y="119722"/>
                  </a:lnTo>
                  <a:lnTo>
                    <a:pt x="59944" y="120000"/>
                  </a:lnTo>
                  <a:lnTo>
                    <a:pt x="53839" y="119722"/>
                  </a:lnTo>
                  <a:lnTo>
                    <a:pt x="47900" y="118780"/>
                  </a:lnTo>
                  <a:lnTo>
                    <a:pt x="42127" y="117282"/>
                  </a:lnTo>
                  <a:lnTo>
                    <a:pt x="36632" y="115286"/>
                  </a:lnTo>
                  <a:lnTo>
                    <a:pt x="31359" y="112735"/>
                  </a:lnTo>
                  <a:lnTo>
                    <a:pt x="26364" y="109796"/>
                  </a:lnTo>
                  <a:lnTo>
                    <a:pt x="21868" y="106303"/>
                  </a:lnTo>
                  <a:lnTo>
                    <a:pt x="17539" y="102421"/>
                  </a:lnTo>
                  <a:lnTo>
                    <a:pt x="13709" y="98151"/>
                  </a:lnTo>
                  <a:lnTo>
                    <a:pt x="10212" y="93548"/>
                  </a:lnTo>
                  <a:lnTo>
                    <a:pt x="7160" y="88558"/>
                  </a:lnTo>
                  <a:lnTo>
                    <a:pt x="4662" y="83290"/>
                  </a:lnTo>
                  <a:lnTo>
                    <a:pt x="2608" y="77800"/>
                  </a:lnTo>
                  <a:lnTo>
                    <a:pt x="1165" y="72088"/>
                  </a:lnTo>
                  <a:lnTo>
                    <a:pt x="333" y="66099"/>
                  </a:lnTo>
                  <a:lnTo>
                    <a:pt x="0" y="59944"/>
                  </a:lnTo>
                  <a:lnTo>
                    <a:pt x="333" y="53844"/>
                  </a:lnTo>
                  <a:lnTo>
                    <a:pt x="1165" y="47911"/>
                  </a:lnTo>
                  <a:lnTo>
                    <a:pt x="2608" y="42255"/>
                  </a:lnTo>
                  <a:lnTo>
                    <a:pt x="4662" y="36765"/>
                  </a:lnTo>
                  <a:lnTo>
                    <a:pt x="7160" y="31441"/>
                  </a:lnTo>
                  <a:lnTo>
                    <a:pt x="10212" y="26506"/>
                  </a:lnTo>
                  <a:lnTo>
                    <a:pt x="13709" y="21848"/>
                  </a:lnTo>
                  <a:lnTo>
                    <a:pt x="17539" y="17634"/>
                  </a:lnTo>
                  <a:lnTo>
                    <a:pt x="21868" y="13752"/>
                  </a:lnTo>
                  <a:lnTo>
                    <a:pt x="26364" y="10258"/>
                  </a:lnTo>
                  <a:lnTo>
                    <a:pt x="31359" y="7264"/>
                  </a:lnTo>
                  <a:lnTo>
                    <a:pt x="36632" y="4768"/>
                  </a:lnTo>
                  <a:lnTo>
                    <a:pt x="42127" y="2772"/>
                  </a:lnTo>
                  <a:lnTo>
                    <a:pt x="47900" y="1275"/>
                  </a:lnTo>
                  <a:lnTo>
                    <a:pt x="53839" y="332"/>
                  </a:lnTo>
                  <a:lnTo>
                    <a:pt x="599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60;p53">
            <a:extLst>
              <a:ext uri="{FF2B5EF4-FFF2-40B4-BE49-F238E27FC236}">
                <a16:creationId xmlns:a16="http://schemas.microsoft.com/office/drawing/2014/main" id="{AC0033CD-948C-48A0-9FDE-E82386FEBD0C}"/>
              </a:ext>
            </a:extLst>
          </p:cNvPr>
          <p:cNvSpPr/>
          <p:nvPr/>
        </p:nvSpPr>
        <p:spPr>
          <a:xfrm>
            <a:off x="4306254" y="2171857"/>
            <a:ext cx="353700" cy="35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6250" y="75009"/>
                </a:moveTo>
                <a:lnTo>
                  <a:pt x="87091" y="75082"/>
                </a:lnTo>
                <a:lnTo>
                  <a:pt x="87896" y="75375"/>
                </a:lnTo>
                <a:lnTo>
                  <a:pt x="88591" y="75814"/>
                </a:lnTo>
                <a:lnTo>
                  <a:pt x="89176" y="76400"/>
                </a:lnTo>
                <a:lnTo>
                  <a:pt x="89615" y="77095"/>
                </a:lnTo>
                <a:lnTo>
                  <a:pt x="89908" y="77901"/>
                </a:lnTo>
                <a:lnTo>
                  <a:pt x="90018" y="78743"/>
                </a:lnTo>
                <a:lnTo>
                  <a:pt x="90018" y="90018"/>
                </a:lnTo>
                <a:lnTo>
                  <a:pt x="101250" y="90018"/>
                </a:lnTo>
                <a:lnTo>
                  <a:pt x="102091" y="90091"/>
                </a:lnTo>
                <a:lnTo>
                  <a:pt x="102896" y="90366"/>
                </a:lnTo>
                <a:lnTo>
                  <a:pt x="103573" y="90805"/>
                </a:lnTo>
                <a:lnTo>
                  <a:pt x="104158" y="91391"/>
                </a:lnTo>
                <a:lnTo>
                  <a:pt x="104597" y="92086"/>
                </a:lnTo>
                <a:lnTo>
                  <a:pt x="104890" y="92892"/>
                </a:lnTo>
                <a:lnTo>
                  <a:pt x="105000" y="93770"/>
                </a:lnTo>
                <a:lnTo>
                  <a:pt x="104890" y="94612"/>
                </a:lnTo>
                <a:lnTo>
                  <a:pt x="104597" y="95417"/>
                </a:lnTo>
                <a:lnTo>
                  <a:pt x="104158" y="96095"/>
                </a:lnTo>
                <a:lnTo>
                  <a:pt x="103573" y="96680"/>
                </a:lnTo>
                <a:lnTo>
                  <a:pt x="102896" y="97120"/>
                </a:lnTo>
                <a:lnTo>
                  <a:pt x="102091" y="97413"/>
                </a:lnTo>
                <a:lnTo>
                  <a:pt x="101250" y="97486"/>
                </a:lnTo>
                <a:lnTo>
                  <a:pt x="86250" y="97486"/>
                </a:lnTo>
                <a:lnTo>
                  <a:pt x="85371" y="97413"/>
                </a:lnTo>
                <a:lnTo>
                  <a:pt x="84603" y="97120"/>
                </a:lnTo>
                <a:lnTo>
                  <a:pt x="83908" y="96680"/>
                </a:lnTo>
                <a:lnTo>
                  <a:pt x="83341" y="96095"/>
                </a:lnTo>
                <a:lnTo>
                  <a:pt x="82865" y="95417"/>
                </a:lnTo>
                <a:lnTo>
                  <a:pt x="82609" y="94612"/>
                </a:lnTo>
                <a:lnTo>
                  <a:pt x="82500" y="93770"/>
                </a:lnTo>
                <a:lnTo>
                  <a:pt x="82500" y="78743"/>
                </a:lnTo>
                <a:lnTo>
                  <a:pt x="82609" y="77901"/>
                </a:lnTo>
                <a:lnTo>
                  <a:pt x="82865" y="77095"/>
                </a:lnTo>
                <a:lnTo>
                  <a:pt x="83341" y="76400"/>
                </a:lnTo>
                <a:lnTo>
                  <a:pt x="83908" y="75814"/>
                </a:lnTo>
                <a:lnTo>
                  <a:pt x="84603" y="75375"/>
                </a:lnTo>
                <a:lnTo>
                  <a:pt x="85371" y="75082"/>
                </a:lnTo>
                <a:lnTo>
                  <a:pt x="86250" y="75009"/>
                </a:lnTo>
                <a:close/>
                <a:moveTo>
                  <a:pt x="90018" y="67504"/>
                </a:moveTo>
                <a:lnTo>
                  <a:pt x="87713" y="67614"/>
                </a:lnTo>
                <a:lnTo>
                  <a:pt x="85445" y="67980"/>
                </a:lnTo>
                <a:lnTo>
                  <a:pt x="83304" y="68511"/>
                </a:lnTo>
                <a:lnTo>
                  <a:pt x="81256" y="69280"/>
                </a:lnTo>
                <a:lnTo>
                  <a:pt x="79280" y="70231"/>
                </a:lnTo>
                <a:lnTo>
                  <a:pt x="77414" y="71366"/>
                </a:lnTo>
                <a:lnTo>
                  <a:pt x="75713" y="72647"/>
                </a:lnTo>
                <a:lnTo>
                  <a:pt x="74103" y="74093"/>
                </a:lnTo>
                <a:lnTo>
                  <a:pt x="72640" y="75704"/>
                </a:lnTo>
                <a:lnTo>
                  <a:pt x="71323" y="77425"/>
                </a:lnTo>
                <a:lnTo>
                  <a:pt x="70189" y="79273"/>
                </a:lnTo>
                <a:lnTo>
                  <a:pt x="69256" y="81250"/>
                </a:lnTo>
                <a:lnTo>
                  <a:pt x="68524" y="83337"/>
                </a:lnTo>
                <a:lnTo>
                  <a:pt x="67939" y="85478"/>
                </a:lnTo>
                <a:lnTo>
                  <a:pt x="67609" y="87712"/>
                </a:lnTo>
                <a:lnTo>
                  <a:pt x="67500" y="90018"/>
                </a:lnTo>
                <a:lnTo>
                  <a:pt x="67609" y="92306"/>
                </a:lnTo>
                <a:lnTo>
                  <a:pt x="67939" y="94539"/>
                </a:lnTo>
                <a:lnTo>
                  <a:pt x="68524" y="96680"/>
                </a:lnTo>
                <a:lnTo>
                  <a:pt x="69256" y="98767"/>
                </a:lnTo>
                <a:lnTo>
                  <a:pt x="70189" y="100707"/>
                </a:lnTo>
                <a:lnTo>
                  <a:pt x="71323" y="102556"/>
                </a:lnTo>
                <a:lnTo>
                  <a:pt x="72640" y="104313"/>
                </a:lnTo>
                <a:lnTo>
                  <a:pt x="74103" y="105924"/>
                </a:lnTo>
                <a:lnTo>
                  <a:pt x="75713" y="107333"/>
                </a:lnTo>
                <a:lnTo>
                  <a:pt x="77414" y="108651"/>
                </a:lnTo>
                <a:lnTo>
                  <a:pt x="79280" y="109786"/>
                </a:lnTo>
                <a:lnTo>
                  <a:pt x="81256" y="110738"/>
                </a:lnTo>
                <a:lnTo>
                  <a:pt x="83304" y="111507"/>
                </a:lnTo>
                <a:lnTo>
                  <a:pt x="85445" y="112056"/>
                </a:lnTo>
                <a:lnTo>
                  <a:pt x="87713" y="112367"/>
                </a:lnTo>
                <a:lnTo>
                  <a:pt x="90018" y="112477"/>
                </a:lnTo>
                <a:lnTo>
                  <a:pt x="92304" y="112367"/>
                </a:lnTo>
                <a:lnTo>
                  <a:pt x="94536" y="112056"/>
                </a:lnTo>
                <a:lnTo>
                  <a:pt x="96695" y="111507"/>
                </a:lnTo>
                <a:lnTo>
                  <a:pt x="98725" y="110738"/>
                </a:lnTo>
                <a:lnTo>
                  <a:pt x="100701" y="109786"/>
                </a:lnTo>
                <a:lnTo>
                  <a:pt x="102567" y="108651"/>
                </a:lnTo>
                <a:lnTo>
                  <a:pt x="104304" y="107333"/>
                </a:lnTo>
                <a:lnTo>
                  <a:pt x="105878" y="105924"/>
                </a:lnTo>
                <a:lnTo>
                  <a:pt x="107341" y="104313"/>
                </a:lnTo>
                <a:lnTo>
                  <a:pt x="108658" y="102556"/>
                </a:lnTo>
                <a:lnTo>
                  <a:pt x="109792" y="100707"/>
                </a:lnTo>
                <a:lnTo>
                  <a:pt x="110725" y="98767"/>
                </a:lnTo>
                <a:lnTo>
                  <a:pt x="111457" y="96680"/>
                </a:lnTo>
                <a:lnTo>
                  <a:pt x="112042" y="94539"/>
                </a:lnTo>
                <a:lnTo>
                  <a:pt x="112371" y="92306"/>
                </a:lnTo>
                <a:lnTo>
                  <a:pt x="112481" y="90018"/>
                </a:lnTo>
                <a:lnTo>
                  <a:pt x="112371" y="87712"/>
                </a:lnTo>
                <a:lnTo>
                  <a:pt x="112042" y="85478"/>
                </a:lnTo>
                <a:lnTo>
                  <a:pt x="111457" y="83337"/>
                </a:lnTo>
                <a:lnTo>
                  <a:pt x="110725" y="81250"/>
                </a:lnTo>
                <a:lnTo>
                  <a:pt x="109792" y="79273"/>
                </a:lnTo>
                <a:lnTo>
                  <a:pt x="108658" y="77425"/>
                </a:lnTo>
                <a:lnTo>
                  <a:pt x="107341" y="75704"/>
                </a:lnTo>
                <a:lnTo>
                  <a:pt x="105878" y="74093"/>
                </a:lnTo>
                <a:lnTo>
                  <a:pt x="104304" y="72647"/>
                </a:lnTo>
                <a:lnTo>
                  <a:pt x="102567" y="71366"/>
                </a:lnTo>
                <a:lnTo>
                  <a:pt x="100701" y="70231"/>
                </a:lnTo>
                <a:lnTo>
                  <a:pt x="98725" y="69280"/>
                </a:lnTo>
                <a:lnTo>
                  <a:pt x="96695" y="68511"/>
                </a:lnTo>
                <a:lnTo>
                  <a:pt x="94536" y="67980"/>
                </a:lnTo>
                <a:lnTo>
                  <a:pt x="92304" y="67614"/>
                </a:lnTo>
                <a:lnTo>
                  <a:pt x="90018" y="67504"/>
                </a:lnTo>
                <a:close/>
                <a:moveTo>
                  <a:pt x="37500" y="67504"/>
                </a:moveTo>
                <a:lnTo>
                  <a:pt x="52500" y="67504"/>
                </a:lnTo>
                <a:lnTo>
                  <a:pt x="52500" y="82495"/>
                </a:lnTo>
                <a:lnTo>
                  <a:pt x="37500" y="82495"/>
                </a:lnTo>
                <a:lnTo>
                  <a:pt x="37500" y="67504"/>
                </a:lnTo>
                <a:close/>
                <a:moveTo>
                  <a:pt x="15000" y="67504"/>
                </a:moveTo>
                <a:lnTo>
                  <a:pt x="30000" y="67504"/>
                </a:lnTo>
                <a:lnTo>
                  <a:pt x="30000" y="82495"/>
                </a:lnTo>
                <a:lnTo>
                  <a:pt x="15000" y="82495"/>
                </a:lnTo>
                <a:lnTo>
                  <a:pt x="15000" y="67504"/>
                </a:lnTo>
                <a:close/>
                <a:moveTo>
                  <a:pt x="90018" y="60018"/>
                </a:moveTo>
                <a:lnTo>
                  <a:pt x="92597" y="60128"/>
                </a:lnTo>
                <a:lnTo>
                  <a:pt x="95121" y="60457"/>
                </a:lnTo>
                <a:lnTo>
                  <a:pt x="97554" y="60970"/>
                </a:lnTo>
                <a:lnTo>
                  <a:pt x="99932" y="61702"/>
                </a:lnTo>
                <a:lnTo>
                  <a:pt x="102237" y="62617"/>
                </a:lnTo>
                <a:lnTo>
                  <a:pt x="104414" y="63697"/>
                </a:lnTo>
                <a:lnTo>
                  <a:pt x="106500" y="64942"/>
                </a:lnTo>
                <a:lnTo>
                  <a:pt x="108475" y="66369"/>
                </a:lnTo>
                <a:lnTo>
                  <a:pt x="110323" y="67943"/>
                </a:lnTo>
                <a:lnTo>
                  <a:pt x="112042" y="69646"/>
                </a:lnTo>
                <a:lnTo>
                  <a:pt x="113615" y="71513"/>
                </a:lnTo>
                <a:lnTo>
                  <a:pt x="115042" y="73489"/>
                </a:lnTo>
                <a:lnTo>
                  <a:pt x="116323" y="75558"/>
                </a:lnTo>
                <a:lnTo>
                  <a:pt x="117365" y="77754"/>
                </a:lnTo>
                <a:lnTo>
                  <a:pt x="118280" y="80042"/>
                </a:lnTo>
                <a:lnTo>
                  <a:pt x="119012" y="82422"/>
                </a:lnTo>
                <a:lnTo>
                  <a:pt x="119560" y="84893"/>
                </a:lnTo>
                <a:lnTo>
                  <a:pt x="119890" y="87419"/>
                </a:lnTo>
                <a:lnTo>
                  <a:pt x="120000" y="90018"/>
                </a:lnTo>
                <a:lnTo>
                  <a:pt x="119890" y="92599"/>
                </a:lnTo>
                <a:lnTo>
                  <a:pt x="119560" y="95125"/>
                </a:lnTo>
                <a:lnTo>
                  <a:pt x="119012" y="97559"/>
                </a:lnTo>
                <a:lnTo>
                  <a:pt x="118280" y="99938"/>
                </a:lnTo>
                <a:lnTo>
                  <a:pt x="117365" y="102226"/>
                </a:lnTo>
                <a:lnTo>
                  <a:pt x="116323" y="104423"/>
                </a:lnTo>
                <a:lnTo>
                  <a:pt x="115042" y="106546"/>
                </a:lnTo>
                <a:lnTo>
                  <a:pt x="113615" y="108505"/>
                </a:lnTo>
                <a:lnTo>
                  <a:pt x="112042" y="110335"/>
                </a:lnTo>
                <a:lnTo>
                  <a:pt x="110323" y="112056"/>
                </a:lnTo>
                <a:lnTo>
                  <a:pt x="108475" y="113611"/>
                </a:lnTo>
                <a:lnTo>
                  <a:pt x="106500" y="115039"/>
                </a:lnTo>
                <a:lnTo>
                  <a:pt x="104414" y="116320"/>
                </a:lnTo>
                <a:lnTo>
                  <a:pt x="102237" y="117419"/>
                </a:lnTo>
                <a:lnTo>
                  <a:pt x="99932" y="118316"/>
                </a:lnTo>
                <a:lnTo>
                  <a:pt x="97554" y="119048"/>
                </a:lnTo>
                <a:lnTo>
                  <a:pt x="95121" y="119560"/>
                </a:lnTo>
                <a:lnTo>
                  <a:pt x="92597" y="119890"/>
                </a:lnTo>
                <a:lnTo>
                  <a:pt x="90018" y="120000"/>
                </a:lnTo>
                <a:lnTo>
                  <a:pt x="87420" y="119890"/>
                </a:lnTo>
                <a:lnTo>
                  <a:pt x="84859" y="119560"/>
                </a:lnTo>
                <a:lnTo>
                  <a:pt x="82426" y="119048"/>
                </a:lnTo>
                <a:lnTo>
                  <a:pt x="80048" y="118316"/>
                </a:lnTo>
                <a:lnTo>
                  <a:pt x="77743" y="117419"/>
                </a:lnTo>
                <a:lnTo>
                  <a:pt x="75567" y="116320"/>
                </a:lnTo>
                <a:lnTo>
                  <a:pt x="73481" y="115039"/>
                </a:lnTo>
                <a:lnTo>
                  <a:pt x="71506" y="113611"/>
                </a:lnTo>
                <a:lnTo>
                  <a:pt x="69658" y="112056"/>
                </a:lnTo>
                <a:lnTo>
                  <a:pt x="67939" y="110335"/>
                </a:lnTo>
                <a:lnTo>
                  <a:pt x="66365" y="108505"/>
                </a:lnTo>
                <a:lnTo>
                  <a:pt x="64939" y="106546"/>
                </a:lnTo>
                <a:lnTo>
                  <a:pt x="63695" y="104423"/>
                </a:lnTo>
                <a:lnTo>
                  <a:pt x="62615" y="102226"/>
                </a:lnTo>
                <a:lnTo>
                  <a:pt x="61701" y="99938"/>
                </a:lnTo>
                <a:lnTo>
                  <a:pt x="60969" y="97559"/>
                </a:lnTo>
                <a:lnTo>
                  <a:pt x="60420" y="95125"/>
                </a:lnTo>
                <a:lnTo>
                  <a:pt x="60091" y="92599"/>
                </a:lnTo>
                <a:lnTo>
                  <a:pt x="59981" y="90018"/>
                </a:lnTo>
                <a:lnTo>
                  <a:pt x="60091" y="87419"/>
                </a:lnTo>
                <a:lnTo>
                  <a:pt x="60420" y="84893"/>
                </a:lnTo>
                <a:lnTo>
                  <a:pt x="60969" y="82422"/>
                </a:lnTo>
                <a:lnTo>
                  <a:pt x="61701" y="80042"/>
                </a:lnTo>
                <a:lnTo>
                  <a:pt x="62615" y="77754"/>
                </a:lnTo>
                <a:lnTo>
                  <a:pt x="63695" y="75558"/>
                </a:lnTo>
                <a:lnTo>
                  <a:pt x="64939" y="73489"/>
                </a:lnTo>
                <a:lnTo>
                  <a:pt x="66365" y="71513"/>
                </a:lnTo>
                <a:lnTo>
                  <a:pt x="67939" y="69646"/>
                </a:lnTo>
                <a:lnTo>
                  <a:pt x="69658" y="67943"/>
                </a:lnTo>
                <a:lnTo>
                  <a:pt x="71506" y="66369"/>
                </a:lnTo>
                <a:lnTo>
                  <a:pt x="73481" y="64942"/>
                </a:lnTo>
                <a:lnTo>
                  <a:pt x="75567" y="63697"/>
                </a:lnTo>
                <a:lnTo>
                  <a:pt x="77743" y="62617"/>
                </a:lnTo>
                <a:lnTo>
                  <a:pt x="80048" y="61702"/>
                </a:lnTo>
                <a:lnTo>
                  <a:pt x="82426" y="60970"/>
                </a:lnTo>
                <a:lnTo>
                  <a:pt x="84859" y="60457"/>
                </a:lnTo>
                <a:lnTo>
                  <a:pt x="87420" y="60128"/>
                </a:lnTo>
                <a:lnTo>
                  <a:pt x="90018" y="60018"/>
                </a:lnTo>
                <a:close/>
                <a:moveTo>
                  <a:pt x="59981" y="45027"/>
                </a:moveTo>
                <a:lnTo>
                  <a:pt x="74981" y="45027"/>
                </a:lnTo>
                <a:lnTo>
                  <a:pt x="74981" y="60018"/>
                </a:lnTo>
                <a:lnTo>
                  <a:pt x="59981" y="60018"/>
                </a:lnTo>
                <a:lnTo>
                  <a:pt x="59981" y="45027"/>
                </a:lnTo>
                <a:close/>
                <a:moveTo>
                  <a:pt x="37500" y="45027"/>
                </a:moveTo>
                <a:lnTo>
                  <a:pt x="52500" y="45027"/>
                </a:lnTo>
                <a:lnTo>
                  <a:pt x="52500" y="60018"/>
                </a:lnTo>
                <a:lnTo>
                  <a:pt x="37500" y="60018"/>
                </a:lnTo>
                <a:lnTo>
                  <a:pt x="37500" y="45027"/>
                </a:lnTo>
                <a:close/>
                <a:moveTo>
                  <a:pt x="15000" y="45027"/>
                </a:moveTo>
                <a:lnTo>
                  <a:pt x="30000" y="45027"/>
                </a:lnTo>
                <a:lnTo>
                  <a:pt x="30000" y="60018"/>
                </a:lnTo>
                <a:lnTo>
                  <a:pt x="15000" y="60018"/>
                </a:lnTo>
                <a:lnTo>
                  <a:pt x="15000" y="45027"/>
                </a:lnTo>
                <a:close/>
                <a:moveTo>
                  <a:pt x="8140" y="14990"/>
                </a:moveTo>
                <a:lnTo>
                  <a:pt x="11231" y="14990"/>
                </a:lnTo>
                <a:lnTo>
                  <a:pt x="11231" y="18761"/>
                </a:lnTo>
                <a:lnTo>
                  <a:pt x="11341" y="19951"/>
                </a:lnTo>
                <a:lnTo>
                  <a:pt x="11634" y="21122"/>
                </a:lnTo>
                <a:lnTo>
                  <a:pt x="12073" y="22184"/>
                </a:lnTo>
                <a:lnTo>
                  <a:pt x="12695" y="23172"/>
                </a:lnTo>
                <a:lnTo>
                  <a:pt x="13463" y="24051"/>
                </a:lnTo>
                <a:lnTo>
                  <a:pt x="14341" y="24801"/>
                </a:lnTo>
                <a:lnTo>
                  <a:pt x="15292" y="25424"/>
                </a:lnTo>
                <a:lnTo>
                  <a:pt x="16390" y="25863"/>
                </a:lnTo>
                <a:lnTo>
                  <a:pt x="17542" y="26156"/>
                </a:lnTo>
                <a:lnTo>
                  <a:pt x="18750" y="26266"/>
                </a:lnTo>
                <a:lnTo>
                  <a:pt x="19957" y="26156"/>
                </a:lnTo>
                <a:lnTo>
                  <a:pt x="21128" y="25863"/>
                </a:lnTo>
                <a:lnTo>
                  <a:pt x="22189" y="25424"/>
                </a:lnTo>
                <a:lnTo>
                  <a:pt x="23176" y="24801"/>
                </a:lnTo>
                <a:lnTo>
                  <a:pt x="24036" y="24051"/>
                </a:lnTo>
                <a:lnTo>
                  <a:pt x="24804" y="23172"/>
                </a:lnTo>
                <a:lnTo>
                  <a:pt x="25390" y="22184"/>
                </a:lnTo>
                <a:lnTo>
                  <a:pt x="25865" y="21122"/>
                </a:lnTo>
                <a:lnTo>
                  <a:pt x="26158" y="19951"/>
                </a:lnTo>
                <a:lnTo>
                  <a:pt x="26231" y="18761"/>
                </a:lnTo>
                <a:lnTo>
                  <a:pt x="26231" y="14990"/>
                </a:lnTo>
                <a:lnTo>
                  <a:pt x="71250" y="14990"/>
                </a:lnTo>
                <a:lnTo>
                  <a:pt x="71250" y="18761"/>
                </a:lnTo>
                <a:lnTo>
                  <a:pt x="71323" y="19951"/>
                </a:lnTo>
                <a:lnTo>
                  <a:pt x="71615" y="21122"/>
                </a:lnTo>
                <a:lnTo>
                  <a:pt x="72091" y="22184"/>
                </a:lnTo>
                <a:lnTo>
                  <a:pt x="72676" y="23172"/>
                </a:lnTo>
                <a:lnTo>
                  <a:pt x="73445" y="24051"/>
                </a:lnTo>
                <a:lnTo>
                  <a:pt x="74323" y="24801"/>
                </a:lnTo>
                <a:lnTo>
                  <a:pt x="75310" y="25424"/>
                </a:lnTo>
                <a:lnTo>
                  <a:pt x="76371" y="25863"/>
                </a:lnTo>
                <a:lnTo>
                  <a:pt x="77524" y="26156"/>
                </a:lnTo>
                <a:lnTo>
                  <a:pt x="78731" y="26266"/>
                </a:lnTo>
                <a:lnTo>
                  <a:pt x="79975" y="26156"/>
                </a:lnTo>
                <a:lnTo>
                  <a:pt x="81109" y="25863"/>
                </a:lnTo>
                <a:lnTo>
                  <a:pt x="82207" y="25424"/>
                </a:lnTo>
                <a:lnTo>
                  <a:pt x="83195" y="24801"/>
                </a:lnTo>
                <a:lnTo>
                  <a:pt x="84054" y="24051"/>
                </a:lnTo>
                <a:lnTo>
                  <a:pt x="84786" y="23172"/>
                </a:lnTo>
                <a:lnTo>
                  <a:pt x="85408" y="22184"/>
                </a:lnTo>
                <a:lnTo>
                  <a:pt x="85847" y="21122"/>
                </a:lnTo>
                <a:lnTo>
                  <a:pt x="86140" y="19951"/>
                </a:lnTo>
                <a:lnTo>
                  <a:pt x="86250" y="18761"/>
                </a:lnTo>
                <a:lnTo>
                  <a:pt x="86250" y="14990"/>
                </a:lnTo>
                <a:lnTo>
                  <a:pt x="89396" y="14990"/>
                </a:lnTo>
                <a:lnTo>
                  <a:pt x="90695" y="15100"/>
                </a:lnTo>
                <a:lnTo>
                  <a:pt x="91939" y="15430"/>
                </a:lnTo>
                <a:lnTo>
                  <a:pt x="93109" y="15942"/>
                </a:lnTo>
                <a:lnTo>
                  <a:pt x="94170" y="16601"/>
                </a:lnTo>
                <a:lnTo>
                  <a:pt x="95121" y="17406"/>
                </a:lnTo>
                <a:lnTo>
                  <a:pt x="95926" y="18395"/>
                </a:lnTo>
                <a:lnTo>
                  <a:pt x="96585" y="19438"/>
                </a:lnTo>
                <a:lnTo>
                  <a:pt x="97079" y="20646"/>
                </a:lnTo>
                <a:lnTo>
                  <a:pt x="97371" y="21928"/>
                </a:lnTo>
                <a:lnTo>
                  <a:pt x="97481" y="23245"/>
                </a:lnTo>
                <a:lnTo>
                  <a:pt x="97481" y="52495"/>
                </a:lnTo>
                <a:lnTo>
                  <a:pt x="90018" y="52495"/>
                </a:lnTo>
                <a:lnTo>
                  <a:pt x="90018" y="37504"/>
                </a:lnTo>
                <a:lnTo>
                  <a:pt x="7518" y="37504"/>
                </a:lnTo>
                <a:lnTo>
                  <a:pt x="7518" y="89249"/>
                </a:lnTo>
                <a:lnTo>
                  <a:pt x="7591" y="89615"/>
                </a:lnTo>
                <a:lnTo>
                  <a:pt x="7810" y="89908"/>
                </a:lnTo>
                <a:lnTo>
                  <a:pt x="8140" y="90018"/>
                </a:lnTo>
                <a:lnTo>
                  <a:pt x="52500" y="90018"/>
                </a:lnTo>
                <a:lnTo>
                  <a:pt x="52500" y="97486"/>
                </a:lnTo>
                <a:lnTo>
                  <a:pt x="8140" y="97486"/>
                </a:lnTo>
                <a:lnTo>
                  <a:pt x="6823" y="97376"/>
                </a:lnTo>
                <a:lnTo>
                  <a:pt x="5542" y="97083"/>
                </a:lnTo>
                <a:lnTo>
                  <a:pt x="4371" y="96571"/>
                </a:lnTo>
                <a:lnTo>
                  <a:pt x="3329" y="95912"/>
                </a:lnTo>
                <a:lnTo>
                  <a:pt x="2378" y="95088"/>
                </a:lnTo>
                <a:lnTo>
                  <a:pt x="1573" y="94136"/>
                </a:lnTo>
                <a:lnTo>
                  <a:pt x="914" y="93038"/>
                </a:lnTo>
                <a:lnTo>
                  <a:pt x="402" y="91866"/>
                </a:lnTo>
                <a:lnTo>
                  <a:pt x="109" y="90585"/>
                </a:lnTo>
                <a:lnTo>
                  <a:pt x="0" y="89249"/>
                </a:lnTo>
                <a:lnTo>
                  <a:pt x="0" y="23245"/>
                </a:lnTo>
                <a:lnTo>
                  <a:pt x="109" y="21928"/>
                </a:lnTo>
                <a:lnTo>
                  <a:pt x="402" y="20646"/>
                </a:lnTo>
                <a:lnTo>
                  <a:pt x="914" y="19438"/>
                </a:lnTo>
                <a:lnTo>
                  <a:pt x="1573" y="18395"/>
                </a:lnTo>
                <a:lnTo>
                  <a:pt x="2378" y="17406"/>
                </a:lnTo>
                <a:lnTo>
                  <a:pt x="3329" y="16601"/>
                </a:lnTo>
                <a:lnTo>
                  <a:pt x="4371" y="15942"/>
                </a:lnTo>
                <a:lnTo>
                  <a:pt x="5542" y="15430"/>
                </a:lnTo>
                <a:lnTo>
                  <a:pt x="6823" y="15100"/>
                </a:lnTo>
                <a:lnTo>
                  <a:pt x="8140" y="14990"/>
                </a:lnTo>
                <a:close/>
                <a:moveTo>
                  <a:pt x="78731" y="0"/>
                </a:moveTo>
                <a:lnTo>
                  <a:pt x="79609" y="109"/>
                </a:lnTo>
                <a:lnTo>
                  <a:pt x="80378" y="402"/>
                </a:lnTo>
                <a:lnTo>
                  <a:pt x="81109" y="841"/>
                </a:lnTo>
                <a:lnTo>
                  <a:pt x="81658" y="1427"/>
                </a:lnTo>
                <a:lnTo>
                  <a:pt x="82134" y="2123"/>
                </a:lnTo>
                <a:lnTo>
                  <a:pt x="82390" y="2873"/>
                </a:lnTo>
                <a:lnTo>
                  <a:pt x="82500" y="3752"/>
                </a:lnTo>
                <a:lnTo>
                  <a:pt x="82500" y="18761"/>
                </a:lnTo>
                <a:lnTo>
                  <a:pt x="82390" y="19621"/>
                </a:lnTo>
                <a:lnTo>
                  <a:pt x="82134" y="20390"/>
                </a:lnTo>
                <a:lnTo>
                  <a:pt x="81658" y="21086"/>
                </a:lnTo>
                <a:lnTo>
                  <a:pt x="81109" y="21671"/>
                </a:lnTo>
                <a:lnTo>
                  <a:pt x="80378" y="22111"/>
                </a:lnTo>
                <a:lnTo>
                  <a:pt x="79609" y="22403"/>
                </a:lnTo>
                <a:lnTo>
                  <a:pt x="78731" y="22513"/>
                </a:lnTo>
                <a:lnTo>
                  <a:pt x="77890" y="22403"/>
                </a:lnTo>
                <a:lnTo>
                  <a:pt x="77085" y="22111"/>
                </a:lnTo>
                <a:lnTo>
                  <a:pt x="76408" y="21671"/>
                </a:lnTo>
                <a:lnTo>
                  <a:pt x="75823" y="21086"/>
                </a:lnTo>
                <a:lnTo>
                  <a:pt x="75384" y="20390"/>
                </a:lnTo>
                <a:lnTo>
                  <a:pt x="75091" y="19621"/>
                </a:lnTo>
                <a:lnTo>
                  <a:pt x="74981" y="18761"/>
                </a:lnTo>
                <a:lnTo>
                  <a:pt x="74981" y="3752"/>
                </a:lnTo>
                <a:lnTo>
                  <a:pt x="75091" y="2873"/>
                </a:lnTo>
                <a:lnTo>
                  <a:pt x="75384" y="2123"/>
                </a:lnTo>
                <a:lnTo>
                  <a:pt x="75823" y="1427"/>
                </a:lnTo>
                <a:lnTo>
                  <a:pt x="76408" y="841"/>
                </a:lnTo>
                <a:lnTo>
                  <a:pt x="77085" y="402"/>
                </a:lnTo>
                <a:lnTo>
                  <a:pt x="77890" y="109"/>
                </a:lnTo>
                <a:lnTo>
                  <a:pt x="78731" y="0"/>
                </a:lnTo>
                <a:close/>
                <a:moveTo>
                  <a:pt x="18750" y="0"/>
                </a:moveTo>
                <a:lnTo>
                  <a:pt x="19591" y="109"/>
                </a:lnTo>
                <a:lnTo>
                  <a:pt x="20396" y="402"/>
                </a:lnTo>
                <a:lnTo>
                  <a:pt x="21091" y="841"/>
                </a:lnTo>
                <a:lnTo>
                  <a:pt x="21676" y="1427"/>
                </a:lnTo>
                <a:lnTo>
                  <a:pt x="22115" y="2123"/>
                </a:lnTo>
                <a:lnTo>
                  <a:pt x="22408" y="2873"/>
                </a:lnTo>
                <a:lnTo>
                  <a:pt x="22518" y="3752"/>
                </a:lnTo>
                <a:lnTo>
                  <a:pt x="22518" y="18761"/>
                </a:lnTo>
                <a:lnTo>
                  <a:pt x="22408" y="19621"/>
                </a:lnTo>
                <a:lnTo>
                  <a:pt x="22115" y="20390"/>
                </a:lnTo>
                <a:lnTo>
                  <a:pt x="21676" y="21086"/>
                </a:lnTo>
                <a:lnTo>
                  <a:pt x="21091" y="21671"/>
                </a:lnTo>
                <a:lnTo>
                  <a:pt x="20396" y="22111"/>
                </a:lnTo>
                <a:lnTo>
                  <a:pt x="19591" y="22403"/>
                </a:lnTo>
                <a:lnTo>
                  <a:pt x="18750" y="22513"/>
                </a:lnTo>
                <a:lnTo>
                  <a:pt x="17871" y="22403"/>
                </a:lnTo>
                <a:lnTo>
                  <a:pt x="17103" y="22111"/>
                </a:lnTo>
                <a:lnTo>
                  <a:pt x="16426" y="21671"/>
                </a:lnTo>
                <a:lnTo>
                  <a:pt x="15841" y="21086"/>
                </a:lnTo>
                <a:lnTo>
                  <a:pt x="15402" y="20390"/>
                </a:lnTo>
                <a:lnTo>
                  <a:pt x="15109" y="19621"/>
                </a:lnTo>
                <a:lnTo>
                  <a:pt x="15000" y="18761"/>
                </a:lnTo>
                <a:lnTo>
                  <a:pt x="15000" y="3752"/>
                </a:lnTo>
                <a:lnTo>
                  <a:pt x="15109" y="2873"/>
                </a:lnTo>
                <a:lnTo>
                  <a:pt x="15402" y="2123"/>
                </a:lnTo>
                <a:lnTo>
                  <a:pt x="15841" y="1427"/>
                </a:lnTo>
                <a:lnTo>
                  <a:pt x="16426" y="841"/>
                </a:lnTo>
                <a:lnTo>
                  <a:pt x="17103" y="402"/>
                </a:lnTo>
                <a:lnTo>
                  <a:pt x="17871" y="109"/>
                </a:lnTo>
                <a:lnTo>
                  <a:pt x="18750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1243;p53">
            <a:extLst>
              <a:ext uri="{FF2B5EF4-FFF2-40B4-BE49-F238E27FC236}">
                <a16:creationId xmlns:a16="http://schemas.microsoft.com/office/drawing/2014/main" id="{B3897C4A-B7C1-4B5C-94D4-1AB38BE83FF3}"/>
              </a:ext>
            </a:extLst>
          </p:cNvPr>
          <p:cNvGrpSpPr/>
          <p:nvPr/>
        </p:nvGrpSpPr>
        <p:grpSpPr>
          <a:xfrm>
            <a:off x="6124097" y="2259951"/>
            <a:ext cx="183430" cy="332516"/>
            <a:chOff x="6182499" y="1124887"/>
            <a:chExt cx="3281400" cy="5948400"/>
          </a:xfrm>
          <a:solidFill>
            <a:schemeClr val="bg1">
              <a:lumMod val="50000"/>
            </a:schemeClr>
          </a:solidFill>
        </p:grpSpPr>
        <p:sp>
          <p:nvSpPr>
            <p:cNvPr id="53" name="Google Shape;1244;p53">
              <a:extLst>
                <a:ext uri="{FF2B5EF4-FFF2-40B4-BE49-F238E27FC236}">
                  <a16:creationId xmlns:a16="http://schemas.microsoft.com/office/drawing/2014/main" id="{74729217-587F-4C62-8D98-5A1B6B0B3CCB}"/>
                </a:ext>
              </a:extLst>
            </p:cNvPr>
            <p:cNvSpPr/>
            <p:nvPr/>
          </p:nvSpPr>
          <p:spPr>
            <a:xfrm>
              <a:off x="8422462" y="5090462"/>
              <a:ext cx="10398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86839" y="0"/>
                  </a:lnTo>
                  <a:lnTo>
                    <a:pt x="93068" y="352"/>
                  </a:lnTo>
                  <a:lnTo>
                    <a:pt x="98748" y="1409"/>
                  </a:lnTo>
                  <a:lnTo>
                    <a:pt x="103877" y="2935"/>
                  </a:lnTo>
                  <a:lnTo>
                    <a:pt x="108641" y="5283"/>
                  </a:lnTo>
                  <a:lnTo>
                    <a:pt x="112488" y="7984"/>
                  </a:lnTo>
                  <a:lnTo>
                    <a:pt x="115603" y="11037"/>
                  </a:lnTo>
                  <a:lnTo>
                    <a:pt x="118167" y="14442"/>
                  </a:lnTo>
                  <a:lnTo>
                    <a:pt x="119633" y="18317"/>
                  </a:lnTo>
                  <a:lnTo>
                    <a:pt x="120000" y="22191"/>
                  </a:lnTo>
                  <a:lnTo>
                    <a:pt x="120000" y="48845"/>
                  </a:lnTo>
                  <a:lnTo>
                    <a:pt x="82259" y="48845"/>
                  </a:lnTo>
                  <a:lnTo>
                    <a:pt x="77679" y="49315"/>
                  </a:lnTo>
                  <a:lnTo>
                    <a:pt x="73465" y="50371"/>
                  </a:lnTo>
                  <a:lnTo>
                    <a:pt x="69801" y="52133"/>
                  </a:lnTo>
                  <a:lnTo>
                    <a:pt x="67053" y="54363"/>
                  </a:lnTo>
                  <a:lnTo>
                    <a:pt x="65404" y="57064"/>
                  </a:lnTo>
                  <a:lnTo>
                    <a:pt x="64854" y="60000"/>
                  </a:lnTo>
                  <a:lnTo>
                    <a:pt x="65404" y="62935"/>
                  </a:lnTo>
                  <a:lnTo>
                    <a:pt x="67053" y="65636"/>
                  </a:lnTo>
                  <a:lnTo>
                    <a:pt x="69801" y="67866"/>
                  </a:lnTo>
                  <a:lnTo>
                    <a:pt x="73465" y="69628"/>
                  </a:lnTo>
                  <a:lnTo>
                    <a:pt x="77679" y="70684"/>
                  </a:lnTo>
                  <a:lnTo>
                    <a:pt x="82259" y="71154"/>
                  </a:lnTo>
                  <a:lnTo>
                    <a:pt x="120000" y="71154"/>
                  </a:lnTo>
                  <a:lnTo>
                    <a:pt x="120000" y="97808"/>
                  </a:lnTo>
                  <a:lnTo>
                    <a:pt x="119633" y="101682"/>
                  </a:lnTo>
                  <a:lnTo>
                    <a:pt x="118167" y="105440"/>
                  </a:lnTo>
                  <a:lnTo>
                    <a:pt x="115603" y="108962"/>
                  </a:lnTo>
                  <a:lnTo>
                    <a:pt x="112488" y="112015"/>
                  </a:lnTo>
                  <a:lnTo>
                    <a:pt x="108641" y="114716"/>
                  </a:lnTo>
                  <a:lnTo>
                    <a:pt x="103877" y="117064"/>
                  </a:lnTo>
                  <a:lnTo>
                    <a:pt x="98748" y="118590"/>
                  </a:lnTo>
                  <a:lnTo>
                    <a:pt x="93068" y="119647"/>
                  </a:lnTo>
                  <a:lnTo>
                    <a:pt x="86839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5;p53">
              <a:extLst>
                <a:ext uri="{FF2B5EF4-FFF2-40B4-BE49-F238E27FC236}">
                  <a16:creationId xmlns:a16="http://schemas.microsoft.com/office/drawing/2014/main" id="{894F96C2-4981-47E8-9F8F-29439541C4A0}"/>
                </a:ext>
              </a:extLst>
            </p:cNvPr>
            <p:cNvSpPr/>
            <p:nvPr/>
          </p:nvSpPr>
          <p:spPr>
            <a:xfrm>
              <a:off x="6182499" y="1124887"/>
              <a:ext cx="3281400" cy="594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786" y="12105"/>
                  </a:moveTo>
                  <a:lnTo>
                    <a:pt x="39941" y="12201"/>
                  </a:lnTo>
                  <a:lnTo>
                    <a:pt x="37271" y="12489"/>
                  </a:lnTo>
                  <a:lnTo>
                    <a:pt x="34658" y="13002"/>
                  </a:lnTo>
                  <a:lnTo>
                    <a:pt x="32278" y="13674"/>
                  </a:lnTo>
                  <a:lnTo>
                    <a:pt x="30072" y="14507"/>
                  </a:lnTo>
                  <a:lnTo>
                    <a:pt x="28040" y="15468"/>
                  </a:lnTo>
                  <a:lnTo>
                    <a:pt x="26298" y="16557"/>
                  </a:lnTo>
                  <a:lnTo>
                    <a:pt x="24789" y="17806"/>
                  </a:lnTo>
                  <a:lnTo>
                    <a:pt x="23570" y="19119"/>
                  </a:lnTo>
                  <a:lnTo>
                    <a:pt x="22641" y="20560"/>
                  </a:lnTo>
                  <a:lnTo>
                    <a:pt x="22119" y="22065"/>
                  </a:lnTo>
                  <a:lnTo>
                    <a:pt x="21944" y="23634"/>
                  </a:lnTo>
                  <a:lnTo>
                    <a:pt x="22119" y="25172"/>
                  </a:lnTo>
                  <a:lnTo>
                    <a:pt x="22641" y="26677"/>
                  </a:lnTo>
                  <a:lnTo>
                    <a:pt x="23570" y="28086"/>
                  </a:lnTo>
                  <a:lnTo>
                    <a:pt x="24789" y="29399"/>
                  </a:lnTo>
                  <a:lnTo>
                    <a:pt x="26298" y="30648"/>
                  </a:lnTo>
                  <a:lnTo>
                    <a:pt x="28040" y="31737"/>
                  </a:lnTo>
                  <a:lnTo>
                    <a:pt x="30072" y="32730"/>
                  </a:lnTo>
                  <a:lnTo>
                    <a:pt x="32278" y="33562"/>
                  </a:lnTo>
                  <a:lnTo>
                    <a:pt x="34658" y="34235"/>
                  </a:lnTo>
                  <a:lnTo>
                    <a:pt x="37271" y="34715"/>
                  </a:lnTo>
                  <a:lnTo>
                    <a:pt x="39941" y="35036"/>
                  </a:lnTo>
                  <a:lnTo>
                    <a:pt x="42786" y="35164"/>
                  </a:lnTo>
                  <a:lnTo>
                    <a:pt x="77213" y="35164"/>
                  </a:lnTo>
                  <a:lnTo>
                    <a:pt x="80058" y="35036"/>
                  </a:lnTo>
                  <a:lnTo>
                    <a:pt x="82786" y="34715"/>
                  </a:lnTo>
                  <a:lnTo>
                    <a:pt x="85283" y="34235"/>
                  </a:lnTo>
                  <a:lnTo>
                    <a:pt x="87721" y="33562"/>
                  </a:lnTo>
                  <a:lnTo>
                    <a:pt x="89927" y="32730"/>
                  </a:lnTo>
                  <a:lnTo>
                    <a:pt x="92017" y="31737"/>
                  </a:lnTo>
                  <a:lnTo>
                    <a:pt x="93701" y="30648"/>
                  </a:lnTo>
                  <a:lnTo>
                    <a:pt x="95210" y="29399"/>
                  </a:lnTo>
                  <a:lnTo>
                    <a:pt x="96429" y="28086"/>
                  </a:lnTo>
                  <a:lnTo>
                    <a:pt x="97358" y="26677"/>
                  </a:lnTo>
                  <a:lnTo>
                    <a:pt x="97880" y="25172"/>
                  </a:lnTo>
                  <a:lnTo>
                    <a:pt x="98113" y="23634"/>
                  </a:lnTo>
                  <a:lnTo>
                    <a:pt x="97880" y="22065"/>
                  </a:lnTo>
                  <a:lnTo>
                    <a:pt x="97358" y="20560"/>
                  </a:lnTo>
                  <a:lnTo>
                    <a:pt x="96429" y="19119"/>
                  </a:lnTo>
                  <a:lnTo>
                    <a:pt x="95210" y="17806"/>
                  </a:lnTo>
                  <a:lnTo>
                    <a:pt x="93701" y="16557"/>
                  </a:lnTo>
                  <a:lnTo>
                    <a:pt x="92017" y="15468"/>
                  </a:lnTo>
                  <a:lnTo>
                    <a:pt x="89927" y="14507"/>
                  </a:lnTo>
                  <a:lnTo>
                    <a:pt x="87721" y="13674"/>
                  </a:lnTo>
                  <a:lnTo>
                    <a:pt x="85283" y="13002"/>
                  </a:lnTo>
                  <a:lnTo>
                    <a:pt x="82786" y="12489"/>
                  </a:lnTo>
                  <a:lnTo>
                    <a:pt x="80058" y="12201"/>
                  </a:lnTo>
                  <a:lnTo>
                    <a:pt x="77213" y="12105"/>
                  </a:lnTo>
                  <a:lnTo>
                    <a:pt x="42786" y="12105"/>
                  </a:lnTo>
                  <a:close/>
                  <a:moveTo>
                    <a:pt x="42786" y="0"/>
                  </a:moveTo>
                  <a:lnTo>
                    <a:pt x="77213" y="0"/>
                  </a:lnTo>
                  <a:lnTo>
                    <a:pt x="81335" y="64"/>
                  </a:lnTo>
                  <a:lnTo>
                    <a:pt x="85341" y="384"/>
                  </a:lnTo>
                  <a:lnTo>
                    <a:pt x="89230" y="896"/>
                  </a:lnTo>
                  <a:lnTo>
                    <a:pt x="93004" y="1633"/>
                  </a:lnTo>
                  <a:lnTo>
                    <a:pt x="96545" y="2530"/>
                  </a:lnTo>
                  <a:lnTo>
                    <a:pt x="99970" y="3586"/>
                  </a:lnTo>
                  <a:lnTo>
                    <a:pt x="103105" y="4771"/>
                  </a:lnTo>
                  <a:lnTo>
                    <a:pt x="106124" y="6180"/>
                  </a:lnTo>
                  <a:lnTo>
                    <a:pt x="108853" y="7686"/>
                  </a:lnTo>
                  <a:lnTo>
                    <a:pt x="111291" y="9319"/>
                  </a:lnTo>
                  <a:lnTo>
                    <a:pt x="113555" y="11080"/>
                  </a:lnTo>
                  <a:lnTo>
                    <a:pt x="115471" y="12938"/>
                  </a:lnTo>
                  <a:lnTo>
                    <a:pt x="117039" y="14923"/>
                  </a:lnTo>
                  <a:lnTo>
                    <a:pt x="118316" y="17005"/>
                  </a:lnTo>
                  <a:lnTo>
                    <a:pt x="119303" y="19119"/>
                  </a:lnTo>
                  <a:lnTo>
                    <a:pt x="119825" y="21361"/>
                  </a:lnTo>
                  <a:lnTo>
                    <a:pt x="120000" y="23634"/>
                  </a:lnTo>
                  <a:lnTo>
                    <a:pt x="119825" y="25908"/>
                  </a:lnTo>
                  <a:lnTo>
                    <a:pt x="119303" y="28086"/>
                  </a:lnTo>
                  <a:lnTo>
                    <a:pt x="118316" y="30264"/>
                  </a:lnTo>
                  <a:lnTo>
                    <a:pt x="117039" y="32313"/>
                  </a:lnTo>
                  <a:lnTo>
                    <a:pt x="115471" y="34267"/>
                  </a:lnTo>
                  <a:lnTo>
                    <a:pt x="113555" y="36124"/>
                  </a:lnTo>
                  <a:lnTo>
                    <a:pt x="111291" y="37886"/>
                  </a:lnTo>
                  <a:lnTo>
                    <a:pt x="108853" y="39551"/>
                  </a:lnTo>
                  <a:lnTo>
                    <a:pt x="106124" y="41088"/>
                  </a:lnTo>
                  <a:lnTo>
                    <a:pt x="103105" y="42433"/>
                  </a:lnTo>
                  <a:lnTo>
                    <a:pt x="99970" y="43650"/>
                  </a:lnTo>
                  <a:lnTo>
                    <a:pt x="96545" y="44707"/>
                  </a:lnTo>
                  <a:lnTo>
                    <a:pt x="93004" y="45604"/>
                  </a:lnTo>
                  <a:lnTo>
                    <a:pt x="89230" y="46309"/>
                  </a:lnTo>
                  <a:lnTo>
                    <a:pt x="85341" y="46821"/>
                  </a:lnTo>
                  <a:lnTo>
                    <a:pt x="81335" y="47141"/>
                  </a:lnTo>
                  <a:lnTo>
                    <a:pt x="77213" y="47269"/>
                  </a:lnTo>
                  <a:lnTo>
                    <a:pt x="71291" y="47269"/>
                  </a:lnTo>
                  <a:lnTo>
                    <a:pt x="71291" y="47333"/>
                  </a:lnTo>
                  <a:lnTo>
                    <a:pt x="71175" y="47397"/>
                  </a:lnTo>
                  <a:lnTo>
                    <a:pt x="71059" y="47526"/>
                  </a:lnTo>
                  <a:lnTo>
                    <a:pt x="71001" y="47590"/>
                  </a:lnTo>
                  <a:lnTo>
                    <a:pt x="70943" y="47654"/>
                  </a:lnTo>
                  <a:lnTo>
                    <a:pt x="70943" y="113947"/>
                  </a:lnTo>
                  <a:lnTo>
                    <a:pt x="70769" y="115036"/>
                  </a:lnTo>
                  <a:lnTo>
                    <a:pt x="70246" y="116060"/>
                  </a:lnTo>
                  <a:lnTo>
                    <a:pt x="69433" y="116989"/>
                  </a:lnTo>
                  <a:lnTo>
                    <a:pt x="68330" y="117854"/>
                  </a:lnTo>
                  <a:lnTo>
                    <a:pt x="66995" y="118558"/>
                  </a:lnTo>
                  <a:lnTo>
                    <a:pt x="65486" y="119199"/>
                  </a:lnTo>
                  <a:lnTo>
                    <a:pt x="63744" y="119647"/>
                  </a:lnTo>
                  <a:lnTo>
                    <a:pt x="61886" y="119935"/>
                  </a:lnTo>
                  <a:lnTo>
                    <a:pt x="59970" y="120000"/>
                  </a:lnTo>
                  <a:lnTo>
                    <a:pt x="57997" y="119935"/>
                  </a:lnTo>
                  <a:lnTo>
                    <a:pt x="56139" y="119647"/>
                  </a:lnTo>
                  <a:lnTo>
                    <a:pt x="54397" y="119199"/>
                  </a:lnTo>
                  <a:lnTo>
                    <a:pt x="52888" y="118558"/>
                  </a:lnTo>
                  <a:lnTo>
                    <a:pt x="51552" y="117854"/>
                  </a:lnTo>
                  <a:lnTo>
                    <a:pt x="50507" y="116989"/>
                  </a:lnTo>
                  <a:lnTo>
                    <a:pt x="49637" y="116060"/>
                  </a:lnTo>
                  <a:lnTo>
                    <a:pt x="49172" y="115036"/>
                  </a:lnTo>
                  <a:lnTo>
                    <a:pt x="48998" y="113947"/>
                  </a:lnTo>
                  <a:lnTo>
                    <a:pt x="48998" y="47654"/>
                  </a:lnTo>
                  <a:lnTo>
                    <a:pt x="49056" y="47590"/>
                  </a:lnTo>
                  <a:lnTo>
                    <a:pt x="49114" y="47526"/>
                  </a:lnTo>
                  <a:lnTo>
                    <a:pt x="49230" y="47397"/>
                  </a:lnTo>
                  <a:lnTo>
                    <a:pt x="49346" y="47333"/>
                  </a:lnTo>
                  <a:lnTo>
                    <a:pt x="49462" y="47269"/>
                  </a:lnTo>
                  <a:lnTo>
                    <a:pt x="42786" y="47269"/>
                  </a:lnTo>
                  <a:lnTo>
                    <a:pt x="38722" y="47141"/>
                  </a:lnTo>
                  <a:lnTo>
                    <a:pt x="34658" y="46821"/>
                  </a:lnTo>
                  <a:lnTo>
                    <a:pt x="30827" y="46309"/>
                  </a:lnTo>
                  <a:lnTo>
                    <a:pt x="27053" y="45604"/>
                  </a:lnTo>
                  <a:lnTo>
                    <a:pt x="23454" y="44707"/>
                  </a:lnTo>
                  <a:lnTo>
                    <a:pt x="20087" y="43650"/>
                  </a:lnTo>
                  <a:lnTo>
                    <a:pt x="16894" y="42433"/>
                  </a:lnTo>
                  <a:lnTo>
                    <a:pt x="13933" y="41088"/>
                  </a:lnTo>
                  <a:lnTo>
                    <a:pt x="11204" y="39551"/>
                  </a:lnTo>
                  <a:lnTo>
                    <a:pt x="8766" y="37886"/>
                  </a:lnTo>
                  <a:lnTo>
                    <a:pt x="6502" y="36124"/>
                  </a:lnTo>
                  <a:lnTo>
                    <a:pt x="4586" y="34267"/>
                  </a:lnTo>
                  <a:lnTo>
                    <a:pt x="2960" y="32313"/>
                  </a:lnTo>
                  <a:lnTo>
                    <a:pt x="1741" y="30264"/>
                  </a:lnTo>
                  <a:lnTo>
                    <a:pt x="754" y="28086"/>
                  </a:lnTo>
                  <a:lnTo>
                    <a:pt x="174" y="25908"/>
                  </a:lnTo>
                  <a:lnTo>
                    <a:pt x="0" y="23634"/>
                  </a:lnTo>
                  <a:lnTo>
                    <a:pt x="174" y="21361"/>
                  </a:lnTo>
                  <a:lnTo>
                    <a:pt x="754" y="19119"/>
                  </a:lnTo>
                  <a:lnTo>
                    <a:pt x="1741" y="17005"/>
                  </a:lnTo>
                  <a:lnTo>
                    <a:pt x="2960" y="14923"/>
                  </a:lnTo>
                  <a:lnTo>
                    <a:pt x="4586" y="12938"/>
                  </a:lnTo>
                  <a:lnTo>
                    <a:pt x="6502" y="11080"/>
                  </a:lnTo>
                  <a:lnTo>
                    <a:pt x="8766" y="9319"/>
                  </a:lnTo>
                  <a:lnTo>
                    <a:pt x="11204" y="7686"/>
                  </a:lnTo>
                  <a:lnTo>
                    <a:pt x="13933" y="6180"/>
                  </a:lnTo>
                  <a:lnTo>
                    <a:pt x="16894" y="4771"/>
                  </a:lnTo>
                  <a:lnTo>
                    <a:pt x="20087" y="3586"/>
                  </a:lnTo>
                  <a:lnTo>
                    <a:pt x="23454" y="2530"/>
                  </a:lnTo>
                  <a:lnTo>
                    <a:pt x="27053" y="1633"/>
                  </a:lnTo>
                  <a:lnTo>
                    <a:pt x="30827" y="896"/>
                  </a:lnTo>
                  <a:lnTo>
                    <a:pt x="34658" y="384"/>
                  </a:lnTo>
                  <a:lnTo>
                    <a:pt x="38722" y="64"/>
                  </a:lnTo>
                  <a:lnTo>
                    <a:pt x="427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1169;p53">
            <a:extLst>
              <a:ext uri="{FF2B5EF4-FFF2-40B4-BE49-F238E27FC236}">
                <a16:creationId xmlns:a16="http://schemas.microsoft.com/office/drawing/2014/main" id="{1585D2E8-0A4A-4456-9780-55DF9244D5D1}"/>
              </a:ext>
            </a:extLst>
          </p:cNvPr>
          <p:cNvGrpSpPr/>
          <p:nvPr/>
        </p:nvGrpSpPr>
        <p:grpSpPr>
          <a:xfrm>
            <a:off x="7815632" y="2183766"/>
            <a:ext cx="346772" cy="346572"/>
            <a:chOff x="393700" y="3478213"/>
            <a:chExt cx="2595600" cy="2594100"/>
          </a:xfrm>
        </p:grpSpPr>
        <p:sp>
          <p:nvSpPr>
            <p:cNvPr id="56" name="Google Shape;1170;p53">
              <a:extLst>
                <a:ext uri="{FF2B5EF4-FFF2-40B4-BE49-F238E27FC236}">
                  <a16:creationId xmlns:a16="http://schemas.microsoft.com/office/drawing/2014/main" id="{07ADEF55-350F-4546-9EC8-7C7193BE5416}"/>
                </a:ext>
              </a:extLst>
            </p:cNvPr>
            <p:cNvSpPr/>
            <p:nvPr/>
          </p:nvSpPr>
          <p:spPr>
            <a:xfrm>
              <a:off x="393700" y="3478213"/>
              <a:ext cx="2595600" cy="259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83" y="11556"/>
                  </a:moveTo>
                  <a:lnTo>
                    <a:pt x="56856" y="11654"/>
                  </a:lnTo>
                  <a:lnTo>
                    <a:pt x="53602" y="11997"/>
                  </a:lnTo>
                  <a:lnTo>
                    <a:pt x="50446" y="12536"/>
                  </a:lnTo>
                  <a:lnTo>
                    <a:pt x="47339" y="13270"/>
                  </a:lnTo>
                  <a:lnTo>
                    <a:pt x="44256" y="14225"/>
                  </a:lnTo>
                  <a:lnTo>
                    <a:pt x="41345" y="15351"/>
                  </a:lnTo>
                  <a:lnTo>
                    <a:pt x="38483" y="16674"/>
                  </a:lnTo>
                  <a:lnTo>
                    <a:pt x="35743" y="18167"/>
                  </a:lnTo>
                  <a:lnTo>
                    <a:pt x="33125" y="19808"/>
                  </a:lnTo>
                  <a:lnTo>
                    <a:pt x="30605" y="21644"/>
                  </a:lnTo>
                  <a:lnTo>
                    <a:pt x="28183" y="23603"/>
                  </a:lnTo>
                  <a:lnTo>
                    <a:pt x="25932" y="25733"/>
                  </a:lnTo>
                  <a:lnTo>
                    <a:pt x="23804" y="28010"/>
                  </a:lnTo>
                  <a:lnTo>
                    <a:pt x="21822" y="30410"/>
                  </a:lnTo>
                  <a:lnTo>
                    <a:pt x="20012" y="32932"/>
                  </a:lnTo>
                  <a:lnTo>
                    <a:pt x="18373" y="35551"/>
                  </a:lnTo>
                  <a:lnTo>
                    <a:pt x="16856" y="38294"/>
                  </a:lnTo>
                  <a:lnTo>
                    <a:pt x="15559" y="41158"/>
                  </a:lnTo>
                  <a:lnTo>
                    <a:pt x="14409" y="44121"/>
                  </a:lnTo>
                  <a:lnTo>
                    <a:pt x="13455" y="47133"/>
                  </a:lnTo>
                  <a:lnTo>
                    <a:pt x="12746" y="50242"/>
                  </a:lnTo>
                  <a:lnTo>
                    <a:pt x="12183" y="53425"/>
                  </a:lnTo>
                  <a:lnTo>
                    <a:pt x="11865" y="56682"/>
                  </a:lnTo>
                  <a:lnTo>
                    <a:pt x="11743" y="60012"/>
                  </a:lnTo>
                  <a:lnTo>
                    <a:pt x="11865" y="63121"/>
                  </a:lnTo>
                  <a:lnTo>
                    <a:pt x="12159" y="66182"/>
                  </a:lnTo>
                  <a:lnTo>
                    <a:pt x="12623" y="69169"/>
                  </a:lnTo>
                  <a:lnTo>
                    <a:pt x="13284" y="72107"/>
                  </a:lnTo>
                  <a:lnTo>
                    <a:pt x="14091" y="74996"/>
                  </a:lnTo>
                  <a:lnTo>
                    <a:pt x="15119" y="77763"/>
                  </a:lnTo>
                  <a:lnTo>
                    <a:pt x="16269" y="80457"/>
                  </a:lnTo>
                  <a:lnTo>
                    <a:pt x="17590" y="83101"/>
                  </a:lnTo>
                  <a:lnTo>
                    <a:pt x="19058" y="85623"/>
                  </a:lnTo>
                  <a:lnTo>
                    <a:pt x="20697" y="88022"/>
                  </a:lnTo>
                  <a:lnTo>
                    <a:pt x="22458" y="90373"/>
                  </a:lnTo>
                  <a:lnTo>
                    <a:pt x="22556" y="89394"/>
                  </a:lnTo>
                  <a:lnTo>
                    <a:pt x="22776" y="88365"/>
                  </a:lnTo>
                  <a:lnTo>
                    <a:pt x="23045" y="87361"/>
                  </a:lnTo>
                  <a:lnTo>
                    <a:pt x="23363" y="86431"/>
                  </a:lnTo>
                  <a:lnTo>
                    <a:pt x="23779" y="85476"/>
                  </a:lnTo>
                  <a:lnTo>
                    <a:pt x="24269" y="84570"/>
                  </a:lnTo>
                  <a:lnTo>
                    <a:pt x="24856" y="83713"/>
                  </a:lnTo>
                  <a:lnTo>
                    <a:pt x="25565" y="82954"/>
                  </a:lnTo>
                  <a:lnTo>
                    <a:pt x="26373" y="82268"/>
                  </a:lnTo>
                  <a:lnTo>
                    <a:pt x="27278" y="81632"/>
                  </a:lnTo>
                  <a:lnTo>
                    <a:pt x="28330" y="81167"/>
                  </a:lnTo>
                  <a:lnTo>
                    <a:pt x="29504" y="80799"/>
                  </a:lnTo>
                  <a:lnTo>
                    <a:pt x="31143" y="80310"/>
                  </a:lnTo>
                  <a:lnTo>
                    <a:pt x="32758" y="79820"/>
                  </a:lnTo>
                  <a:lnTo>
                    <a:pt x="34324" y="79257"/>
                  </a:lnTo>
                  <a:lnTo>
                    <a:pt x="35816" y="78669"/>
                  </a:lnTo>
                  <a:lnTo>
                    <a:pt x="37284" y="78082"/>
                  </a:lnTo>
                  <a:lnTo>
                    <a:pt x="38629" y="77469"/>
                  </a:lnTo>
                  <a:lnTo>
                    <a:pt x="39926" y="76857"/>
                  </a:lnTo>
                  <a:lnTo>
                    <a:pt x="41125" y="76270"/>
                  </a:lnTo>
                  <a:lnTo>
                    <a:pt x="42226" y="75682"/>
                  </a:lnTo>
                  <a:lnTo>
                    <a:pt x="43204" y="75094"/>
                  </a:lnTo>
                  <a:lnTo>
                    <a:pt x="44085" y="74580"/>
                  </a:lnTo>
                  <a:lnTo>
                    <a:pt x="44844" y="74139"/>
                  </a:lnTo>
                  <a:lnTo>
                    <a:pt x="45504" y="73748"/>
                  </a:lnTo>
                  <a:lnTo>
                    <a:pt x="46018" y="73405"/>
                  </a:lnTo>
                  <a:lnTo>
                    <a:pt x="46409" y="73160"/>
                  </a:lnTo>
                  <a:lnTo>
                    <a:pt x="46629" y="72989"/>
                  </a:lnTo>
                  <a:lnTo>
                    <a:pt x="46703" y="72940"/>
                  </a:lnTo>
                  <a:lnTo>
                    <a:pt x="53871" y="95564"/>
                  </a:lnTo>
                  <a:lnTo>
                    <a:pt x="54850" y="98624"/>
                  </a:lnTo>
                  <a:lnTo>
                    <a:pt x="58079" y="89565"/>
                  </a:lnTo>
                  <a:lnTo>
                    <a:pt x="57198" y="88243"/>
                  </a:lnTo>
                  <a:lnTo>
                    <a:pt x="56464" y="87092"/>
                  </a:lnTo>
                  <a:lnTo>
                    <a:pt x="55926" y="85990"/>
                  </a:lnTo>
                  <a:lnTo>
                    <a:pt x="55486" y="85035"/>
                  </a:lnTo>
                  <a:lnTo>
                    <a:pt x="55217" y="84129"/>
                  </a:lnTo>
                  <a:lnTo>
                    <a:pt x="55045" y="83321"/>
                  </a:lnTo>
                  <a:lnTo>
                    <a:pt x="54972" y="82611"/>
                  </a:lnTo>
                  <a:lnTo>
                    <a:pt x="54996" y="81975"/>
                  </a:lnTo>
                  <a:lnTo>
                    <a:pt x="55143" y="81411"/>
                  </a:lnTo>
                  <a:lnTo>
                    <a:pt x="55339" y="80897"/>
                  </a:lnTo>
                  <a:lnTo>
                    <a:pt x="55633" y="80506"/>
                  </a:lnTo>
                  <a:lnTo>
                    <a:pt x="55951" y="80138"/>
                  </a:lnTo>
                  <a:lnTo>
                    <a:pt x="56318" y="79820"/>
                  </a:lnTo>
                  <a:lnTo>
                    <a:pt x="56709" y="79551"/>
                  </a:lnTo>
                  <a:lnTo>
                    <a:pt x="57125" y="79330"/>
                  </a:lnTo>
                  <a:lnTo>
                    <a:pt x="57565" y="79183"/>
                  </a:lnTo>
                  <a:lnTo>
                    <a:pt x="58006" y="79036"/>
                  </a:lnTo>
                  <a:lnTo>
                    <a:pt x="58446" y="78938"/>
                  </a:lnTo>
                  <a:lnTo>
                    <a:pt x="58837" y="78865"/>
                  </a:lnTo>
                  <a:lnTo>
                    <a:pt x="59204" y="78816"/>
                  </a:lnTo>
                  <a:lnTo>
                    <a:pt x="59522" y="78792"/>
                  </a:lnTo>
                  <a:lnTo>
                    <a:pt x="59792" y="78792"/>
                  </a:lnTo>
                  <a:lnTo>
                    <a:pt x="60012" y="78792"/>
                  </a:lnTo>
                  <a:lnTo>
                    <a:pt x="60159" y="78792"/>
                  </a:lnTo>
                  <a:lnTo>
                    <a:pt x="60183" y="78792"/>
                  </a:lnTo>
                  <a:lnTo>
                    <a:pt x="60232" y="78792"/>
                  </a:lnTo>
                  <a:lnTo>
                    <a:pt x="60379" y="78792"/>
                  </a:lnTo>
                  <a:lnTo>
                    <a:pt x="60599" y="78792"/>
                  </a:lnTo>
                  <a:lnTo>
                    <a:pt x="60844" y="78792"/>
                  </a:lnTo>
                  <a:lnTo>
                    <a:pt x="61186" y="78816"/>
                  </a:lnTo>
                  <a:lnTo>
                    <a:pt x="61529" y="78865"/>
                  </a:lnTo>
                  <a:lnTo>
                    <a:pt x="61944" y="78938"/>
                  </a:lnTo>
                  <a:lnTo>
                    <a:pt x="62385" y="79036"/>
                  </a:lnTo>
                  <a:lnTo>
                    <a:pt x="62825" y="79183"/>
                  </a:lnTo>
                  <a:lnTo>
                    <a:pt x="63266" y="79330"/>
                  </a:lnTo>
                  <a:lnTo>
                    <a:pt x="63706" y="79551"/>
                  </a:lnTo>
                  <a:lnTo>
                    <a:pt x="64097" y="79820"/>
                  </a:lnTo>
                  <a:lnTo>
                    <a:pt x="64464" y="80138"/>
                  </a:lnTo>
                  <a:lnTo>
                    <a:pt x="64782" y="80506"/>
                  </a:lnTo>
                  <a:lnTo>
                    <a:pt x="65051" y="80897"/>
                  </a:lnTo>
                  <a:lnTo>
                    <a:pt x="65223" y="81411"/>
                  </a:lnTo>
                  <a:lnTo>
                    <a:pt x="65370" y="81975"/>
                  </a:lnTo>
                  <a:lnTo>
                    <a:pt x="65418" y="82611"/>
                  </a:lnTo>
                  <a:lnTo>
                    <a:pt x="65345" y="83321"/>
                  </a:lnTo>
                  <a:lnTo>
                    <a:pt x="65198" y="84129"/>
                  </a:lnTo>
                  <a:lnTo>
                    <a:pt x="64905" y="85035"/>
                  </a:lnTo>
                  <a:lnTo>
                    <a:pt x="64464" y="85990"/>
                  </a:lnTo>
                  <a:lnTo>
                    <a:pt x="63926" y="87092"/>
                  </a:lnTo>
                  <a:lnTo>
                    <a:pt x="63192" y="88243"/>
                  </a:lnTo>
                  <a:lnTo>
                    <a:pt x="62311" y="89565"/>
                  </a:lnTo>
                  <a:lnTo>
                    <a:pt x="65492" y="98551"/>
                  </a:lnTo>
                  <a:lnTo>
                    <a:pt x="66470" y="95515"/>
                  </a:lnTo>
                  <a:lnTo>
                    <a:pt x="66519" y="95588"/>
                  </a:lnTo>
                  <a:lnTo>
                    <a:pt x="67645" y="92013"/>
                  </a:lnTo>
                  <a:lnTo>
                    <a:pt x="73639" y="72989"/>
                  </a:lnTo>
                  <a:lnTo>
                    <a:pt x="73712" y="73013"/>
                  </a:lnTo>
                  <a:lnTo>
                    <a:pt x="73957" y="73160"/>
                  </a:lnTo>
                  <a:lnTo>
                    <a:pt x="74324" y="73405"/>
                  </a:lnTo>
                  <a:lnTo>
                    <a:pt x="74837" y="73748"/>
                  </a:lnTo>
                  <a:lnTo>
                    <a:pt x="75498" y="74139"/>
                  </a:lnTo>
                  <a:lnTo>
                    <a:pt x="76256" y="74629"/>
                  </a:lnTo>
                  <a:lnTo>
                    <a:pt x="77137" y="75143"/>
                  </a:lnTo>
                  <a:lnTo>
                    <a:pt x="78165" y="75682"/>
                  </a:lnTo>
                  <a:lnTo>
                    <a:pt x="79266" y="76270"/>
                  </a:lnTo>
                  <a:lnTo>
                    <a:pt x="80415" y="76882"/>
                  </a:lnTo>
                  <a:lnTo>
                    <a:pt x="81737" y="77518"/>
                  </a:lnTo>
                  <a:lnTo>
                    <a:pt x="83082" y="78130"/>
                  </a:lnTo>
                  <a:lnTo>
                    <a:pt x="84525" y="78718"/>
                  </a:lnTo>
                  <a:lnTo>
                    <a:pt x="86018" y="79306"/>
                  </a:lnTo>
                  <a:lnTo>
                    <a:pt x="87584" y="79844"/>
                  </a:lnTo>
                  <a:lnTo>
                    <a:pt x="89198" y="80359"/>
                  </a:lnTo>
                  <a:lnTo>
                    <a:pt x="90837" y="80799"/>
                  </a:lnTo>
                  <a:lnTo>
                    <a:pt x="92012" y="81191"/>
                  </a:lnTo>
                  <a:lnTo>
                    <a:pt x="93064" y="81681"/>
                  </a:lnTo>
                  <a:lnTo>
                    <a:pt x="93969" y="82293"/>
                  </a:lnTo>
                  <a:lnTo>
                    <a:pt x="94776" y="82978"/>
                  </a:lnTo>
                  <a:lnTo>
                    <a:pt x="95486" y="83762"/>
                  </a:lnTo>
                  <a:lnTo>
                    <a:pt x="96073" y="84594"/>
                  </a:lnTo>
                  <a:lnTo>
                    <a:pt x="96562" y="85500"/>
                  </a:lnTo>
                  <a:lnTo>
                    <a:pt x="96978" y="86431"/>
                  </a:lnTo>
                  <a:lnTo>
                    <a:pt x="97296" y="87410"/>
                  </a:lnTo>
                  <a:lnTo>
                    <a:pt x="97590" y="88390"/>
                  </a:lnTo>
                  <a:lnTo>
                    <a:pt x="97785" y="89394"/>
                  </a:lnTo>
                  <a:lnTo>
                    <a:pt x="97932" y="90373"/>
                  </a:lnTo>
                  <a:lnTo>
                    <a:pt x="99669" y="88071"/>
                  </a:lnTo>
                  <a:lnTo>
                    <a:pt x="101284" y="85623"/>
                  </a:lnTo>
                  <a:lnTo>
                    <a:pt x="102776" y="83101"/>
                  </a:lnTo>
                  <a:lnTo>
                    <a:pt x="104097" y="80457"/>
                  </a:lnTo>
                  <a:lnTo>
                    <a:pt x="105272" y="77763"/>
                  </a:lnTo>
                  <a:lnTo>
                    <a:pt x="106250" y="74996"/>
                  </a:lnTo>
                  <a:lnTo>
                    <a:pt x="107082" y="72107"/>
                  </a:lnTo>
                  <a:lnTo>
                    <a:pt x="107743" y="69169"/>
                  </a:lnTo>
                  <a:lnTo>
                    <a:pt x="108256" y="66182"/>
                  </a:lnTo>
                  <a:lnTo>
                    <a:pt x="108550" y="63121"/>
                  </a:lnTo>
                  <a:lnTo>
                    <a:pt x="108623" y="60012"/>
                  </a:lnTo>
                  <a:lnTo>
                    <a:pt x="108525" y="56682"/>
                  </a:lnTo>
                  <a:lnTo>
                    <a:pt x="108183" y="53425"/>
                  </a:lnTo>
                  <a:lnTo>
                    <a:pt x="107645" y="50242"/>
                  </a:lnTo>
                  <a:lnTo>
                    <a:pt x="106911" y="47133"/>
                  </a:lnTo>
                  <a:lnTo>
                    <a:pt x="105957" y="44121"/>
                  </a:lnTo>
                  <a:lnTo>
                    <a:pt x="104831" y="41158"/>
                  </a:lnTo>
                  <a:lnTo>
                    <a:pt x="103510" y="38294"/>
                  </a:lnTo>
                  <a:lnTo>
                    <a:pt x="102018" y="35551"/>
                  </a:lnTo>
                  <a:lnTo>
                    <a:pt x="100379" y="32932"/>
                  </a:lnTo>
                  <a:lnTo>
                    <a:pt x="98544" y="30410"/>
                  </a:lnTo>
                  <a:lnTo>
                    <a:pt x="96562" y="28010"/>
                  </a:lnTo>
                  <a:lnTo>
                    <a:pt x="94458" y="25733"/>
                  </a:lnTo>
                  <a:lnTo>
                    <a:pt x="92183" y="23603"/>
                  </a:lnTo>
                  <a:lnTo>
                    <a:pt x="89785" y="21644"/>
                  </a:lnTo>
                  <a:lnTo>
                    <a:pt x="87266" y="19808"/>
                  </a:lnTo>
                  <a:lnTo>
                    <a:pt x="84623" y="18167"/>
                  </a:lnTo>
                  <a:lnTo>
                    <a:pt x="81883" y="16674"/>
                  </a:lnTo>
                  <a:lnTo>
                    <a:pt x="79045" y="15351"/>
                  </a:lnTo>
                  <a:lnTo>
                    <a:pt x="76110" y="14225"/>
                  </a:lnTo>
                  <a:lnTo>
                    <a:pt x="73076" y="13270"/>
                  </a:lnTo>
                  <a:lnTo>
                    <a:pt x="69944" y="12536"/>
                  </a:lnTo>
                  <a:lnTo>
                    <a:pt x="66764" y="11997"/>
                  </a:lnTo>
                  <a:lnTo>
                    <a:pt x="63510" y="11654"/>
                  </a:lnTo>
                  <a:lnTo>
                    <a:pt x="60183" y="11556"/>
                  </a:lnTo>
                  <a:close/>
                  <a:moveTo>
                    <a:pt x="60012" y="0"/>
                  </a:moveTo>
                  <a:lnTo>
                    <a:pt x="63657" y="122"/>
                  </a:lnTo>
                  <a:lnTo>
                    <a:pt x="67229" y="440"/>
                  </a:lnTo>
                  <a:lnTo>
                    <a:pt x="70776" y="954"/>
                  </a:lnTo>
                  <a:lnTo>
                    <a:pt x="74250" y="1689"/>
                  </a:lnTo>
                  <a:lnTo>
                    <a:pt x="77602" y="2644"/>
                  </a:lnTo>
                  <a:lnTo>
                    <a:pt x="80929" y="3770"/>
                  </a:lnTo>
                  <a:lnTo>
                    <a:pt x="84159" y="5043"/>
                  </a:lnTo>
                  <a:lnTo>
                    <a:pt x="87266" y="6561"/>
                  </a:lnTo>
                  <a:lnTo>
                    <a:pt x="90299" y="8202"/>
                  </a:lnTo>
                  <a:lnTo>
                    <a:pt x="93186" y="10014"/>
                  </a:lnTo>
                  <a:lnTo>
                    <a:pt x="96000" y="11997"/>
                  </a:lnTo>
                  <a:lnTo>
                    <a:pt x="98666" y="14103"/>
                  </a:lnTo>
                  <a:lnTo>
                    <a:pt x="101186" y="16380"/>
                  </a:lnTo>
                  <a:lnTo>
                    <a:pt x="103584" y="18779"/>
                  </a:lnTo>
                  <a:lnTo>
                    <a:pt x="105883" y="21350"/>
                  </a:lnTo>
                  <a:lnTo>
                    <a:pt x="108012" y="24019"/>
                  </a:lnTo>
                  <a:lnTo>
                    <a:pt x="109969" y="26835"/>
                  </a:lnTo>
                  <a:lnTo>
                    <a:pt x="111804" y="29724"/>
                  </a:lnTo>
                  <a:lnTo>
                    <a:pt x="113443" y="32760"/>
                  </a:lnTo>
                  <a:lnTo>
                    <a:pt x="114911" y="35845"/>
                  </a:lnTo>
                  <a:lnTo>
                    <a:pt x="116232" y="39077"/>
                  </a:lnTo>
                  <a:lnTo>
                    <a:pt x="117357" y="42358"/>
                  </a:lnTo>
                  <a:lnTo>
                    <a:pt x="118262" y="45762"/>
                  </a:lnTo>
                  <a:lnTo>
                    <a:pt x="118996" y="49238"/>
                  </a:lnTo>
                  <a:lnTo>
                    <a:pt x="119559" y="52764"/>
                  </a:lnTo>
                  <a:lnTo>
                    <a:pt x="119877" y="56364"/>
                  </a:lnTo>
                  <a:lnTo>
                    <a:pt x="120000" y="60012"/>
                  </a:lnTo>
                  <a:lnTo>
                    <a:pt x="119877" y="63660"/>
                  </a:lnTo>
                  <a:lnTo>
                    <a:pt x="119559" y="67284"/>
                  </a:lnTo>
                  <a:lnTo>
                    <a:pt x="118996" y="70785"/>
                  </a:lnTo>
                  <a:lnTo>
                    <a:pt x="118262" y="74262"/>
                  </a:lnTo>
                  <a:lnTo>
                    <a:pt x="117357" y="77665"/>
                  </a:lnTo>
                  <a:lnTo>
                    <a:pt x="116232" y="80946"/>
                  </a:lnTo>
                  <a:lnTo>
                    <a:pt x="114911" y="84154"/>
                  </a:lnTo>
                  <a:lnTo>
                    <a:pt x="113443" y="87288"/>
                  </a:lnTo>
                  <a:lnTo>
                    <a:pt x="111804" y="90299"/>
                  </a:lnTo>
                  <a:lnTo>
                    <a:pt x="109969" y="93213"/>
                  </a:lnTo>
                  <a:lnTo>
                    <a:pt x="108012" y="96004"/>
                  </a:lnTo>
                  <a:lnTo>
                    <a:pt x="105883" y="98673"/>
                  </a:lnTo>
                  <a:lnTo>
                    <a:pt x="103584" y="101220"/>
                  </a:lnTo>
                  <a:lnTo>
                    <a:pt x="101186" y="103644"/>
                  </a:lnTo>
                  <a:lnTo>
                    <a:pt x="98666" y="105896"/>
                  </a:lnTo>
                  <a:lnTo>
                    <a:pt x="96000" y="108026"/>
                  </a:lnTo>
                  <a:lnTo>
                    <a:pt x="93186" y="110034"/>
                  </a:lnTo>
                  <a:lnTo>
                    <a:pt x="90299" y="111822"/>
                  </a:lnTo>
                  <a:lnTo>
                    <a:pt x="87266" y="113462"/>
                  </a:lnTo>
                  <a:lnTo>
                    <a:pt x="84159" y="114956"/>
                  </a:lnTo>
                  <a:lnTo>
                    <a:pt x="80929" y="116278"/>
                  </a:lnTo>
                  <a:lnTo>
                    <a:pt x="77602" y="117380"/>
                  </a:lnTo>
                  <a:lnTo>
                    <a:pt x="74250" y="118310"/>
                  </a:lnTo>
                  <a:lnTo>
                    <a:pt x="70776" y="119045"/>
                  </a:lnTo>
                  <a:lnTo>
                    <a:pt x="67229" y="119608"/>
                  </a:lnTo>
                  <a:lnTo>
                    <a:pt x="63657" y="119902"/>
                  </a:lnTo>
                  <a:lnTo>
                    <a:pt x="60012" y="120000"/>
                  </a:lnTo>
                  <a:lnTo>
                    <a:pt x="56342" y="119902"/>
                  </a:lnTo>
                  <a:lnTo>
                    <a:pt x="52746" y="119608"/>
                  </a:lnTo>
                  <a:lnTo>
                    <a:pt x="49198" y="119045"/>
                  </a:lnTo>
                  <a:lnTo>
                    <a:pt x="45749" y="118310"/>
                  </a:lnTo>
                  <a:lnTo>
                    <a:pt x="42373" y="117380"/>
                  </a:lnTo>
                  <a:lnTo>
                    <a:pt x="39045" y="116278"/>
                  </a:lnTo>
                  <a:lnTo>
                    <a:pt x="35865" y="114956"/>
                  </a:lnTo>
                  <a:lnTo>
                    <a:pt x="32709" y="113462"/>
                  </a:lnTo>
                  <a:lnTo>
                    <a:pt x="29724" y="111822"/>
                  </a:lnTo>
                  <a:lnTo>
                    <a:pt x="26788" y="110034"/>
                  </a:lnTo>
                  <a:lnTo>
                    <a:pt x="24024" y="108026"/>
                  </a:lnTo>
                  <a:lnTo>
                    <a:pt x="21333" y="105896"/>
                  </a:lnTo>
                  <a:lnTo>
                    <a:pt x="18788" y="103644"/>
                  </a:lnTo>
                  <a:lnTo>
                    <a:pt x="16391" y="101220"/>
                  </a:lnTo>
                  <a:lnTo>
                    <a:pt x="14091" y="98673"/>
                  </a:lnTo>
                  <a:lnTo>
                    <a:pt x="11963" y="96004"/>
                  </a:lnTo>
                  <a:lnTo>
                    <a:pt x="10006" y="93213"/>
                  </a:lnTo>
                  <a:lnTo>
                    <a:pt x="8171" y="90299"/>
                  </a:lnTo>
                  <a:lnTo>
                    <a:pt x="6532" y="87288"/>
                  </a:lnTo>
                  <a:lnTo>
                    <a:pt x="5064" y="84154"/>
                  </a:lnTo>
                  <a:lnTo>
                    <a:pt x="3743" y="80946"/>
                  </a:lnTo>
                  <a:lnTo>
                    <a:pt x="2617" y="77665"/>
                  </a:lnTo>
                  <a:lnTo>
                    <a:pt x="1712" y="74262"/>
                  </a:lnTo>
                  <a:lnTo>
                    <a:pt x="978" y="70785"/>
                  </a:lnTo>
                  <a:lnTo>
                    <a:pt x="415" y="67284"/>
                  </a:lnTo>
                  <a:lnTo>
                    <a:pt x="97" y="63660"/>
                  </a:lnTo>
                  <a:lnTo>
                    <a:pt x="0" y="60012"/>
                  </a:lnTo>
                  <a:lnTo>
                    <a:pt x="97" y="56364"/>
                  </a:lnTo>
                  <a:lnTo>
                    <a:pt x="415" y="52764"/>
                  </a:lnTo>
                  <a:lnTo>
                    <a:pt x="978" y="49238"/>
                  </a:lnTo>
                  <a:lnTo>
                    <a:pt x="1712" y="45762"/>
                  </a:lnTo>
                  <a:lnTo>
                    <a:pt x="2617" y="42358"/>
                  </a:lnTo>
                  <a:lnTo>
                    <a:pt x="3743" y="39077"/>
                  </a:lnTo>
                  <a:lnTo>
                    <a:pt x="5064" y="35845"/>
                  </a:lnTo>
                  <a:lnTo>
                    <a:pt x="6532" y="32760"/>
                  </a:lnTo>
                  <a:lnTo>
                    <a:pt x="8171" y="29724"/>
                  </a:lnTo>
                  <a:lnTo>
                    <a:pt x="10006" y="26835"/>
                  </a:lnTo>
                  <a:lnTo>
                    <a:pt x="11963" y="24019"/>
                  </a:lnTo>
                  <a:lnTo>
                    <a:pt x="14091" y="21350"/>
                  </a:lnTo>
                  <a:lnTo>
                    <a:pt x="16391" y="18779"/>
                  </a:lnTo>
                  <a:lnTo>
                    <a:pt x="18788" y="16380"/>
                  </a:lnTo>
                  <a:lnTo>
                    <a:pt x="21333" y="14103"/>
                  </a:lnTo>
                  <a:lnTo>
                    <a:pt x="24024" y="11997"/>
                  </a:lnTo>
                  <a:lnTo>
                    <a:pt x="26788" y="10014"/>
                  </a:lnTo>
                  <a:lnTo>
                    <a:pt x="29724" y="8202"/>
                  </a:lnTo>
                  <a:lnTo>
                    <a:pt x="32709" y="6561"/>
                  </a:lnTo>
                  <a:lnTo>
                    <a:pt x="35865" y="5043"/>
                  </a:lnTo>
                  <a:lnTo>
                    <a:pt x="39045" y="3770"/>
                  </a:lnTo>
                  <a:lnTo>
                    <a:pt x="42373" y="2644"/>
                  </a:lnTo>
                  <a:lnTo>
                    <a:pt x="45749" y="1689"/>
                  </a:lnTo>
                  <a:lnTo>
                    <a:pt x="49198" y="954"/>
                  </a:lnTo>
                  <a:lnTo>
                    <a:pt x="52746" y="440"/>
                  </a:lnTo>
                  <a:lnTo>
                    <a:pt x="56342" y="122"/>
                  </a:lnTo>
                  <a:lnTo>
                    <a:pt x="6001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71;p53">
              <a:extLst>
                <a:ext uri="{FF2B5EF4-FFF2-40B4-BE49-F238E27FC236}">
                  <a16:creationId xmlns:a16="http://schemas.microsoft.com/office/drawing/2014/main" id="{46B9C3B3-2967-4283-A816-D85FECDE632E}"/>
                </a:ext>
              </a:extLst>
            </p:cNvPr>
            <p:cNvSpPr/>
            <p:nvPr/>
          </p:nvSpPr>
          <p:spPr>
            <a:xfrm>
              <a:off x="1257300" y="3956050"/>
              <a:ext cx="866700" cy="115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989" y="0"/>
                  </a:moveTo>
                  <a:lnTo>
                    <a:pt x="65241" y="110"/>
                  </a:lnTo>
                  <a:lnTo>
                    <a:pt x="69273" y="440"/>
                  </a:lnTo>
                  <a:lnTo>
                    <a:pt x="73011" y="991"/>
                  </a:lnTo>
                  <a:lnTo>
                    <a:pt x="76530" y="1762"/>
                  </a:lnTo>
                  <a:lnTo>
                    <a:pt x="79682" y="2643"/>
                  </a:lnTo>
                  <a:lnTo>
                    <a:pt x="82614" y="3634"/>
                  </a:lnTo>
                  <a:lnTo>
                    <a:pt x="85400" y="4681"/>
                  </a:lnTo>
                  <a:lnTo>
                    <a:pt x="88552" y="6167"/>
                  </a:lnTo>
                  <a:lnTo>
                    <a:pt x="91264" y="7654"/>
                  </a:lnTo>
                  <a:lnTo>
                    <a:pt x="93610" y="9141"/>
                  </a:lnTo>
                  <a:lnTo>
                    <a:pt x="95442" y="10518"/>
                  </a:lnTo>
                  <a:lnTo>
                    <a:pt x="96982" y="11840"/>
                  </a:lnTo>
                  <a:lnTo>
                    <a:pt x="98081" y="12941"/>
                  </a:lnTo>
                  <a:lnTo>
                    <a:pt x="98814" y="13712"/>
                  </a:lnTo>
                  <a:lnTo>
                    <a:pt x="99254" y="14318"/>
                  </a:lnTo>
                  <a:lnTo>
                    <a:pt x="99474" y="14538"/>
                  </a:lnTo>
                  <a:lnTo>
                    <a:pt x="99621" y="14538"/>
                  </a:lnTo>
                  <a:lnTo>
                    <a:pt x="99914" y="14538"/>
                  </a:lnTo>
                  <a:lnTo>
                    <a:pt x="100500" y="14648"/>
                  </a:lnTo>
                  <a:lnTo>
                    <a:pt x="101233" y="14814"/>
                  </a:lnTo>
                  <a:lnTo>
                    <a:pt x="102260" y="15034"/>
                  </a:lnTo>
                  <a:lnTo>
                    <a:pt x="103213" y="15364"/>
                  </a:lnTo>
                  <a:lnTo>
                    <a:pt x="104459" y="15805"/>
                  </a:lnTo>
                  <a:lnTo>
                    <a:pt x="105632" y="16356"/>
                  </a:lnTo>
                  <a:lnTo>
                    <a:pt x="106951" y="17127"/>
                  </a:lnTo>
                  <a:lnTo>
                    <a:pt x="108271" y="17953"/>
                  </a:lnTo>
                  <a:lnTo>
                    <a:pt x="109444" y="18999"/>
                  </a:lnTo>
                  <a:lnTo>
                    <a:pt x="110763" y="20211"/>
                  </a:lnTo>
                  <a:lnTo>
                    <a:pt x="112009" y="21698"/>
                  </a:lnTo>
                  <a:lnTo>
                    <a:pt x="113036" y="23350"/>
                  </a:lnTo>
                  <a:lnTo>
                    <a:pt x="114062" y="25332"/>
                  </a:lnTo>
                  <a:lnTo>
                    <a:pt x="114941" y="27480"/>
                  </a:lnTo>
                  <a:lnTo>
                    <a:pt x="115675" y="29903"/>
                  </a:lnTo>
                  <a:lnTo>
                    <a:pt x="116114" y="32712"/>
                  </a:lnTo>
                  <a:lnTo>
                    <a:pt x="116481" y="35741"/>
                  </a:lnTo>
                  <a:lnTo>
                    <a:pt x="116554" y="39155"/>
                  </a:lnTo>
                  <a:lnTo>
                    <a:pt x="116261" y="42900"/>
                  </a:lnTo>
                  <a:lnTo>
                    <a:pt x="115821" y="46920"/>
                  </a:lnTo>
                  <a:lnTo>
                    <a:pt x="114941" y="51436"/>
                  </a:lnTo>
                  <a:lnTo>
                    <a:pt x="114062" y="54245"/>
                  </a:lnTo>
                  <a:lnTo>
                    <a:pt x="112816" y="57108"/>
                  </a:lnTo>
                  <a:lnTo>
                    <a:pt x="113915" y="57108"/>
                  </a:lnTo>
                  <a:lnTo>
                    <a:pt x="114941" y="57108"/>
                  </a:lnTo>
                  <a:lnTo>
                    <a:pt x="115894" y="57273"/>
                  </a:lnTo>
                  <a:lnTo>
                    <a:pt x="116921" y="57604"/>
                  </a:lnTo>
                  <a:lnTo>
                    <a:pt x="117654" y="58100"/>
                  </a:lnTo>
                  <a:lnTo>
                    <a:pt x="118460" y="58760"/>
                  </a:lnTo>
                  <a:lnTo>
                    <a:pt x="119120" y="59586"/>
                  </a:lnTo>
                  <a:lnTo>
                    <a:pt x="119560" y="60688"/>
                  </a:lnTo>
                  <a:lnTo>
                    <a:pt x="119853" y="61899"/>
                  </a:lnTo>
                  <a:lnTo>
                    <a:pt x="120000" y="63441"/>
                  </a:lnTo>
                  <a:lnTo>
                    <a:pt x="119853" y="65259"/>
                  </a:lnTo>
                  <a:lnTo>
                    <a:pt x="119413" y="67407"/>
                  </a:lnTo>
                  <a:lnTo>
                    <a:pt x="118753" y="69885"/>
                  </a:lnTo>
                  <a:lnTo>
                    <a:pt x="117800" y="72638"/>
                  </a:lnTo>
                  <a:lnTo>
                    <a:pt x="116554" y="75777"/>
                  </a:lnTo>
                  <a:lnTo>
                    <a:pt x="115235" y="78421"/>
                  </a:lnTo>
                  <a:lnTo>
                    <a:pt x="114062" y="80569"/>
                  </a:lnTo>
                  <a:lnTo>
                    <a:pt x="112962" y="82221"/>
                  </a:lnTo>
                  <a:lnTo>
                    <a:pt x="111863" y="83597"/>
                  </a:lnTo>
                  <a:lnTo>
                    <a:pt x="110763" y="84479"/>
                  </a:lnTo>
                  <a:lnTo>
                    <a:pt x="109664" y="85250"/>
                  </a:lnTo>
                  <a:lnTo>
                    <a:pt x="108711" y="85580"/>
                  </a:lnTo>
                  <a:lnTo>
                    <a:pt x="107831" y="85745"/>
                  </a:lnTo>
                  <a:lnTo>
                    <a:pt x="106951" y="88774"/>
                  </a:lnTo>
                  <a:lnTo>
                    <a:pt x="105705" y="91968"/>
                  </a:lnTo>
                  <a:lnTo>
                    <a:pt x="104092" y="95107"/>
                  </a:lnTo>
                  <a:lnTo>
                    <a:pt x="102040" y="98301"/>
                  </a:lnTo>
                  <a:lnTo>
                    <a:pt x="99621" y="101441"/>
                  </a:lnTo>
                  <a:lnTo>
                    <a:pt x="96762" y="104469"/>
                  </a:lnTo>
                  <a:lnTo>
                    <a:pt x="93610" y="107333"/>
                  </a:lnTo>
                  <a:lnTo>
                    <a:pt x="90091" y="110032"/>
                  </a:lnTo>
                  <a:lnTo>
                    <a:pt x="86279" y="112620"/>
                  </a:lnTo>
                  <a:lnTo>
                    <a:pt x="82101" y="114823"/>
                  </a:lnTo>
                  <a:lnTo>
                    <a:pt x="77629" y="116695"/>
                  </a:lnTo>
                  <a:lnTo>
                    <a:pt x="72645" y="118292"/>
                  </a:lnTo>
                  <a:lnTo>
                    <a:pt x="68540" y="119173"/>
                  </a:lnTo>
                  <a:lnTo>
                    <a:pt x="64288" y="119779"/>
                  </a:lnTo>
                  <a:lnTo>
                    <a:pt x="59890" y="120000"/>
                  </a:lnTo>
                  <a:lnTo>
                    <a:pt x="55638" y="119779"/>
                  </a:lnTo>
                  <a:lnTo>
                    <a:pt x="51240" y="119284"/>
                  </a:lnTo>
                  <a:lnTo>
                    <a:pt x="47061" y="118347"/>
                  </a:lnTo>
                  <a:lnTo>
                    <a:pt x="42590" y="116971"/>
                  </a:lnTo>
                  <a:lnTo>
                    <a:pt x="38338" y="115208"/>
                  </a:lnTo>
                  <a:lnTo>
                    <a:pt x="34379" y="113171"/>
                  </a:lnTo>
                  <a:lnTo>
                    <a:pt x="30641" y="110968"/>
                  </a:lnTo>
                  <a:lnTo>
                    <a:pt x="27342" y="108490"/>
                  </a:lnTo>
                  <a:lnTo>
                    <a:pt x="24337" y="105846"/>
                  </a:lnTo>
                  <a:lnTo>
                    <a:pt x="21551" y="103148"/>
                  </a:lnTo>
                  <a:lnTo>
                    <a:pt x="19132" y="100284"/>
                  </a:lnTo>
                  <a:lnTo>
                    <a:pt x="17080" y="97420"/>
                  </a:lnTo>
                  <a:lnTo>
                    <a:pt x="15320" y="94446"/>
                  </a:lnTo>
                  <a:lnTo>
                    <a:pt x="13927" y="91473"/>
                  </a:lnTo>
                  <a:lnTo>
                    <a:pt x="12828" y="88609"/>
                  </a:lnTo>
                  <a:lnTo>
                    <a:pt x="12021" y="85745"/>
                  </a:lnTo>
                  <a:lnTo>
                    <a:pt x="11142" y="85580"/>
                  </a:lnTo>
                  <a:lnTo>
                    <a:pt x="10189" y="85250"/>
                  </a:lnTo>
                  <a:lnTo>
                    <a:pt x="9163" y="84479"/>
                  </a:lnTo>
                  <a:lnTo>
                    <a:pt x="8136" y="83597"/>
                  </a:lnTo>
                  <a:lnTo>
                    <a:pt x="7037" y="82221"/>
                  </a:lnTo>
                  <a:lnTo>
                    <a:pt x="5791" y="80569"/>
                  </a:lnTo>
                  <a:lnTo>
                    <a:pt x="4618" y="78421"/>
                  </a:lnTo>
                  <a:lnTo>
                    <a:pt x="3372" y="75777"/>
                  </a:lnTo>
                  <a:lnTo>
                    <a:pt x="2052" y="72638"/>
                  </a:lnTo>
                  <a:lnTo>
                    <a:pt x="1099" y="69885"/>
                  </a:lnTo>
                  <a:lnTo>
                    <a:pt x="439" y="67462"/>
                  </a:lnTo>
                  <a:lnTo>
                    <a:pt x="146" y="65369"/>
                  </a:lnTo>
                  <a:lnTo>
                    <a:pt x="0" y="63552"/>
                  </a:lnTo>
                  <a:lnTo>
                    <a:pt x="146" y="61955"/>
                  </a:lnTo>
                  <a:lnTo>
                    <a:pt x="366" y="60688"/>
                  </a:lnTo>
                  <a:lnTo>
                    <a:pt x="879" y="59586"/>
                  </a:lnTo>
                  <a:lnTo>
                    <a:pt x="1539" y="58760"/>
                  </a:lnTo>
                  <a:lnTo>
                    <a:pt x="2272" y="58100"/>
                  </a:lnTo>
                  <a:lnTo>
                    <a:pt x="3078" y="57714"/>
                  </a:lnTo>
                  <a:lnTo>
                    <a:pt x="4031" y="57384"/>
                  </a:lnTo>
                  <a:lnTo>
                    <a:pt x="5058" y="57218"/>
                  </a:lnTo>
                  <a:lnTo>
                    <a:pt x="6010" y="57108"/>
                  </a:lnTo>
                  <a:lnTo>
                    <a:pt x="7037" y="57218"/>
                  </a:lnTo>
                  <a:lnTo>
                    <a:pt x="5937" y="54355"/>
                  </a:lnTo>
                  <a:lnTo>
                    <a:pt x="5058" y="51436"/>
                  </a:lnTo>
                  <a:lnTo>
                    <a:pt x="4178" y="47691"/>
                  </a:lnTo>
                  <a:lnTo>
                    <a:pt x="3738" y="44001"/>
                  </a:lnTo>
                  <a:lnTo>
                    <a:pt x="3591" y="40367"/>
                  </a:lnTo>
                  <a:lnTo>
                    <a:pt x="4031" y="36842"/>
                  </a:lnTo>
                  <a:lnTo>
                    <a:pt x="4911" y="33373"/>
                  </a:lnTo>
                  <a:lnTo>
                    <a:pt x="6377" y="29683"/>
                  </a:lnTo>
                  <a:lnTo>
                    <a:pt x="8356" y="26158"/>
                  </a:lnTo>
                  <a:lnTo>
                    <a:pt x="10629" y="22964"/>
                  </a:lnTo>
                  <a:lnTo>
                    <a:pt x="13121" y="19990"/>
                  </a:lnTo>
                  <a:lnTo>
                    <a:pt x="15980" y="17292"/>
                  </a:lnTo>
                  <a:lnTo>
                    <a:pt x="19059" y="14814"/>
                  </a:lnTo>
                  <a:lnTo>
                    <a:pt x="23091" y="11785"/>
                  </a:lnTo>
                  <a:lnTo>
                    <a:pt x="27489" y="9141"/>
                  </a:lnTo>
                  <a:lnTo>
                    <a:pt x="32107" y="6663"/>
                  </a:lnTo>
                  <a:lnTo>
                    <a:pt x="36139" y="4791"/>
                  </a:lnTo>
                  <a:lnTo>
                    <a:pt x="40317" y="3139"/>
                  </a:lnTo>
                  <a:lnTo>
                    <a:pt x="44789" y="1817"/>
                  </a:lnTo>
                  <a:lnTo>
                    <a:pt x="48454" y="991"/>
                  </a:lnTo>
                  <a:lnTo>
                    <a:pt x="52412" y="440"/>
                  </a:lnTo>
                  <a:lnTo>
                    <a:pt x="56371" y="165"/>
                  </a:lnTo>
                  <a:lnTo>
                    <a:pt x="6098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370FAAF-6E27-40AC-A7A4-982E2023A72A}"/>
              </a:ext>
            </a:extLst>
          </p:cNvPr>
          <p:cNvSpPr/>
          <p:nvPr/>
        </p:nvSpPr>
        <p:spPr>
          <a:xfrm>
            <a:off x="0" y="4380271"/>
            <a:ext cx="9144000" cy="771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"/>
          <p:cNvSpPr/>
          <p:nvPr/>
        </p:nvSpPr>
        <p:spPr>
          <a:xfrm>
            <a:off x="183775" y="2209682"/>
            <a:ext cx="1052100" cy="1052100"/>
          </a:xfrm>
          <a:prstGeom prst="ellipse">
            <a:avLst/>
          </a:prstGeom>
          <a:noFill/>
          <a:ln w="9525" cap="flat" cmpd="sng">
            <a:solidFill>
              <a:srgbClr val="C6C5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9"/>
          <p:cNvSpPr/>
          <p:nvPr/>
        </p:nvSpPr>
        <p:spPr>
          <a:xfrm flipH="1">
            <a:off x="1515675" y="1462209"/>
            <a:ext cx="584400" cy="584400"/>
          </a:xfrm>
          <a:prstGeom prst="ellipse">
            <a:avLst/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9"/>
          <p:cNvSpPr/>
          <p:nvPr/>
        </p:nvSpPr>
        <p:spPr>
          <a:xfrm flipH="1">
            <a:off x="1756787" y="2426634"/>
            <a:ext cx="584400" cy="584400"/>
          </a:xfrm>
          <a:prstGeom prst="ellipse">
            <a:avLst/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9"/>
          <p:cNvSpPr/>
          <p:nvPr/>
        </p:nvSpPr>
        <p:spPr>
          <a:xfrm flipH="1">
            <a:off x="1515675" y="3391059"/>
            <a:ext cx="584400" cy="584400"/>
          </a:xfrm>
          <a:prstGeom prst="ellipse">
            <a:avLst/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39"/>
          <p:cNvGrpSpPr/>
          <p:nvPr/>
        </p:nvGrpSpPr>
        <p:grpSpPr>
          <a:xfrm flipH="1">
            <a:off x="1177520" y="1946208"/>
            <a:ext cx="465890" cy="1516025"/>
            <a:chOff x="1760775" y="1875324"/>
            <a:chExt cx="465890" cy="1516025"/>
          </a:xfrm>
        </p:grpSpPr>
        <p:sp>
          <p:nvSpPr>
            <p:cNvPr id="439" name="Google Shape;439;p39"/>
            <p:cNvSpPr/>
            <p:nvPr/>
          </p:nvSpPr>
          <p:spPr>
            <a:xfrm rot="2208042">
              <a:off x="1950815" y="1932384"/>
              <a:ext cx="248400" cy="17448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 rot="8591958" flipH="1">
              <a:off x="1950815" y="3159809"/>
              <a:ext cx="248400" cy="17448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1760775" y="2560650"/>
              <a:ext cx="248400" cy="174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1668524" y="1610203"/>
            <a:ext cx="278711" cy="288417"/>
            <a:chOff x="5448301" y="2757488"/>
            <a:chExt cx="3643287" cy="3770162"/>
          </a:xfrm>
        </p:grpSpPr>
        <p:sp>
          <p:nvSpPr>
            <p:cNvPr id="464" name="Google Shape;464;p39"/>
            <p:cNvSpPr/>
            <p:nvPr/>
          </p:nvSpPr>
          <p:spPr>
            <a:xfrm>
              <a:off x="6299201" y="3609975"/>
              <a:ext cx="1944600" cy="235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51" y="12574"/>
                  </a:moveTo>
                  <a:lnTo>
                    <a:pt x="55738" y="12776"/>
                  </a:lnTo>
                  <a:lnTo>
                    <a:pt x="51526" y="13301"/>
                  </a:lnTo>
                  <a:lnTo>
                    <a:pt x="47412" y="14110"/>
                  </a:lnTo>
                  <a:lnTo>
                    <a:pt x="43493" y="15242"/>
                  </a:lnTo>
                  <a:lnTo>
                    <a:pt x="39820" y="16576"/>
                  </a:lnTo>
                  <a:lnTo>
                    <a:pt x="36293" y="18274"/>
                  </a:lnTo>
                  <a:lnTo>
                    <a:pt x="32914" y="20175"/>
                  </a:lnTo>
                  <a:lnTo>
                    <a:pt x="29828" y="22358"/>
                  </a:lnTo>
                  <a:lnTo>
                    <a:pt x="26889" y="24703"/>
                  </a:lnTo>
                  <a:lnTo>
                    <a:pt x="24342" y="27291"/>
                  </a:lnTo>
                  <a:lnTo>
                    <a:pt x="21991" y="30040"/>
                  </a:lnTo>
                  <a:lnTo>
                    <a:pt x="20032" y="32991"/>
                  </a:lnTo>
                  <a:lnTo>
                    <a:pt x="18318" y="36105"/>
                  </a:lnTo>
                  <a:lnTo>
                    <a:pt x="16946" y="39299"/>
                  </a:lnTo>
                  <a:lnTo>
                    <a:pt x="15967" y="42654"/>
                  </a:lnTo>
                  <a:lnTo>
                    <a:pt x="15428" y="46132"/>
                  </a:lnTo>
                  <a:lnTo>
                    <a:pt x="15183" y="49730"/>
                  </a:lnTo>
                  <a:lnTo>
                    <a:pt x="15428" y="53247"/>
                  </a:lnTo>
                  <a:lnTo>
                    <a:pt x="15967" y="56765"/>
                  </a:lnTo>
                  <a:lnTo>
                    <a:pt x="16946" y="60121"/>
                  </a:lnTo>
                  <a:lnTo>
                    <a:pt x="18367" y="63396"/>
                  </a:lnTo>
                  <a:lnTo>
                    <a:pt x="20179" y="66630"/>
                  </a:lnTo>
                  <a:lnTo>
                    <a:pt x="22285" y="69622"/>
                  </a:lnTo>
                  <a:lnTo>
                    <a:pt x="24783" y="72574"/>
                  </a:lnTo>
                  <a:lnTo>
                    <a:pt x="27036" y="74878"/>
                  </a:lnTo>
                  <a:lnTo>
                    <a:pt x="29583" y="77345"/>
                  </a:lnTo>
                  <a:lnTo>
                    <a:pt x="29681" y="77385"/>
                  </a:lnTo>
                  <a:lnTo>
                    <a:pt x="31738" y="79447"/>
                  </a:lnTo>
                  <a:lnTo>
                    <a:pt x="33942" y="81549"/>
                  </a:lnTo>
                  <a:lnTo>
                    <a:pt x="36048" y="83814"/>
                  </a:lnTo>
                  <a:lnTo>
                    <a:pt x="38204" y="86159"/>
                  </a:lnTo>
                  <a:lnTo>
                    <a:pt x="40261" y="88625"/>
                  </a:lnTo>
                  <a:lnTo>
                    <a:pt x="42073" y="91253"/>
                  </a:lnTo>
                  <a:lnTo>
                    <a:pt x="43787" y="94002"/>
                  </a:lnTo>
                  <a:lnTo>
                    <a:pt x="45306" y="96913"/>
                  </a:lnTo>
                  <a:lnTo>
                    <a:pt x="46481" y="99946"/>
                  </a:lnTo>
                  <a:lnTo>
                    <a:pt x="46726" y="100714"/>
                  </a:lnTo>
                  <a:lnTo>
                    <a:pt x="46922" y="101603"/>
                  </a:lnTo>
                  <a:lnTo>
                    <a:pt x="47118" y="102654"/>
                  </a:lnTo>
                  <a:lnTo>
                    <a:pt x="47363" y="103989"/>
                  </a:lnTo>
                  <a:lnTo>
                    <a:pt x="47412" y="105525"/>
                  </a:lnTo>
                  <a:lnTo>
                    <a:pt x="47559" y="107425"/>
                  </a:lnTo>
                  <a:lnTo>
                    <a:pt x="72195" y="107425"/>
                  </a:lnTo>
                  <a:lnTo>
                    <a:pt x="72244" y="105646"/>
                  </a:lnTo>
                  <a:lnTo>
                    <a:pt x="72391" y="104191"/>
                  </a:lnTo>
                  <a:lnTo>
                    <a:pt x="72538" y="102938"/>
                  </a:lnTo>
                  <a:lnTo>
                    <a:pt x="72734" y="101886"/>
                  </a:lnTo>
                  <a:lnTo>
                    <a:pt x="72979" y="101078"/>
                  </a:lnTo>
                  <a:lnTo>
                    <a:pt x="73175" y="100350"/>
                  </a:lnTo>
                  <a:lnTo>
                    <a:pt x="74400" y="97318"/>
                  </a:lnTo>
                  <a:lnTo>
                    <a:pt x="75869" y="94447"/>
                  </a:lnTo>
                  <a:lnTo>
                    <a:pt x="77583" y="91657"/>
                  </a:lnTo>
                  <a:lnTo>
                    <a:pt x="79493" y="89029"/>
                  </a:lnTo>
                  <a:lnTo>
                    <a:pt x="81600" y="86482"/>
                  </a:lnTo>
                  <a:lnTo>
                    <a:pt x="83804" y="84016"/>
                  </a:lnTo>
                  <a:lnTo>
                    <a:pt x="86106" y="81630"/>
                  </a:lnTo>
                  <a:lnTo>
                    <a:pt x="88359" y="79326"/>
                  </a:lnTo>
                  <a:lnTo>
                    <a:pt x="90612" y="77142"/>
                  </a:lnTo>
                  <a:lnTo>
                    <a:pt x="90906" y="76859"/>
                  </a:lnTo>
                  <a:lnTo>
                    <a:pt x="93208" y="74636"/>
                  </a:lnTo>
                  <a:lnTo>
                    <a:pt x="95167" y="72574"/>
                  </a:lnTo>
                  <a:lnTo>
                    <a:pt x="97714" y="69703"/>
                  </a:lnTo>
                  <a:lnTo>
                    <a:pt x="99869" y="66630"/>
                  </a:lnTo>
                  <a:lnTo>
                    <a:pt x="101632" y="63477"/>
                  </a:lnTo>
                  <a:lnTo>
                    <a:pt x="102955" y="60161"/>
                  </a:lnTo>
                  <a:lnTo>
                    <a:pt x="103983" y="56765"/>
                  </a:lnTo>
                  <a:lnTo>
                    <a:pt x="104620" y="53247"/>
                  </a:lnTo>
                  <a:lnTo>
                    <a:pt x="104816" y="49730"/>
                  </a:lnTo>
                  <a:lnTo>
                    <a:pt x="104620" y="46132"/>
                  </a:lnTo>
                  <a:lnTo>
                    <a:pt x="103983" y="42654"/>
                  </a:lnTo>
                  <a:lnTo>
                    <a:pt x="102955" y="39299"/>
                  </a:lnTo>
                  <a:lnTo>
                    <a:pt x="101632" y="36105"/>
                  </a:lnTo>
                  <a:lnTo>
                    <a:pt x="100016" y="32991"/>
                  </a:lnTo>
                  <a:lnTo>
                    <a:pt x="97959" y="30040"/>
                  </a:lnTo>
                  <a:lnTo>
                    <a:pt x="95657" y="27291"/>
                  </a:lnTo>
                  <a:lnTo>
                    <a:pt x="93061" y="24703"/>
                  </a:lnTo>
                  <a:lnTo>
                    <a:pt x="90220" y="22358"/>
                  </a:lnTo>
                  <a:lnTo>
                    <a:pt x="87085" y="20175"/>
                  </a:lnTo>
                  <a:lnTo>
                    <a:pt x="83755" y="18274"/>
                  </a:lnTo>
                  <a:lnTo>
                    <a:pt x="80179" y="16576"/>
                  </a:lnTo>
                  <a:lnTo>
                    <a:pt x="76457" y="15242"/>
                  </a:lnTo>
                  <a:lnTo>
                    <a:pt x="72538" y="14110"/>
                  </a:lnTo>
                  <a:lnTo>
                    <a:pt x="68473" y="13301"/>
                  </a:lnTo>
                  <a:lnTo>
                    <a:pt x="64310" y="12776"/>
                  </a:lnTo>
                  <a:lnTo>
                    <a:pt x="59951" y="12574"/>
                  </a:lnTo>
                  <a:close/>
                  <a:moveTo>
                    <a:pt x="59951" y="0"/>
                  </a:moveTo>
                  <a:lnTo>
                    <a:pt x="65142" y="242"/>
                  </a:lnTo>
                  <a:lnTo>
                    <a:pt x="70187" y="768"/>
                  </a:lnTo>
                  <a:lnTo>
                    <a:pt x="75183" y="1657"/>
                  </a:lnTo>
                  <a:lnTo>
                    <a:pt x="79934" y="2830"/>
                  </a:lnTo>
                  <a:lnTo>
                    <a:pt x="84440" y="4366"/>
                  </a:lnTo>
                  <a:lnTo>
                    <a:pt x="88848" y="6185"/>
                  </a:lnTo>
                  <a:lnTo>
                    <a:pt x="93061" y="8247"/>
                  </a:lnTo>
                  <a:lnTo>
                    <a:pt x="96930" y="10592"/>
                  </a:lnTo>
                  <a:lnTo>
                    <a:pt x="100653" y="13221"/>
                  </a:lnTo>
                  <a:lnTo>
                    <a:pt x="104130" y="16051"/>
                  </a:lnTo>
                  <a:lnTo>
                    <a:pt x="107216" y="19123"/>
                  </a:lnTo>
                  <a:lnTo>
                    <a:pt x="110057" y="22398"/>
                  </a:lnTo>
                  <a:lnTo>
                    <a:pt x="112653" y="25795"/>
                  </a:lnTo>
                  <a:lnTo>
                    <a:pt x="114759" y="29433"/>
                  </a:lnTo>
                  <a:lnTo>
                    <a:pt x="116620" y="33274"/>
                  </a:lnTo>
                  <a:lnTo>
                    <a:pt x="118089" y="37196"/>
                  </a:lnTo>
                  <a:lnTo>
                    <a:pt x="119167" y="41239"/>
                  </a:lnTo>
                  <a:lnTo>
                    <a:pt x="119804" y="45444"/>
                  </a:lnTo>
                  <a:lnTo>
                    <a:pt x="120000" y="49730"/>
                  </a:lnTo>
                  <a:lnTo>
                    <a:pt x="119804" y="53409"/>
                  </a:lnTo>
                  <a:lnTo>
                    <a:pt x="119363" y="57048"/>
                  </a:lnTo>
                  <a:lnTo>
                    <a:pt x="118530" y="60687"/>
                  </a:lnTo>
                  <a:lnTo>
                    <a:pt x="117404" y="64245"/>
                  </a:lnTo>
                  <a:lnTo>
                    <a:pt x="115983" y="67641"/>
                  </a:lnTo>
                  <a:lnTo>
                    <a:pt x="114171" y="70997"/>
                  </a:lnTo>
                  <a:lnTo>
                    <a:pt x="112114" y="74231"/>
                  </a:lnTo>
                  <a:lnTo>
                    <a:pt x="109812" y="77345"/>
                  </a:lnTo>
                  <a:lnTo>
                    <a:pt x="107167" y="80377"/>
                  </a:lnTo>
                  <a:lnTo>
                    <a:pt x="104914" y="82601"/>
                  </a:lnTo>
                  <a:lnTo>
                    <a:pt x="102465" y="85026"/>
                  </a:lnTo>
                  <a:lnTo>
                    <a:pt x="102269" y="85269"/>
                  </a:lnTo>
                  <a:lnTo>
                    <a:pt x="99722" y="87654"/>
                  </a:lnTo>
                  <a:lnTo>
                    <a:pt x="97224" y="90202"/>
                  </a:lnTo>
                  <a:lnTo>
                    <a:pt x="94824" y="92789"/>
                  </a:lnTo>
                  <a:lnTo>
                    <a:pt x="92620" y="95417"/>
                  </a:lnTo>
                  <a:lnTo>
                    <a:pt x="90612" y="98126"/>
                  </a:lnTo>
                  <a:lnTo>
                    <a:pt x="88995" y="100876"/>
                  </a:lnTo>
                  <a:lnTo>
                    <a:pt x="87869" y="103706"/>
                  </a:lnTo>
                  <a:lnTo>
                    <a:pt x="87575" y="104716"/>
                  </a:lnTo>
                  <a:lnTo>
                    <a:pt x="87428" y="106051"/>
                  </a:lnTo>
                  <a:lnTo>
                    <a:pt x="87379" y="107830"/>
                  </a:lnTo>
                  <a:lnTo>
                    <a:pt x="87281" y="109811"/>
                  </a:lnTo>
                  <a:lnTo>
                    <a:pt x="87281" y="113692"/>
                  </a:lnTo>
                  <a:lnTo>
                    <a:pt x="87085" y="115107"/>
                  </a:lnTo>
                  <a:lnTo>
                    <a:pt x="86497" y="116482"/>
                  </a:lnTo>
                  <a:lnTo>
                    <a:pt x="85665" y="117574"/>
                  </a:lnTo>
                  <a:lnTo>
                    <a:pt x="84440" y="118584"/>
                  </a:lnTo>
                  <a:lnTo>
                    <a:pt x="83020" y="119353"/>
                  </a:lnTo>
                  <a:lnTo>
                    <a:pt x="81453" y="119797"/>
                  </a:lnTo>
                  <a:lnTo>
                    <a:pt x="79689" y="119999"/>
                  </a:lnTo>
                  <a:lnTo>
                    <a:pt x="39967" y="119999"/>
                  </a:lnTo>
                  <a:lnTo>
                    <a:pt x="38204" y="119797"/>
                  </a:lnTo>
                  <a:lnTo>
                    <a:pt x="36636" y="119353"/>
                  </a:lnTo>
                  <a:lnTo>
                    <a:pt x="35216" y="118584"/>
                  </a:lnTo>
                  <a:lnTo>
                    <a:pt x="33991" y="117574"/>
                  </a:lnTo>
                  <a:lnTo>
                    <a:pt x="33159" y="116482"/>
                  </a:lnTo>
                  <a:lnTo>
                    <a:pt x="32571" y="115107"/>
                  </a:lnTo>
                  <a:lnTo>
                    <a:pt x="32375" y="113692"/>
                  </a:lnTo>
                  <a:lnTo>
                    <a:pt x="32375" y="109892"/>
                  </a:lnTo>
                  <a:lnTo>
                    <a:pt x="32375" y="108477"/>
                  </a:lnTo>
                  <a:lnTo>
                    <a:pt x="32277" y="107021"/>
                  </a:lnTo>
                  <a:lnTo>
                    <a:pt x="32228" y="105606"/>
                  </a:lnTo>
                  <a:lnTo>
                    <a:pt x="32081" y="104312"/>
                  </a:lnTo>
                  <a:lnTo>
                    <a:pt x="31787" y="103261"/>
                  </a:lnTo>
                  <a:lnTo>
                    <a:pt x="30808" y="100835"/>
                  </a:lnTo>
                  <a:lnTo>
                    <a:pt x="29534" y="98490"/>
                  </a:lnTo>
                  <a:lnTo>
                    <a:pt x="28065" y="96185"/>
                  </a:lnTo>
                  <a:lnTo>
                    <a:pt x="26253" y="93962"/>
                  </a:lnTo>
                  <a:lnTo>
                    <a:pt x="24440" y="91859"/>
                  </a:lnTo>
                  <a:lnTo>
                    <a:pt x="22383" y="89716"/>
                  </a:lnTo>
                  <a:lnTo>
                    <a:pt x="20326" y="87654"/>
                  </a:lnTo>
                  <a:lnTo>
                    <a:pt x="18171" y="85633"/>
                  </a:lnTo>
                  <a:lnTo>
                    <a:pt x="18122" y="85512"/>
                  </a:lnTo>
                  <a:lnTo>
                    <a:pt x="15428" y="82924"/>
                  </a:lnTo>
                  <a:lnTo>
                    <a:pt x="12832" y="80336"/>
                  </a:lnTo>
                  <a:lnTo>
                    <a:pt x="10138" y="77345"/>
                  </a:lnTo>
                  <a:lnTo>
                    <a:pt x="7836" y="74231"/>
                  </a:lnTo>
                  <a:lnTo>
                    <a:pt x="5779" y="70997"/>
                  </a:lnTo>
                  <a:lnTo>
                    <a:pt x="4065" y="67641"/>
                  </a:lnTo>
                  <a:lnTo>
                    <a:pt x="2546" y="64164"/>
                  </a:lnTo>
                  <a:lnTo>
                    <a:pt x="1420" y="60646"/>
                  </a:lnTo>
                  <a:lnTo>
                    <a:pt x="636" y="57048"/>
                  </a:lnTo>
                  <a:lnTo>
                    <a:pt x="146" y="53409"/>
                  </a:lnTo>
                  <a:lnTo>
                    <a:pt x="0" y="49730"/>
                  </a:lnTo>
                  <a:lnTo>
                    <a:pt x="244" y="45444"/>
                  </a:lnTo>
                  <a:lnTo>
                    <a:pt x="881" y="41239"/>
                  </a:lnTo>
                  <a:lnTo>
                    <a:pt x="1910" y="37196"/>
                  </a:lnTo>
                  <a:lnTo>
                    <a:pt x="3428" y="33274"/>
                  </a:lnTo>
                  <a:lnTo>
                    <a:pt x="5191" y="29433"/>
                  </a:lnTo>
                  <a:lnTo>
                    <a:pt x="7395" y="25795"/>
                  </a:lnTo>
                  <a:lnTo>
                    <a:pt x="9942" y="22398"/>
                  </a:lnTo>
                  <a:lnTo>
                    <a:pt x="12783" y="19123"/>
                  </a:lnTo>
                  <a:lnTo>
                    <a:pt x="15918" y="16051"/>
                  </a:lnTo>
                  <a:lnTo>
                    <a:pt x="19297" y="13221"/>
                  </a:lnTo>
                  <a:lnTo>
                    <a:pt x="23069" y="10592"/>
                  </a:lnTo>
                  <a:lnTo>
                    <a:pt x="26987" y="8247"/>
                  </a:lnTo>
                  <a:lnTo>
                    <a:pt x="31151" y="6185"/>
                  </a:lnTo>
                  <a:lnTo>
                    <a:pt x="35559" y="4366"/>
                  </a:lnTo>
                  <a:lnTo>
                    <a:pt x="40114" y="2830"/>
                  </a:lnTo>
                  <a:lnTo>
                    <a:pt x="44865" y="1657"/>
                  </a:lnTo>
                  <a:lnTo>
                    <a:pt x="49763" y="768"/>
                  </a:lnTo>
                  <a:lnTo>
                    <a:pt x="54857" y="242"/>
                  </a:lnTo>
                  <a:lnTo>
                    <a:pt x="59951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6823076" y="5999163"/>
              <a:ext cx="890700" cy="247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592" y="0"/>
                  </a:moveTo>
                  <a:lnTo>
                    <a:pt x="103407" y="0"/>
                  </a:lnTo>
                  <a:lnTo>
                    <a:pt x="107261" y="1929"/>
                  </a:lnTo>
                  <a:lnTo>
                    <a:pt x="110686" y="6173"/>
                  </a:lnTo>
                  <a:lnTo>
                    <a:pt x="113791" y="13118"/>
                  </a:lnTo>
                  <a:lnTo>
                    <a:pt x="116467" y="22379"/>
                  </a:lnTo>
                  <a:lnTo>
                    <a:pt x="118287" y="33569"/>
                  </a:lnTo>
                  <a:lnTo>
                    <a:pt x="119571" y="45916"/>
                  </a:lnTo>
                  <a:lnTo>
                    <a:pt x="120000" y="60192"/>
                  </a:lnTo>
                  <a:lnTo>
                    <a:pt x="119571" y="74083"/>
                  </a:lnTo>
                  <a:lnTo>
                    <a:pt x="118287" y="86430"/>
                  </a:lnTo>
                  <a:lnTo>
                    <a:pt x="116467" y="97620"/>
                  </a:lnTo>
                  <a:lnTo>
                    <a:pt x="113791" y="106495"/>
                  </a:lnTo>
                  <a:lnTo>
                    <a:pt x="110686" y="113826"/>
                  </a:lnTo>
                  <a:lnTo>
                    <a:pt x="107261" y="118456"/>
                  </a:lnTo>
                  <a:lnTo>
                    <a:pt x="103407" y="120000"/>
                  </a:lnTo>
                  <a:lnTo>
                    <a:pt x="16592" y="120000"/>
                  </a:lnTo>
                  <a:lnTo>
                    <a:pt x="12738" y="118456"/>
                  </a:lnTo>
                  <a:lnTo>
                    <a:pt x="9313" y="113826"/>
                  </a:lnTo>
                  <a:lnTo>
                    <a:pt x="6208" y="106495"/>
                  </a:lnTo>
                  <a:lnTo>
                    <a:pt x="3532" y="97620"/>
                  </a:lnTo>
                  <a:lnTo>
                    <a:pt x="1712" y="86430"/>
                  </a:lnTo>
                  <a:lnTo>
                    <a:pt x="428" y="74083"/>
                  </a:lnTo>
                  <a:lnTo>
                    <a:pt x="0" y="60192"/>
                  </a:lnTo>
                  <a:lnTo>
                    <a:pt x="428" y="45916"/>
                  </a:lnTo>
                  <a:lnTo>
                    <a:pt x="1712" y="33569"/>
                  </a:lnTo>
                  <a:lnTo>
                    <a:pt x="3532" y="22379"/>
                  </a:lnTo>
                  <a:lnTo>
                    <a:pt x="6208" y="13118"/>
                  </a:lnTo>
                  <a:lnTo>
                    <a:pt x="9313" y="6173"/>
                  </a:lnTo>
                  <a:lnTo>
                    <a:pt x="12738" y="1929"/>
                  </a:lnTo>
                  <a:lnTo>
                    <a:pt x="16592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983413" y="6280150"/>
              <a:ext cx="568200" cy="247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013" y="0"/>
                  </a:moveTo>
                  <a:lnTo>
                    <a:pt x="93986" y="0"/>
                  </a:lnTo>
                  <a:lnTo>
                    <a:pt x="100195" y="1543"/>
                  </a:lnTo>
                  <a:lnTo>
                    <a:pt x="105566" y="6173"/>
                  </a:lnTo>
                  <a:lnTo>
                    <a:pt x="110265" y="13504"/>
                  </a:lnTo>
                  <a:lnTo>
                    <a:pt x="114461" y="22379"/>
                  </a:lnTo>
                  <a:lnTo>
                    <a:pt x="117482" y="33569"/>
                  </a:lnTo>
                  <a:lnTo>
                    <a:pt x="119328" y="46302"/>
                  </a:lnTo>
                  <a:lnTo>
                    <a:pt x="120000" y="59807"/>
                  </a:lnTo>
                  <a:lnTo>
                    <a:pt x="119328" y="74083"/>
                  </a:lnTo>
                  <a:lnTo>
                    <a:pt x="117482" y="86430"/>
                  </a:lnTo>
                  <a:lnTo>
                    <a:pt x="114461" y="97620"/>
                  </a:lnTo>
                  <a:lnTo>
                    <a:pt x="110265" y="106881"/>
                  </a:lnTo>
                  <a:lnTo>
                    <a:pt x="105566" y="113826"/>
                  </a:lnTo>
                  <a:lnTo>
                    <a:pt x="100195" y="118070"/>
                  </a:lnTo>
                  <a:lnTo>
                    <a:pt x="93986" y="120000"/>
                  </a:lnTo>
                  <a:lnTo>
                    <a:pt x="26013" y="120000"/>
                  </a:lnTo>
                  <a:lnTo>
                    <a:pt x="19972" y="118070"/>
                  </a:lnTo>
                  <a:lnTo>
                    <a:pt x="14601" y="113826"/>
                  </a:lnTo>
                  <a:lnTo>
                    <a:pt x="9734" y="106881"/>
                  </a:lnTo>
                  <a:lnTo>
                    <a:pt x="5538" y="97620"/>
                  </a:lnTo>
                  <a:lnTo>
                    <a:pt x="2685" y="86430"/>
                  </a:lnTo>
                  <a:lnTo>
                    <a:pt x="671" y="74083"/>
                  </a:lnTo>
                  <a:lnTo>
                    <a:pt x="0" y="59807"/>
                  </a:lnTo>
                  <a:lnTo>
                    <a:pt x="671" y="46302"/>
                  </a:lnTo>
                  <a:lnTo>
                    <a:pt x="2685" y="33569"/>
                  </a:lnTo>
                  <a:lnTo>
                    <a:pt x="5538" y="22379"/>
                  </a:lnTo>
                  <a:lnTo>
                    <a:pt x="9734" y="13504"/>
                  </a:lnTo>
                  <a:lnTo>
                    <a:pt x="14601" y="6173"/>
                  </a:lnTo>
                  <a:lnTo>
                    <a:pt x="19972" y="1543"/>
                  </a:lnTo>
                  <a:lnTo>
                    <a:pt x="26013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8421688" y="4462463"/>
              <a:ext cx="6699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2037" y="0"/>
                  </a:moveTo>
                  <a:lnTo>
                    <a:pt x="97962" y="0"/>
                  </a:lnTo>
                  <a:lnTo>
                    <a:pt x="103222" y="1929"/>
                  </a:lnTo>
                  <a:lnTo>
                    <a:pt x="107630" y="6173"/>
                  </a:lnTo>
                  <a:lnTo>
                    <a:pt x="111753" y="13118"/>
                  </a:lnTo>
                  <a:lnTo>
                    <a:pt x="115308" y="22379"/>
                  </a:lnTo>
                  <a:lnTo>
                    <a:pt x="117725" y="33569"/>
                  </a:lnTo>
                  <a:lnTo>
                    <a:pt x="119431" y="45916"/>
                  </a:lnTo>
                  <a:lnTo>
                    <a:pt x="120000" y="60192"/>
                  </a:lnTo>
                  <a:lnTo>
                    <a:pt x="119431" y="73697"/>
                  </a:lnTo>
                  <a:lnTo>
                    <a:pt x="117725" y="86430"/>
                  </a:lnTo>
                  <a:lnTo>
                    <a:pt x="115308" y="97620"/>
                  </a:lnTo>
                  <a:lnTo>
                    <a:pt x="111753" y="106495"/>
                  </a:lnTo>
                  <a:lnTo>
                    <a:pt x="107630" y="113826"/>
                  </a:lnTo>
                  <a:lnTo>
                    <a:pt x="103222" y="118456"/>
                  </a:lnTo>
                  <a:lnTo>
                    <a:pt x="97962" y="120000"/>
                  </a:lnTo>
                  <a:lnTo>
                    <a:pt x="22037" y="120000"/>
                  </a:lnTo>
                  <a:lnTo>
                    <a:pt x="16919" y="118456"/>
                  </a:lnTo>
                  <a:lnTo>
                    <a:pt x="12369" y="113826"/>
                  </a:lnTo>
                  <a:lnTo>
                    <a:pt x="8246" y="106495"/>
                  </a:lnTo>
                  <a:lnTo>
                    <a:pt x="4691" y="97620"/>
                  </a:lnTo>
                  <a:lnTo>
                    <a:pt x="2274" y="86430"/>
                  </a:lnTo>
                  <a:lnTo>
                    <a:pt x="568" y="73697"/>
                  </a:lnTo>
                  <a:lnTo>
                    <a:pt x="0" y="60192"/>
                  </a:lnTo>
                  <a:lnTo>
                    <a:pt x="568" y="45916"/>
                  </a:lnTo>
                  <a:lnTo>
                    <a:pt x="2274" y="33569"/>
                  </a:lnTo>
                  <a:lnTo>
                    <a:pt x="4691" y="22379"/>
                  </a:lnTo>
                  <a:lnTo>
                    <a:pt x="8246" y="13118"/>
                  </a:lnTo>
                  <a:lnTo>
                    <a:pt x="12369" y="6173"/>
                  </a:lnTo>
                  <a:lnTo>
                    <a:pt x="16919" y="1929"/>
                  </a:lnTo>
                  <a:lnTo>
                    <a:pt x="22037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5448301" y="4462463"/>
              <a:ext cx="6714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985" y="0"/>
                  </a:moveTo>
                  <a:lnTo>
                    <a:pt x="98014" y="0"/>
                  </a:lnTo>
                  <a:lnTo>
                    <a:pt x="102836" y="1929"/>
                  </a:lnTo>
                  <a:lnTo>
                    <a:pt x="107659" y="6173"/>
                  </a:lnTo>
                  <a:lnTo>
                    <a:pt x="111773" y="13118"/>
                  </a:lnTo>
                  <a:lnTo>
                    <a:pt x="115035" y="22379"/>
                  </a:lnTo>
                  <a:lnTo>
                    <a:pt x="117730" y="33569"/>
                  </a:lnTo>
                  <a:lnTo>
                    <a:pt x="119290" y="45916"/>
                  </a:lnTo>
                  <a:lnTo>
                    <a:pt x="120000" y="60192"/>
                  </a:lnTo>
                  <a:lnTo>
                    <a:pt x="119290" y="73697"/>
                  </a:lnTo>
                  <a:lnTo>
                    <a:pt x="117730" y="86430"/>
                  </a:lnTo>
                  <a:lnTo>
                    <a:pt x="115035" y="97620"/>
                  </a:lnTo>
                  <a:lnTo>
                    <a:pt x="111773" y="106495"/>
                  </a:lnTo>
                  <a:lnTo>
                    <a:pt x="107659" y="113826"/>
                  </a:lnTo>
                  <a:lnTo>
                    <a:pt x="102836" y="118456"/>
                  </a:lnTo>
                  <a:lnTo>
                    <a:pt x="98014" y="120000"/>
                  </a:lnTo>
                  <a:lnTo>
                    <a:pt x="21985" y="120000"/>
                  </a:lnTo>
                  <a:lnTo>
                    <a:pt x="17021" y="118456"/>
                  </a:lnTo>
                  <a:lnTo>
                    <a:pt x="12198" y="113826"/>
                  </a:lnTo>
                  <a:lnTo>
                    <a:pt x="8368" y="106495"/>
                  </a:lnTo>
                  <a:lnTo>
                    <a:pt x="4822" y="97620"/>
                  </a:lnTo>
                  <a:lnTo>
                    <a:pt x="2127" y="86430"/>
                  </a:lnTo>
                  <a:lnTo>
                    <a:pt x="567" y="73697"/>
                  </a:lnTo>
                  <a:lnTo>
                    <a:pt x="0" y="60192"/>
                  </a:lnTo>
                  <a:lnTo>
                    <a:pt x="567" y="45916"/>
                  </a:lnTo>
                  <a:lnTo>
                    <a:pt x="2127" y="33569"/>
                  </a:lnTo>
                  <a:lnTo>
                    <a:pt x="4822" y="22379"/>
                  </a:lnTo>
                  <a:lnTo>
                    <a:pt x="8368" y="13118"/>
                  </a:lnTo>
                  <a:lnTo>
                    <a:pt x="12198" y="6173"/>
                  </a:lnTo>
                  <a:lnTo>
                    <a:pt x="17021" y="1929"/>
                  </a:lnTo>
                  <a:lnTo>
                    <a:pt x="21985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7146926" y="2757488"/>
              <a:ext cx="246000" cy="67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07" y="0"/>
                  </a:moveTo>
                  <a:lnTo>
                    <a:pt x="74083" y="566"/>
                  </a:lnTo>
                  <a:lnTo>
                    <a:pt x="86430" y="2266"/>
                  </a:lnTo>
                  <a:lnTo>
                    <a:pt x="97620" y="4958"/>
                  </a:lnTo>
                  <a:lnTo>
                    <a:pt x="106881" y="8217"/>
                  </a:lnTo>
                  <a:lnTo>
                    <a:pt x="113826" y="12325"/>
                  </a:lnTo>
                  <a:lnTo>
                    <a:pt x="118842" y="17142"/>
                  </a:lnTo>
                  <a:lnTo>
                    <a:pt x="120000" y="21959"/>
                  </a:lnTo>
                  <a:lnTo>
                    <a:pt x="120000" y="98040"/>
                  </a:lnTo>
                  <a:lnTo>
                    <a:pt x="118842" y="103140"/>
                  </a:lnTo>
                  <a:lnTo>
                    <a:pt x="113826" y="107674"/>
                  </a:lnTo>
                  <a:lnTo>
                    <a:pt x="106881" y="111782"/>
                  </a:lnTo>
                  <a:lnTo>
                    <a:pt x="97620" y="115324"/>
                  </a:lnTo>
                  <a:lnTo>
                    <a:pt x="86430" y="118016"/>
                  </a:lnTo>
                  <a:lnTo>
                    <a:pt x="74083" y="119574"/>
                  </a:lnTo>
                  <a:lnTo>
                    <a:pt x="59807" y="120000"/>
                  </a:lnTo>
                  <a:lnTo>
                    <a:pt x="46688" y="119574"/>
                  </a:lnTo>
                  <a:lnTo>
                    <a:pt x="33569" y="118016"/>
                  </a:lnTo>
                  <a:lnTo>
                    <a:pt x="22379" y="115324"/>
                  </a:lnTo>
                  <a:lnTo>
                    <a:pt x="13504" y="111782"/>
                  </a:lnTo>
                  <a:lnTo>
                    <a:pt x="6173" y="107674"/>
                  </a:lnTo>
                  <a:lnTo>
                    <a:pt x="1929" y="103140"/>
                  </a:lnTo>
                  <a:lnTo>
                    <a:pt x="0" y="98040"/>
                  </a:lnTo>
                  <a:lnTo>
                    <a:pt x="0" y="21959"/>
                  </a:lnTo>
                  <a:lnTo>
                    <a:pt x="1929" y="17142"/>
                  </a:lnTo>
                  <a:lnTo>
                    <a:pt x="6173" y="12325"/>
                  </a:lnTo>
                  <a:lnTo>
                    <a:pt x="13504" y="8217"/>
                  </a:lnTo>
                  <a:lnTo>
                    <a:pt x="22379" y="4958"/>
                  </a:lnTo>
                  <a:lnTo>
                    <a:pt x="33569" y="2266"/>
                  </a:lnTo>
                  <a:lnTo>
                    <a:pt x="46688" y="566"/>
                  </a:lnTo>
                  <a:lnTo>
                    <a:pt x="59807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8047038" y="5365750"/>
              <a:ext cx="547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956" y="0"/>
                  </a:moveTo>
                  <a:lnTo>
                    <a:pt x="32173" y="521"/>
                  </a:lnTo>
                  <a:lnTo>
                    <a:pt x="37217" y="2086"/>
                  </a:lnTo>
                  <a:lnTo>
                    <a:pt x="41739" y="4521"/>
                  </a:lnTo>
                  <a:lnTo>
                    <a:pt x="46086" y="7826"/>
                  </a:lnTo>
                  <a:lnTo>
                    <a:pt x="111826" y="74086"/>
                  </a:lnTo>
                  <a:lnTo>
                    <a:pt x="115304" y="78086"/>
                  </a:lnTo>
                  <a:lnTo>
                    <a:pt x="117913" y="82956"/>
                  </a:lnTo>
                  <a:lnTo>
                    <a:pt x="119478" y="88000"/>
                  </a:lnTo>
                  <a:lnTo>
                    <a:pt x="120000" y="93043"/>
                  </a:lnTo>
                  <a:lnTo>
                    <a:pt x="119478" y="98260"/>
                  </a:lnTo>
                  <a:lnTo>
                    <a:pt x="117913" y="103304"/>
                  </a:lnTo>
                  <a:lnTo>
                    <a:pt x="115304" y="108000"/>
                  </a:lnTo>
                  <a:lnTo>
                    <a:pt x="111826" y="112173"/>
                  </a:lnTo>
                  <a:lnTo>
                    <a:pt x="107652" y="115826"/>
                  </a:lnTo>
                  <a:lnTo>
                    <a:pt x="102956" y="118086"/>
                  </a:lnTo>
                  <a:lnTo>
                    <a:pt x="97913" y="119478"/>
                  </a:lnTo>
                  <a:lnTo>
                    <a:pt x="92869" y="120000"/>
                  </a:lnTo>
                  <a:lnTo>
                    <a:pt x="87652" y="119478"/>
                  </a:lnTo>
                  <a:lnTo>
                    <a:pt x="82608" y="118086"/>
                  </a:lnTo>
                  <a:lnTo>
                    <a:pt x="78086" y="115826"/>
                  </a:lnTo>
                  <a:lnTo>
                    <a:pt x="73739" y="112173"/>
                  </a:lnTo>
                  <a:lnTo>
                    <a:pt x="8000" y="46260"/>
                  </a:lnTo>
                  <a:lnTo>
                    <a:pt x="4521" y="41913"/>
                  </a:lnTo>
                  <a:lnTo>
                    <a:pt x="1913" y="37217"/>
                  </a:lnTo>
                  <a:lnTo>
                    <a:pt x="521" y="32173"/>
                  </a:lnTo>
                  <a:lnTo>
                    <a:pt x="0" y="27130"/>
                  </a:lnTo>
                  <a:lnTo>
                    <a:pt x="521" y="21913"/>
                  </a:lnTo>
                  <a:lnTo>
                    <a:pt x="1913" y="16869"/>
                  </a:lnTo>
                  <a:lnTo>
                    <a:pt x="4521" y="12173"/>
                  </a:lnTo>
                  <a:lnTo>
                    <a:pt x="8000" y="7826"/>
                  </a:lnTo>
                  <a:lnTo>
                    <a:pt x="12347" y="4521"/>
                  </a:lnTo>
                  <a:lnTo>
                    <a:pt x="16869" y="2086"/>
                  </a:lnTo>
                  <a:lnTo>
                    <a:pt x="21913" y="521"/>
                  </a:lnTo>
                  <a:lnTo>
                    <a:pt x="26956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5946776" y="3257550"/>
              <a:ext cx="5460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034" y="0"/>
                  </a:moveTo>
                  <a:lnTo>
                    <a:pt x="32267" y="521"/>
                  </a:lnTo>
                  <a:lnTo>
                    <a:pt x="37151" y="1739"/>
                  </a:lnTo>
                  <a:lnTo>
                    <a:pt x="41860" y="4347"/>
                  </a:lnTo>
                  <a:lnTo>
                    <a:pt x="46220" y="7826"/>
                  </a:lnTo>
                  <a:lnTo>
                    <a:pt x="112151" y="73739"/>
                  </a:lnTo>
                  <a:lnTo>
                    <a:pt x="115465" y="78086"/>
                  </a:lnTo>
                  <a:lnTo>
                    <a:pt x="117906" y="82608"/>
                  </a:lnTo>
                  <a:lnTo>
                    <a:pt x="119476" y="87652"/>
                  </a:lnTo>
                  <a:lnTo>
                    <a:pt x="120000" y="93043"/>
                  </a:lnTo>
                  <a:lnTo>
                    <a:pt x="119476" y="98086"/>
                  </a:lnTo>
                  <a:lnTo>
                    <a:pt x="117906" y="103130"/>
                  </a:lnTo>
                  <a:lnTo>
                    <a:pt x="115465" y="108000"/>
                  </a:lnTo>
                  <a:lnTo>
                    <a:pt x="112151" y="112000"/>
                  </a:lnTo>
                  <a:lnTo>
                    <a:pt x="107965" y="115478"/>
                  </a:lnTo>
                  <a:lnTo>
                    <a:pt x="103081" y="118086"/>
                  </a:lnTo>
                  <a:lnTo>
                    <a:pt x="98023" y="119478"/>
                  </a:lnTo>
                  <a:lnTo>
                    <a:pt x="92965" y="120000"/>
                  </a:lnTo>
                  <a:lnTo>
                    <a:pt x="87906" y="119478"/>
                  </a:lnTo>
                  <a:lnTo>
                    <a:pt x="82848" y="118086"/>
                  </a:lnTo>
                  <a:lnTo>
                    <a:pt x="78139" y="115478"/>
                  </a:lnTo>
                  <a:lnTo>
                    <a:pt x="73779" y="112000"/>
                  </a:lnTo>
                  <a:lnTo>
                    <a:pt x="7848" y="46086"/>
                  </a:lnTo>
                  <a:lnTo>
                    <a:pt x="4534" y="41739"/>
                  </a:lnTo>
                  <a:lnTo>
                    <a:pt x="1918" y="37217"/>
                  </a:lnTo>
                  <a:lnTo>
                    <a:pt x="523" y="32173"/>
                  </a:lnTo>
                  <a:lnTo>
                    <a:pt x="0" y="27130"/>
                  </a:lnTo>
                  <a:lnTo>
                    <a:pt x="523" y="21739"/>
                  </a:lnTo>
                  <a:lnTo>
                    <a:pt x="1918" y="16695"/>
                  </a:lnTo>
                  <a:lnTo>
                    <a:pt x="4534" y="12173"/>
                  </a:lnTo>
                  <a:lnTo>
                    <a:pt x="7848" y="7826"/>
                  </a:lnTo>
                  <a:lnTo>
                    <a:pt x="12034" y="4347"/>
                  </a:lnTo>
                  <a:lnTo>
                    <a:pt x="16918" y="1739"/>
                  </a:lnTo>
                  <a:lnTo>
                    <a:pt x="21976" y="521"/>
                  </a:lnTo>
                  <a:lnTo>
                    <a:pt x="27034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5946776" y="5365750"/>
              <a:ext cx="5460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965" y="0"/>
                  </a:moveTo>
                  <a:lnTo>
                    <a:pt x="98197" y="521"/>
                  </a:lnTo>
                  <a:lnTo>
                    <a:pt x="103081" y="2086"/>
                  </a:lnTo>
                  <a:lnTo>
                    <a:pt x="107965" y="4521"/>
                  </a:lnTo>
                  <a:lnTo>
                    <a:pt x="112151" y="7826"/>
                  </a:lnTo>
                  <a:lnTo>
                    <a:pt x="115639" y="12173"/>
                  </a:lnTo>
                  <a:lnTo>
                    <a:pt x="117906" y="16869"/>
                  </a:lnTo>
                  <a:lnTo>
                    <a:pt x="119476" y="21913"/>
                  </a:lnTo>
                  <a:lnTo>
                    <a:pt x="120000" y="27130"/>
                  </a:lnTo>
                  <a:lnTo>
                    <a:pt x="119476" y="32173"/>
                  </a:lnTo>
                  <a:lnTo>
                    <a:pt x="117906" y="37217"/>
                  </a:lnTo>
                  <a:lnTo>
                    <a:pt x="115639" y="41913"/>
                  </a:lnTo>
                  <a:lnTo>
                    <a:pt x="112151" y="46260"/>
                  </a:lnTo>
                  <a:lnTo>
                    <a:pt x="46220" y="112173"/>
                  </a:lnTo>
                  <a:lnTo>
                    <a:pt x="41860" y="115826"/>
                  </a:lnTo>
                  <a:lnTo>
                    <a:pt x="37151" y="118086"/>
                  </a:lnTo>
                  <a:lnTo>
                    <a:pt x="32093" y="119478"/>
                  </a:lnTo>
                  <a:lnTo>
                    <a:pt x="27034" y="120000"/>
                  </a:lnTo>
                  <a:lnTo>
                    <a:pt x="21976" y="119478"/>
                  </a:lnTo>
                  <a:lnTo>
                    <a:pt x="16918" y="118086"/>
                  </a:lnTo>
                  <a:lnTo>
                    <a:pt x="12034" y="115826"/>
                  </a:lnTo>
                  <a:lnTo>
                    <a:pt x="7848" y="112173"/>
                  </a:lnTo>
                  <a:lnTo>
                    <a:pt x="4534" y="108000"/>
                  </a:lnTo>
                  <a:lnTo>
                    <a:pt x="1918" y="103130"/>
                  </a:lnTo>
                  <a:lnTo>
                    <a:pt x="523" y="98260"/>
                  </a:lnTo>
                  <a:lnTo>
                    <a:pt x="0" y="93043"/>
                  </a:lnTo>
                  <a:lnTo>
                    <a:pt x="523" y="88000"/>
                  </a:lnTo>
                  <a:lnTo>
                    <a:pt x="1918" y="82956"/>
                  </a:lnTo>
                  <a:lnTo>
                    <a:pt x="4534" y="78086"/>
                  </a:lnTo>
                  <a:lnTo>
                    <a:pt x="7848" y="74086"/>
                  </a:lnTo>
                  <a:lnTo>
                    <a:pt x="73779" y="7826"/>
                  </a:lnTo>
                  <a:lnTo>
                    <a:pt x="78139" y="4521"/>
                  </a:lnTo>
                  <a:lnTo>
                    <a:pt x="82848" y="2086"/>
                  </a:lnTo>
                  <a:lnTo>
                    <a:pt x="87906" y="521"/>
                  </a:lnTo>
                  <a:lnTo>
                    <a:pt x="92965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8047038" y="3257550"/>
              <a:ext cx="547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869" y="0"/>
                  </a:moveTo>
                  <a:lnTo>
                    <a:pt x="97913" y="521"/>
                  </a:lnTo>
                  <a:lnTo>
                    <a:pt x="102956" y="1739"/>
                  </a:lnTo>
                  <a:lnTo>
                    <a:pt x="107652" y="4347"/>
                  </a:lnTo>
                  <a:lnTo>
                    <a:pt x="111826" y="7826"/>
                  </a:lnTo>
                  <a:lnTo>
                    <a:pt x="115304" y="12173"/>
                  </a:lnTo>
                  <a:lnTo>
                    <a:pt x="117913" y="16695"/>
                  </a:lnTo>
                  <a:lnTo>
                    <a:pt x="119478" y="21739"/>
                  </a:lnTo>
                  <a:lnTo>
                    <a:pt x="120000" y="27130"/>
                  </a:lnTo>
                  <a:lnTo>
                    <a:pt x="119478" y="32173"/>
                  </a:lnTo>
                  <a:lnTo>
                    <a:pt x="117913" y="37217"/>
                  </a:lnTo>
                  <a:lnTo>
                    <a:pt x="115304" y="41739"/>
                  </a:lnTo>
                  <a:lnTo>
                    <a:pt x="111826" y="46086"/>
                  </a:lnTo>
                  <a:lnTo>
                    <a:pt x="46086" y="112000"/>
                  </a:lnTo>
                  <a:lnTo>
                    <a:pt x="41739" y="115478"/>
                  </a:lnTo>
                  <a:lnTo>
                    <a:pt x="37217" y="118086"/>
                  </a:lnTo>
                  <a:lnTo>
                    <a:pt x="32173" y="119478"/>
                  </a:lnTo>
                  <a:lnTo>
                    <a:pt x="26956" y="120000"/>
                  </a:lnTo>
                  <a:lnTo>
                    <a:pt x="21913" y="119478"/>
                  </a:lnTo>
                  <a:lnTo>
                    <a:pt x="16869" y="118086"/>
                  </a:lnTo>
                  <a:lnTo>
                    <a:pt x="12347" y="115478"/>
                  </a:lnTo>
                  <a:lnTo>
                    <a:pt x="8000" y="112000"/>
                  </a:lnTo>
                  <a:lnTo>
                    <a:pt x="4521" y="108000"/>
                  </a:lnTo>
                  <a:lnTo>
                    <a:pt x="1913" y="103130"/>
                  </a:lnTo>
                  <a:lnTo>
                    <a:pt x="521" y="98086"/>
                  </a:lnTo>
                  <a:lnTo>
                    <a:pt x="0" y="93043"/>
                  </a:lnTo>
                  <a:lnTo>
                    <a:pt x="521" y="87652"/>
                  </a:lnTo>
                  <a:lnTo>
                    <a:pt x="1913" y="82608"/>
                  </a:lnTo>
                  <a:lnTo>
                    <a:pt x="4521" y="78086"/>
                  </a:lnTo>
                  <a:lnTo>
                    <a:pt x="8000" y="73739"/>
                  </a:lnTo>
                  <a:lnTo>
                    <a:pt x="73739" y="7826"/>
                  </a:lnTo>
                  <a:lnTo>
                    <a:pt x="78086" y="4347"/>
                  </a:lnTo>
                  <a:lnTo>
                    <a:pt x="82608" y="1739"/>
                  </a:lnTo>
                  <a:lnTo>
                    <a:pt x="87652" y="521"/>
                  </a:lnTo>
                  <a:lnTo>
                    <a:pt x="92869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C47D16D-B456-4784-89F4-1B15E05E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2.2 </a:t>
            </a:r>
            <a:r>
              <a:rPr lang="en-GB" sz="2400" dirty="0" err="1"/>
              <a:t>Thiết</a:t>
            </a:r>
            <a:r>
              <a:rPr lang="en-GB" sz="2400" dirty="0"/>
              <a:t> </a:t>
            </a:r>
            <a:r>
              <a:rPr lang="en-GB" sz="2400" dirty="0" err="1"/>
              <a:t>kế</a:t>
            </a:r>
            <a:r>
              <a:rPr lang="en-GB" sz="2400" dirty="0"/>
              <a:t> </a:t>
            </a:r>
            <a:r>
              <a:rPr lang="en-GB" sz="2400" dirty="0" err="1"/>
              <a:t>các</a:t>
            </a:r>
            <a:r>
              <a:rPr lang="en-GB" sz="2400" dirty="0"/>
              <a:t> </a:t>
            </a:r>
            <a:r>
              <a:rPr lang="en-GB" sz="2400" dirty="0" err="1"/>
              <a:t>chức</a:t>
            </a:r>
            <a:r>
              <a:rPr lang="en-GB" sz="2400" dirty="0"/>
              <a:t> </a:t>
            </a:r>
            <a:r>
              <a:rPr lang="en-GB" sz="2400" dirty="0" err="1"/>
              <a:t>năng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304598-34A3-45F3-B5AF-EA9A660E990D}"/>
              </a:ext>
            </a:extLst>
          </p:cNvPr>
          <p:cNvSpPr/>
          <p:nvPr/>
        </p:nvSpPr>
        <p:spPr>
          <a:xfrm>
            <a:off x="2134870" y="3585576"/>
            <a:ext cx="4572000" cy="3202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 err="1">
                <a:solidFill>
                  <a:srgbClr val="566579"/>
                </a:solidFill>
                <a:latin typeface="+mj-lt"/>
              </a:rPr>
              <a:t>Cung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cấp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dịch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vụ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tra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cứu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sản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phẩm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.</a:t>
            </a:r>
            <a:endParaRPr lang="en-GB" dirty="0">
              <a:solidFill>
                <a:srgbClr val="566579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B1883-D674-4D94-A1B6-9F8941DE3340}"/>
              </a:ext>
            </a:extLst>
          </p:cNvPr>
          <p:cNvSpPr/>
          <p:nvPr/>
        </p:nvSpPr>
        <p:spPr>
          <a:xfrm>
            <a:off x="2165174" y="1378324"/>
            <a:ext cx="5689977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Hệ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thống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phải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cập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nhật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,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lưu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trữ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được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tất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cả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các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thông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tin chi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tiết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về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các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thông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tin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của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khách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thuê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xe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,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tên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khách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,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số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CMND,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ngày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  <a:sym typeface="Trebuchet MS"/>
              </a:rPr>
              <a:t>thuê</a:t>
            </a:r>
            <a:r>
              <a:rPr lang="en-US" dirty="0">
                <a:solidFill>
                  <a:srgbClr val="566579"/>
                </a:solidFill>
                <a:latin typeface="+mj-lt"/>
                <a:sym typeface="Trebuchet MS"/>
              </a:rPr>
              <a:t>, …</a:t>
            </a:r>
            <a:endParaRPr lang="en-GB" dirty="0">
              <a:solidFill>
                <a:srgbClr val="566579"/>
              </a:solidFill>
              <a:latin typeface="+mj-lt"/>
              <a:sym typeface="Trebuchet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C78C2-C946-4646-8428-EBBEA07235C3}"/>
              </a:ext>
            </a:extLst>
          </p:cNvPr>
          <p:cNvSpPr/>
          <p:nvPr/>
        </p:nvSpPr>
        <p:spPr>
          <a:xfrm>
            <a:off x="2357105" y="2540719"/>
            <a:ext cx="5689976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 err="1">
                <a:solidFill>
                  <a:srgbClr val="566579"/>
                </a:solidFill>
                <a:latin typeface="+mj-lt"/>
              </a:rPr>
              <a:t>Cập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nhật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theo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danh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mục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: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tên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xe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tên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khách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, CMND,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ngày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566579"/>
                </a:solidFill>
                <a:latin typeface="+mj-lt"/>
              </a:rPr>
              <a:t>thuê</a:t>
            </a:r>
            <a:r>
              <a:rPr lang="en-US" dirty="0">
                <a:solidFill>
                  <a:srgbClr val="566579"/>
                </a:solidFill>
                <a:latin typeface="+mj-lt"/>
              </a:rPr>
              <a:t>, …</a:t>
            </a:r>
            <a:endParaRPr lang="en-GB" dirty="0">
              <a:solidFill>
                <a:srgbClr val="566579"/>
              </a:solidFill>
              <a:latin typeface="+mj-lt"/>
            </a:endParaRPr>
          </a:p>
        </p:txBody>
      </p:sp>
      <p:grpSp>
        <p:nvGrpSpPr>
          <p:cNvPr id="72" name="Google Shape;1268;p53">
            <a:extLst>
              <a:ext uri="{FF2B5EF4-FFF2-40B4-BE49-F238E27FC236}">
                <a16:creationId xmlns:a16="http://schemas.microsoft.com/office/drawing/2014/main" id="{5C1EC630-20CB-43AF-A155-755037DF7612}"/>
              </a:ext>
            </a:extLst>
          </p:cNvPr>
          <p:cNvGrpSpPr/>
          <p:nvPr/>
        </p:nvGrpSpPr>
        <p:grpSpPr>
          <a:xfrm>
            <a:off x="434975" y="2442118"/>
            <a:ext cx="564485" cy="574675"/>
            <a:chOff x="1901825" y="3711575"/>
            <a:chExt cx="1666763" cy="1677875"/>
          </a:xfrm>
        </p:grpSpPr>
        <p:sp>
          <p:nvSpPr>
            <p:cNvPr id="73" name="Google Shape;1269;p53">
              <a:extLst>
                <a:ext uri="{FF2B5EF4-FFF2-40B4-BE49-F238E27FC236}">
                  <a16:creationId xmlns:a16="http://schemas.microsoft.com/office/drawing/2014/main" id="{C2B626CD-7D96-47FF-B084-279C758B5CB8}"/>
                </a:ext>
              </a:extLst>
            </p:cNvPr>
            <p:cNvSpPr/>
            <p:nvPr/>
          </p:nvSpPr>
          <p:spPr>
            <a:xfrm>
              <a:off x="1901825" y="3711575"/>
              <a:ext cx="833400" cy="8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2000" y="0"/>
                  </a:moveTo>
                  <a:lnTo>
                    <a:pt x="56285" y="285"/>
                  </a:lnTo>
                  <a:lnTo>
                    <a:pt x="60514" y="857"/>
                  </a:lnTo>
                  <a:lnTo>
                    <a:pt x="64685" y="1829"/>
                  </a:lnTo>
                  <a:lnTo>
                    <a:pt x="68800" y="3144"/>
                  </a:lnTo>
                  <a:lnTo>
                    <a:pt x="72742" y="4802"/>
                  </a:lnTo>
                  <a:lnTo>
                    <a:pt x="76628" y="6860"/>
                  </a:lnTo>
                  <a:lnTo>
                    <a:pt x="80342" y="9204"/>
                  </a:lnTo>
                  <a:lnTo>
                    <a:pt x="83885" y="11948"/>
                  </a:lnTo>
                  <a:lnTo>
                    <a:pt x="87257" y="15035"/>
                  </a:lnTo>
                  <a:lnTo>
                    <a:pt x="90285" y="18237"/>
                  </a:lnTo>
                  <a:lnTo>
                    <a:pt x="92914" y="21781"/>
                  </a:lnTo>
                  <a:lnTo>
                    <a:pt x="95257" y="25383"/>
                  </a:lnTo>
                  <a:lnTo>
                    <a:pt x="97257" y="29213"/>
                  </a:lnTo>
                  <a:lnTo>
                    <a:pt x="98971" y="33101"/>
                  </a:lnTo>
                  <a:lnTo>
                    <a:pt x="100285" y="37103"/>
                  </a:lnTo>
                  <a:lnTo>
                    <a:pt x="101200" y="41219"/>
                  </a:lnTo>
                  <a:lnTo>
                    <a:pt x="101885" y="45335"/>
                  </a:lnTo>
                  <a:lnTo>
                    <a:pt x="102171" y="49566"/>
                  </a:lnTo>
                  <a:lnTo>
                    <a:pt x="102171" y="53682"/>
                  </a:lnTo>
                  <a:lnTo>
                    <a:pt x="101714" y="57856"/>
                  </a:lnTo>
                  <a:lnTo>
                    <a:pt x="101600" y="60714"/>
                  </a:lnTo>
                  <a:lnTo>
                    <a:pt x="101714" y="63515"/>
                  </a:lnTo>
                  <a:lnTo>
                    <a:pt x="102342" y="66317"/>
                  </a:lnTo>
                  <a:lnTo>
                    <a:pt x="103200" y="69004"/>
                  </a:lnTo>
                  <a:lnTo>
                    <a:pt x="104457" y="71576"/>
                  </a:lnTo>
                  <a:lnTo>
                    <a:pt x="106000" y="73920"/>
                  </a:lnTo>
                  <a:lnTo>
                    <a:pt x="107942" y="76036"/>
                  </a:lnTo>
                  <a:lnTo>
                    <a:pt x="120000" y="88099"/>
                  </a:lnTo>
                  <a:lnTo>
                    <a:pt x="108628" y="99475"/>
                  </a:lnTo>
                  <a:lnTo>
                    <a:pt x="92171" y="83010"/>
                  </a:lnTo>
                  <a:lnTo>
                    <a:pt x="90971" y="82096"/>
                  </a:lnTo>
                  <a:lnTo>
                    <a:pt x="89657" y="81410"/>
                  </a:lnTo>
                  <a:lnTo>
                    <a:pt x="88285" y="81124"/>
                  </a:lnTo>
                  <a:lnTo>
                    <a:pt x="86857" y="81124"/>
                  </a:lnTo>
                  <a:lnTo>
                    <a:pt x="85485" y="81410"/>
                  </a:lnTo>
                  <a:lnTo>
                    <a:pt x="84171" y="82096"/>
                  </a:lnTo>
                  <a:lnTo>
                    <a:pt x="82971" y="83010"/>
                  </a:lnTo>
                  <a:lnTo>
                    <a:pt x="82000" y="84211"/>
                  </a:lnTo>
                  <a:lnTo>
                    <a:pt x="81371" y="85526"/>
                  </a:lnTo>
                  <a:lnTo>
                    <a:pt x="81085" y="86955"/>
                  </a:lnTo>
                  <a:lnTo>
                    <a:pt x="81085" y="88327"/>
                  </a:lnTo>
                  <a:lnTo>
                    <a:pt x="81371" y="89757"/>
                  </a:lnTo>
                  <a:lnTo>
                    <a:pt x="82000" y="91071"/>
                  </a:lnTo>
                  <a:lnTo>
                    <a:pt x="82971" y="92215"/>
                  </a:lnTo>
                  <a:lnTo>
                    <a:pt x="99371" y="108680"/>
                  </a:lnTo>
                  <a:lnTo>
                    <a:pt x="88000" y="120000"/>
                  </a:lnTo>
                  <a:lnTo>
                    <a:pt x="76000" y="107937"/>
                  </a:lnTo>
                  <a:lnTo>
                    <a:pt x="73828" y="106107"/>
                  </a:lnTo>
                  <a:lnTo>
                    <a:pt x="71485" y="104449"/>
                  </a:lnTo>
                  <a:lnTo>
                    <a:pt x="68914" y="103306"/>
                  </a:lnTo>
                  <a:lnTo>
                    <a:pt x="66285" y="102334"/>
                  </a:lnTo>
                  <a:lnTo>
                    <a:pt x="63542" y="101819"/>
                  </a:lnTo>
                  <a:lnTo>
                    <a:pt x="60685" y="101591"/>
                  </a:lnTo>
                  <a:lnTo>
                    <a:pt x="57828" y="101819"/>
                  </a:lnTo>
                  <a:lnTo>
                    <a:pt x="53600" y="102162"/>
                  </a:lnTo>
                  <a:lnTo>
                    <a:pt x="49485" y="102162"/>
                  </a:lnTo>
                  <a:lnTo>
                    <a:pt x="45314" y="101877"/>
                  </a:lnTo>
                  <a:lnTo>
                    <a:pt x="41200" y="101305"/>
                  </a:lnTo>
                  <a:lnTo>
                    <a:pt x="37085" y="100276"/>
                  </a:lnTo>
                  <a:lnTo>
                    <a:pt x="33085" y="98961"/>
                  </a:lnTo>
                  <a:lnTo>
                    <a:pt x="29200" y="97303"/>
                  </a:lnTo>
                  <a:lnTo>
                    <a:pt x="25371" y="95359"/>
                  </a:lnTo>
                  <a:lnTo>
                    <a:pt x="21771" y="92958"/>
                  </a:lnTo>
                  <a:lnTo>
                    <a:pt x="18228" y="90271"/>
                  </a:lnTo>
                  <a:lnTo>
                    <a:pt x="14971" y="87241"/>
                  </a:lnTo>
                  <a:lnTo>
                    <a:pt x="11885" y="83925"/>
                  </a:lnTo>
                  <a:lnTo>
                    <a:pt x="9200" y="80381"/>
                  </a:lnTo>
                  <a:lnTo>
                    <a:pt x="6800" y="76607"/>
                  </a:lnTo>
                  <a:lnTo>
                    <a:pt x="4742" y="72720"/>
                  </a:lnTo>
                  <a:lnTo>
                    <a:pt x="3142" y="68775"/>
                  </a:lnTo>
                  <a:lnTo>
                    <a:pt x="1828" y="64716"/>
                  </a:lnTo>
                  <a:lnTo>
                    <a:pt x="857" y="60485"/>
                  </a:lnTo>
                  <a:lnTo>
                    <a:pt x="285" y="56312"/>
                  </a:lnTo>
                  <a:lnTo>
                    <a:pt x="0" y="52024"/>
                  </a:lnTo>
                  <a:lnTo>
                    <a:pt x="57" y="47794"/>
                  </a:lnTo>
                  <a:lnTo>
                    <a:pt x="571" y="43506"/>
                  </a:lnTo>
                  <a:lnTo>
                    <a:pt x="857" y="42534"/>
                  </a:lnTo>
                  <a:lnTo>
                    <a:pt x="1428" y="41791"/>
                  </a:lnTo>
                  <a:lnTo>
                    <a:pt x="2171" y="41276"/>
                  </a:lnTo>
                  <a:lnTo>
                    <a:pt x="3085" y="40990"/>
                  </a:lnTo>
                  <a:lnTo>
                    <a:pt x="3942" y="40990"/>
                  </a:lnTo>
                  <a:lnTo>
                    <a:pt x="4914" y="41219"/>
                  </a:lnTo>
                  <a:lnTo>
                    <a:pt x="5714" y="41791"/>
                  </a:lnTo>
                  <a:lnTo>
                    <a:pt x="21257" y="57341"/>
                  </a:lnTo>
                  <a:lnTo>
                    <a:pt x="23142" y="58942"/>
                  </a:lnTo>
                  <a:lnTo>
                    <a:pt x="25200" y="60371"/>
                  </a:lnTo>
                  <a:lnTo>
                    <a:pt x="27428" y="61457"/>
                  </a:lnTo>
                  <a:lnTo>
                    <a:pt x="29714" y="62201"/>
                  </a:lnTo>
                  <a:lnTo>
                    <a:pt x="32057" y="62658"/>
                  </a:lnTo>
                  <a:lnTo>
                    <a:pt x="34514" y="62887"/>
                  </a:lnTo>
                  <a:lnTo>
                    <a:pt x="36914" y="62658"/>
                  </a:lnTo>
                  <a:lnTo>
                    <a:pt x="39257" y="62201"/>
                  </a:lnTo>
                  <a:lnTo>
                    <a:pt x="41542" y="61457"/>
                  </a:lnTo>
                  <a:lnTo>
                    <a:pt x="43771" y="60371"/>
                  </a:lnTo>
                  <a:lnTo>
                    <a:pt x="45885" y="58942"/>
                  </a:lnTo>
                  <a:lnTo>
                    <a:pt x="47828" y="57341"/>
                  </a:lnTo>
                  <a:lnTo>
                    <a:pt x="57314" y="47794"/>
                  </a:lnTo>
                  <a:lnTo>
                    <a:pt x="58971" y="45850"/>
                  </a:lnTo>
                  <a:lnTo>
                    <a:pt x="60400" y="43792"/>
                  </a:lnTo>
                  <a:lnTo>
                    <a:pt x="61428" y="41619"/>
                  </a:lnTo>
                  <a:lnTo>
                    <a:pt x="62228" y="39333"/>
                  </a:lnTo>
                  <a:lnTo>
                    <a:pt x="62685" y="36931"/>
                  </a:lnTo>
                  <a:lnTo>
                    <a:pt x="62800" y="34530"/>
                  </a:lnTo>
                  <a:lnTo>
                    <a:pt x="62685" y="32072"/>
                  </a:lnTo>
                  <a:lnTo>
                    <a:pt x="62228" y="29728"/>
                  </a:lnTo>
                  <a:lnTo>
                    <a:pt x="61428" y="27441"/>
                  </a:lnTo>
                  <a:lnTo>
                    <a:pt x="60400" y="25269"/>
                  </a:lnTo>
                  <a:lnTo>
                    <a:pt x="58971" y="23096"/>
                  </a:lnTo>
                  <a:lnTo>
                    <a:pt x="57314" y="21210"/>
                  </a:lnTo>
                  <a:lnTo>
                    <a:pt x="41828" y="5717"/>
                  </a:lnTo>
                  <a:lnTo>
                    <a:pt x="41257" y="4916"/>
                  </a:lnTo>
                  <a:lnTo>
                    <a:pt x="40971" y="4001"/>
                  </a:lnTo>
                  <a:lnTo>
                    <a:pt x="41028" y="3087"/>
                  </a:lnTo>
                  <a:lnTo>
                    <a:pt x="41257" y="2229"/>
                  </a:lnTo>
                  <a:lnTo>
                    <a:pt x="41828" y="1372"/>
                  </a:lnTo>
                  <a:lnTo>
                    <a:pt x="42571" y="857"/>
                  </a:lnTo>
                  <a:lnTo>
                    <a:pt x="43542" y="571"/>
                  </a:lnTo>
                  <a:lnTo>
                    <a:pt x="47828" y="171"/>
                  </a:lnTo>
                  <a:lnTo>
                    <a:pt x="52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270;p53">
              <a:extLst>
                <a:ext uri="{FF2B5EF4-FFF2-40B4-BE49-F238E27FC236}">
                  <a16:creationId xmlns:a16="http://schemas.microsoft.com/office/drawing/2014/main" id="{CFEAB125-71AD-4199-BEB3-120B4C68AE35}"/>
                </a:ext>
              </a:extLst>
            </p:cNvPr>
            <p:cNvSpPr/>
            <p:nvPr/>
          </p:nvSpPr>
          <p:spPr>
            <a:xfrm>
              <a:off x="2749550" y="4560888"/>
              <a:ext cx="749400" cy="74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555" y="0"/>
                  </a:moveTo>
                  <a:lnTo>
                    <a:pt x="112698" y="77183"/>
                  </a:lnTo>
                  <a:lnTo>
                    <a:pt x="114857" y="79534"/>
                  </a:lnTo>
                  <a:lnTo>
                    <a:pt x="116571" y="82075"/>
                  </a:lnTo>
                  <a:lnTo>
                    <a:pt x="117968" y="84806"/>
                  </a:lnTo>
                  <a:lnTo>
                    <a:pt x="118920" y="87601"/>
                  </a:lnTo>
                  <a:lnTo>
                    <a:pt x="119682" y="90524"/>
                  </a:lnTo>
                  <a:lnTo>
                    <a:pt x="120000" y="93446"/>
                  </a:lnTo>
                  <a:lnTo>
                    <a:pt x="120000" y="96431"/>
                  </a:lnTo>
                  <a:lnTo>
                    <a:pt x="119682" y="99354"/>
                  </a:lnTo>
                  <a:lnTo>
                    <a:pt x="118920" y="102212"/>
                  </a:lnTo>
                  <a:lnTo>
                    <a:pt x="117904" y="105071"/>
                  </a:lnTo>
                  <a:lnTo>
                    <a:pt x="116507" y="107803"/>
                  </a:lnTo>
                  <a:lnTo>
                    <a:pt x="114793" y="110344"/>
                  </a:lnTo>
                  <a:lnTo>
                    <a:pt x="112634" y="112694"/>
                  </a:lnTo>
                  <a:lnTo>
                    <a:pt x="110349" y="114727"/>
                  </a:lnTo>
                  <a:lnTo>
                    <a:pt x="107746" y="116442"/>
                  </a:lnTo>
                  <a:lnTo>
                    <a:pt x="105142" y="117840"/>
                  </a:lnTo>
                  <a:lnTo>
                    <a:pt x="102285" y="118920"/>
                  </a:lnTo>
                  <a:lnTo>
                    <a:pt x="99428" y="119618"/>
                  </a:lnTo>
                  <a:lnTo>
                    <a:pt x="96444" y="120000"/>
                  </a:lnTo>
                  <a:lnTo>
                    <a:pt x="93523" y="120000"/>
                  </a:lnTo>
                  <a:lnTo>
                    <a:pt x="90539" y="119618"/>
                  </a:lnTo>
                  <a:lnTo>
                    <a:pt x="87619" y="118983"/>
                  </a:lnTo>
                  <a:lnTo>
                    <a:pt x="84825" y="117903"/>
                  </a:lnTo>
                  <a:lnTo>
                    <a:pt x="82158" y="116506"/>
                  </a:lnTo>
                  <a:lnTo>
                    <a:pt x="79619" y="114790"/>
                  </a:lnTo>
                  <a:lnTo>
                    <a:pt x="77269" y="112694"/>
                  </a:lnTo>
                  <a:lnTo>
                    <a:pt x="0" y="35383"/>
                  </a:lnTo>
                  <a:lnTo>
                    <a:pt x="12571" y="22805"/>
                  </a:lnTo>
                  <a:lnTo>
                    <a:pt x="87619" y="97893"/>
                  </a:lnTo>
                  <a:lnTo>
                    <a:pt x="88952" y="98845"/>
                  </a:lnTo>
                  <a:lnTo>
                    <a:pt x="90412" y="99608"/>
                  </a:lnTo>
                  <a:lnTo>
                    <a:pt x="91936" y="99925"/>
                  </a:lnTo>
                  <a:lnTo>
                    <a:pt x="93523" y="99925"/>
                  </a:lnTo>
                  <a:lnTo>
                    <a:pt x="95047" y="99608"/>
                  </a:lnTo>
                  <a:lnTo>
                    <a:pt x="96507" y="98845"/>
                  </a:lnTo>
                  <a:lnTo>
                    <a:pt x="97904" y="97893"/>
                  </a:lnTo>
                  <a:lnTo>
                    <a:pt x="98920" y="96495"/>
                  </a:lnTo>
                  <a:lnTo>
                    <a:pt x="99619" y="95034"/>
                  </a:lnTo>
                  <a:lnTo>
                    <a:pt x="100000" y="93446"/>
                  </a:lnTo>
                  <a:lnTo>
                    <a:pt x="100000" y="91921"/>
                  </a:lnTo>
                  <a:lnTo>
                    <a:pt x="99619" y="90333"/>
                  </a:lnTo>
                  <a:lnTo>
                    <a:pt x="98920" y="88872"/>
                  </a:lnTo>
                  <a:lnTo>
                    <a:pt x="97904" y="87601"/>
                  </a:lnTo>
                  <a:lnTo>
                    <a:pt x="22857" y="12514"/>
                  </a:lnTo>
                  <a:lnTo>
                    <a:pt x="35555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271;p53">
              <a:extLst>
                <a:ext uri="{FF2B5EF4-FFF2-40B4-BE49-F238E27FC236}">
                  <a16:creationId xmlns:a16="http://schemas.microsoft.com/office/drawing/2014/main" id="{A96493C5-1FB6-4589-AD3B-52FDD7B89EF4}"/>
                </a:ext>
              </a:extLst>
            </p:cNvPr>
            <p:cNvSpPr/>
            <p:nvPr/>
          </p:nvSpPr>
          <p:spPr>
            <a:xfrm>
              <a:off x="1906588" y="3727450"/>
              <a:ext cx="1662000" cy="16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521" y="0"/>
                  </a:moveTo>
                  <a:lnTo>
                    <a:pt x="120000" y="7532"/>
                  </a:lnTo>
                  <a:lnTo>
                    <a:pt x="104985" y="37546"/>
                  </a:lnTo>
                  <a:lnTo>
                    <a:pt x="89942" y="37546"/>
                  </a:lnTo>
                  <a:lnTo>
                    <a:pt x="49054" y="78300"/>
                  </a:lnTo>
                  <a:lnTo>
                    <a:pt x="56532" y="85775"/>
                  </a:lnTo>
                  <a:lnTo>
                    <a:pt x="26934" y="115389"/>
                  </a:lnTo>
                  <a:lnTo>
                    <a:pt x="25673" y="116534"/>
                  </a:lnTo>
                  <a:lnTo>
                    <a:pt x="24269" y="117536"/>
                  </a:lnTo>
                  <a:lnTo>
                    <a:pt x="22836" y="118338"/>
                  </a:lnTo>
                  <a:lnTo>
                    <a:pt x="21318" y="119026"/>
                  </a:lnTo>
                  <a:lnTo>
                    <a:pt x="19770" y="119541"/>
                  </a:lnTo>
                  <a:lnTo>
                    <a:pt x="18166" y="119828"/>
                  </a:lnTo>
                  <a:lnTo>
                    <a:pt x="16590" y="120000"/>
                  </a:lnTo>
                  <a:lnTo>
                    <a:pt x="14957" y="120000"/>
                  </a:lnTo>
                  <a:lnTo>
                    <a:pt x="13352" y="119828"/>
                  </a:lnTo>
                  <a:lnTo>
                    <a:pt x="11747" y="119541"/>
                  </a:lnTo>
                  <a:lnTo>
                    <a:pt x="10200" y="119026"/>
                  </a:lnTo>
                  <a:lnTo>
                    <a:pt x="8681" y="118338"/>
                  </a:lnTo>
                  <a:lnTo>
                    <a:pt x="7249" y="117536"/>
                  </a:lnTo>
                  <a:lnTo>
                    <a:pt x="5902" y="116534"/>
                  </a:lnTo>
                  <a:lnTo>
                    <a:pt x="4613" y="115389"/>
                  </a:lnTo>
                  <a:lnTo>
                    <a:pt x="3467" y="114100"/>
                  </a:lnTo>
                  <a:lnTo>
                    <a:pt x="2464" y="112754"/>
                  </a:lnTo>
                  <a:lnTo>
                    <a:pt x="1661" y="111322"/>
                  </a:lnTo>
                  <a:lnTo>
                    <a:pt x="974" y="109804"/>
                  </a:lnTo>
                  <a:lnTo>
                    <a:pt x="458" y="108257"/>
                  </a:lnTo>
                  <a:lnTo>
                    <a:pt x="143" y="106653"/>
                  </a:lnTo>
                  <a:lnTo>
                    <a:pt x="0" y="105050"/>
                  </a:lnTo>
                  <a:lnTo>
                    <a:pt x="0" y="103417"/>
                  </a:lnTo>
                  <a:lnTo>
                    <a:pt x="143" y="101842"/>
                  </a:lnTo>
                  <a:lnTo>
                    <a:pt x="458" y="100238"/>
                  </a:lnTo>
                  <a:lnTo>
                    <a:pt x="974" y="98663"/>
                  </a:lnTo>
                  <a:lnTo>
                    <a:pt x="1661" y="97174"/>
                  </a:lnTo>
                  <a:lnTo>
                    <a:pt x="2464" y="95713"/>
                  </a:lnTo>
                  <a:lnTo>
                    <a:pt x="3467" y="94338"/>
                  </a:lnTo>
                  <a:lnTo>
                    <a:pt x="4613" y="93050"/>
                  </a:lnTo>
                  <a:lnTo>
                    <a:pt x="34212" y="63465"/>
                  </a:lnTo>
                  <a:lnTo>
                    <a:pt x="41575" y="70768"/>
                  </a:lnTo>
                  <a:lnTo>
                    <a:pt x="82435" y="30071"/>
                  </a:lnTo>
                  <a:lnTo>
                    <a:pt x="82435" y="15007"/>
                  </a:lnTo>
                  <a:lnTo>
                    <a:pt x="112521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1151;p53">
            <a:extLst>
              <a:ext uri="{FF2B5EF4-FFF2-40B4-BE49-F238E27FC236}">
                <a16:creationId xmlns:a16="http://schemas.microsoft.com/office/drawing/2014/main" id="{C688058F-307E-4D9C-9D02-842F0095FB00}"/>
              </a:ext>
            </a:extLst>
          </p:cNvPr>
          <p:cNvGrpSpPr/>
          <p:nvPr/>
        </p:nvGrpSpPr>
        <p:grpSpPr>
          <a:xfrm>
            <a:off x="1947235" y="2581673"/>
            <a:ext cx="210607" cy="291772"/>
            <a:chOff x="5324476" y="2066926"/>
            <a:chExt cx="3906900" cy="4903800"/>
          </a:xfrm>
          <a:solidFill>
            <a:srgbClr val="566579"/>
          </a:solidFill>
        </p:grpSpPr>
        <p:sp>
          <p:nvSpPr>
            <p:cNvPr id="77" name="Google Shape;1152;p53">
              <a:extLst>
                <a:ext uri="{FF2B5EF4-FFF2-40B4-BE49-F238E27FC236}">
                  <a16:creationId xmlns:a16="http://schemas.microsoft.com/office/drawing/2014/main" id="{7D75BB5C-8920-4083-BFA0-55B2E3FF0800}"/>
                </a:ext>
              </a:extLst>
            </p:cNvPr>
            <p:cNvSpPr/>
            <p:nvPr/>
          </p:nvSpPr>
          <p:spPr>
            <a:xfrm>
              <a:off x="5324476" y="2066926"/>
              <a:ext cx="3906900" cy="490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647" y="7050"/>
                  </a:moveTo>
                  <a:lnTo>
                    <a:pt x="17087" y="7167"/>
                  </a:lnTo>
                  <a:lnTo>
                    <a:pt x="15575" y="7458"/>
                  </a:lnTo>
                  <a:lnTo>
                    <a:pt x="14137" y="7924"/>
                  </a:lnTo>
                  <a:lnTo>
                    <a:pt x="12845" y="8546"/>
                  </a:lnTo>
                  <a:lnTo>
                    <a:pt x="11700" y="9362"/>
                  </a:lnTo>
                  <a:lnTo>
                    <a:pt x="10700" y="10275"/>
                  </a:lnTo>
                  <a:lnTo>
                    <a:pt x="9920" y="11285"/>
                  </a:lnTo>
                  <a:lnTo>
                    <a:pt x="9311" y="12431"/>
                  </a:lnTo>
                  <a:lnTo>
                    <a:pt x="8945" y="13635"/>
                  </a:lnTo>
                  <a:lnTo>
                    <a:pt x="8823" y="14878"/>
                  </a:lnTo>
                  <a:lnTo>
                    <a:pt x="8823" y="105199"/>
                  </a:lnTo>
                  <a:lnTo>
                    <a:pt x="8945" y="106481"/>
                  </a:lnTo>
                  <a:lnTo>
                    <a:pt x="9311" y="107646"/>
                  </a:lnTo>
                  <a:lnTo>
                    <a:pt x="9920" y="108792"/>
                  </a:lnTo>
                  <a:lnTo>
                    <a:pt x="10700" y="109802"/>
                  </a:lnTo>
                  <a:lnTo>
                    <a:pt x="11700" y="110715"/>
                  </a:lnTo>
                  <a:lnTo>
                    <a:pt x="12845" y="111531"/>
                  </a:lnTo>
                  <a:lnTo>
                    <a:pt x="14137" y="112152"/>
                  </a:lnTo>
                  <a:lnTo>
                    <a:pt x="15575" y="112618"/>
                  </a:lnTo>
                  <a:lnTo>
                    <a:pt x="17087" y="112910"/>
                  </a:lnTo>
                  <a:lnTo>
                    <a:pt x="18647" y="113026"/>
                  </a:lnTo>
                  <a:lnTo>
                    <a:pt x="101352" y="113026"/>
                  </a:lnTo>
                  <a:lnTo>
                    <a:pt x="102961" y="112949"/>
                  </a:lnTo>
                  <a:lnTo>
                    <a:pt x="104472" y="112618"/>
                  </a:lnTo>
                  <a:lnTo>
                    <a:pt x="105862" y="112152"/>
                  </a:lnTo>
                  <a:lnTo>
                    <a:pt x="107129" y="111531"/>
                  </a:lnTo>
                  <a:lnTo>
                    <a:pt x="108275" y="110754"/>
                  </a:lnTo>
                  <a:lnTo>
                    <a:pt x="109299" y="109841"/>
                  </a:lnTo>
                  <a:lnTo>
                    <a:pt x="110079" y="108792"/>
                  </a:lnTo>
                  <a:lnTo>
                    <a:pt x="110664" y="107685"/>
                  </a:lnTo>
                  <a:lnTo>
                    <a:pt x="111078" y="106481"/>
                  </a:lnTo>
                  <a:lnTo>
                    <a:pt x="111176" y="105199"/>
                  </a:lnTo>
                  <a:lnTo>
                    <a:pt x="111176" y="33253"/>
                  </a:lnTo>
                  <a:lnTo>
                    <a:pt x="95624" y="33253"/>
                  </a:lnTo>
                  <a:lnTo>
                    <a:pt x="93284" y="33136"/>
                  </a:lnTo>
                  <a:lnTo>
                    <a:pt x="91017" y="32806"/>
                  </a:lnTo>
                  <a:lnTo>
                    <a:pt x="88872" y="32262"/>
                  </a:lnTo>
                  <a:lnTo>
                    <a:pt x="86849" y="31485"/>
                  </a:lnTo>
                  <a:lnTo>
                    <a:pt x="84972" y="30573"/>
                  </a:lnTo>
                  <a:lnTo>
                    <a:pt x="83217" y="29485"/>
                  </a:lnTo>
                  <a:lnTo>
                    <a:pt x="81657" y="28280"/>
                  </a:lnTo>
                  <a:lnTo>
                    <a:pt x="80341" y="26901"/>
                  </a:lnTo>
                  <a:lnTo>
                    <a:pt x="79146" y="25386"/>
                  </a:lnTo>
                  <a:lnTo>
                    <a:pt x="78220" y="23794"/>
                  </a:lnTo>
                  <a:lnTo>
                    <a:pt x="77538" y="22065"/>
                  </a:lnTo>
                  <a:lnTo>
                    <a:pt x="77123" y="20278"/>
                  </a:lnTo>
                  <a:lnTo>
                    <a:pt x="76977" y="18413"/>
                  </a:lnTo>
                  <a:lnTo>
                    <a:pt x="76977" y="7050"/>
                  </a:lnTo>
                  <a:lnTo>
                    <a:pt x="18647" y="7050"/>
                  </a:lnTo>
                  <a:close/>
                  <a:moveTo>
                    <a:pt x="18647" y="0"/>
                  </a:moveTo>
                  <a:lnTo>
                    <a:pt x="79731" y="0"/>
                  </a:lnTo>
                  <a:lnTo>
                    <a:pt x="80828" y="77"/>
                  </a:lnTo>
                  <a:lnTo>
                    <a:pt x="81901" y="271"/>
                  </a:lnTo>
                  <a:lnTo>
                    <a:pt x="82900" y="524"/>
                  </a:lnTo>
                  <a:lnTo>
                    <a:pt x="83875" y="893"/>
                  </a:lnTo>
                  <a:lnTo>
                    <a:pt x="84777" y="1359"/>
                  </a:lnTo>
                  <a:lnTo>
                    <a:pt x="85606" y="1903"/>
                  </a:lnTo>
                  <a:lnTo>
                    <a:pt x="117416" y="26280"/>
                  </a:lnTo>
                  <a:lnTo>
                    <a:pt x="118147" y="26921"/>
                  </a:lnTo>
                  <a:lnTo>
                    <a:pt x="118805" y="27698"/>
                  </a:lnTo>
                  <a:lnTo>
                    <a:pt x="119293" y="28494"/>
                  </a:lnTo>
                  <a:lnTo>
                    <a:pt x="119683" y="29349"/>
                  </a:lnTo>
                  <a:lnTo>
                    <a:pt x="119951" y="30223"/>
                  </a:lnTo>
                  <a:lnTo>
                    <a:pt x="120000" y="31136"/>
                  </a:lnTo>
                  <a:lnTo>
                    <a:pt x="120000" y="105179"/>
                  </a:lnTo>
                  <a:lnTo>
                    <a:pt x="119853" y="107024"/>
                  </a:lnTo>
                  <a:lnTo>
                    <a:pt x="119439" y="108831"/>
                  </a:lnTo>
                  <a:lnTo>
                    <a:pt x="118756" y="110540"/>
                  </a:lnTo>
                  <a:lnTo>
                    <a:pt x="117830" y="112152"/>
                  </a:lnTo>
                  <a:lnTo>
                    <a:pt x="116684" y="113648"/>
                  </a:lnTo>
                  <a:lnTo>
                    <a:pt x="115319" y="115027"/>
                  </a:lnTo>
                  <a:lnTo>
                    <a:pt x="113759" y="116270"/>
                  </a:lnTo>
                  <a:lnTo>
                    <a:pt x="112004" y="117377"/>
                  </a:lnTo>
                  <a:lnTo>
                    <a:pt x="110127" y="118290"/>
                  </a:lnTo>
                  <a:lnTo>
                    <a:pt x="108104" y="119009"/>
                  </a:lnTo>
                  <a:lnTo>
                    <a:pt x="105935" y="119572"/>
                  </a:lnTo>
                  <a:lnTo>
                    <a:pt x="103692" y="119883"/>
                  </a:lnTo>
                  <a:lnTo>
                    <a:pt x="101352" y="119999"/>
                  </a:lnTo>
                  <a:lnTo>
                    <a:pt x="18647" y="119999"/>
                  </a:lnTo>
                  <a:lnTo>
                    <a:pt x="16307" y="119883"/>
                  </a:lnTo>
                  <a:lnTo>
                    <a:pt x="14040" y="119572"/>
                  </a:lnTo>
                  <a:lnTo>
                    <a:pt x="11943" y="119009"/>
                  </a:lnTo>
                  <a:lnTo>
                    <a:pt x="9872" y="118290"/>
                  </a:lnTo>
                  <a:lnTo>
                    <a:pt x="7995" y="117377"/>
                  </a:lnTo>
                  <a:lnTo>
                    <a:pt x="6288" y="116270"/>
                  </a:lnTo>
                  <a:lnTo>
                    <a:pt x="4728" y="115027"/>
                  </a:lnTo>
                  <a:lnTo>
                    <a:pt x="3363" y="113648"/>
                  </a:lnTo>
                  <a:lnTo>
                    <a:pt x="2218" y="112152"/>
                  </a:lnTo>
                  <a:lnTo>
                    <a:pt x="1291" y="110540"/>
                  </a:lnTo>
                  <a:lnTo>
                    <a:pt x="609" y="108831"/>
                  </a:lnTo>
                  <a:lnTo>
                    <a:pt x="146" y="107024"/>
                  </a:lnTo>
                  <a:lnTo>
                    <a:pt x="0" y="105179"/>
                  </a:lnTo>
                  <a:lnTo>
                    <a:pt x="0" y="14878"/>
                  </a:lnTo>
                  <a:lnTo>
                    <a:pt x="146" y="13013"/>
                  </a:lnTo>
                  <a:lnTo>
                    <a:pt x="609" y="11226"/>
                  </a:lnTo>
                  <a:lnTo>
                    <a:pt x="1291" y="9498"/>
                  </a:lnTo>
                  <a:lnTo>
                    <a:pt x="2218" y="7905"/>
                  </a:lnTo>
                  <a:lnTo>
                    <a:pt x="3363" y="6409"/>
                  </a:lnTo>
                  <a:lnTo>
                    <a:pt x="4728" y="5011"/>
                  </a:lnTo>
                  <a:lnTo>
                    <a:pt x="6288" y="3768"/>
                  </a:lnTo>
                  <a:lnTo>
                    <a:pt x="7995" y="2680"/>
                  </a:lnTo>
                  <a:lnTo>
                    <a:pt x="9872" y="1767"/>
                  </a:lnTo>
                  <a:lnTo>
                    <a:pt x="11943" y="1029"/>
                  </a:lnTo>
                  <a:lnTo>
                    <a:pt x="14040" y="485"/>
                  </a:lnTo>
                  <a:lnTo>
                    <a:pt x="16307" y="155"/>
                  </a:lnTo>
                  <a:lnTo>
                    <a:pt x="18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53;p53">
              <a:extLst>
                <a:ext uri="{FF2B5EF4-FFF2-40B4-BE49-F238E27FC236}">
                  <a16:creationId xmlns:a16="http://schemas.microsoft.com/office/drawing/2014/main" id="{B05C0B33-DCDC-445C-A632-18C052354F30}"/>
                </a:ext>
              </a:extLst>
            </p:cNvPr>
            <p:cNvSpPr/>
            <p:nvPr/>
          </p:nvSpPr>
          <p:spPr>
            <a:xfrm>
              <a:off x="5942013" y="4376738"/>
              <a:ext cx="2697300" cy="28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90" y="0"/>
                  </a:moveTo>
                  <a:lnTo>
                    <a:pt x="113609" y="0"/>
                  </a:lnTo>
                  <a:lnTo>
                    <a:pt x="115092" y="997"/>
                  </a:lnTo>
                  <a:lnTo>
                    <a:pt x="116469" y="5983"/>
                  </a:lnTo>
                  <a:lnTo>
                    <a:pt x="117599" y="12963"/>
                  </a:lnTo>
                  <a:lnTo>
                    <a:pt x="118587" y="22271"/>
                  </a:lnTo>
                  <a:lnTo>
                    <a:pt x="119399" y="33573"/>
                  </a:lnTo>
                  <a:lnTo>
                    <a:pt x="119858" y="46204"/>
                  </a:lnTo>
                  <a:lnTo>
                    <a:pt x="120000" y="59168"/>
                  </a:lnTo>
                  <a:lnTo>
                    <a:pt x="119858" y="73462"/>
                  </a:lnTo>
                  <a:lnTo>
                    <a:pt x="119399" y="86094"/>
                  </a:lnTo>
                  <a:lnTo>
                    <a:pt x="118587" y="97396"/>
                  </a:lnTo>
                  <a:lnTo>
                    <a:pt x="117599" y="106703"/>
                  </a:lnTo>
                  <a:lnTo>
                    <a:pt x="116398" y="113684"/>
                  </a:lnTo>
                  <a:lnTo>
                    <a:pt x="115092" y="118005"/>
                  </a:lnTo>
                  <a:lnTo>
                    <a:pt x="113609" y="120000"/>
                  </a:lnTo>
                  <a:lnTo>
                    <a:pt x="6390" y="120000"/>
                  </a:lnTo>
                  <a:lnTo>
                    <a:pt x="4907" y="118005"/>
                  </a:lnTo>
                  <a:lnTo>
                    <a:pt x="3601" y="113684"/>
                  </a:lnTo>
                  <a:lnTo>
                    <a:pt x="2400" y="106038"/>
                  </a:lnTo>
                  <a:lnTo>
                    <a:pt x="1376" y="96731"/>
                  </a:lnTo>
                  <a:lnTo>
                    <a:pt x="670" y="86094"/>
                  </a:lnTo>
                  <a:lnTo>
                    <a:pt x="211" y="73130"/>
                  </a:lnTo>
                  <a:lnTo>
                    <a:pt x="0" y="59168"/>
                  </a:lnTo>
                  <a:lnTo>
                    <a:pt x="211" y="46204"/>
                  </a:lnTo>
                  <a:lnTo>
                    <a:pt x="670" y="33573"/>
                  </a:lnTo>
                  <a:lnTo>
                    <a:pt x="1376" y="22271"/>
                  </a:lnTo>
                  <a:lnTo>
                    <a:pt x="2400" y="12963"/>
                  </a:lnTo>
                  <a:lnTo>
                    <a:pt x="3601" y="5983"/>
                  </a:lnTo>
                  <a:lnTo>
                    <a:pt x="4907" y="997"/>
                  </a:lnTo>
                  <a:lnTo>
                    <a:pt x="63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154;p53">
              <a:extLst>
                <a:ext uri="{FF2B5EF4-FFF2-40B4-BE49-F238E27FC236}">
                  <a16:creationId xmlns:a16="http://schemas.microsoft.com/office/drawing/2014/main" id="{5F6939CF-561E-45FF-9F6E-59C03BD1CCAF}"/>
                </a:ext>
              </a:extLst>
            </p:cNvPr>
            <p:cNvSpPr/>
            <p:nvPr/>
          </p:nvSpPr>
          <p:spPr>
            <a:xfrm>
              <a:off x="5942013" y="4948238"/>
              <a:ext cx="2697300" cy="28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90" y="0"/>
                  </a:moveTo>
                  <a:lnTo>
                    <a:pt x="113609" y="0"/>
                  </a:lnTo>
                  <a:lnTo>
                    <a:pt x="115092" y="1329"/>
                  </a:lnTo>
                  <a:lnTo>
                    <a:pt x="116398" y="6315"/>
                  </a:lnTo>
                  <a:lnTo>
                    <a:pt x="117599" y="12963"/>
                  </a:lnTo>
                  <a:lnTo>
                    <a:pt x="118587" y="22271"/>
                  </a:lnTo>
                  <a:lnTo>
                    <a:pt x="119329" y="32908"/>
                  </a:lnTo>
                  <a:lnTo>
                    <a:pt x="119858" y="46204"/>
                  </a:lnTo>
                  <a:lnTo>
                    <a:pt x="120000" y="59833"/>
                  </a:lnTo>
                  <a:lnTo>
                    <a:pt x="119858" y="73795"/>
                  </a:lnTo>
                  <a:lnTo>
                    <a:pt x="119399" y="86094"/>
                  </a:lnTo>
                  <a:lnTo>
                    <a:pt x="118587" y="97396"/>
                  </a:lnTo>
                  <a:lnTo>
                    <a:pt x="117599" y="106703"/>
                  </a:lnTo>
                  <a:lnTo>
                    <a:pt x="116398" y="113684"/>
                  </a:lnTo>
                  <a:lnTo>
                    <a:pt x="115092" y="118005"/>
                  </a:lnTo>
                  <a:lnTo>
                    <a:pt x="113609" y="120000"/>
                  </a:lnTo>
                  <a:lnTo>
                    <a:pt x="6390" y="120000"/>
                  </a:lnTo>
                  <a:lnTo>
                    <a:pt x="4907" y="118005"/>
                  </a:lnTo>
                  <a:lnTo>
                    <a:pt x="3601" y="113684"/>
                  </a:lnTo>
                  <a:lnTo>
                    <a:pt x="2400" y="106038"/>
                  </a:lnTo>
                  <a:lnTo>
                    <a:pt x="1376" y="96731"/>
                  </a:lnTo>
                  <a:lnTo>
                    <a:pt x="670" y="86094"/>
                  </a:lnTo>
                  <a:lnTo>
                    <a:pt x="211" y="73795"/>
                  </a:lnTo>
                  <a:lnTo>
                    <a:pt x="0" y="59833"/>
                  </a:lnTo>
                  <a:lnTo>
                    <a:pt x="211" y="46204"/>
                  </a:lnTo>
                  <a:lnTo>
                    <a:pt x="670" y="32908"/>
                  </a:lnTo>
                  <a:lnTo>
                    <a:pt x="1376" y="22271"/>
                  </a:lnTo>
                  <a:lnTo>
                    <a:pt x="2400" y="12963"/>
                  </a:lnTo>
                  <a:lnTo>
                    <a:pt x="3601" y="6315"/>
                  </a:lnTo>
                  <a:lnTo>
                    <a:pt x="4907" y="1329"/>
                  </a:lnTo>
                  <a:lnTo>
                    <a:pt x="63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155;p53">
              <a:extLst>
                <a:ext uri="{FF2B5EF4-FFF2-40B4-BE49-F238E27FC236}">
                  <a16:creationId xmlns:a16="http://schemas.microsoft.com/office/drawing/2014/main" id="{DE77695F-57D9-47B5-9F46-EAC625E05885}"/>
                </a:ext>
              </a:extLst>
            </p:cNvPr>
            <p:cNvSpPr/>
            <p:nvPr/>
          </p:nvSpPr>
          <p:spPr>
            <a:xfrm>
              <a:off x="5942013" y="5521326"/>
              <a:ext cx="2697300" cy="28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90" y="0"/>
                  </a:moveTo>
                  <a:lnTo>
                    <a:pt x="113609" y="0"/>
                  </a:lnTo>
                  <a:lnTo>
                    <a:pt x="115092" y="1329"/>
                  </a:lnTo>
                  <a:lnTo>
                    <a:pt x="116398" y="6315"/>
                  </a:lnTo>
                  <a:lnTo>
                    <a:pt x="117599" y="13296"/>
                  </a:lnTo>
                  <a:lnTo>
                    <a:pt x="118587" y="22603"/>
                  </a:lnTo>
                  <a:lnTo>
                    <a:pt x="119329" y="33905"/>
                  </a:lnTo>
                  <a:lnTo>
                    <a:pt x="119858" y="46204"/>
                  </a:lnTo>
                  <a:lnTo>
                    <a:pt x="120000" y="60166"/>
                  </a:lnTo>
                  <a:lnTo>
                    <a:pt x="119858" y="73795"/>
                  </a:lnTo>
                  <a:lnTo>
                    <a:pt x="119399" y="86426"/>
                  </a:lnTo>
                  <a:lnTo>
                    <a:pt x="118587" y="97396"/>
                  </a:lnTo>
                  <a:lnTo>
                    <a:pt x="117599" y="107036"/>
                  </a:lnTo>
                  <a:lnTo>
                    <a:pt x="116398" y="113684"/>
                  </a:lnTo>
                  <a:lnTo>
                    <a:pt x="115092" y="118005"/>
                  </a:lnTo>
                  <a:lnTo>
                    <a:pt x="113609" y="120000"/>
                  </a:lnTo>
                  <a:lnTo>
                    <a:pt x="6390" y="120000"/>
                  </a:lnTo>
                  <a:lnTo>
                    <a:pt x="4907" y="118005"/>
                  </a:lnTo>
                  <a:lnTo>
                    <a:pt x="3601" y="113684"/>
                  </a:lnTo>
                  <a:lnTo>
                    <a:pt x="2400" y="106371"/>
                  </a:lnTo>
                  <a:lnTo>
                    <a:pt x="1376" y="97396"/>
                  </a:lnTo>
                  <a:lnTo>
                    <a:pt x="670" y="86426"/>
                  </a:lnTo>
                  <a:lnTo>
                    <a:pt x="211" y="73795"/>
                  </a:lnTo>
                  <a:lnTo>
                    <a:pt x="0" y="60166"/>
                  </a:lnTo>
                  <a:lnTo>
                    <a:pt x="211" y="46204"/>
                  </a:lnTo>
                  <a:lnTo>
                    <a:pt x="670" y="33905"/>
                  </a:lnTo>
                  <a:lnTo>
                    <a:pt x="1376" y="22603"/>
                  </a:lnTo>
                  <a:lnTo>
                    <a:pt x="2400" y="13296"/>
                  </a:lnTo>
                  <a:lnTo>
                    <a:pt x="3601" y="6315"/>
                  </a:lnTo>
                  <a:lnTo>
                    <a:pt x="4907" y="1329"/>
                  </a:lnTo>
                  <a:lnTo>
                    <a:pt x="63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56;p53">
              <a:extLst>
                <a:ext uri="{FF2B5EF4-FFF2-40B4-BE49-F238E27FC236}">
                  <a16:creationId xmlns:a16="http://schemas.microsoft.com/office/drawing/2014/main" id="{7AA082F2-BE2F-41C7-ADAE-710A893637C1}"/>
                </a:ext>
              </a:extLst>
            </p:cNvPr>
            <p:cNvSpPr/>
            <p:nvPr/>
          </p:nvSpPr>
          <p:spPr>
            <a:xfrm>
              <a:off x="5929313" y="6091238"/>
              <a:ext cx="1633500" cy="28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64" y="0"/>
                  </a:moveTo>
                  <a:lnTo>
                    <a:pt x="109435" y="0"/>
                  </a:lnTo>
                  <a:lnTo>
                    <a:pt x="111887" y="1994"/>
                  </a:lnTo>
                  <a:lnTo>
                    <a:pt x="114105" y="6315"/>
                  </a:lnTo>
                  <a:lnTo>
                    <a:pt x="116031" y="13296"/>
                  </a:lnTo>
                  <a:lnTo>
                    <a:pt x="117723" y="22603"/>
                  </a:lnTo>
                  <a:lnTo>
                    <a:pt x="118891" y="33905"/>
                  </a:lnTo>
                  <a:lnTo>
                    <a:pt x="119766" y="46537"/>
                  </a:lnTo>
                  <a:lnTo>
                    <a:pt x="120000" y="60166"/>
                  </a:lnTo>
                  <a:lnTo>
                    <a:pt x="119766" y="73795"/>
                  </a:lnTo>
                  <a:lnTo>
                    <a:pt x="118891" y="86426"/>
                  </a:lnTo>
                  <a:lnTo>
                    <a:pt x="117723" y="97728"/>
                  </a:lnTo>
                  <a:lnTo>
                    <a:pt x="116031" y="107036"/>
                  </a:lnTo>
                  <a:lnTo>
                    <a:pt x="114105" y="114016"/>
                  </a:lnTo>
                  <a:lnTo>
                    <a:pt x="111887" y="119002"/>
                  </a:lnTo>
                  <a:lnTo>
                    <a:pt x="109435" y="120000"/>
                  </a:lnTo>
                  <a:lnTo>
                    <a:pt x="10564" y="120000"/>
                  </a:lnTo>
                  <a:lnTo>
                    <a:pt x="8112" y="119002"/>
                  </a:lnTo>
                  <a:lnTo>
                    <a:pt x="5894" y="114016"/>
                  </a:lnTo>
                  <a:lnTo>
                    <a:pt x="3968" y="107036"/>
                  </a:lnTo>
                  <a:lnTo>
                    <a:pt x="2276" y="97728"/>
                  </a:lnTo>
                  <a:lnTo>
                    <a:pt x="1108" y="86426"/>
                  </a:lnTo>
                  <a:lnTo>
                    <a:pt x="291" y="73795"/>
                  </a:lnTo>
                  <a:lnTo>
                    <a:pt x="0" y="60166"/>
                  </a:lnTo>
                  <a:lnTo>
                    <a:pt x="291" y="46537"/>
                  </a:lnTo>
                  <a:lnTo>
                    <a:pt x="1108" y="33905"/>
                  </a:lnTo>
                  <a:lnTo>
                    <a:pt x="2276" y="22603"/>
                  </a:lnTo>
                  <a:lnTo>
                    <a:pt x="3968" y="13296"/>
                  </a:lnTo>
                  <a:lnTo>
                    <a:pt x="5894" y="6315"/>
                  </a:lnTo>
                  <a:lnTo>
                    <a:pt x="8112" y="1994"/>
                  </a:lnTo>
                  <a:lnTo>
                    <a:pt x="105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57;p53">
              <a:extLst>
                <a:ext uri="{FF2B5EF4-FFF2-40B4-BE49-F238E27FC236}">
                  <a16:creationId xmlns:a16="http://schemas.microsoft.com/office/drawing/2014/main" id="{86A899D3-D4E8-4893-B5AF-0E8B7170A22F}"/>
                </a:ext>
              </a:extLst>
            </p:cNvPr>
            <p:cNvSpPr/>
            <p:nvPr/>
          </p:nvSpPr>
          <p:spPr>
            <a:xfrm>
              <a:off x="5945188" y="3529013"/>
              <a:ext cx="1260600" cy="5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65" y="0"/>
                  </a:moveTo>
                  <a:lnTo>
                    <a:pt x="50207" y="77166"/>
                  </a:lnTo>
                  <a:lnTo>
                    <a:pt x="51795" y="87629"/>
                  </a:lnTo>
                  <a:lnTo>
                    <a:pt x="56937" y="56893"/>
                  </a:lnTo>
                  <a:lnTo>
                    <a:pt x="54971" y="50190"/>
                  </a:lnTo>
                  <a:lnTo>
                    <a:pt x="53534" y="44305"/>
                  </a:lnTo>
                  <a:lnTo>
                    <a:pt x="52551" y="39400"/>
                  </a:lnTo>
                  <a:lnTo>
                    <a:pt x="52098" y="35149"/>
                  </a:lnTo>
                  <a:lnTo>
                    <a:pt x="52098" y="31716"/>
                  </a:lnTo>
                  <a:lnTo>
                    <a:pt x="52400" y="28610"/>
                  </a:lnTo>
                  <a:lnTo>
                    <a:pt x="52930" y="26158"/>
                  </a:lnTo>
                  <a:lnTo>
                    <a:pt x="53686" y="24359"/>
                  </a:lnTo>
                  <a:lnTo>
                    <a:pt x="54669" y="22888"/>
                  </a:lnTo>
                  <a:lnTo>
                    <a:pt x="55652" y="21907"/>
                  </a:lnTo>
                  <a:lnTo>
                    <a:pt x="56635" y="20926"/>
                  </a:lnTo>
                  <a:lnTo>
                    <a:pt x="57769" y="20272"/>
                  </a:lnTo>
                  <a:lnTo>
                    <a:pt x="58601" y="20108"/>
                  </a:lnTo>
                  <a:lnTo>
                    <a:pt x="59508" y="20108"/>
                  </a:lnTo>
                  <a:lnTo>
                    <a:pt x="59886" y="20108"/>
                  </a:lnTo>
                  <a:lnTo>
                    <a:pt x="60491" y="20108"/>
                  </a:lnTo>
                  <a:lnTo>
                    <a:pt x="61323" y="20108"/>
                  </a:lnTo>
                  <a:lnTo>
                    <a:pt x="62306" y="20272"/>
                  </a:lnTo>
                  <a:lnTo>
                    <a:pt x="63364" y="20926"/>
                  </a:lnTo>
                  <a:lnTo>
                    <a:pt x="64347" y="21907"/>
                  </a:lnTo>
                  <a:lnTo>
                    <a:pt x="65330" y="22888"/>
                  </a:lnTo>
                  <a:lnTo>
                    <a:pt x="66313" y="24359"/>
                  </a:lnTo>
                  <a:lnTo>
                    <a:pt x="67069" y="26158"/>
                  </a:lnTo>
                  <a:lnTo>
                    <a:pt x="67599" y="28610"/>
                  </a:lnTo>
                  <a:lnTo>
                    <a:pt x="67901" y="31716"/>
                  </a:lnTo>
                  <a:lnTo>
                    <a:pt x="67901" y="35149"/>
                  </a:lnTo>
                  <a:lnTo>
                    <a:pt x="67448" y="39400"/>
                  </a:lnTo>
                  <a:lnTo>
                    <a:pt x="66465" y="44305"/>
                  </a:lnTo>
                  <a:lnTo>
                    <a:pt x="65028" y="50190"/>
                  </a:lnTo>
                  <a:lnTo>
                    <a:pt x="63062" y="56893"/>
                  </a:lnTo>
                  <a:lnTo>
                    <a:pt x="68204" y="87629"/>
                  </a:lnTo>
                  <a:lnTo>
                    <a:pt x="69565" y="77166"/>
                  </a:lnTo>
                  <a:lnTo>
                    <a:pt x="80982" y="0"/>
                  </a:lnTo>
                  <a:lnTo>
                    <a:pt x="81285" y="653"/>
                  </a:lnTo>
                  <a:lnTo>
                    <a:pt x="82268" y="1961"/>
                  </a:lnTo>
                  <a:lnTo>
                    <a:pt x="83856" y="3760"/>
                  </a:lnTo>
                  <a:lnTo>
                    <a:pt x="85973" y="6212"/>
                  </a:lnTo>
                  <a:lnTo>
                    <a:pt x="88695" y="9318"/>
                  </a:lnTo>
                  <a:lnTo>
                    <a:pt x="91795" y="12915"/>
                  </a:lnTo>
                  <a:lnTo>
                    <a:pt x="95500" y="16675"/>
                  </a:lnTo>
                  <a:lnTo>
                    <a:pt x="99810" y="20599"/>
                  </a:lnTo>
                  <a:lnTo>
                    <a:pt x="104499" y="24686"/>
                  </a:lnTo>
                  <a:lnTo>
                    <a:pt x="108204" y="27956"/>
                  </a:lnTo>
                  <a:lnTo>
                    <a:pt x="111153" y="32370"/>
                  </a:lnTo>
                  <a:lnTo>
                    <a:pt x="113572" y="37275"/>
                  </a:lnTo>
                  <a:lnTo>
                    <a:pt x="115614" y="43160"/>
                  </a:lnTo>
                  <a:lnTo>
                    <a:pt x="117051" y="49536"/>
                  </a:lnTo>
                  <a:lnTo>
                    <a:pt x="118185" y="56893"/>
                  </a:lnTo>
                  <a:lnTo>
                    <a:pt x="118865" y="65231"/>
                  </a:lnTo>
                  <a:lnTo>
                    <a:pt x="119470" y="74223"/>
                  </a:lnTo>
                  <a:lnTo>
                    <a:pt x="119697" y="84359"/>
                  </a:lnTo>
                  <a:lnTo>
                    <a:pt x="119848" y="94986"/>
                  </a:lnTo>
                  <a:lnTo>
                    <a:pt x="119848" y="107084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7084"/>
                  </a:lnTo>
                  <a:lnTo>
                    <a:pt x="0" y="94986"/>
                  </a:lnTo>
                  <a:lnTo>
                    <a:pt x="151" y="84032"/>
                  </a:lnTo>
                  <a:lnTo>
                    <a:pt x="378" y="74223"/>
                  </a:lnTo>
                  <a:lnTo>
                    <a:pt x="982" y="64904"/>
                  </a:lnTo>
                  <a:lnTo>
                    <a:pt x="1663" y="56893"/>
                  </a:lnTo>
                  <a:lnTo>
                    <a:pt x="2797" y="49536"/>
                  </a:lnTo>
                  <a:lnTo>
                    <a:pt x="4234" y="43160"/>
                  </a:lnTo>
                  <a:lnTo>
                    <a:pt x="6200" y="37275"/>
                  </a:lnTo>
                  <a:lnTo>
                    <a:pt x="8695" y="32370"/>
                  </a:lnTo>
                  <a:lnTo>
                    <a:pt x="11644" y="27956"/>
                  </a:lnTo>
                  <a:lnTo>
                    <a:pt x="15349" y="24686"/>
                  </a:lnTo>
                  <a:lnTo>
                    <a:pt x="20037" y="20599"/>
                  </a:lnTo>
                  <a:lnTo>
                    <a:pt x="24347" y="16675"/>
                  </a:lnTo>
                  <a:lnTo>
                    <a:pt x="28052" y="12915"/>
                  </a:lnTo>
                  <a:lnTo>
                    <a:pt x="31153" y="9318"/>
                  </a:lnTo>
                  <a:lnTo>
                    <a:pt x="33875" y="6212"/>
                  </a:lnTo>
                  <a:lnTo>
                    <a:pt x="35992" y="3760"/>
                  </a:lnTo>
                  <a:lnTo>
                    <a:pt x="37580" y="1961"/>
                  </a:lnTo>
                  <a:lnTo>
                    <a:pt x="38563" y="653"/>
                  </a:lnTo>
                  <a:lnTo>
                    <a:pt x="388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58;p53">
              <a:extLst>
                <a:ext uri="{FF2B5EF4-FFF2-40B4-BE49-F238E27FC236}">
                  <a16:creationId xmlns:a16="http://schemas.microsoft.com/office/drawing/2014/main" id="{F0C1FB9B-3370-4DE3-B1C8-9293B586693B}"/>
                </a:ext>
              </a:extLst>
            </p:cNvPr>
            <p:cNvSpPr/>
            <p:nvPr/>
          </p:nvSpPr>
          <p:spPr>
            <a:xfrm>
              <a:off x="6240463" y="2662238"/>
              <a:ext cx="662100" cy="8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377" y="0"/>
                  </a:moveTo>
                  <a:lnTo>
                    <a:pt x="69844" y="540"/>
                  </a:lnTo>
                  <a:lnTo>
                    <a:pt x="75592" y="1620"/>
                  </a:lnTo>
                  <a:lnTo>
                    <a:pt x="80766" y="3024"/>
                  </a:lnTo>
                  <a:lnTo>
                    <a:pt x="85365" y="4644"/>
                  </a:lnTo>
                  <a:lnTo>
                    <a:pt x="89964" y="6912"/>
                  </a:lnTo>
                  <a:lnTo>
                    <a:pt x="93413" y="9072"/>
                  </a:lnTo>
                  <a:lnTo>
                    <a:pt x="96143" y="11125"/>
                  </a:lnTo>
                  <a:lnTo>
                    <a:pt x="98011" y="12961"/>
                  </a:lnTo>
                  <a:lnTo>
                    <a:pt x="99161" y="14041"/>
                  </a:lnTo>
                  <a:lnTo>
                    <a:pt x="99449" y="14581"/>
                  </a:lnTo>
                  <a:lnTo>
                    <a:pt x="99592" y="14581"/>
                  </a:lnTo>
                  <a:lnTo>
                    <a:pt x="100455" y="14581"/>
                  </a:lnTo>
                  <a:lnTo>
                    <a:pt x="101892" y="15013"/>
                  </a:lnTo>
                  <a:lnTo>
                    <a:pt x="103473" y="15445"/>
                  </a:lnTo>
                  <a:lnTo>
                    <a:pt x="105053" y="16201"/>
                  </a:lnTo>
                  <a:lnTo>
                    <a:pt x="107209" y="17281"/>
                  </a:lnTo>
                  <a:lnTo>
                    <a:pt x="109077" y="18685"/>
                  </a:lnTo>
                  <a:lnTo>
                    <a:pt x="111089" y="20738"/>
                  </a:lnTo>
                  <a:lnTo>
                    <a:pt x="112958" y="23114"/>
                  </a:lnTo>
                  <a:lnTo>
                    <a:pt x="114251" y="25922"/>
                  </a:lnTo>
                  <a:lnTo>
                    <a:pt x="115688" y="29594"/>
                  </a:lnTo>
                  <a:lnTo>
                    <a:pt x="116119" y="33915"/>
                  </a:lnTo>
                  <a:lnTo>
                    <a:pt x="116407" y="38991"/>
                  </a:lnTo>
                  <a:lnTo>
                    <a:pt x="116119" y="44608"/>
                  </a:lnTo>
                  <a:lnTo>
                    <a:pt x="114826" y="51413"/>
                  </a:lnTo>
                  <a:lnTo>
                    <a:pt x="113964" y="54221"/>
                  </a:lnTo>
                  <a:lnTo>
                    <a:pt x="112958" y="57029"/>
                  </a:lnTo>
                  <a:lnTo>
                    <a:pt x="114251" y="57029"/>
                  </a:lnTo>
                  <a:lnTo>
                    <a:pt x="115832" y="57245"/>
                  </a:lnTo>
                  <a:lnTo>
                    <a:pt x="117269" y="57893"/>
                  </a:lnTo>
                  <a:lnTo>
                    <a:pt x="118562" y="58865"/>
                  </a:lnTo>
                  <a:lnTo>
                    <a:pt x="119425" y="60270"/>
                  </a:lnTo>
                  <a:lnTo>
                    <a:pt x="120000" y="62322"/>
                  </a:lnTo>
                  <a:lnTo>
                    <a:pt x="119712" y="65022"/>
                  </a:lnTo>
                  <a:lnTo>
                    <a:pt x="119137" y="68478"/>
                  </a:lnTo>
                  <a:lnTo>
                    <a:pt x="117844" y="72475"/>
                  </a:lnTo>
                  <a:lnTo>
                    <a:pt x="115832" y="76903"/>
                  </a:lnTo>
                  <a:lnTo>
                    <a:pt x="114251" y="80360"/>
                  </a:lnTo>
                  <a:lnTo>
                    <a:pt x="112383" y="82844"/>
                  </a:lnTo>
                  <a:lnTo>
                    <a:pt x="110802" y="84464"/>
                  </a:lnTo>
                  <a:lnTo>
                    <a:pt x="109365" y="85328"/>
                  </a:lnTo>
                  <a:lnTo>
                    <a:pt x="107784" y="85652"/>
                  </a:lnTo>
                  <a:lnTo>
                    <a:pt x="106491" y="90405"/>
                  </a:lnTo>
                  <a:lnTo>
                    <a:pt x="104047" y="95049"/>
                  </a:lnTo>
                  <a:lnTo>
                    <a:pt x="100742" y="99909"/>
                  </a:lnTo>
                  <a:lnTo>
                    <a:pt x="96718" y="104554"/>
                  </a:lnTo>
                  <a:lnTo>
                    <a:pt x="91832" y="108874"/>
                  </a:lnTo>
                  <a:lnTo>
                    <a:pt x="86083" y="112655"/>
                  </a:lnTo>
                  <a:lnTo>
                    <a:pt x="79904" y="116003"/>
                  </a:lnTo>
                  <a:lnTo>
                    <a:pt x="72574" y="118379"/>
                  </a:lnTo>
                  <a:lnTo>
                    <a:pt x="66395" y="119567"/>
                  </a:lnTo>
                  <a:lnTo>
                    <a:pt x="59928" y="120000"/>
                  </a:lnTo>
                  <a:lnTo>
                    <a:pt x="53317" y="119567"/>
                  </a:lnTo>
                  <a:lnTo>
                    <a:pt x="46850" y="118379"/>
                  </a:lnTo>
                  <a:lnTo>
                    <a:pt x="39520" y="116003"/>
                  </a:lnTo>
                  <a:lnTo>
                    <a:pt x="33341" y="112655"/>
                  </a:lnTo>
                  <a:lnTo>
                    <a:pt x="27736" y="108874"/>
                  </a:lnTo>
                  <a:lnTo>
                    <a:pt x="22850" y="104554"/>
                  </a:lnTo>
                  <a:lnTo>
                    <a:pt x="18682" y="99909"/>
                  </a:lnTo>
                  <a:lnTo>
                    <a:pt x="15520" y="95049"/>
                  </a:lnTo>
                  <a:lnTo>
                    <a:pt x="13365" y="90405"/>
                  </a:lnTo>
                  <a:lnTo>
                    <a:pt x="11928" y="85652"/>
                  </a:lnTo>
                  <a:lnTo>
                    <a:pt x="10634" y="85328"/>
                  </a:lnTo>
                  <a:lnTo>
                    <a:pt x="9053" y="84464"/>
                  </a:lnTo>
                  <a:lnTo>
                    <a:pt x="7329" y="82844"/>
                  </a:lnTo>
                  <a:lnTo>
                    <a:pt x="5748" y="80360"/>
                  </a:lnTo>
                  <a:lnTo>
                    <a:pt x="3880" y="77119"/>
                  </a:lnTo>
                  <a:lnTo>
                    <a:pt x="2011" y="72691"/>
                  </a:lnTo>
                  <a:lnTo>
                    <a:pt x="574" y="68586"/>
                  </a:lnTo>
                  <a:lnTo>
                    <a:pt x="0" y="65130"/>
                  </a:lnTo>
                  <a:lnTo>
                    <a:pt x="0" y="62538"/>
                  </a:lnTo>
                  <a:lnTo>
                    <a:pt x="287" y="60486"/>
                  </a:lnTo>
                  <a:lnTo>
                    <a:pt x="1149" y="59081"/>
                  </a:lnTo>
                  <a:lnTo>
                    <a:pt x="2443" y="58109"/>
                  </a:lnTo>
                  <a:lnTo>
                    <a:pt x="3880" y="57461"/>
                  </a:lnTo>
                  <a:lnTo>
                    <a:pt x="5461" y="57245"/>
                  </a:lnTo>
                  <a:lnTo>
                    <a:pt x="6898" y="57245"/>
                  </a:lnTo>
                  <a:lnTo>
                    <a:pt x="5748" y="54437"/>
                  </a:lnTo>
                  <a:lnTo>
                    <a:pt x="4886" y="51521"/>
                  </a:lnTo>
                  <a:lnTo>
                    <a:pt x="3592" y="45256"/>
                  </a:lnTo>
                  <a:lnTo>
                    <a:pt x="3592" y="39423"/>
                  </a:lnTo>
                  <a:lnTo>
                    <a:pt x="4742" y="33483"/>
                  </a:lnTo>
                  <a:lnTo>
                    <a:pt x="7041" y="27974"/>
                  </a:lnTo>
                  <a:lnTo>
                    <a:pt x="10347" y="22898"/>
                  </a:lnTo>
                  <a:lnTo>
                    <a:pt x="14371" y="18685"/>
                  </a:lnTo>
                  <a:lnTo>
                    <a:pt x="18970" y="14797"/>
                  </a:lnTo>
                  <a:lnTo>
                    <a:pt x="25293" y="10369"/>
                  </a:lnTo>
                  <a:lnTo>
                    <a:pt x="32047" y="6696"/>
                  </a:lnTo>
                  <a:lnTo>
                    <a:pt x="37940" y="3780"/>
                  </a:lnTo>
                  <a:lnTo>
                    <a:pt x="44694" y="1836"/>
                  </a:lnTo>
                  <a:lnTo>
                    <a:pt x="50443" y="540"/>
                  </a:lnTo>
                  <a:lnTo>
                    <a:pt x="56335" y="216"/>
                  </a:lnTo>
                  <a:lnTo>
                    <a:pt x="633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1227;p53">
            <a:extLst>
              <a:ext uri="{FF2B5EF4-FFF2-40B4-BE49-F238E27FC236}">
                <a16:creationId xmlns:a16="http://schemas.microsoft.com/office/drawing/2014/main" id="{C3578DB7-182D-40A3-BBCA-BE1993A87E40}"/>
              </a:ext>
            </a:extLst>
          </p:cNvPr>
          <p:cNvGrpSpPr/>
          <p:nvPr/>
        </p:nvGrpSpPr>
        <p:grpSpPr>
          <a:xfrm>
            <a:off x="1665163" y="3567397"/>
            <a:ext cx="248230" cy="221428"/>
            <a:chOff x="4667251" y="4117975"/>
            <a:chExt cx="5205362" cy="5202188"/>
          </a:xfrm>
          <a:solidFill>
            <a:srgbClr val="566579"/>
          </a:solidFill>
        </p:grpSpPr>
        <p:sp>
          <p:nvSpPr>
            <p:cNvPr id="85" name="Google Shape;1228;p53">
              <a:extLst>
                <a:ext uri="{FF2B5EF4-FFF2-40B4-BE49-F238E27FC236}">
                  <a16:creationId xmlns:a16="http://schemas.microsoft.com/office/drawing/2014/main" id="{FAFC6297-E16A-4A78-ACDB-2611D40742B7}"/>
                </a:ext>
              </a:extLst>
            </p:cNvPr>
            <p:cNvSpPr/>
            <p:nvPr/>
          </p:nvSpPr>
          <p:spPr>
            <a:xfrm>
              <a:off x="7847013" y="7294563"/>
              <a:ext cx="2025600" cy="202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893" y="0"/>
                  </a:moveTo>
                  <a:lnTo>
                    <a:pt x="111586" y="70795"/>
                  </a:lnTo>
                  <a:lnTo>
                    <a:pt x="113983" y="73477"/>
                  </a:lnTo>
                  <a:lnTo>
                    <a:pt x="115957" y="76393"/>
                  </a:lnTo>
                  <a:lnTo>
                    <a:pt x="117649" y="79498"/>
                  </a:lnTo>
                  <a:lnTo>
                    <a:pt x="118777" y="82791"/>
                  </a:lnTo>
                  <a:lnTo>
                    <a:pt x="119623" y="86036"/>
                  </a:lnTo>
                  <a:lnTo>
                    <a:pt x="120000" y="89517"/>
                  </a:lnTo>
                  <a:lnTo>
                    <a:pt x="120000" y="92904"/>
                  </a:lnTo>
                  <a:lnTo>
                    <a:pt x="119623" y="96291"/>
                  </a:lnTo>
                  <a:lnTo>
                    <a:pt x="118777" y="99678"/>
                  </a:lnTo>
                  <a:lnTo>
                    <a:pt x="117649" y="102830"/>
                  </a:lnTo>
                  <a:lnTo>
                    <a:pt x="115957" y="105934"/>
                  </a:lnTo>
                  <a:lnTo>
                    <a:pt x="113983" y="108945"/>
                  </a:lnTo>
                  <a:lnTo>
                    <a:pt x="111586" y="111673"/>
                  </a:lnTo>
                  <a:lnTo>
                    <a:pt x="108860" y="113978"/>
                  </a:lnTo>
                  <a:lnTo>
                    <a:pt x="105945" y="116048"/>
                  </a:lnTo>
                  <a:lnTo>
                    <a:pt x="102843" y="117647"/>
                  </a:lnTo>
                  <a:lnTo>
                    <a:pt x="99647" y="118871"/>
                  </a:lnTo>
                  <a:lnTo>
                    <a:pt x="96263" y="119623"/>
                  </a:lnTo>
                  <a:lnTo>
                    <a:pt x="92925" y="120000"/>
                  </a:lnTo>
                  <a:lnTo>
                    <a:pt x="89447" y="120000"/>
                  </a:lnTo>
                  <a:lnTo>
                    <a:pt x="86063" y="119623"/>
                  </a:lnTo>
                  <a:lnTo>
                    <a:pt x="82773" y="118871"/>
                  </a:lnTo>
                  <a:lnTo>
                    <a:pt x="79482" y="117647"/>
                  </a:lnTo>
                  <a:lnTo>
                    <a:pt x="76427" y="116048"/>
                  </a:lnTo>
                  <a:lnTo>
                    <a:pt x="73513" y="113978"/>
                  </a:lnTo>
                  <a:lnTo>
                    <a:pt x="70693" y="111673"/>
                  </a:lnTo>
                  <a:lnTo>
                    <a:pt x="0" y="40878"/>
                  </a:lnTo>
                  <a:lnTo>
                    <a:pt x="6862" y="36174"/>
                  </a:lnTo>
                  <a:lnTo>
                    <a:pt x="13396" y="30999"/>
                  </a:lnTo>
                  <a:lnTo>
                    <a:pt x="19694" y="25495"/>
                  </a:lnTo>
                  <a:lnTo>
                    <a:pt x="25522" y="19662"/>
                  </a:lnTo>
                  <a:lnTo>
                    <a:pt x="31022" y="13406"/>
                  </a:lnTo>
                  <a:lnTo>
                    <a:pt x="36192" y="6820"/>
                  </a:lnTo>
                  <a:lnTo>
                    <a:pt x="408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229;p53">
              <a:extLst>
                <a:ext uri="{FF2B5EF4-FFF2-40B4-BE49-F238E27FC236}">
                  <a16:creationId xmlns:a16="http://schemas.microsoft.com/office/drawing/2014/main" id="{BCF18716-EDA7-4635-A93D-CA728C3A6E06}"/>
                </a:ext>
              </a:extLst>
            </p:cNvPr>
            <p:cNvSpPr/>
            <p:nvPr/>
          </p:nvSpPr>
          <p:spPr>
            <a:xfrm>
              <a:off x="4667251" y="4117975"/>
              <a:ext cx="3905100" cy="390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63" y="15030"/>
                  </a:moveTo>
                  <a:lnTo>
                    <a:pt x="56330" y="15176"/>
                  </a:lnTo>
                  <a:lnTo>
                    <a:pt x="52672" y="15616"/>
                  </a:lnTo>
                  <a:lnTo>
                    <a:pt x="49160" y="16299"/>
                  </a:lnTo>
                  <a:lnTo>
                    <a:pt x="45771" y="17324"/>
                  </a:lnTo>
                  <a:lnTo>
                    <a:pt x="42503" y="18519"/>
                  </a:lnTo>
                  <a:lnTo>
                    <a:pt x="39357" y="20032"/>
                  </a:lnTo>
                  <a:lnTo>
                    <a:pt x="36285" y="21740"/>
                  </a:lnTo>
                  <a:lnTo>
                    <a:pt x="33407" y="23692"/>
                  </a:lnTo>
                  <a:lnTo>
                    <a:pt x="30749" y="25815"/>
                  </a:lnTo>
                  <a:lnTo>
                    <a:pt x="28213" y="28206"/>
                  </a:lnTo>
                  <a:lnTo>
                    <a:pt x="25824" y="30744"/>
                  </a:lnTo>
                  <a:lnTo>
                    <a:pt x="23678" y="33452"/>
                  </a:lnTo>
                  <a:lnTo>
                    <a:pt x="21751" y="36331"/>
                  </a:lnTo>
                  <a:lnTo>
                    <a:pt x="20044" y="39357"/>
                  </a:lnTo>
                  <a:lnTo>
                    <a:pt x="18532" y="42505"/>
                  </a:lnTo>
                  <a:lnTo>
                    <a:pt x="17313" y="45774"/>
                  </a:lnTo>
                  <a:lnTo>
                    <a:pt x="16289" y="49166"/>
                  </a:lnTo>
                  <a:lnTo>
                    <a:pt x="15557" y="52728"/>
                  </a:lnTo>
                  <a:lnTo>
                    <a:pt x="15118" y="56315"/>
                  </a:lnTo>
                  <a:lnTo>
                    <a:pt x="14972" y="60024"/>
                  </a:lnTo>
                  <a:lnTo>
                    <a:pt x="15118" y="63660"/>
                  </a:lnTo>
                  <a:lnTo>
                    <a:pt x="15557" y="67271"/>
                  </a:lnTo>
                  <a:lnTo>
                    <a:pt x="16289" y="70809"/>
                  </a:lnTo>
                  <a:lnTo>
                    <a:pt x="17313" y="74225"/>
                  </a:lnTo>
                  <a:lnTo>
                    <a:pt x="18532" y="77470"/>
                  </a:lnTo>
                  <a:lnTo>
                    <a:pt x="20044" y="80642"/>
                  </a:lnTo>
                  <a:lnTo>
                    <a:pt x="21751" y="83668"/>
                  </a:lnTo>
                  <a:lnTo>
                    <a:pt x="23678" y="86522"/>
                  </a:lnTo>
                  <a:lnTo>
                    <a:pt x="25824" y="89255"/>
                  </a:lnTo>
                  <a:lnTo>
                    <a:pt x="28213" y="91769"/>
                  </a:lnTo>
                  <a:lnTo>
                    <a:pt x="30749" y="94160"/>
                  </a:lnTo>
                  <a:lnTo>
                    <a:pt x="33407" y="96307"/>
                  </a:lnTo>
                  <a:lnTo>
                    <a:pt x="36285" y="98259"/>
                  </a:lnTo>
                  <a:lnTo>
                    <a:pt x="39357" y="99943"/>
                  </a:lnTo>
                  <a:lnTo>
                    <a:pt x="42503" y="101455"/>
                  </a:lnTo>
                  <a:lnTo>
                    <a:pt x="45771" y="102675"/>
                  </a:lnTo>
                  <a:lnTo>
                    <a:pt x="49160" y="103700"/>
                  </a:lnTo>
                  <a:lnTo>
                    <a:pt x="52672" y="104383"/>
                  </a:lnTo>
                  <a:lnTo>
                    <a:pt x="56330" y="104823"/>
                  </a:lnTo>
                  <a:lnTo>
                    <a:pt x="59963" y="104969"/>
                  </a:lnTo>
                  <a:lnTo>
                    <a:pt x="63669" y="104823"/>
                  </a:lnTo>
                  <a:lnTo>
                    <a:pt x="67254" y="104383"/>
                  </a:lnTo>
                  <a:lnTo>
                    <a:pt x="70766" y="103700"/>
                  </a:lnTo>
                  <a:lnTo>
                    <a:pt x="74180" y="102675"/>
                  </a:lnTo>
                  <a:lnTo>
                    <a:pt x="77472" y="101455"/>
                  </a:lnTo>
                  <a:lnTo>
                    <a:pt x="80642" y="99943"/>
                  </a:lnTo>
                  <a:lnTo>
                    <a:pt x="83665" y="98259"/>
                  </a:lnTo>
                  <a:lnTo>
                    <a:pt x="86519" y="96307"/>
                  </a:lnTo>
                  <a:lnTo>
                    <a:pt x="89250" y="94160"/>
                  </a:lnTo>
                  <a:lnTo>
                    <a:pt x="91786" y="91769"/>
                  </a:lnTo>
                  <a:lnTo>
                    <a:pt x="94102" y="89255"/>
                  </a:lnTo>
                  <a:lnTo>
                    <a:pt x="96297" y="86522"/>
                  </a:lnTo>
                  <a:lnTo>
                    <a:pt x="98199" y="83668"/>
                  </a:lnTo>
                  <a:lnTo>
                    <a:pt x="99955" y="80642"/>
                  </a:lnTo>
                  <a:lnTo>
                    <a:pt x="101418" y="77470"/>
                  </a:lnTo>
                  <a:lnTo>
                    <a:pt x="102662" y="74225"/>
                  </a:lnTo>
                  <a:lnTo>
                    <a:pt x="103637" y="70809"/>
                  </a:lnTo>
                  <a:lnTo>
                    <a:pt x="104369" y="67271"/>
                  </a:lnTo>
                  <a:lnTo>
                    <a:pt x="104807" y="63660"/>
                  </a:lnTo>
                  <a:lnTo>
                    <a:pt x="104954" y="60024"/>
                  </a:lnTo>
                  <a:lnTo>
                    <a:pt x="104807" y="56315"/>
                  </a:lnTo>
                  <a:lnTo>
                    <a:pt x="104369" y="52728"/>
                  </a:lnTo>
                  <a:lnTo>
                    <a:pt x="103637" y="49166"/>
                  </a:lnTo>
                  <a:lnTo>
                    <a:pt x="102662" y="45774"/>
                  </a:lnTo>
                  <a:lnTo>
                    <a:pt x="101418" y="42505"/>
                  </a:lnTo>
                  <a:lnTo>
                    <a:pt x="99955" y="39357"/>
                  </a:lnTo>
                  <a:lnTo>
                    <a:pt x="98199" y="36331"/>
                  </a:lnTo>
                  <a:lnTo>
                    <a:pt x="96297" y="33452"/>
                  </a:lnTo>
                  <a:lnTo>
                    <a:pt x="94102" y="30744"/>
                  </a:lnTo>
                  <a:lnTo>
                    <a:pt x="91786" y="28206"/>
                  </a:lnTo>
                  <a:lnTo>
                    <a:pt x="89250" y="25815"/>
                  </a:lnTo>
                  <a:lnTo>
                    <a:pt x="86519" y="23692"/>
                  </a:lnTo>
                  <a:lnTo>
                    <a:pt x="83665" y="21740"/>
                  </a:lnTo>
                  <a:lnTo>
                    <a:pt x="80642" y="20032"/>
                  </a:lnTo>
                  <a:lnTo>
                    <a:pt x="77472" y="18519"/>
                  </a:lnTo>
                  <a:lnTo>
                    <a:pt x="74180" y="17324"/>
                  </a:lnTo>
                  <a:lnTo>
                    <a:pt x="70766" y="16299"/>
                  </a:lnTo>
                  <a:lnTo>
                    <a:pt x="67254" y="15616"/>
                  </a:lnTo>
                  <a:lnTo>
                    <a:pt x="63669" y="15176"/>
                  </a:lnTo>
                  <a:lnTo>
                    <a:pt x="59963" y="15030"/>
                  </a:lnTo>
                  <a:close/>
                  <a:moveTo>
                    <a:pt x="59963" y="0"/>
                  </a:moveTo>
                  <a:lnTo>
                    <a:pt x="64255" y="146"/>
                  </a:lnTo>
                  <a:lnTo>
                    <a:pt x="68473" y="585"/>
                  </a:lnTo>
                  <a:lnTo>
                    <a:pt x="72570" y="1317"/>
                  </a:lnTo>
                  <a:lnTo>
                    <a:pt x="76594" y="2342"/>
                  </a:lnTo>
                  <a:lnTo>
                    <a:pt x="80495" y="3586"/>
                  </a:lnTo>
                  <a:lnTo>
                    <a:pt x="84251" y="5099"/>
                  </a:lnTo>
                  <a:lnTo>
                    <a:pt x="87884" y="6905"/>
                  </a:lnTo>
                  <a:lnTo>
                    <a:pt x="91396" y="8906"/>
                  </a:lnTo>
                  <a:lnTo>
                    <a:pt x="94736" y="11126"/>
                  </a:lnTo>
                  <a:lnTo>
                    <a:pt x="97955" y="13566"/>
                  </a:lnTo>
                  <a:lnTo>
                    <a:pt x="100979" y="16201"/>
                  </a:lnTo>
                  <a:lnTo>
                    <a:pt x="103783" y="19007"/>
                  </a:lnTo>
                  <a:lnTo>
                    <a:pt x="106417" y="22033"/>
                  </a:lnTo>
                  <a:lnTo>
                    <a:pt x="108855" y="25254"/>
                  </a:lnTo>
                  <a:lnTo>
                    <a:pt x="111099" y="28548"/>
                  </a:lnTo>
                  <a:lnTo>
                    <a:pt x="113074" y="32061"/>
                  </a:lnTo>
                  <a:lnTo>
                    <a:pt x="114830" y="35697"/>
                  </a:lnTo>
                  <a:lnTo>
                    <a:pt x="116390" y="39503"/>
                  </a:lnTo>
                  <a:lnTo>
                    <a:pt x="117659" y="43383"/>
                  </a:lnTo>
                  <a:lnTo>
                    <a:pt x="118634" y="47409"/>
                  </a:lnTo>
                  <a:lnTo>
                    <a:pt x="119365" y="51508"/>
                  </a:lnTo>
                  <a:lnTo>
                    <a:pt x="119804" y="55681"/>
                  </a:lnTo>
                  <a:lnTo>
                    <a:pt x="120000" y="60024"/>
                  </a:lnTo>
                  <a:lnTo>
                    <a:pt x="119804" y="64294"/>
                  </a:lnTo>
                  <a:lnTo>
                    <a:pt x="119365" y="68491"/>
                  </a:lnTo>
                  <a:lnTo>
                    <a:pt x="118634" y="72566"/>
                  </a:lnTo>
                  <a:lnTo>
                    <a:pt x="117659" y="76592"/>
                  </a:lnTo>
                  <a:lnTo>
                    <a:pt x="116390" y="80496"/>
                  </a:lnTo>
                  <a:lnTo>
                    <a:pt x="114830" y="84278"/>
                  </a:lnTo>
                  <a:lnTo>
                    <a:pt x="113074" y="87938"/>
                  </a:lnTo>
                  <a:lnTo>
                    <a:pt x="111099" y="91427"/>
                  </a:lnTo>
                  <a:lnTo>
                    <a:pt x="108855" y="94745"/>
                  </a:lnTo>
                  <a:lnTo>
                    <a:pt x="106417" y="97966"/>
                  </a:lnTo>
                  <a:lnTo>
                    <a:pt x="103783" y="100967"/>
                  </a:lnTo>
                  <a:lnTo>
                    <a:pt x="100979" y="103798"/>
                  </a:lnTo>
                  <a:lnTo>
                    <a:pt x="97955" y="106409"/>
                  </a:lnTo>
                  <a:lnTo>
                    <a:pt x="94736" y="108849"/>
                  </a:lnTo>
                  <a:lnTo>
                    <a:pt x="91396" y="111093"/>
                  </a:lnTo>
                  <a:lnTo>
                    <a:pt x="87884" y="113070"/>
                  </a:lnTo>
                  <a:lnTo>
                    <a:pt x="84251" y="114875"/>
                  </a:lnTo>
                  <a:lnTo>
                    <a:pt x="80495" y="116388"/>
                  </a:lnTo>
                  <a:lnTo>
                    <a:pt x="76594" y="117657"/>
                  </a:lnTo>
                  <a:lnTo>
                    <a:pt x="72570" y="118682"/>
                  </a:lnTo>
                  <a:lnTo>
                    <a:pt x="68473" y="119414"/>
                  </a:lnTo>
                  <a:lnTo>
                    <a:pt x="64255" y="119853"/>
                  </a:lnTo>
                  <a:lnTo>
                    <a:pt x="59963" y="120000"/>
                  </a:lnTo>
                  <a:lnTo>
                    <a:pt x="55695" y="119853"/>
                  </a:lnTo>
                  <a:lnTo>
                    <a:pt x="51501" y="119414"/>
                  </a:lnTo>
                  <a:lnTo>
                    <a:pt x="47380" y="118682"/>
                  </a:lnTo>
                  <a:lnTo>
                    <a:pt x="43381" y="117657"/>
                  </a:lnTo>
                  <a:lnTo>
                    <a:pt x="39504" y="116388"/>
                  </a:lnTo>
                  <a:lnTo>
                    <a:pt x="35700" y="114875"/>
                  </a:lnTo>
                  <a:lnTo>
                    <a:pt x="32042" y="113070"/>
                  </a:lnTo>
                  <a:lnTo>
                    <a:pt x="28555" y="111093"/>
                  </a:lnTo>
                  <a:lnTo>
                    <a:pt x="25190" y="108849"/>
                  </a:lnTo>
                  <a:lnTo>
                    <a:pt x="22044" y="106409"/>
                  </a:lnTo>
                  <a:lnTo>
                    <a:pt x="19020" y="103798"/>
                  </a:lnTo>
                  <a:lnTo>
                    <a:pt x="16191" y="100967"/>
                  </a:lnTo>
                  <a:lnTo>
                    <a:pt x="13509" y="97966"/>
                  </a:lnTo>
                  <a:lnTo>
                    <a:pt x="11095" y="94745"/>
                  </a:lnTo>
                  <a:lnTo>
                    <a:pt x="8900" y="91427"/>
                  </a:lnTo>
                  <a:lnTo>
                    <a:pt x="6901" y="87938"/>
                  </a:lnTo>
                  <a:lnTo>
                    <a:pt x="5096" y="84278"/>
                  </a:lnTo>
                  <a:lnTo>
                    <a:pt x="3609" y="80496"/>
                  </a:lnTo>
                  <a:lnTo>
                    <a:pt x="2340" y="76592"/>
                  </a:lnTo>
                  <a:lnTo>
                    <a:pt x="1316" y="72566"/>
                  </a:lnTo>
                  <a:lnTo>
                    <a:pt x="585" y="68491"/>
                  </a:lnTo>
                  <a:lnTo>
                    <a:pt x="146" y="64294"/>
                  </a:lnTo>
                  <a:lnTo>
                    <a:pt x="0" y="60024"/>
                  </a:lnTo>
                  <a:lnTo>
                    <a:pt x="146" y="55681"/>
                  </a:lnTo>
                  <a:lnTo>
                    <a:pt x="585" y="51508"/>
                  </a:lnTo>
                  <a:lnTo>
                    <a:pt x="1316" y="47409"/>
                  </a:lnTo>
                  <a:lnTo>
                    <a:pt x="2340" y="43383"/>
                  </a:lnTo>
                  <a:lnTo>
                    <a:pt x="3609" y="39503"/>
                  </a:lnTo>
                  <a:lnTo>
                    <a:pt x="5096" y="35697"/>
                  </a:lnTo>
                  <a:lnTo>
                    <a:pt x="6901" y="32061"/>
                  </a:lnTo>
                  <a:lnTo>
                    <a:pt x="8900" y="28548"/>
                  </a:lnTo>
                  <a:lnTo>
                    <a:pt x="11095" y="25254"/>
                  </a:lnTo>
                  <a:lnTo>
                    <a:pt x="13509" y="22033"/>
                  </a:lnTo>
                  <a:lnTo>
                    <a:pt x="16191" y="19007"/>
                  </a:lnTo>
                  <a:lnTo>
                    <a:pt x="19020" y="16201"/>
                  </a:lnTo>
                  <a:lnTo>
                    <a:pt x="22044" y="13566"/>
                  </a:lnTo>
                  <a:lnTo>
                    <a:pt x="25190" y="11126"/>
                  </a:lnTo>
                  <a:lnTo>
                    <a:pt x="28555" y="8906"/>
                  </a:lnTo>
                  <a:lnTo>
                    <a:pt x="32042" y="6905"/>
                  </a:lnTo>
                  <a:lnTo>
                    <a:pt x="35700" y="5099"/>
                  </a:lnTo>
                  <a:lnTo>
                    <a:pt x="39504" y="3586"/>
                  </a:lnTo>
                  <a:lnTo>
                    <a:pt x="43381" y="2342"/>
                  </a:lnTo>
                  <a:lnTo>
                    <a:pt x="47380" y="1317"/>
                  </a:lnTo>
                  <a:lnTo>
                    <a:pt x="51501" y="585"/>
                  </a:lnTo>
                  <a:lnTo>
                    <a:pt x="55695" y="146"/>
                  </a:lnTo>
                  <a:lnTo>
                    <a:pt x="599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230;p53">
              <a:extLst>
                <a:ext uri="{FF2B5EF4-FFF2-40B4-BE49-F238E27FC236}">
                  <a16:creationId xmlns:a16="http://schemas.microsoft.com/office/drawing/2014/main" id="{050B07EE-AEC0-4278-B474-9FD15FEE7C84}"/>
                </a:ext>
              </a:extLst>
            </p:cNvPr>
            <p:cNvSpPr/>
            <p:nvPr/>
          </p:nvSpPr>
          <p:spPr>
            <a:xfrm>
              <a:off x="5481638" y="4930775"/>
              <a:ext cx="1138200" cy="11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34285"/>
                  </a:lnTo>
                  <a:lnTo>
                    <a:pt x="110711" y="34787"/>
                  </a:lnTo>
                  <a:lnTo>
                    <a:pt x="101673" y="36292"/>
                  </a:lnTo>
                  <a:lnTo>
                    <a:pt x="92970" y="38634"/>
                  </a:lnTo>
                  <a:lnTo>
                    <a:pt x="84602" y="41811"/>
                  </a:lnTo>
                  <a:lnTo>
                    <a:pt x="76820" y="45993"/>
                  </a:lnTo>
                  <a:lnTo>
                    <a:pt x="69456" y="50843"/>
                  </a:lnTo>
                  <a:lnTo>
                    <a:pt x="62594" y="56278"/>
                  </a:lnTo>
                  <a:lnTo>
                    <a:pt x="56401" y="62466"/>
                  </a:lnTo>
                  <a:lnTo>
                    <a:pt x="50962" y="69324"/>
                  </a:lnTo>
                  <a:lnTo>
                    <a:pt x="46108" y="76599"/>
                  </a:lnTo>
                  <a:lnTo>
                    <a:pt x="41924" y="84459"/>
                  </a:lnTo>
                  <a:lnTo>
                    <a:pt x="38744" y="92822"/>
                  </a:lnTo>
                  <a:lnTo>
                    <a:pt x="36234" y="101435"/>
                  </a:lnTo>
                  <a:lnTo>
                    <a:pt x="34728" y="110634"/>
                  </a:lnTo>
                  <a:lnTo>
                    <a:pt x="34225" y="120000"/>
                  </a:lnTo>
                  <a:lnTo>
                    <a:pt x="0" y="120000"/>
                  </a:lnTo>
                  <a:lnTo>
                    <a:pt x="502" y="108961"/>
                  </a:lnTo>
                  <a:lnTo>
                    <a:pt x="1841" y="98341"/>
                  </a:lnTo>
                  <a:lnTo>
                    <a:pt x="4351" y="87972"/>
                  </a:lnTo>
                  <a:lnTo>
                    <a:pt x="7531" y="78104"/>
                  </a:lnTo>
                  <a:lnTo>
                    <a:pt x="11548" y="68487"/>
                  </a:lnTo>
                  <a:lnTo>
                    <a:pt x="16401" y="59456"/>
                  </a:lnTo>
                  <a:lnTo>
                    <a:pt x="22008" y="50843"/>
                  </a:lnTo>
                  <a:lnTo>
                    <a:pt x="28200" y="42648"/>
                  </a:lnTo>
                  <a:lnTo>
                    <a:pt x="35230" y="35121"/>
                  </a:lnTo>
                  <a:lnTo>
                    <a:pt x="42761" y="28097"/>
                  </a:lnTo>
                  <a:lnTo>
                    <a:pt x="50962" y="21993"/>
                  </a:lnTo>
                  <a:lnTo>
                    <a:pt x="59414" y="16306"/>
                  </a:lnTo>
                  <a:lnTo>
                    <a:pt x="68619" y="11456"/>
                  </a:lnTo>
                  <a:lnTo>
                    <a:pt x="78326" y="7442"/>
                  </a:lnTo>
                  <a:lnTo>
                    <a:pt x="88117" y="4264"/>
                  </a:lnTo>
                  <a:lnTo>
                    <a:pt x="98493" y="1923"/>
                  </a:lnTo>
                  <a:lnTo>
                    <a:pt x="109205" y="501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A65306C-3BBB-46A3-9D33-F22BD55DA464}"/>
              </a:ext>
            </a:extLst>
          </p:cNvPr>
          <p:cNvSpPr/>
          <p:nvPr/>
        </p:nvSpPr>
        <p:spPr>
          <a:xfrm>
            <a:off x="0" y="4380271"/>
            <a:ext cx="9144000" cy="771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605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1275</Words>
  <Application>Microsoft Office PowerPoint</Application>
  <PresentationFormat>On-screen Show (16:9)</PresentationFormat>
  <Paragraphs>147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Trebuchet MS</vt:lpstr>
      <vt:lpstr>Calibri</vt:lpstr>
      <vt:lpstr>Arial</vt:lpstr>
      <vt:lpstr>Symbol</vt:lpstr>
      <vt:lpstr>Times New Roman</vt:lpstr>
      <vt:lpstr>Courier New</vt:lpstr>
      <vt:lpstr>Simple Light</vt:lpstr>
      <vt:lpstr>PowerPoint Presentation</vt:lpstr>
      <vt:lpstr>PowerPoint Presentation</vt:lpstr>
      <vt:lpstr>PowerPoint Presentation</vt:lpstr>
      <vt:lpstr>1.1 Tổng quan về .NET framework </vt:lpstr>
      <vt:lpstr>1.2 Tổng quan về Windows Forms  </vt:lpstr>
      <vt:lpstr>1.3 Tổng quan về hệ quản trị cơ sở dữ liệu Microsoft SQL Server </vt:lpstr>
      <vt:lpstr>PowerPoint Presentation</vt:lpstr>
      <vt:lpstr>2.1 Mô tả bài toán</vt:lpstr>
      <vt:lpstr>2.2 Thiết kế các chức năng</vt:lpstr>
      <vt:lpstr>2.3 Thiết kế cơ sở dữ liệu</vt:lpstr>
      <vt:lpstr>PowerPoint Presentation</vt:lpstr>
      <vt:lpstr>PowerPoint Presentation</vt:lpstr>
      <vt:lpstr>PowerPoint Presentation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</dc:creator>
  <cp:lastModifiedBy>ADMINIS</cp:lastModifiedBy>
  <cp:revision>22</cp:revision>
  <dcterms:modified xsi:type="dcterms:W3CDTF">2021-07-01T06:12:12Z</dcterms:modified>
</cp:coreProperties>
</file>