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673013" cy="8353425"/>
  <p:notesSz cx="6858000" cy="9144000"/>
  <p:defaultTextStyle>
    <a:defPPr>
      <a:defRPr lang="fr-FR"/>
    </a:defPPr>
    <a:lvl1pPr marL="0" algn="l" defTabSz="120118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0594" algn="l" defTabSz="120118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01184" algn="l" defTabSz="120118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01777" algn="l" defTabSz="120118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02371" algn="l" defTabSz="120118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02961" algn="l" defTabSz="120118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03555" algn="l" defTabSz="120118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04145" algn="l" defTabSz="120118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04739" algn="l" defTabSz="120118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B1F"/>
    <a:srgbClr val="583D2C"/>
    <a:srgbClr val="463C30"/>
    <a:srgbClr val="2A241C"/>
    <a:srgbClr val="311F15"/>
    <a:srgbClr val="533825"/>
    <a:srgbClr val="313B4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00" y="-498"/>
      </p:cViewPr>
      <p:guideLst>
        <p:guide orient="horz" pos="2631"/>
        <p:guide pos="39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0477" y="2594980"/>
            <a:ext cx="10772059" cy="17905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956" y="4733609"/>
            <a:ext cx="8871109" cy="21347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0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01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01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02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02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03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0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04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CA52-8337-4320-B7F4-7EC33112F437}" type="datetimeFigureOut">
              <a:rPr lang="fr-FR" smtClean="0"/>
              <a:pPr/>
              <a:t>16/03/2021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6E90-00CE-47FC-8920-3725B917774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CA52-8337-4320-B7F4-7EC33112F437}" type="datetimeFigureOut">
              <a:rPr lang="fr-FR" smtClean="0"/>
              <a:pPr/>
              <a:t>16/03/2021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6E90-00CE-47FC-8920-3725B917774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36547" y="1019042"/>
            <a:ext cx="9878791" cy="21701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5779" y="1019042"/>
            <a:ext cx="29429551" cy="21701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CA52-8337-4320-B7F4-7EC33112F437}" type="datetimeFigureOut">
              <a:rPr lang="fr-FR" smtClean="0"/>
              <a:pPr/>
              <a:t>16/03/2021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6E90-00CE-47FC-8920-3725B917774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CA52-8337-4320-B7F4-7EC33112F437}" type="datetimeFigureOut">
              <a:rPr lang="fr-FR" smtClean="0"/>
              <a:pPr/>
              <a:t>16/03/2021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6E90-00CE-47FC-8920-3725B917774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083" y="5367852"/>
            <a:ext cx="10772059" cy="1659081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083" y="3540541"/>
            <a:ext cx="10772059" cy="182730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0059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0118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80177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4023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0029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6035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2041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8047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CA52-8337-4320-B7F4-7EC33112F437}" type="datetimeFigureOut">
              <a:rPr lang="fr-FR" smtClean="0"/>
              <a:pPr/>
              <a:t>16/03/2021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6E90-00CE-47FC-8920-3725B917774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5777" y="5934414"/>
            <a:ext cx="19654171" cy="16786128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1165" y="5934414"/>
            <a:ext cx="19654171" cy="16786128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CA52-8337-4320-B7F4-7EC33112F437}" type="datetimeFigureOut">
              <a:rPr lang="fr-FR" smtClean="0"/>
              <a:pPr/>
              <a:t>16/03/2021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6E90-00CE-47FC-8920-3725B917774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654" y="334525"/>
            <a:ext cx="11405712" cy="1392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655" y="1869853"/>
            <a:ext cx="5599447" cy="77926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0594" indent="0">
              <a:buNone/>
              <a:defRPr sz="2800" b="1"/>
            </a:lvl2pPr>
            <a:lvl3pPr marL="1201184" indent="0">
              <a:buNone/>
              <a:defRPr sz="2400" b="1"/>
            </a:lvl3pPr>
            <a:lvl4pPr marL="1801777" indent="0">
              <a:buNone/>
              <a:defRPr sz="2000" b="1"/>
            </a:lvl4pPr>
            <a:lvl5pPr marL="2402371" indent="0">
              <a:buNone/>
              <a:defRPr sz="2000" b="1"/>
            </a:lvl5pPr>
            <a:lvl6pPr marL="3002961" indent="0">
              <a:buNone/>
              <a:defRPr sz="2000" b="1"/>
            </a:lvl6pPr>
            <a:lvl7pPr marL="3603555" indent="0">
              <a:buNone/>
              <a:defRPr sz="2000" b="1"/>
            </a:lvl7pPr>
            <a:lvl8pPr marL="4204145" indent="0">
              <a:buNone/>
              <a:defRPr sz="2000" b="1"/>
            </a:lvl8pPr>
            <a:lvl9pPr marL="4804739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55" y="2649123"/>
            <a:ext cx="5599447" cy="48128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7720" y="1869853"/>
            <a:ext cx="5601647" cy="77926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0594" indent="0">
              <a:buNone/>
              <a:defRPr sz="2800" b="1"/>
            </a:lvl2pPr>
            <a:lvl3pPr marL="1201184" indent="0">
              <a:buNone/>
              <a:defRPr sz="2400" b="1"/>
            </a:lvl3pPr>
            <a:lvl4pPr marL="1801777" indent="0">
              <a:buNone/>
              <a:defRPr sz="2000" b="1"/>
            </a:lvl4pPr>
            <a:lvl5pPr marL="2402371" indent="0">
              <a:buNone/>
              <a:defRPr sz="2000" b="1"/>
            </a:lvl5pPr>
            <a:lvl6pPr marL="3002961" indent="0">
              <a:buNone/>
              <a:defRPr sz="2000" b="1"/>
            </a:lvl6pPr>
            <a:lvl7pPr marL="3603555" indent="0">
              <a:buNone/>
              <a:defRPr sz="2000" b="1"/>
            </a:lvl7pPr>
            <a:lvl8pPr marL="4204145" indent="0">
              <a:buNone/>
              <a:defRPr sz="2000" b="1"/>
            </a:lvl8pPr>
            <a:lvl9pPr marL="4804739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7720" y="2649123"/>
            <a:ext cx="5601647" cy="48128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CA52-8337-4320-B7F4-7EC33112F437}" type="datetimeFigureOut">
              <a:rPr lang="fr-FR" smtClean="0"/>
              <a:pPr/>
              <a:t>16/03/2021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6E90-00CE-47FC-8920-3725B917774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CA52-8337-4320-B7F4-7EC33112F437}" type="datetimeFigureOut">
              <a:rPr lang="fr-FR" smtClean="0"/>
              <a:pPr/>
              <a:t>16/03/2021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6E90-00CE-47FC-8920-3725B917774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CA52-8337-4320-B7F4-7EC33112F437}" type="datetimeFigureOut">
              <a:rPr lang="fr-FR" smtClean="0"/>
              <a:pPr/>
              <a:t>16/03/2021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6E90-00CE-47FC-8920-3725B917774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653" y="332592"/>
            <a:ext cx="4169334" cy="1415442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4797" y="332590"/>
            <a:ext cx="7084565" cy="7129418"/>
          </a:xfrm>
        </p:spPr>
        <p:txBody>
          <a:bodyPr/>
          <a:lstStyle>
            <a:lvl1pPr>
              <a:defRPr sz="44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3653" y="1748034"/>
            <a:ext cx="4169334" cy="5713976"/>
          </a:xfrm>
        </p:spPr>
        <p:txBody>
          <a:bodyPr/>
          <a:lstStyle>
            <a:lvl1pPr marL="0" indent="0">
              <a:buNone/>
              <a:defRPr sz="2000"/>
            </a:lvl1pPr>
            <a:lvl2pPr marL="600594" indent="0">
              <a:buNone/>
              <a:defRPr sz="1600"/>
            </a:lvl2pPr>
            <a:lvl3pPr marL="1201184" indent="0">
              <a:buNone/>
              <a:defRPr sz="1200"/>
            </a:lvl3pPr>
            <a:lvl4pPr marL="1801777" indent="0">
              <a:buNone/>
              <a:defRPr sz="1200"/>
            </a:lvl4pPr>
            <a:lvl5pPr marL="2402371" indent="0">
              <a:buNone/>
              <a:defRPr sz="1200"/>
            </a:lvl5pPr>
            <a:lvl6pPr marL="3002961" indent="0">
              <a:buNone/>
              <a:defRPr sz="1200"/>
            </a:lvl6pPr>
            <a:lvl7pPr marL="3603555" indent="0">
              <a:buNone/>
              <a:defRPr sz="1200"/>
            </a:lvl7pPr>
            <a:lvl8pPr marL="4204145" indent="0">
              <a:buNone/>
              <a:defRPr sz="1200"/>
            </a:lvl8pPr>
            <a:lvl9pPr marL="4804739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CA52-8337-4320-B7F4-7EC33112F437}" type="datetimeFigureOut">
              <a:rPr lang="fr-FR" smtClean="0"/>
              <a:pPr/>
              <a:t>16/03/2021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6E90-00CE-47FC-8920-3725B917774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4001" y="5847399"/>
            <a:ext cx="7603808" cy="690318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84001" y="746392"/>
            <a:ext cx="7603808" cy="5012055"/>
          </a:xfrm>
        </p:spPr>
        <p:txBody>
          <a:bodyPr/>
          <a:lstStyle>
            <a:lvl1pPr marL="0" indent="0">
              <a:buNone/>
              <a:defRPr sz="4400"/>
            </a:lvl1pPr>
            <a:lvl2pPr marL="600594" indent="0">
              <a:buNone/>
              <a:defRPr sz="3600"/>
            </a:lvl2pPr>
            <a:lvl3pPr marL="1201184" indent="0">
              <a:buNone/>
              <a:defRPr sz="3200"/>
            </a:lvl3pPr>
            <a:lvl4pPr marL="1801777" indent="0">
              <a:buNone/>
              <a:defRPr sz="2800"/>
            </a:lvl4pPr>
            <a:lvl5pPr marL="2402371" indent="0">
              <a:buNone/>
              <a:defRPr sz="2800"/>
            </a:lvl5pPr>
            <a:lvl6pPr marL="3002961" indent="0">
              <a:buNone/>
              <a:defRPr sz="2800"/>
            </a:lvl6pPr>
            <a:lvl7pPr marL="3603555" indent="0">
              <a:buNone/>
              <a:defRPr sz="2800"/>
            </a:lvl7pPr>
            <a:lvl8pPr marL="4204145" indent="0">
              <a:buNone/>
              <a:defRPr sz="2800"/>
            </a:lvl8pPr>
            <a:lvl9pPr marL="4804739" indent="0">
              <a:buNone/>
              <a:defRPr sz="28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4001" y="6537717"/>
            <a:ext cx="7603808" cy="980367"/>
          </a:xfrm>
        </p:spPr>
        <p:txBody>
          <a:bodyPr/>
          <a:lstStyle>
            <a:lvl1pPr marL="0" indent="0">
              <a:buNone/>
              <a:defRPr sz="2000"/>
            </a:lvl1pPr>
            <a:lvl2pPr marL="600594" indent="0">
              <a:buNone/>
              <a:defRPr sz="1600"/>
            </a:lvl2pPr>
            <a:lvl3pPr marL="1201184" indent="0">
              <a:buNone/>
              <a:defRPr sz="1200"/>
            </a:lvl3pPr>
            <a:lvl4pPr marL="1801777" indent="0">
              <a:buNone/>
              <a:defRPr sz="1200"/>
            </a:lvl4pPr>
            <a:lvl5pPr marL="2402371" indent="0">
              <a:buNone/>
              <a:defRPr sz="1200"/>
            </a:lvl5pPr>
            <a:lvl6pPr marL="3002961" indent="0">
              <a:buNone/>
              <a:defRPr sz="1200"/>
            </a:lvl6pPr>
            <a:lvl7pPr marL="3603555" indent="0">
              <a:buNone/>
              <a:defRPr sz="1200"/>
            </a:lvl7pPr>
            <a:lvl8pPr marL="4204145" indent="0">
              <a:buNone/>
              <a:defRPr sz="1200"/>
            </a:lvl8pPr>
            <a:lvl9pPr marL="4804739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CA52-8337-4320-B7F4-7EC33112F437}" type="datetimeFigureOut">
              <a:rPr lang="fr-FR" smtClean="0"/>
              <a:pPr/>
              <a:t>16/03/2021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6E90-00CE-47FC-8920-3725B917774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654" y="334525"/>
            <a:ext cx="11405712" cy="1392239"/>
          </a:xfrm>
          <a:prstGeom prst="rect">
            <a:avLst/>
          </a:prstGeom>
        </p:spPr>
        <p:txBody>
          <a:bodyPr vert="horz" lIns="120118" tIns="60061" rIns="120118" bIns="6006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654" y="1949135"/>
            <a:ext cx="11405712" cy="5512873"/>
          </a:xfrm>
          <a:prstGeom prst="rect">
            <a:avLst/>
          </a:prstGeom>
        </p:spPr>
        <p:txBody>
          <a:bodyPr vert="horz" lIns="120118" tIns="60061" rIns="120118" bIns="600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649" y="7742389"/>
            <a:ext cx="2957038" cy="444743"/>
          </a:xfrm>
          <a:prstGeom prst="rect">
            <a:avLst/>
          </a:prstGeom>
        </p:spPr>
        <p:txBody>
          <a:bodyPr vert="horz" lIns="120118" tIns="60061" rIns="120118" bIns="6006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7CA52-8337-4320-B7F4-7EC33112F437}" type="datetimeFigureOut">
              <a:rPr lang="fr-FR" smtClean="0"/>
              <a:pPr/>
              <a:t>16/03/2021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29946" y="7742389"/>
            <a:ext cx="4013121" cy="444743"/>
          </a:xfrm>
          <a:prstGeom prst="rect">
            <a:avLst/>
          </a:prstGeom>
        </p:spPr>
        <p:txBody>
          <a:bodyPr vert="horz" lIns="120118" tIns="60061" rIns="120118" bIns="6006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2326" y="7742389"/>
            <a:ext cx="2957038" cy="444743"/>
          </a:xfrm>
          <a:prstGeom prst="rect">
            <a:avLst/>
          </a:prstGeom>
        </p:spPr>
        <p:txBody>
          <a:bodyPr vert="horz" lIns="120118" tIns="60061" rIns="120118" bIns="6006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06E90-00CE-47FC-8920-3725B9177743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0118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443" indent="-450443" algn="l" defTabSz="1201184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975964" indent="-375370" algn="l" defTabSz="120118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501481" indent="-300297" algn="l" defTabSz="120118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02074" indent="-300297" algn="l" defTabSz="120118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702664" indent="-300297" algn="l" defTabSz="1201184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303258" indent="-300297" algn="l" defTabSz="1201184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3903852" indent="-300297" algn="l" defTabSz="1201184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504442" indent="-300297" algn="l" defTabSz="1201184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105035" indent="-300297" algn="l" defTabSz="1201184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011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0594" algn="l" defTabSz="12011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1184" algn="l" defTabSz="12011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1777" algn="l" defTabSz="12011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02371" algn="l" defTabSz="12011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02961" algn="l" defTabSz="12011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3555" algn="l" defTabSz="12011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04145" algn="l" defTabSz="12011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04739" algn="l" defTabSz="120118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Charlène\Desktop\Olivier\Propal 2\Bougie_chaud.jpg"/>
          <p:cNvPicPr>
            <a:picLocks noChangeAspect="1" noChangeArrowheads="1"/>
          </p:cNvPicPr>
          <p:nvPr/>
        </p:nvPicPr>
        <p:blipFill>
          <a:blip r:embed="rId2" cstate="print"/>
          <a:srcRect l="19747" b="1480"/>
          <a:stretch>
            <a:fillRect/>
          </a:stretch>
        </p:blipFill>
        <p:spPr bwMode="auto">
          <a:xfrm>
            <a:off x="0" y="0"/>
            <a:ext cx="9072810" cy="8353425"/>
          </a:xfrm>
          <a:prstGeom prst="rect">
            <a:avLst/>
          </a:prstGeom>
          <a:noFill/>
        </p:spPr>
      </p:pic>
      <p:pic>
        <p:nvPicPr>
          <p:cNvPr id="1028" name="Picture 4" descr="C:\Users\Charlène\Desktop\Picture1.png"/>
          <p:cNvPicPr>
            <a:picLocks noChangeAspect="1" noChangeArrowheads="1"/>
          </p:cNvPicPr>
          <p:nvPr/>
        </p:nvPicPr>
        <p:blipFill>
          <a:blip r:embed="rId3" cstate="print"/>
          <a:srcRect t="29341" r="17059" b="18290"/>
          <a:stretch>
            <a:fillRect/>
          </a:stretch>
        </p:blipFill>
        <p:spPr bwMode="auto">
          <a:xfrm>
            <a:off x="3456186" y="0"/>
            <a:ext cx="9216827" cy="8353425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5688434" y="5616872"/>
            <a:ext cx="7128792" cy="2736553"/>
          </a:xfrm>
          <a:prstGeom prst="rect">
            <a:avLst/>
          </a:prstGeom>
          <a:solidFill>
            <a:srgbClr val="372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ight Triangle 16"/>
          <p:cNvSpPr/>
          <p:nvPr/>
        </p:nvSpPr>
        <p:spPr>
          <a:xfrm rot="16200000">
            <a:off x="3744097" y="6409083"/>
            <a:ext cx="2736551" cy="1152128"/>
          </a:xfrm>
          <a:prstGeom prst="rtTriangle">
            <a:avLst/>
          </a:prstGeom>
          <a:solidFill>
            <a:srgbClr val="372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/>
          <p:cNvSpPr txBox="1"/>
          <p:nvPr/>
        </p:nvSpPr>
        <p:spPr>
          <a:xfrm>
            <a:off x="6624538" y="547285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endParaRPr lang="fr-FR" sz="3600" dirty="0">
              <a:solidFill>
                <a:schemeClr val="bg1"/>
              </a:solidFill>
              <a:latin typeface="Leelawadee UI" pitchFamily="34" charset="-34"/>
              <a:cs typeface="Leelawadee UI" pitchFamily="34" charset="-34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0442" y="5760888"/>
            <a:ext cx="409997" cy="406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6386" y="6841008"/>
            <a:ext cx="475631" cy="47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5400402" y="6192936"/>
            <a:ext cx="6751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smtClean="0">
                <a:solidFill>
                  <a:schemeClr val="bg1"/>
                </a:solidFill>
                <a:latin typeface="Leelawadee UI" pitchFamily="34" charset="-34"/>
                <a:cs typeface="Leelawadee UI" pitchFamily="34" charset="-34"/>
              </a:rPr>
              <a:t>@</a:t>
            </a:r>
            <a:endParaRPr lang="fr-FR" sz="4000" dirty="0"/>
          </a:p>
        </p:txBody>
      </p:sp>
      <p:sp>
        <p:nvSpPr>
          <p:cNvPr id="19" name="Rectangle 18"/>
          <p:cNvSpPr/>
          <p:nvPr/>
        </p:nvSpPr>
        <p:spPr>
          <a:xfrm>
            <a:off x="6264498" y="5688880"/>
            <a:ext cx="2515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fr-FR" sz="2800" dirty="0" smtClean="0">
                <a:solidFill>
                  <a:schemeClr val="bg1"/>
                </a:solidFill>
                <a:latin typeface="Leelawadee UI" pitchFamily="34" charset="-34"/>
                <a:cs typeface="Leelawadee UI" pitchFamily="34" charset="-34"/>
              </a:rPr>
              <a:t>06 99 35 89 80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85308" y="6317788"/>
            <a:ext cx="3807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fr-FR" sz="2800" dirty="0" smtClean="0">
                <a:solidFill>
                  <a:schemeClr val="bg1"/>
                </a:solidFill>
                <a:latin typeface="Leelawadee UI" pitchFamily="34" charset="-34"/>
                <a:cs typeface="Leelawadee UI" pitchFamily="34" charset="-34"/>
              </a:rPr>
              <a:t>o.reikilibre@gmail.com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68354" y="7417072"/>
            <a:ext cx="50405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Subtitle 2"/>
          <p:cNvSpPr>
            <a:spLocks noGrp="1"/>
          </p:cNvSpPr>
          <p:nvPr>
            <p:ph type="subTitle" idx="1"/>
          </p:nvPr>
        </p:nvSpPr>
        <p:spPr>
          <a:xfrm>
            <a:off x="5904458" y="2880568"/>
            <a:ext cx="7272617" cy="1078494"/>
          </a:xfrm>
        </p:spPr>
        <p:txBody>
          <a:bodyPr>
            <a:normAutofit/>
          </a:bodyPr>
          <a:lstStyle/>
          <a:p>
            <a:r>
              <a:rPr lang="fr-FR" sz="56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itchFamily="34" charset="-34"/>
                <a:cs typeface="Leelawadee UI" pitchFamily="34" charset="-34"/>
              </a:rPr>
              <a:t>Olivier FISCHER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472410" y="7561088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ct val="20000"/>
              </a:spcBef>
            </a:pPr>
            <a:r>
              <a:rPr lang="fr-FR" dirty="0" smtClean="0">
                <a:solidFill>
                  <a:schemeClr val="bg1"/>
                </a:solidFill>
                <a:latin typeface="Leelawadee UI" pitchFamily="34" charset="-34"/>
                <a:cs typeface="Leelawadee UI" pitchFamily="34" charset="-34"/>
              </a:rPr>
              <a:t>Consultation à domicile </a:t>
            </a:r>
            <a:r>
              <a:rPr lang="fr-FR" sz="2000" dirty="0" smtClean="0">
                <a:solidFill>
                  <a:schemeClr val="bg1"/>
                </a:solidFill>
                <a:latin typeface="Leelawadee UI" pitchFamily="34" charset="-34"/>
                <a:cs typeface="Leelawadee UI" pitchFamily="34" charset="-34"/>
              </a:rPr>
              <a:t>(env. 30km autour de Mornant)</a:t>
            </a:r>
            <a:endParaRPr lang="fr-FR" dirty="0">
              <a:solidFill>
                <a:schemeClr val="bg1"/>
              </a:solidFill>
              <a:latin typeface="Leelawadee UI" pitchFamily="34" charset="-34"/>
              <a:cs typeface="Leelawadee UI" pitchFamily="34" charset="-3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2506" y="342712"/>
            <a:ext cx="11988000" cy="7668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669" tIns="182834" rIns="365669" bIns="182834" rtlCol="0" anchor="ctr"/>
          <a:lstStyle/>
          <a:p>
            <a:pPr algn="ctr"/>
            <a:endParaRPr lang="fr-FR"/>
          </a:p>
        </p:txBody>
      </p:sp>
      <p:sp>
        <p:nvSpPr>
          <p:cNvPr id="33" name="TextBox 32"/>
          <p:cNvSpPr txBox="1"/>
          <p:nvPr/>
        </p:nvSpPr>
        <p:spPr>
          <a:xfrm>
            <a:off x="6264498" y="3888680"/>
            <a:ext cx="6336072" cy="1317191"/>
          </a:xfrm>
          <a:prstGeom prst="rect">
            <a:avLst/>
          </a:prstGeom>
          <a:noFill/>
        </p:spPr>
        <p:txBody>
          <a:bodyPr wrap="square" lIns="365669" tIns="182834" rIns="365669" bIns="182834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itchFamily="34" charset="-34"/>
                <a:cs typeface="Leelawadee UI" pitchFamily="34" charset="-34"/>
              </a:rPr>
              <a:t>Rebouteux coupeur de feu</a:t>
            </a:r>
          </a:p>
          <a:p>
            <a:pPr algn="ctr">
              <a:spcBef>
                <a:spcPct val="20000"/>
              </a:spcBef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itchFamily="34" charset="-34"/>
                <a:cs typeface="Leelawadee UI" pitchFamily="34" charset="-34"/>
              </a:rPr>
              <a:t>Soins énergétiques &amp;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itchFamily="34" charset="-34"/>
                <a:cs typeface="Leelawadee UI" pitchFamily="34" charset="-34"/>
              </a:rPr>
              <a:t> 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itchFamily="34" charset="-34"/>
                <a:cs typeface="Leelawadee UI" pitchFamily="34" charset="-34"/>
              </a:rPr>
              <a:t>émotionnels </a:t>
            </a:r>
          </a:p>
        </p:txBody>
      </p:sp>
      <p:grpSp>
        <p:nvGrpSpPr>
          <p:cNvPr id="34" name="Group 23"/>
          <p:cNvGrpSpPr/>
          <p:nvPr/>
        </p:nvGrpSpPr>
        <p:grpSpPr>
          <a:xfrm>
            <a:off x="8856786" y="720328"/>
            <a:ext cx="2232248" cy="2160240"/>
            <a:chOff x="8784778" y="520306"/>
            <a:chExt cx="2232248" cy="2160240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928794" y="648320"/>
              <a:ext cx="1800200" cy="2032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" name="TextBox 35"/>
            <p:cNvSpPr txBox="1"/>
            <p:nvPr/>
          </p:nvSpPr>
          <p:spPr>
            <a:xfrm>
              <a:off x="8784778" y="520306"/>
              <a:ext cx="2232248" cy="461665"/>
            </a:xfrm>
            <a:prstGeom prst="rect">
              <a:avLst/>
            </a:prstGeom>
            <a:noFill/>
          </p:spPr>
          <p:txBody>
            <a:bodyPr wrap="square" rtlCol="0">
              <a:prstTxWarp prst="textCircle">
                <a:avLst/>
              </a:prstTxWarp>
              <a:spAutoFit/>
            </a:bodyPr>
            <a:lstStyle/>
            <a:p>
              <a:r>
                <a:rPr lang="fr-FR" sz="2500" cap="small" dirty="0" smtClean="0">
                  <a:latin typeface="Leelawadee UI" pitchFamily="34" charset="-34"/>
                  <a:cs typeface="Leelawadee UI" pitchFamily="34" charset="-34"/>
                </a:rPr>
                <a:t>Olivier </a:t>
              </a:r>
              <a:r>
                <a:rPr lang="fr-FR" sz="2500" cap="small" dirty="0" err="1" smtClean="0">
                  <a:latin typeface="Leelawadee UI" pitchFamily="34" charset="-34"/>
                  <a:cs typeface="Leelawadee UI" pitchFamily="34" charset="-34"/>
                </a:rPr>
                <a:t>reiki</a:t>
              </a:r>
              <a:r>
                <a:rPr lang="fr-FR" sz="2500" cap="small" dirty="0" smtClean="0">
                  <a:latin typeface="Leelawadee UI" pitchFamily="34" charset="-34"/>
                  <a:cs typeface="Leelawadee UI" pitchFamily="34" charset="-34"/>
                </a:rPr>
                <a:t>-libre</a:t>
              </a:r>
              <a:endParaRPr lang="fr-FR" sz="2500" cap="small" dirty="0">
                <a:latin typeface="Leelawadee UI" pitchFamily="34" charset="-34"/>
                <a:cs typeface="Leelawadee UI" pitchFamily="34" charset="-3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Charlène\Desktop\Olivier\Propal 2\Bougie_chaud.jpg"/>
          <p:cNvPicPr>
            <a:picLocks noChangeAspect="1" noChangeArrowheads="1"/>
          </p:cNvPicPr>
          <p:nvPr/>
        </p:nvPicPr>
        <p:blipFill>
          <a:blip r:embed="rId2" cstate="print"/>
          <a:srcRect l="19747" b="1480"/>
          <a:stretch>
            <a:fillRect/>
          </a:stretch>
        </p:blipFill>
        <p:spPr bwMode="auto">
          <a:xfrm>
            <a:off x="0" y="0"/>
            <a:ext cx="9072810" cy="8353425"/>
          </a:xfrm>
          <a:prstGeom prst="rect">
            <a:avLst/>
          </a:prstGeom>
          <a:noFill/>
        </p:spPr>
      </p:pic>
      <p:pic>
        <p:nvPicPr>
          <p:cNvPr id="1028" name="Picture 4" descr="C:\Users\Charlène\Desktop\Picture1.png"/>
          <p:cNvPicPr>
            <a:picLocks noChangeAspect="1" noChangeArrowheads="1"/>
          </p:cNvPicPr>
          <p:nvPr/>
        </p:nvPicPr>
        <p:blipFill>
          <a:blip r:embed="rId3" cstate="print"/>
          <a:srcRect t="29341" r="17059" b="18290"/>
          <a:stretch>
            <a:fillRect/>
          </a:stretch>
        </p:blipFill>
        <p:spPr bwMode="auto">
          <a:xfrm>
            <a:off x="3456186" y="0"/>
            <a:ext cx="9216827" cy="8353425"/>
          </a:xfrm>
          <a:prstGeom prst="rect">
            <a:avLst/>
          </a:prstGeom>
          <a:noFill/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904458" y="2880568"/>
            <a:ext cx="7272617" cy="1078494"/>
          </a:xfrm>
        </p:spPr>
        <p:txBody>
          <a:bodyPr>
            <a:normAutofit/>
          </a:bodyPr>
          <a:lstStyle/>
          <a:p>
            <a:r>
              <a:rPr lang="fr-FR" sz="56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itchFamily="34" charset="-34"/>
                <a:cs typeface="Leelawadee UI" pitchFamily="34" charset="-34"/>
              </a:rPr>
              <a:t>Olivier FISCHER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64498" y="3888680"/>
            <a:ext cx="6336072" cy="1317191"/>
          </a:xfrm>
          <a:prstGeom prst="rect">
            <a:avLst/>
          </a:prstGeom>
          <a:noFill/>
        </p:spPr>
        <p:txBody>
          <a:bodyPr wrap="square" lIns="365669" tIns="182834" rIns="365669" bIns="182834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itchFamily="34" charset="-34"/>
                <a:cs typeface="Leelawadee UI" pitchFamily="34" charset="-34"/>
              </a:rPr>
              <a:t>Rebouteux coupeur de feu</a:t>
            </a:r>
          </a:p>
          <a:p>
            <a:pPr algn="ctr">
              <a:spcBef>
                <a:spcPct val="20000"/>
              </a:spcBef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itchFamily="34" charset="-34"/>
                <a:cs typeface="Leelawadee UI" pitchFamily="34" charset="-34"/>
              </a:rPr>
              <a:t>Soins énergétiques &amp;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itchFamily="34" charset="-34"/>
                <a:cs typeface="Leelawadee UI" pitchFamily="34" charset="-34"/>
              </a:rPr>
              <a:t> 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itchFamily="34" charset="-34"/>
                <a:cs typeface="Leelawadee UI" pitchFamily="34" charset="-34"/>
              </a:rPr>
              <a:t>émotionnels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88434" y="5616872"/>
            <a:ext cx="7128792" cy="2736553"/>
          </a:xfrm>
          <a:prstGeom prst="rect">
            <a:avLst/>
          </a:prstGeom>
          <a:solidFill>
            <a:srgbClr val="372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ight Triangle 16"/>
          <p:cNvSpPr/>
          <p:nvPr/>
        </p:nvSpPr>
        <p:spPr>
          <a:xfrm rot="16200000">
            <a:off x="3744097" y="6409083"/>
            <a:ext cx="2736551" cy="1152128"/>
          </a:xfrm>
          <a:prstGeom prst="rtTriangle">
            <a:avLst/>
          </a:prstGeom>
          <a:solidFill>
            <a:srgbClr val="372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42506" y="342712"/>
            <a:ext cx="11988000" cy="7668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669" tIns="182834" rIns="365669" bIns="182834" rtlCol="0" anchor="ctr"/>
          <a:lstStyle/>
          <a:p>
            <a:pPr algn="ctr"/>
            <a:endParaRPr lang="fr-FR"/>
          </a:p>
        </p:txBody>
      </p:sp>
      <p:sp>
        <p:nvSpPr>
          <p:cNvPr id="22" name="TextBox 21"/>
          <p:cNvSpPr txBox="1"/>
          <p:nvPr/>
        </p:nvSpPr>
        <p:spPr>
          <a:xfrm>
            <a:off x="6624538" y="547285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endParaRPr lang="fr-FR" sz="3600" dirty="0">
              <a:solidFill>
                <a:schemeClr val="bg1"/>
              </a:solidFill>
              <a:latin typeface="Leelawadee UI" pitchFamily="34" charset="-34"/>
              <a:cs typeface="Leelawadee UI" pitchFamily="34" charset="-34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0442" y="5760888"/>
            <a:ext cx="409997" cy="406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5328394" y="6349146"/>
            <a:ext cx="6751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smtClean="0">
                <a:solidFill>
                  <a:schemeClr val="bg1"/>
                </a:solidFill>
                <a:latin typeface="Leelawadee UI" pitchFamily="34" charset="-34"/>
                <a:cs typeface="Leelawadee UI" pitchFamily="34" charset="-34"/>
              </a:rPr>
              <a:t>@</a:t>
            </a:r>
            <a:endParaRPr lang="fr-FR" sz="4000" dirty="0"/>
          </a:p>
        </p:txBody>
      </p:sp>
      <p:sp>
        <p:nvSpPr>
          <p:cNvPr id="19" name="Rectangle 18"/>
          <p:cNvSpPr/>
          <p:nvPr/>
        </p:nvSpPr>
        <p:spPr>
          <a:xfrm>
            <a:off x="6264498" y="5688880"/>
            <a:ext cx="2515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fr-FR" sz="2800" dirty="0" smtClean="0">
                <a:solidFill>
                  <a:schemeClr val="bg1"/>
                </a:solidFill>
                <a:latin typeface="Leelawadee UI" pitchFamily="34" charset="-34"/>
                <a:cs typeface="Leelawadee UI" pitchFamily="34" charset="-34"/>
              </a:rPr>
              <a:t>06 99 35 89 80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85308" y="6408960"/>
            <a:ext cx="3807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fr-FR" sz="2800" dirty="0" smtClean="0">
                <a:solidFill>
                  <a:schemeClr val="bg1"/>
                </a:solidFill>
                <a:latin typeface="Leelawadee UI" pitchFamily="34" charset="-34"/>
                <a:cs typeface="Leelawadee UI" pitchFamily="34" charset="-34"/>
              </a:rPr>
              <a:t>o.reikilibre@gmail.com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16426" y="7020562"/>
            <a:ext cx="6840760" cy="93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ct val="20000"/>
              </a:spcBef>
            </a:pPr>
            <a:r>
              <a:rPr lang="fr-FR" sz="2600" dirty="0" smtClean="0">
                <a:solidFill>
                  <a:schemeClr val="bg1"/>
                </a:solidFill>
                <a:latin typeface="Leelawadee UI" pitchFamily="34" charset="-34"/>
                <a:cs typeface="Leelawadee UI" pitchFamily="34" charset="-34"/>
              </a:rPr>
              <a:t>Consultation à domicile </a:t>
            </a:r>
          </a:p>
          <a:p>
            <a:pPr marL="514350" indent="-514350">
              <a:spcBef>
                <a:spcPct val="20000"/>
              </a:spcBef>
            </a:pPr>
            <a:r>
              <a:rPr lang="fr-FR" dirty="0" smtClean="0">
                <a:solidFill>
                  <a:schemeClr val="bg1"/>
                </a:solidFill>
                <a:latin typeface="Leelawadee UI" pitchFamily="34" charset="-34"/>
                <a:cs typeface="Leelawadee UI" pitchFamily="34" charset="-34"/>
              </a:rPr>
              <a:t>(environ 30km autour de Mornant)</a:t>
            </a:r>
            <a:endParaRPr lang="fr-FR" dirty="0">
              <a:solidFill>
                <a:schemeClr val="bg1"/>
              </a:solidFill>
              <a:latin typeface="Leelawadee UI" pitchFamily="34" charset="-34"/>
              <a:cs typeface="Leelawadee UI" pitchFamily="34" charset="-34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40362" y="7273056"/>
            <a:ext cx="50405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3"/>
          <p:cNvGrpSpPr/>
          <p:nvPr/>
        </p:nvGrpSpPr>
        <p:grpSpPr>
          <a:xfrm>
            <a:off x="8856786" y="720328"/>
            <a:ext cx="2232248" cy="2160240"/>
            <a:chOff x="8784778" y="520306"/>
            <a:chExt cx="2232248" cy="216024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928794" y="648320"/>
              <a:ext cx="1800200" cy="2032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8784778" y="520306"/>
              <a:ext cx="2232248" cy="461665"/>
            </a:xfrm>
            <a:prstGeom prst="rect">
              <a:avLst/>
            </a:prstGeom>
            <a:noFill/>
          </p:spPr>
          <p:txBody>
            <a:bodyPr wrap="square" rtlCol="0">
              <a:prstTxWarp prst="textCircle">
                <a:avLst/>
              </a:prstTxWarp>
              <a:spAutoFit/>
            </a:bodyPr>
            <a:lstStyle/>
            <a:p>
              <a:r>
                <a:rPr lang="fr-FR" sz="2500" cap="small" dirty="0" smtClean="0">
                  <a:latin typeface="Leelawadee UI" pitchFamily="34" charset="-34"/>
                  <a:cs typeface="Leelawadee UI" pitchFamily="34" charset="-34"/>
                </a:rPr>
                <a:t>Olivier </a:t>
              </a:r>
              <a:r>
                <a:rPr lang="fr-FR" sz="2500" cap="small" dirty="0" err="1" smtClean="0">
                  <a:latin typeface="Leelawadee UI" pitchFamily="34" charset="-34"/>
                  <a:cs typeface="Leelawadee UI" pitchFamily="34" charset="-34"/>
                </a:rPr>
                <a:t>reiki</a:t>
              </a:r>
              <a:r>
                <a:rPr lang="fr-FR" sz="2500" cap="small" dirty="0" smtClean="0">
                  <a:latin typeface="Leelawadee UI" pitchFamily="34" charset="-34"/>
                  <a:cs typeface="Leelawadee UI" pitchFamily="34" charset="-34"/>
                </a:rPr>
                <a:t>-libre</a:t>
              </a:r>
              <a:endParaRPr lang="fr-FR" sz="2500" cap="small" dirty="0">
                <a:latin typeface="Leelawadee UI" pitchFamily="34" charset="-34"/>
                <a:cs typeface="Leelawadee UI" pitchFamily="34" charset="-3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Charlène\Desktop\Olivier\Propal 2\Bougie_chaud.jpg"/>
          <p:cNvPicPr>
            <a:picLocks noChangeAspect="1" noChangeArrowheads="1"/>
          </p:cNvPicPr>
          <p:nvPr/>
        </p:nvPicPr>
        <p:blipFill>
          <a:blip r:embed="rId2" cstate="print"/>
          <a:srcRect l="19747" b="1480"/>
          <a:stretch>
            <a:fillRect/>
          </a:stretch>
        </p:blipFill>
        <p:spPr bwMode="auto">
          <a:xfrm>
            <a:off x="0" y="0"/>
            <a:ext cx="9072810" cy="8353425"/>
          </a:xfrm>
          <a:prstGeom prst="rect">
            <a:avLst/>
          </a:prstGeom>
          <a:noFill/>
        </p:spPr>
      </p:pic>
      <p:pic>
        <p:nvPicPr>
          <p:cNvPr id="1028" name="Picture 4" descr="C:\Users\Charlène\Desktop\Picture1.png"/>
          <p:cNvPicPr>
            <a:picLocks noChangeAspect="1" noChangeArrowheads="1"/>
          </p:cNvPicPr>
          <p:nvPr/>
        </p:nvPicPr>
        <p:blipFill>
          <a:blip r:embed="rId3" cstate="print"/>
          <a:srcRect t="29341" r="17059" b="18290"/>
          <a:stretch>
            <a:fillRect/>
          </a:stretch>
        </p:blipFill>
        <p:spPr bwMode="auto">
          <a:xfrm>
            <a:off x="3456186" y="0"/>
            <a:ext cx="9216827" cy="8353425"/>
          </a:xfrm>
          <a:prstGeom prst="rect">
            <a:avLst/>
          </a:prstGeom>
          <a:noFill/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904458" y="2880568"/>
            <a:ext cx="7272617" cy="1078494"/>
          </a:xfrm>
        </p:spPr>
        <p:txBody>
          <a:bodyPr>
            <a:normAutofit/>
          </a:bodyPr>
          <a:lstStyle/>
          <a:p>
            <a:r>
              <a:rPr lang="fr-FR" sz="56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itchFamily="34" charset="-34"/>
                <a:cs typeface="Leelawadee UI" pitchFamily="34" charset="-34"/>
              </a:rPr>
              <a:t>Olivier FISCHER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64498" y="3888680"/>
            <a:ext cx="6336072" cy="1317191"/>
          </a:xfrm>
          <a:prstGeom prst="rect">
            <a:avLst/>
          </a:prstGeom>
          <a:noFill/>
        </p:spPr>
        <p:txBody>
          <a:bodyPr wrap="square" lIns="365669" tIns="182834" rIns="365669" bIns="182834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itchFamily="34" charset="-34"/>
                <a:cs typeface="Leelawadee UI" pitchFamily="34" charset="-34"/>
              </a:rPr>
              <a:t>Rebouteux coupeur de feu</a:t>
            </a:r>
          </a:p>
          <a:p>
            <a:pPr algn="ctr">
              <a:spcBef>
                <a:spcPct val="20000"/>
              </a:spcBef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itchFamily="34" charset="-34"/>
                <a:cs typeface="Leelawadee UI" pitchFamily="34" charset="-34"/>
              </a:rPr>
              <a:t>Soins énergétiques &amp;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itchFamily="34" charset="-34"/>
                <a:cs typeface="Leelawadee UI" pitchFamily="34" charset="-34"/>
              </a:rPr>
              <a:t> 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itchFamily="34" charset="-34"/>
                <a:cs typeface="Leelawadee UI" pitchFamily="34" charset="-34"/>
              </a:rPr>
              <a:t>émotionnels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88434" y="5616872"/>
            <a:ext cx="7128792" cy="2736553"/>
          </a:xfrm>
          <a:prstGeom prst="rect">
            <a:avLst/>
          </a:prstGeom>
          <a:solidFill>
            <a:srgbClr val="372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ight Triangle 16"/>
          <p:cNvSpPr/>
          <p:nvPr/>
        </p:nvSpPr>
        <p:spPr>
          <a:xfrm rot="16200000">
            <a:off x="3744097" y="6409083"/>
            <a:ext cx="2736551" cy="1152128"/>
          </a:xfrm>
          <a:prstGeom prst="rtTriangle">
            <a:avLst/>
          </a:prstGeom>
          <a:solidFill>
            <a:srgbClr val="372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/>
          <p:cNvSpPr txBox="1"/>
          <p:nvPr/>
        </p:nvSpPr>
        <p:spPr>
          <a:xfrm>
            <a:off x="6624538" y="547285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endParaRPr lang="fr-FR" sz="3600" dirty="0">
              <a:solidFill>
                <a:schemeClr val="bg1"/>
              </a:solidFill>
              <a:latin typeface="Leelawadee UI" pitchFamily="34" charset="-34"/>
              <a:cs typeface="Leelawadee UI" pitchFamily="34" charset="-34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0442" y="5760888"/>
            <a:ext cx="409997" cy="406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5328394" y="6349146"/>
            <a:ext cx="6751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smtClean="0">
                <a:solidFill>
                  <a:schemeClr val="bg1"/>
                </a:solidFill>
                <a:latin typeface="Leelawadee UI" pitchFamily="34" charset="-34"/>
                <a:cs typeface="Leelawadee UI" pitchFamily="34" charset="-34"/>
              </a:rPr>
              <a:t>@</a:t>
            </a:r>
            <a:endParaRPr lang="fr-FR" sz="4000" dirty="0"/>
          </a:p>
        </p:txBody>
      </p:sp>
      <p:sp>
        <p:nvSpPr>
          <p:cNvPr id="19" name="Rectangle 18"/>
          <p:cNvSpPr/>
          <p:nvPr/>
        </p:nvSpPr>
        <p:spPr>
          <a:xfrm>
            <a:off x="6264498" y="5688880"/>
            <a:ext cx="2515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fr-FR" sz="2800" dirty="0" smtClean="0">
                <a:solidFill>
                  <a:schemeClr val="bg1"/>
                </a:solidFill>
                <a:latin typeface="Leelawadee UI" pitchFamily="34" charset="-34"/>
                <a:cs typeface="Leelawadee UI" pitchFamily="34" charset="-34"/>
              </a:rPr>
              <a:t>06 99 35 89 80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85308" y="6408960"/>
            <a:ext cx="3807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fr-FR" sz="2800" dirty="0" smtClean="0">
                <a:solidFill>
                  <a:schemeClr val="bg1"/>
                </a:solidFill>
                <a:latin typeface="Leelawadee UI" pitchFamily="34" charset="-34"/>
                <a:cs typeface="Leelawadee UI" pitchFamily="34" charset="-34"/>
              </a:rPr>
              <a:t>o.reikilibre@gmail.com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16426" y="7020562"/>
            <a:ext cx="6840760" cy="93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ct val="20000"/>
              </a:spcBef>
            </a:pPr>
            <a:r>
              <a:rPr lang="fr-FR" sz="2600" dirty="0" smtClean="0">
                <a:solidFill>
                  <a:schemeClr val="bg1"/>
                </a:solidFill>
                <a:latin typeface="Leelawadee UI" pitchFamily="34" charset="-34"/>
                <a:cs typeface="Leelawadee UI" pitchFamily="34" charset="-34"/>
              </a:rPr>
              <a:t>Consultation à domicile </a:t>
            </a:r>
          </a:p>
          <a:p>
            <a:pPr marL="514350" indent="-514350">
              <a:spcBef>
                <a:spcPct val="20000"/>
              </a:spcBef>
            </a:pPr>
            <a:r>
              <a:rPr lang="fr-FR" dirty="0" smtClean="0">
                <a:solidFill>
                  <a:schemeClr val="bg1"/>
                </a:solidFill>
                <a:latin typeface="Leelawadee UI" pitchFamily="34" charset="-34"/>
                <a:cs typeface="Leelawadee UI" pitchFamily="34" charset="-34"/>
              </a:rPr>
              <a:t>(environ 30km autour de Mornant)</a:t>
            </a:r>
            <a:endParaRPr lang="fr-FR" dirty="0">
              <a:solidFill>
                <a:schemeClr val="bg1"/>
              </a:solidFill>
              <a:latin typeface="Leelawadee UI" pitchFamily="34" charset="-34"/>
              <a:cs typeface="Leelawadee UI" pitchFamily="34" charset="-34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40362" y="7273056"/>
            <a:ext cx="50405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4" name="Group 23"/>
          <p:cNvGrpSpPr/>
          <p:nvPr/>
        </p:nvGrpSpPr>
        <p:grpSpPr>
          <a:xfrm>
            <a:off x="8856786" y="720328"/>
            <a:ext cx="2232248" cy="2160240"/>
            <a:chOff x="8784778" y="520306"/>
            <a:chExt cx="2232248" cy="2160240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928794" y="648320"/>
              <a:ext cx="1800200" cy="2032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" name="TextBox 25"/>
            <p:cNvSpPr txBox="1"/>
            <p:nvPr/>
          </p:nvSpPr>
          <p:spPr>
            <a:xfrm>
              <a:off x="8784778" y="520306"/>
              <a:ext cx="2232248" cy="461665"/>
            </a:xfrm>
            <a:prstGeom prst="rect">
              <a:avLst/>
            </a:prstGeom>
            <a:noFill/>
          </p:spPr>
          <p:txBody>
            <a:bodyPr wrap="square" rtlCol="0">
              <a:prstTxWarp prst="textCircle">
                <a:avLst/>
              </a:prstTxWarp>
              <a:spAutoFit/>
            </a:bodyPr>
            <a:lstStyle/>
            <a:p>
              <a:r>
                <a:rPr lang="fr-FR" sz="2500" cap="small" dirty="0" smtClean="0">
                  <a:latin typeface="Leelawadee UI" pitchFamily="34" charset="-34"/>
                  <a:cs typeface="Leelawadee UI" pitchFamily="34" charset="-34"/>
                </a:rPr>
                <a:t>Olivier </a:t>
              </a:r>
              <a:r>
                <a:rPr lang="fr-FR" sz="2500" cap="small" dirty="0" err="1" smtClean="0">
                  <a:latin typeface="Leelawadee UI" pitchFamily="34" charset="-34"/>
                  <a:cs typeface="Leelawadee UI" pitchFamily="34" charset="-34"/>
                </a:rPr>
                <a:t>reiki</a:t>
              </a:r>
              <a:r>
                <a:rPr lang="fr-FR" sz="2500" cap="small" dirty="0" smtClean="0">
                  <a:latin typeface="Leelawadee UI" pitchFamily="34" charset="-34"/>
                  <a:cs typeface="Leelawadee UI" pitchFamily="34" charset="-34"/>
                </a:rPr>
                <a:t>-libre</a:t>
              </a:r>
              <a:endParaRPr lang="fr-FR" sz="2500" cap="small" dirty="0">
                <a:latin typeface="Leelawadee UI" pitchFamily="34" charset="-34"/>
                <a:cs typeface="Leelawadee UI" pitchFamily="34" charset="-3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88</Words>
  <Application>Microsoft Office PowerPoint</Application>
  <PresentationFormat>Custom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Charlène Hacquebart</dc:creator>
  <cp:lastModifiedBy>Charlène Hacquebart</cp:lastModifiedBy>
  <cp:revision>19</cp:revision>
  <dcterms:created xsi:type="dcterms:W3CDTF">2021-02-22T08:11:22Z</dcterms:created>
  <dcterms:modified xsi:type="dcterms:W3CDTF">2021-03-16T16:22:36Z</dcterms:modified>
</cp:coreProperties>
</file>