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76" r:id="rId9"/>
    <p:sldId id="266" r:id="rId10"/>
    <p:sldId id="267" r:id="rId11"/>
    <p:sldId id="268" r:id="rId12"/>
    <p:sldId id="27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6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E2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1BED-F03B-4D52-9E61-3916D581C43E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0FF3-224F-451D-B1D6-DA76DF1AE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995936" y="1714489"/>
            <a:ext cx="5148064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3" name="갈매기형 수장 2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31640" y="1700808"/>
            <a:ext cx="337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adline R" pitchFamily="18" charset="-127"/>
                <a:ea typeface="Headline R" pitchFamily="18" charset="-127"/>
              </a:rPr>
              <a:t>  </a:t>
            </a:r>
            <a:r>
              <a:rPr lang="ko-KR" altLang="en-US" sz="3200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adline R" pitchFamily="18" charset="-127"/>
                <a:ea typeface="Headline R" pitchFamily="18" charset="-127"/>
              </a:rPr>
              <a:t>나혼자산다</a:t>
            </a:r>
            <a:r>
              <a:rPr lang="en-US" altLang="ko-KR" sz="3200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adline R" pitchFamily="18" charset="-127"/>
                <a:ea typeface="Headline R" pitchFamily="18" charset="-127"/>
              </a:rPr>
              <a:t>.</a:t>
            </a:r>
            <a:endParaRPr lang="ko-KR" altLang="en-US" sz="3200" b="1" i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adline R" pitchFamily="18" charset="-127"/>
              <a:ea typeface="Headline R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7265" y="5301208"/>
            <a:ext cx="2481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201101455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윤서영</a:t>
            </a:r>
            <a:endParaRPr lang="en-US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201101267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이동현</a:t>
            </a:r>
            <a:endParaRPr lang="en-US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5"/>
          <p:cNvGrpSpPr/>
          <p:nvPr/>
        </p:nvGrpSpPr>
        <p:grpSpPr>
          <a:xfrm rot="10800000">
            <a:off x="0" y="1714488"/>
            <a:ext cx="1857324" cy="571504"/>
            <a:chOff x="3929058" y="5643578"/>
            <a:chExt cx="2118512" cy="571504"/>
          </a:xfrm>
          <a:solidFill>
            <a:schemeClr val="accent6">
              <a:lumMod val="50000"/>
            </a:schemeClr>
          </a:solidFill>
        </p:grpSpPr>
        <p:sp>
          <p:nvSpPr>
            <p:cNvPr id="16" name="갈매기형 수장 15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(4)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Google Map</a:t>
            </a:r>
            <a:r>
              <a:rPr lang="ko-KR" altLang="en-US" sz="2400" dirty="0" smtClean="0">
                <a:solidFill>
                  <a:schemeClr val="bg1"/>
                </a:solidFill>
              </a:rPr>
              <a:t> 연동 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ko-KR" altLang="en-US" sz="2400" dirty="0" smtClean="0">
                <a:solidFill>
                  <a:schemeClr val="bg1"/>
                </a:solidFill>
              </a:rPr>
              <a:t>메모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22705488" descr="EMB000010886c4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000" y="1699200"/>
            <a:ext cx="3384000" cy="4510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148064" y="2060848"/>
            <a:ext cx="29354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홈페이지 </a:t>
            </a:r>
            <a:r>
              <a:rPr lang="ko-KR" altLang="en-US" dirty="0" err="1" smtClean="0">
                <a:solidFill>
                  <a:schemeClr val="bg1"/>
                </a:solidFill>
              </a:rPr>
              <a:t>메인의</a:t>
            </a:r>
            <a:r>
              <a:rPr lang="ko-KR" altLang="en-US" dirty="0" smtClean="0">
                <a:solidFill>
                  <a:schemeClr val="bg1"/>
                </a:solidFill>
              </a:rPr>
              <a:t> 지도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한 줄 메모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등록 시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와 연동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메모 클릭 시 지도 변경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(5)</a:t>
            </a:r>
            <a:r>
              <a:rPr lang="ko-KR" altLang="en-US" sz="2400" dirty="0" smtClean="0">
                <a:solidFill>
                  <a:schemeClr val="bg1"/>
                </a:solidFill>
              </a:rPr>
              <a:t> 지역 게시판 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ko-KR" altLang="en-US" sz="2400" dirty="0" smtClean="0">
                <a:solidFill>
                  <a:schemeClr val="bg1"/>
                </a:solidFill>
              </a:rPr>
              <a:t>정보 게시판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22705488" descr="EMB000010886c4d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000" y="1700808"/>
            <a:ext cx="3384000" cy="2250000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122705488" descr="EMB000010886c4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000" y="4149080"/>
            <a:ext cx="3384000" cy="2250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148064" y="2060848"/>
            <a:ext cx="36070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</a:rPr>
              <a:t>글 작성 및 사진첨부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</a:rPr>
              <a:t>글 열람 시 첨부된 사진 노출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</a:rPr>
              <a:t>3) db</a:t>
            </a:r>
            <a:r>
              <a:rPr lang="ko-KR" altLang="en-US" dirty="0" smtClean="0">
                <a:solidFill>
                  <a:schemeClr val="bg1"/>
                </a:solidFill>
              </a:rPr>
              <a:t>와 연동 및 첨부파일 업로드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437112"/>
            <a:ext cx="3528392" cy="20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13682" y="283617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동영상시연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13682" y="283617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작품 해석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04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작품 해석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(1) Database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24000" y="332218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/>
                        <a:t>ID</a:t>
                      </a:r>
                      <a:endParaRPr lang="ko-KR" altLang="en-US" u="sn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19572" y="2194064"/>
          <a:ext cx="77048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576"/>
                <a:gridCol w="1478710"/>
                <a:gridCol w="1600275"/>
                <a:gridCol w="1123665"/>
                <a:gridCol w="147652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mNum</a:t>
                      </a:r>
                      <a:endParaRPr lang="ko-KR" altLang="en-US" u="sn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mContent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mDatetime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Latitude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Longitude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83567" y="4450314"/>
          <a:ext cx="7776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6"/>
                <a:gridCol w="936104"/>
                <a:gridCol w="792088"/>
                <a:gridCol w="1224136"/>
                <a:gridCol w="1296144"/>
                <a:gridCol w="1872208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iHead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iNum</a:t>
                      </a:r>
                      <a:endParaRPr lang="ko-KR" altLang="en-US" u="sn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iTitle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iContent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iDatetime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attachFilePath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3567" y="5578440"/>
          <a:ext cx="7776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6"/>
                <a:gridCol w="936104"/>
                <a:gridCol w="792088"/>
                <a:gridCol w="1224136"/>
                <a:gridCol w="1296144"/>
                <a:gridCol w="1872208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rHead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rNum</a:t>
                      </a:r>
                      <a:endParaRPr lang="ko-KR" altLang="en-US" u="sn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rTitle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rContent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rDatetime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attachFilePath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184482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memo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292494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user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4005064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+mj-lt"/>
              </a:rPr>
              <a:t>Info_board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157192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+mj-lt"/>
              </a:rPr>
              <a:t>region_board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1872974" y="2557670"/>
            <a:ext cx="6884505" cy="728869"/>
          </a:xfrm>
          <a:custGeom>
            <a:avLst/>
            <a:gdLst>
              <a:gd name="connsiteX0" fmla="*/ 6091583 w 6884505"/>
              <a:gd name="connsiteY0" fmla="*/ 0 h 728869"/>
              <a:gd name="connsiteX1" fmla="*/ 6025322 w 6884505"/>
              <a:gd name="connsiteY1" fmla="*/ 344556 h 728869"/>
              <a:gd name="connsiteX2" fmla="*/ 936487 w 6884505"/>
              <a:gd name="connsiteY2" fmla="*/ 424069 h 728869"/>
              <a:gd name="connsiteX3" fmla="*/ 406400 w 6884505"/>
              <a:gd name="connsiteY3" fmla="*/ 728869 h 728869"/>
              <a:gd name="connsiteX4" fmla="*/ 406400 w 6884505"/>
              <a:gd name="connsiteY4" fmla="*/ 728869 h 7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505" h="728869">
                <a:moveTo>
                  <a:pt x="6091583" y="0"/>
                </a:moveTo>
                <a:cubicBezTo>
                  <a:pt x="6488044" y="136939"/>
                  <a:pt x="6884505" y="273878"/>
                  <a:pt x="6025322" y="344556"/>
                </a:cubicBezTo>
                <a:cubicBezTo>
                  <a:pt x="5166139" y="415234"/>
                  <a:pt x="1872974" y="360017"/>
                  <a:pt x="936487" y="424069"/>
                </a:cubicBezTo>
                <a:cubicBezTo>
                  <a:pt x="0" y="488121"/>
                  <a:pt x="406400" y="728869"/>
                  <a:pt x="406400" y="728869"/>
                </a:cubicBezTo>
                <a:lnTo>
                  <a:pt x="406400" y="728869"/>
                </a:lnTo>
              </a:path>
            </a:pathLst>
          </a:cu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808921" y="3717032"/>
            <a:ext cx="6703392" cy="709194"/>
          </a:xfrm>
          <a:custGeom>
            <a:avLst/>
            <a:gdLst>
              <a:gd name="connsiteX0" fmla="*/ 6327914 w 6703392"/>
              <a:gd name="connsiteY0" fmla="*/ 622852 h 622852"/>
              <a:gd name="connsiteX1" fmla="*/ 5797827 w 6703392"/>
              <a:gd name="connsiteY1" fmla="*/ 251791 h 622852"/>
              <a:gd name="connsiteX2" fmla="*/ 894522 w 6703392"/>
              <a:gd name="connsiteY2" fmla="*/ 318052 h 622852"/>
              <a:gd name="connsiteX3" fmla="*/ 430696 w 6703392"/>
              <a:gd name="connsiteY3" fmla="*/ 0 h 622852"/>
              <a:gd name="connsiteX4" fmla="*/ 430696 w 6703392"/>
              <a:gd name="connsiteY4" fmla="*/ 0 h 6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3392" h="622852">
                <a:moveTo>
                  <a:pt x="6327914" y="622852"/>
                </a:moveTo>
                <a:cubicBezTo>
                  <a:pt x="6515653" y="462721"/>
                  <a:pt x="6703392" y="302591"/>
                  <a:pt x="5797827" y="251791"/>
                </a:cubicBezTo>
                <a:cubicBezTo>
                  <a:pt x="4892262" y="200991"/>
                  <a:pt x="1789044" y="360017"/>
                  <a:pt x="894522" y="318052"/>
                </a:cubicBezTo>
                <a:cubicBezTo>
                  <a:pt x="0" y="276087"/>
                  <a:pt x="430696" y="0"/>
                  <a:pt x="430696" y="0"/>
                </a:cubicBezTo>
                <a:lnTo>
                  <a:pt x="430696" y="0"/>
                </a:lnTo>
              </a:path>
            </a:pathLst>
          </a:cu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-386522" y="3103217"/>
            <a:ext cx="9751391" cy="3745948"/>
          </a:xfrm>
          <a:custGeom>
            <a:avLst/>
            <a:gdLst>
              <a:gd name="connsiteX0" fmla="*/ 8443844 w 9751391"/>
              <a:gd name="connsiteY0" fmla="*/ 2873513 h 3745948"/>
              <a:gd name="connsiteX1" fmla="*/ 8549861 w 9751391"/>
              <a:gd name="connsiteY1" fmla="*/ 3257826 h 3745948"/>
              <a:gd name="connsiteX2" fmla="*/ 1234661 w 9751391"/>
              <a:gd name="connsiteY2" fmla="*/ 3284331 h 3745948"/>
              <a:gd name="connsiteX3" fmla="*/ 1141896 w 9751391"/>
              <a:gd name="connsiteY3" fmla="*/ 488122 h 3745948"/>
              <a:gd name="connsiteX4" fmla="*/ 1910522 w 9751391"/>
              <a:gd name="connsiteY4" fmla="*/ 355600 h 3745948"/>
              <a:gd name="connsiteX5" fmla="*/ 1910522 w 9751391"/>
              <a:gd name="connsiteY5" fmla="*/ 355600 h 374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51391" h="3745948">
                <a:moveTo>
                  <a:pt x="8443844" y="2873513"/>
                </a:moveTo>
                <a:cubicBezTo>
                  <a:pt x="9097617" y="3031434"/>
                  <a:pt x="9751391" y="3189356"/>
                  <a:pt x="8549861" y="3257826"/>
                </a:cubicBezTo>
                <a:cubicBezTo>
                  <a:pt x="7348331" y="3326296"/>
                  <a:pt x="2469322" y="3745948"/>
                  <a:pt x="1234661" y="3284331"/>
                </a:cubicBezTo>
                <a:cubicBezTo>
                  <a:pt x="0" y="2822714"/>
                  <a:pt x="1029253" y="976244"/>
                  <a:pt x="1141896" y="488122"/>
                </a:cubicBezTo>
                <a:cubicBezTo>
                  <a:pt x="1254540" y="0"/>
                  <a:pt x="1910522" y="355600"/>
                  <a:pt x="1910522" y="355600"/>
                </a:cubicBezTo>
                <a:lnTo>
                  <a:pt x="1910522" y="355600"/>
                </a:lnTo>
              </a:path>
            </a:pathLst>
          </a:cu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04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작품 해석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dirty="0" smtClean="0">
                <a:solidFill>
                  <a:schemeClr val="bg1"/>
                </a:solidFill>
              </a:rPr>
              <a:t>주요 소스 코드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574357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3568" y="1628800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데이터베이스 연동 및 질의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0677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파일 업로드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81128"/>
            <a:ext cx="576063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04248" y="278092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514790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Cos.jar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04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작품 해석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dirty="0" smtClean="0">
                <a:solidFill>
                  <a:schemeClr val="bg1"/>
                </a:solidFill>
              </a:rPr>
              <a:t>주요 소스 코드</a:t>
            </a:r>
            <a:r>
              <a:rPr lang="en-US" altLang="ko-KR" sz="24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1628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구글</a:t>
            </a:r>
            <a:r>
              <a:rPr lang="ko-KR" altLang="en-US" dirty="0" smtClean="0">
                <a:solidFill>
                  <a:schemeClr val="bg1"/>
                </a:solidFill>
              </a:rPr>
              <a:t> 지도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328498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Google </a:t>
            </a:r>
            <a:r>
              <a:rPr lang="en-US" altLang="ko-KR" smtClean="0">
                <a:solidFill>
                  <a:schemeClr val="bg1"/>
                </a:solidFill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576064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13682" y="283617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05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05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눈물 방울 19"/>
          <p:cNvSpPr/>
          <p:nvPr/>
        </p:nvSpPr>
        <p:spPr>
          <a:xfrm>
            <a:off x="467544" y="2132856"/>
            <a:ext cx="2520280" cy="2304256"/>
          </a:xfrm>
          <a:prstGeom prst="teardro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언어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JAVASCRIPT</a:t>
            </a:r>
          </a:p>
          <a:p>
            <a:pPr algn="ctr"/>
            <a:r>
              <a:rPr lang="en-US" altLang="ko-KR" dirty="0" smtClean="0"/>
              <a:t>JSP</a:t>
            </a:r>
          </a:p>
        </p:txBody>
      </p:sp>
      <p:sp>
        <p:nvSpPr>
          <p:cNvPr id="22" name="눈물 방울 21"/>
          <p:cNvSpPr/>
          <p:nvPr/>
        </p:nvSpPr>
        <p:spPr>
          <a:xfrm>
            <a:off x="3347864" y="2132856"/>
            <a:ext cx="2520280" cy="2304256"/>
          </a:xfrm>
          <a:prstGeom prst="teardro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DB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MySQL</a:t>
            </a:r>
            <a:r>
              <a:rPr lang="en-US" altLang="ko-KR" dirty="0" smtClean="0"/>
              <a:t> Workbench</a:t>
            </a:r>
          </a:p>
        </p:txBody>
      </p:sp>
      <p:sp>
        <p:nvSpPr>
          <p:cNvPr id="23" name="눈물 방울 22"/>
          <p:cNvSpPr/>
          <p:nvPr/>
        </p:nvSpPr>
        <p:spPr>
          <a:xfrm>
            <a:off x="6228184" y="2132856"/>
            <a:ext cx="2520280" cy="2304256"/>
          </a:xfrm>
          <a:prstGeom prst="teardrop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서버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Apache Tomcat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13682" y="283617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작업 분담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352709" y="23488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배경 및 필요성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709" y="3025755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709" y="4379505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작품 해석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2709" y="50563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05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3571868" y="857232"/>
            <a:ext cx="5715008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91680" y="908720"/>
            <a:ext cx="311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5"/>
          <p:cNvGrpSpPr/>
          <p:nvPr/>
        </p:nvGrpSpPr>
        <p:grpSpPr>
          <a:xfrm rot="10800000">
            <a:off x="5147" y="857232"/>
            <a:ext cx="1857324" cy="571504"/>
            <a:chOff x="3929058" y="5643578"/>
            <a:chExt cx="2118512" cy="571504"/>
          </a:xfrm>
          <a:solidFill>
            <a:schemeClr val="accent6">
              <a:lumMod val="50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14876" y="5643578"/>
              <a:ext cx="133269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52709" y="573325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작업 분담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370263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동영상 시연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06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작업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분담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오각형 9"/>
          <p:cNvSpPr/>
          <p:nvPr/>
        </p:nvSpPr>
        <p:spPr>
          <a:xfrm>
            <a:off x="2339752" y="1556792"/>
            <a:ext cx="4824536" cy="1800200"/>
          </a:xfrm>
          <a:prstGeom prst="homePlat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윤서영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디자인 및 구성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 및 회원가입 구현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게시판 및 사진 업로드 구현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보고서작성</a:t>
            </a:r>
            <a:endParaRPr lang="ko-KR" altLang="en-US" dirty="0"/>
          </a:p>
        </p:txBody>
      </p:sp>
      <p:sp>
        <p:nvSpPr>
          <p:cNvPr id="12" name="오각형 11"/>
          <p:cNvSpPr/>
          <p:nvPr/>
        </p:nvSpPr>
        <p:spPr>
          <a:xfrm>
            <a:off x="2339752" y="3717032"/>
            <a:ext cx="4824536" cy="1800200"/>
          </a:xfrm>
          <a:prstGeom prst="homePlat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이동현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기획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구현 및 연결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Google Map </a:t>
            </a:r>
            <a:r>
              <a:rPr lang="ko-KR" altLang="en-US" dirty="0" smtClean="0"/>
              <a:t>연동 및 메모 구현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PPT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3550" y="2987101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32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5796136" y="3000372"/>
            <a:ext cx="5120562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11" name="갈매기형 수장 1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-656226" y="3000372"/>
            <a:ext cx="4004090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13682" y="283617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배경 및 필요성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01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배경 및 필요성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2714612" y="428604"/>
            <a:ext cx="65722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43608" y="2491756"/>
            <a:ext cx="2196338" cy="2162520"/>
            <a:chOff x="1223534" y="2490616"/>
            <a:chExt cx="2196338" cy="2162520"/>
          </a:xfrm>
        </p:grpSpPr>
        <p:sp>
          <p:nvSpPr>
            <p:cNvPr id="9" name="TextBox 8"/>
            <p:cNvSpPr txBox="1"/>
            <p:nvPr/>
          </p:nvSpPr>
          <p:spPr>
            <a:xfrm>
              <a:off x="1367550" y="3139828"/>
              <a:ext cx="1872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혼자 사는 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 algn="ctr">
                <a:buClr>
                  <a:schemeClr val="bg1"/>
                </a:buClr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가구의 증가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223534" y="2490616"/>
              <a:ext cx="2196338" cy="2162520"/>
            </a:xfrm>
            <a:prstGeom prst="ellipse">
              <a:avLst/>
            </a:prstGeom>
            <a:noFill/>
            <a:ln w="1270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09835" y="2491756"/>
            <a:ext cx="2196338" cy="2162520"/>
            <a:chOff x="3491880" y="2492896"/>
            <a:chExt cx="2196338" cy="2162520"/>
          </a:xfrm>
        </p:grpSpPr>
        <p:sp>
          <p:nvSpPr>
            <p:cNvPr id="13" name="TextBox 12"/>
            <p:cNvSpPr txBox="1"/>
            <p:nvPr/>
          </p:nvSpPr>
          <p:spPr>
            <a:xfrm>
              <a:off x="3779912" y="3214116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정보 공유의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 algn="ctr">
                <a:buClr>
                  <a:schemeClr val="bg1"/>
                </a:buClr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필요성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91880" y="2492896"/>
              <a:ext cx="2196338" cy="2162520"/>
            </a:xfrm>
            <a:prstGeom prst="ellipse">
              <a:avLst/>
            </a:prstGeom>
            <a:noFill/>
            <a:ln w="1270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76062" y="2491756"/>
            <a:ext cx="2196338" cy="2162520"/>
            <a:chOff x="5940152" y="2490616"/>
            <a:chExt cx="2196338" cy="2162520"/>
          </a:xfrm>
        </p:grpSpPr>
        <p:sp>
          <p:nvSpPr>
            <p:cNvPr id="14" name="TextBox 13"/>
            <p:cNvSpPr txBox="1"/>
            <p:nvPr/>
          </p:nvSpPr>
          <p:spPr>
            <a:xfrm>
              <a:off x="6228184" y="3067820"/>
              <a:ext cx="16430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외로움 해소를 위한 교류의 필요성 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940152" y="2490616"/>
              <a:ext cx="2196338" cy="2162520"/>
            </a:xfrm>
            <a:prstGeom prst="ellipse">
              <a:avLst/>
            </a:prstGeom>
            <a:noFill/>
            <a:ln w="127000" cmpd="thickThin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5630318" y="3000372"/>
            <a:ext cx="5286380" cy="571504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13682" y="283617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6"/>
          <p:cNvGrpSpPr/>
          <p:nvPr/>
        </p:nvGrpSpPr>
        <p:grpSpPr>
          <a:xfrm rot="10800000">
            <a:off x="-656226" y="3000372"/>
            <a:ext cx="4143404" cy="571504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31" name="갈매기형 수장 30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9592" y="1844825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(1) </a:t>
            </a:r>
            <a:r>
              <a:rPr lang="ko-KR" altLang="en-US" sz="2400" dirty="0" smtClean="0">
                <a:solidFill>
                  <a:schemeClr val="bg1"/>
                </a:solidFill>
              </a:rPr>
              <a:t>전체구성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(2)</a:t>
            </a:r>
            <a:r>
              <a:rPr lang="ko-KR" altLang="en-US" sz="2400" dirty="0" smtClean="0">
                <a:solidFill>
                  <a:schemeClr val="bg1"/>
                </a:solidFill>
              </a:rPr>
              <a:t> 회원가입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(3) </a:t>
            </a:r>
            <a:r>
              <a:rPr lang="ko-KR" altLang="en-US" sz="2400" dirty="0" smtClean="0">
                <a:solidFill>
                  <a:schemeClr val="bg1"/>
                </a:solidFill>
              </a:rPr>
              <a:t>로그인 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ko-KR" altLang="en-US" sz="2400" dirty="0" smtClean="0">
                <a:solidFill>
                  <a:schemeClr val="bg1"/>
                </a:solidFill>
              </a:rPr>
              <a:t>로그아웃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(4) Google Map</a:t>
            </a:r>
            <a:r>
              <a:rPr lang="ko-KR" altLang="en-US" sz="2400" dirty="0" smtClean="0">
                <a:solidFill>
                  <a:schemeClr val="bg1"/>
                </a:solidFill>
              </a:rPr>
              <a:t> 연동 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ko-KR" altLang="en-US" sz="2400" dirty="0" smtClean="0">
                <a:solidFill>
                  <a:schemeClr val="bg1"/>
                </a:solidFill>
              </a:rPr>
              <a:t>메모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(5) </a:t>
            </a:r>
            <a:r>
              <a:rPr lang="ko-KR" altLang="en-US" sz="2400" dirty="0" smtClean="0">
                <a:solidFill>
                  <a:schemeClr val="bg1"/>
                </a:solidFill>
              </a:rPr>
              <a:t>지역 게시판 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ko-KR" altLang="en-US" sz="2400" dirty="0" smtClean="0">
                <a:solidFill>
                  <a:schemeClr val="bg1"/>
                </a:solidFill>
              </a:rPr>
              <a:t>정보 게시판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(1)</a:t>
            </a:r>
            <a:r>
              <a:rPr lang="ko-KR" altLang="en-US" sz="2400" dirty="0" smtClean="0">
                <a:solidFill>
                  <a:schemeClr val="bg1"/>
                </a:solidFill>
              </a:rPr>
              <a:t> 전체구성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22451008" descr="EMB000010886c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3384376" cy="4751003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2060848"/>
            <a:ext cx="24994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디자인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회원가입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로그아웃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지도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메모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게시판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(2)</a:t>
            </a:r>
            <a:r>
              <a:rPr lang="ko-KR" altLang="en-US" sz="2400" dirty="0" smtClean="0">
                <a:solidFill>
                  <a:schemeClr val="bg1"/>
                </a:solidFill>
              </a:rPr>
              <a:t> 회원가입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2451008" descr="EMB000010886c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000" y="1699200"/>
            <a:ext cx="3384000" cy="45119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148064" y="2060848"/>
            <a:ext cx="28536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간단한 회원가입절차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중복확인버튼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등록 시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와 연동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취소 시 이전 페이지로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2" y="4429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02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1979712" y="428604"/>
            <a:ext cx="7307164" cy="428628"/>
            <a:chOff x="3929058" y="5643578"/>
            <a:chExt cx="5214942" cy="571504"/>
          </a:xfrm>
          <a:solidFill>
            <a:schemeClr val="accent6">
              <a:lumMod val="50000"/>
            </a:schemeClr>
          </a:solidFill>
        </p:grpSpPr>
        <p:sp>
          <p:nvSpPr>
            <p:cNvPr id="24" name="갈매기형 수장 23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4876" y="5643578"/>
              <a:ext cx="4429124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"/>
          <p:cNvGrpSpPr/>
          <p:nvPr/>
        </p:nvGrpSpPr>
        <p:grpSpPr>
          <a:xfrm rot="10800000">
            <a:off x="0" y="6715148"/>
            <a:ext cx="9429784" cy="142852"/>
            <a:chOff x="3929058" y="5643578"/>
            <a:chExt cx="4963937" cy="571504"/>
          </a:xfrm>
          <a:solidFill>
            <a:schemeClr val="accent6">
              <a:lumMod val="50000"/>
            </a:schemeClr>
          </a:solidFill>
        </p:grpSpPr>
        <p:sp>
          <p:nvSpPr>
            <p:cNvPr id="17" name="갈매기형 수장 16"/>
            <p:cNvSpPr/>
            <p:nvPr/>
          </p:nvSpPr>
          <p:spPr>
            <a:xfrm>
              <a:off x="3929058" y="5643578"/>
              <a:ext cx="1143008" cy="57150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63870" y="5643578"/>
              <a:ext cx="4429125" cy="571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5536" y="10527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</a:rPr>
              <a:t>(3)</a:t>
            </a:r>
            <a:r>
              <a:rPr lang="ko-KR" altLang="en-US" sz="2400" dirty="0" smtClean="0">
                <a:solidFill>
                  <a:schemeClr val="bg1"/>
                </a:solidFill>
              </a:rPr>
              <a:t> 로그인 </a:t>
            </a:r>
            <a:r>
              <a:rPr lang="en-US" altLang="ko-KR" sz="2400" dirty="0" smtClean="0">
                <a:solidFill>
                  <a:schemeClr val="bg1"/>
                </a:solidFill>
              </a:rPr>
              <a:t>&amp; </a:t>
            </a:r>
            <a:r>
              <a:rPr lang="ko-KR" altLang="en-US" sz="2400" dirty="0" smtClean="0">
                <a:solidFill>
                  <a:schemeClr val="bg1"/>
                </a:solidFill>
              </a:rPr>
              <a:t>로그아웃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22450928" descr="EMB000010886c0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5861"/>
            <a:ext cx="3575018" cy="504056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122450928" descr="EMB000010886c0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661248"/>
            <a:ext cx="3575018" cy="50405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716016" y="4437112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되어 있지 않은 상태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6016" y="57332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되어 있는 상태</a:t>
            </a:r>
            <a:endParaRPr lang="ko-KR" altLang="en-US" dirty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5" name="_x122986992" descr="EMB000010886c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72816"/>
            <a:ext cx="3600400" cy="1941715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4716016" y="235062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되어 있지 않은 상태에서 글 작성 시도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341</Words>
  <Application>Microsoft Office PowerPoint</Application>
  <PresentationFormat>화면 슬라이드 쇼(4:3)</PresentationFormat>
  <Paragraphs>164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이동현</cp:lastModifiedBy>
  <cp:revision>41</cp:revision>
  <dcterms:created xsi:type="dcterms:W3CDTF">2013-09-11T16:35:59Z</dcterms:created>
  <dcterms:modified xsi:type="dcterms:W3CDTF">2015-12-15T05:42:28Z</dcterms:modified>
</cp:coreProperties>
</file>