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
        <a:srgbClr val="000000"/>
      </a:buClr>
      <a:buSzPct val="100000"/>
      <a:buFont typeface="Arial"/>
      <a:buChar char="•"/>
      <a:tabLst/>
      <a:defRPr b="0" baseline="0" cap="none" i="0" spc="0" strike="noStrike" sz="4500" u="none" kumimoji="0" normalizeH="0">
        <a:ln>
          <a:noFill/>
        </a:ln>
        <a:solidFill>
          <a:srgbClr val="000000"/>
        </a:solidFill>
        <a:effectLst/>
        <a:uFillTx/>
        <a:latin typeface="+mn-lt"/>
        <a:ea typeface="+mn-ea"/>
        <a:cs typeface="+mn-cs"/>
        <a:sym typeface="Helvetica Neue"/>
      </a:defRPr>
    </a:lvl1pPr>
    <a:lvl2pPr marL="457200" marR="0" indent="0" algn="l" defTabSz="2438338" rtl="0" fontAlgn="auto" latinLnBrk="0" hangingPunct="0">
      <a:lnSpc>
        <a:spcPct val="90000"/>
      </a:lnSpc>
      <a:spcBef>
        <a:spcPts val="4500"/>
      </a:spcBef>
      <a:spcAft>
        <a:spcPts val="0"/>
      </a:spcAft>
      <a:buClr>
        <a:srgbClr val="000000"/>
      </a:buClr>
      <a:buSzPct val="100000"/>
      <a:buFont typeface="Arial"/>
      <a:buChar char="•"/>
      <a:tabLst/>
      <a:defRPr b="0" baseline="0" cap="none" i="0" spc="0" strike="noStrike" sz="4500" u="none" kumimoji="0" normalizeH="0">
        <a:ln>
          <a:noFill/>
        </a:ln>
        <a:solidFill>
          <a:srgbClr val="000000"/>
        </a:solidFill>
        <a:effectLst/>
        <a:uFillTx/>
        <a:latin typeface="+mn-lt"/>
        <a:ea typeface="+mn-ea"/>
        <a:cs typeface="+mn-cs"/>
        <a:sym typeface="Helvetica Neue"/>
      </a:defRPr>
    </a:lvl2pPr>
    <a:lvl3pPr marL="914400" marR="0" indent="0" algn="l" defTabSz="2438338" rtl="0" fontAlgn="auto" latinLnBrk="0" hangingPunct="0">
      <a:lnSpc>
        <a:spcPct val="90000"/>
      </a:lnSpc>
      <a:spcBef>
        <a:spcPts val="4500"/>
      </a:spcBef>
      <a:spcAft>
        <a:spcPts val="0"/>
      </a:spcAft>
      <a:buClr>
        <a:srgbClr val="000000"/>
      </a:buClr>
      <a:buSzPct val="100000"/>
      <a:buFont typeface="Arial"/>
      <a:buChar char="•"/>
      <a:tabLst/>
      <a:defRPr b="0" baseline="0" cap="none" i="0" spc="0" strike="noStrike" sz="4500" u="none" kumimoji="0" normalizeH="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
        <a:srgbClr val="000000"/>
      </a:buClr>
      <a:buSzPct val="100000"/>
      <a:buFont typeface="Arial"/>
      <a:buChar char="•"/>
      <a:tabLst/>
      <a:defRPr b="0" baseline="0" cap="none" i="0" spc="0" strike="noStrike" sz="4500" u="none" kumimoji="0" normalizeH="0">
        <a:ln>
          <a:noFill/>
        </a:ln>
        <a:solidFill>
          <a:srgbClr val="000000"/>
        </a:solidFill>
        <a:effectLst/>
        <a:uFillTx/>
        <a:latin typeface="+mn-lt"/>
        <a:ea typeface="+mn-ea"/>
        <a:cs typeface="+mn-cs"/>
        <a:sym typeface="Helvetica Neue"/>
      </a:defRPr>
    </a:lvl4pPr>
    <a:lvl5pPr marL="1828800" marR="0" indent="0" algn="l" defTabSz="2438338" rtl="0" fontAlgn="auto" latinLnBrk="0" hangingPunct="0">
      <a:lnSpc>
        <a:spcPct val="90000"/>
      </a:lnSpc>
      <a:spcBef>
        <a:spcPts val="4500"/>
      </a:spcBef>
      <a:spcAft>
        <a:spcPts val="0"/>
      </a:spcAft>
      <a:buClr>
        <a:srgbClr val="000000"/>
      </a:buClr>
      <a:buSzPct val="100000"/>
      <a:buFont typeface="Arial"/>
      <a:buChar char="•"/>
      <a:tabLst/>
      <a:defRPr b="0" baseline="0" cap="none" i="0" spc="0" strike="noStrike" sz="4500" u="none" kumimoji="0" normalizeH="0">
        <a:ln>
          <a:noFill/>
        </a:ln>
        <a:solidFill>
          <a:srgbClr val="000000"/>
        </a:solidFill>
        <a:effectLst/>
        <a:uFillTx/>
        <a:latin typeface="+mn-lt"/>
        <a:ea typeface="+mn-ea"/>
        <a:cs typeface="+mn-cs"/>
        <a:sym typeface="Helvetica Neue"/>
      </a:defRPr>
    </a:lvl5pPr>
    <a:lvl6pPr marL="2286000" marR="0" indent="0" algn="l" defTabSz="2438338" rtl="0" fontAlgn="auto" latinLnBrk="0" hangingPunct="0">
      <a:lnSpc>
        <a:spcPct val="90000"/>
      </a:lnSpc>
      <a:spcBef>
        <a:spcPts val="4500"/>
      </a:spcBef>
      <a:spcAft>
        <a:spcPts val="0"/>
      </a:spcAft>
      <a:buClr>
        <a:srgbClr val="000000"/>
      </a:buClr>
      <a:buSzPct val="100000"/>
      <a:buFont typeface="Arial"/>
      <a:buChar char="•"/>
      <a:tabLst/>
      <a:defRPr b="0" baseline="0" cap="none" i="0" spc="0" strike="noStrike" sz="4500" u="none" kumimoji="0" normalizeH="0">
        <a:ln>
          <a:noFill/>
        </a:ln>
        <a:solidFill>
          <a:srgbClr val="000000"/>
        </a:solidFill>
        <a:effectLst/>
        <a:uFillTx/>
        <a:latin typeface="+mn-lt"/>
        <a:ea typeface="+mn-ea"/>
        <a:cs typeface="+mn-cs"/>
        <a:sym typeface="Helvetica Neue"/>
      </a:defRPr>
    </a:lvl6pPr>
    <a:lvl7pPr marL="2743200" marR="0" indent="0" algn="l" defTabSz="2438338" rtl="0" fontAlgn="auto" latinLnBrk="0" hangingPunct="0">
      <a:lnSpc>
        <a:spcPct val="90000"/>
      </a:lnSpc>
      <a:spcBef>
        <a:spcPts val="4500"/>
      </a:spcBef>
      <a:spcAft>
        <a:spcPts val="0"/>
      </a:spcAft>
      <a:buClr>
        <a:srgbClr val="000000"/>
      </a:buClr>
      <a:buSzPct val="100000"/>
      <a:buFont typeface="Arial"/>
      <a:buChar char="•"/>
      <a:tabLst/>
      <a:defRPr b="0" baseline="0" cap="none" i="0" spc="0" strike="noStrike" sz="4500" u="none" kumimoji="0" normalizeH="0">
        <a:ln>
          <a:noFill/>
        </a:ln>
        <a:solidFill>
          <a:srgbClr val="000000"/>
        </a:solidFill>
        <a:effectLst/>
        <a:uFillTx/>
        <a:latin typeface="+mn-lt"/>
        <a:ea typeface="+mn-ea"/>
        <a:cs typeface="+mn-cs"/>
        <a:sym typeface="Helvetica Neue"/>
      </a:defRPr>
    </a:lvl7pPr>
    <a:lvl8pPr marL="3200400" marR="0" indent="0" algn="l" defTabSz="2438338" rtl="0" fontAlgn="auto" latinLnBrk="0" hangingPunct="0">
      <a:lnSpc>
        <a:spcPct val="90000"/>
      </a:lnSpc>
      <a:spcBef>
        <a:spcPts val="4500"/>
      </a:spcBef>
      <a:spcAft>
        <a:spcPts val="0"/>
      </a:spcAft>
      <a:buClr>
        <a:srgbClr val="000000"/>
      </a:buClr>
      <a:buSzPct val="100000"/>
      <a:buFont typeface="Arial"/>
      <a:buChar char="•"/>
      <a:tabLst/>
      <a:defRPr b="0" baseline="0" cap="none" i="0" spc="0" strike="noStrike" sz="4500" u="none" kumimoji="0" normalizeH="0">
        <a:ln>
          <a:noFill/>
        </a:ln>
        <a:solidFill>
          <a:srgbClr val="000000"/>
        </a:solidFill>
        <a:effectLst/>
        <a:uFillTx/>
        <a:latin typeface="+mn-lt"/>
        <a:ea typeface="+mn-ea"/>
        <a:cs typeface="+mn-cs"/>
        <a:sym typeface="Helvetica Neue"/>
      </a:defRPr>
    </a:lvl8pPr>
    <a:lvl9pPr marL="3657600" marR="0" indent="0" algn="l" defTabSz="2438338" rtl="0" fontAlgn="auto" latinLnBrk="0" hangingPunct="0">
      <a:lnSpc>
        <a:spcPct val="90000"/>
      </a:lnSpc>
      <a:spcBef>
        <a:spcPts val="4500"/>
      </a:spcBef>
      <a:spcAft>
        <a:spcPts val="0"/>
      </a:spcAft>
      <a:buClr>
        <a:srgbClr val="000000"/>
      </a:buClr>
      <a:buSzPct val="100000"/>
      <a:buFont typeface="Arial"/>
      <a:buChar char="•"/>
      <a:tabLst/>
      <a:defRPr b="0" baseline="0" cap="none" i="0" spc="0" strike="noStrike" sz="45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Clr>
                <a:srgbClr val="000000"/>
              </a:buClr>
              <a:buSzPct val="100000"/>
              <a:buFont typeface="Arial"/>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168" sz="8400">
                <a:solidFill>
                  <a:srgbClr val="020202"/>
                </a:solidFill>
                <a:latin typeface="+mj-lt"/>
                <a:ea typeface="+mj-ea"/>
                <a:cs typeface="+mj-cs"/>
                <a:sym typeface="Century Gothic"/>
              </a:defRPr>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2000"/>
              </a:spcBef>
              <a:buClr>
                <a:srgbClr val="000000"/>
              </a:buClr>
              <a:buSzPct val="100000"/>
              <a:buFont typeface="Arial"/>
              <a:defRPr b="1">
                <a:latin typeface="+mj-lt"/>
                <a:ea typeface="+mj-ea"/>
                <a:cs typeface="+mj-cs"/>
                <a:sym typeface="Century Gothic"/>
              </a:defRPr>
            </a:lvl1pPr>
            <a:lvl2pPr marL="457200" indent="0" defTabSz="825500">
              <a:lnSpc>
                <a:spcPct val="100000"/>
              </a:lnSpc>
              <a:spcBef>
                <a:spcPts val="2000"/>
              </a:spcBef>
              <a:buClr>
                <a:srgbClr val="000000"/>
              </a:buClr>
              <a:buSzPct val="100000"/>
              <a:buFont typeface="Arial"/>
              <a:defRPr b="1">
                <a:latin typeface="+mj-lt"/>
                <a:ea typeface="+mj-ea"/>
                <a:cs typeface="+mj-cs"/>
                <a:sym typeface="Century Gothic"/>
              </a:defRPr>
            </a:lvl2pPr>
            <a:lvl3pPr marL="914400" indent="0" defTabSz="825500">
              <a:lnSpc>
                <a:spcPct val="100000"/>
              </a:lnSpc>
              <a:spcBef>
                <a:spcPts val="2000"/>
              </a:spcBef>
              <a:buClr>
                <a:srgbClr val="000000"/>
              </a:buClr>
              <a:buSzPct val="100000"/>
              <a:buFont typeface="Arial"/>
              <a:defRPr b="1">
                <a:latin typeface="+mj-lt"/>
                <a:ea typeface="+mj-ea"/>
                <a:cs typeface="+mj-cs"/>
                <a:sym typeface="Century Gothic"/>
              </a:defRPr>
            </a:lvl3pPr>
            <a:lvl4pPr marL="0" indent="0" defTabSz="825500">
              <a:lnSpc>
                <a:spcPct val="100000"/>
              </a:lnSpc>
              <a:spcBef>
                <a:spcPts val="2000"/>
              </a:spcBef>
              <a:buClr>
                <a:srgbClr val="000000"/>
              </a:buClr>
              <a:buSzPct val="100000"/>
              <a:buFont typeface="Arial"/>
              <a:defRPr b="1">
                <a:latin typeface="+mj-lt"/>
                <a:ea typeface="+mj-ea"/>
                <a:cs typeface="+mj-cs"/>
                <a:sym typeface="Century Gothic"/>
              </a:defRPr>
            </a:lvl4pPr>
            <a:lvl5pPr marL="1828800" indent="0" defTabSz="825500">
              <a:lnSpc>
                <a:spcPct val="100000"/>
              </a:lnSpc>
              <a:spcBef>
                <a:spcPts val="2000"/>
              </a:spcBef>
              <a:buClr>
                <a:srgbClr val="000000"/>
              </a:buClr>
              <a:buSzPct val="100000"/>
              <a:buFont typeface="Arial"/>
              <a:defRPr b="1">
                <a:latin typeface="+mj-lt"/>
                <a:ea typeface="+mj-ea"/>
                <a:cs typeface="+mj-cs"/>
                <a:sym typeface="Century Gothic"/>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2000"/>
              </a:spcBef>
              <a:buClr>
                <a:srgbClr val="000000"/>
              </a:buClr>
              <a:buSzPct val="100000"/>
              <a:buFont typeface="Arial"/>
              <a:defRPr b="1">
                <a:latin typeface="+mj-lt"/>
                <a:ea typeface="+mj-ea"/>
                <a:cs typeface="+mj-cs"/>
                <a:sym typeface="Century Gothic"/>
              </a:defRPr>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2000"/>
              </a:spcBef>
              <a:buClr>
                <a:srgbClr val="000000"/>
              </a:buClr>
              <a:buSzPct val="100000"/>
              <a:buFont typeface="Arial"/>
              <a:defRPr b="1">
                <a:latin typeface="+mj-lt"/>
                <a:ea typeface="+mj-ea"/>
                <a:cs typeface="+mj-cs"/>
                <a:sym typeface="Century Gothic"/>
              </a:defRPr>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Clr>
                <a:srgbClr val="000000"/>
              </a:buClr>
              <a:buSzPct val="100000"/>
              <a:buFont typeface="Arial"/>
              <a:defRPr spc="-55" sz="5500"/>
            </a:lvl1pPr>
            <a:lvl2pPr marL="457200" indent="0" defTabSz="825500">
              <a:lnSpc>
                <a:spcPct val="100000"/>
              </a:lnSpc>
              <a:spcBef>
                <a:spcPts val="1800"/>
              </a:spcBef>
              <a:buClr>
                <a:srgbClr val="000000"/>
              </a:buClr>
              <a:buSzPct val="100000"/>
              <a:buFont typeface="Arial"/>
              <a:defRPr spc="-55" sz="5500"/>
            </a:lvl2pPr>
            <a:lvl3pPr marL="914400" indent="0" defTabSz="825500">
              <a:lnSpc>
                <a:spcPct val="100000"/>
              </a:lnSpc>
              <a:spcBef>
                <a:spcPts val="1800"/>
              </a:spcBef>
              <a:buClr>
                <a:srgbClr val="000000"/>
              </a:buClr>
              <a:buSzPct val="100000"/>
              <a:buFont typeface="Arial"/>
              <a:defRPr spc="-55" sz="5500"/>
            </a:lvl3pPr>
            <a:lvl4pPr marL="0" indent="0" defTabSz="825500">
              <a:lnSpc>
                <a:spcPct val="100000"/>
              </a:lnSpc>
              <a:spcBef>
                <a:spcPts val="1800"/>
              </a:spcBef>
              <a:buClr>
                <a:srgbClr val="000000"/>
              </a:buClr>
              <a:buSzPct val="100000"/>
              <a:buFont typeface="Arial"/>
              <a:defRPr spc="-55" sz="5500"/>
            </a:lvl4pPr>
            <a:lvl5pPr marL="1828800" indent="0" defTabSz="825500">
              <a:lnSpc>
                <a:spcPct val="100000"/>
              </a:lnSpc>
              <a:spcBef>
                <a:spcPts val="1800"/>
              </a:spcBef>
              <a:buClr>
                <a:srgbClr val="000000"/>
              </a:buClr>
              <a:buSzPct val="100000"/>
              <a:buFont typeface="Arial"/>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Clr>
                <a:srgbClr val="000000"/>
              </a:buClr>
              <a:buSzPct val="100000"/>
              <a:buFont typeface="Arial"/>
              <a:defRPr spc="-232" sz="11600">
                <a:latin typeface="Helvetica Neue Medium"/>
                <a:ea typeface="Helvetica Neue Medium"/>
                <a:cs typeface="Helvetica Neue Medium"/>
                <a:sym typeface="Helvetica Neue Medium"/>
              </a:defRPr>
            </a:lvl1pPr>
            <a:lvl2pPr marL="457200" indent="0" algn="ctr">
              <a:lnSpc>
                <a:spcPct val="80000"/>
              </a:lnSpc>
              <a:spcBef>
                <a:spcPts val="0"/>
              </a:spcBef>
              <a:buClr>
                <a:srgbClr val="000000"/>
              </a:buClr>
              <a:buSzPct val="100000"/>
              <a:buFont typeface="Arial"/>
              <a:defRPr spc="-232" sz="11600">
                <a:latin typeface="Helvetica Neue Medium"/>
                <a:ea typeface="Helvetica Neue Medium"/>
                <a:cs typeface="Helvetica Neue Medium"/>
                <a:sym typeface="Helvetica Neue Medium"/>
              </a:defRPr>
            </a:lvl2pPr>
            <a:lvl3pPr marL="914400" indent="0" algn="ctr">
              <a:lnSpc>
                <a:spcPct val="80000"/>
              </a:lnSpc>
              <a:spcBef>
                <a:spcPts val="0"/>
              </a:spcBef>
              <a:buClr>
                <a:srgbClr val="000000"/>
              </a:buClr>
              <a:buSzPct val="100000"/>
              <a:buFont typeface="Arial"/>
              <a:defRPr spc="-232" sz="11600">
                <a:latin typeface="Helvetica Neue Medium"/>
                <a:ea typeface="Helvetica Neue Medium"/>
                <a:cs typeface="Helvetica Neue Medium"/>
                <a:sym typeface="Helvetica Neue Medium"/>
              </a:defRPr>
            </a:lvl3pPr>
            <a:lvl4pPr marL="0" indent="0" algn="ctr">
              <a:lnSpc>
                <a:spcPct val="80000"/>
              </a:lnSpc>
              <a:spcBef>
                <a:spcPts val="0"/>
              </a:spcBef>
              <a:buClr>
                <a:srgbClr val="000000"/>
              </a:buClr>
              <a:buSzPct val="100000"/>
              <a:buFont typeface="Arial"/>
              <a:defRPr spc="-232" sz="11600">
                <a:latin typeface="Helvetica Neue Medium"/>
                <a:ea typeface="Helvetica Neue Medium"/>
                <a:cs typeface="Helvetica Neue Medium"/>
                <a:sym typeface="Helvetica Neue Medium"/>
              </a:defRPr>
            </a:lvl4pPr>
            <a:lvl5pPr marL="1828800" indent="0" algn="ctr">
              <a:lnSpc>
                <a:spcPct val="80000"/>
              </a:lnSpc>
              <a:spcBef>
                <a:spcPts val="0"/>
              </a:spcBef>
              <a:buClr>
                <a:srgbClr val="000000"/>
              </a:buClr>
              <a:buSzPct val="100000"/>
              <a:buFont typeface="Arial"/>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Clr>
                <a:srgbClr val="000000"/>
              </a:buClr>
              <a:buSzPct val="100000"/>
              <a:buFont typeface="Arial"/>
              <a:defRPr b="1" spc="-250" sz="25000"/>
            </a:lvl1pPr>
            <a:lvl2pPr marL="457200" indent="0" algn="ctr">
              <a:lnSpc>
                <a:spcPct val="80000"/>
              </a:lnSpc>
              <a:spcBef>
                <a:spcPts val="0"/>
              </a:spcBef>
              <a:buClr>
                <a:srgbClr val="000000"/>
              </a:buClr>
              <a:buSzPct val="100000"/>
              <a:buFont typeface="Arial"/>
              <a:defRPr b="1" spc="-250" sz="25000"/>
            </a:lvl2pPr>
            <a:lvl3pPr marL="914400" indent="0" algn="ctr">
              <a:lnSpc>
                <a:spcPct val="80000"/>
              </a:lnSpc>
              <a:spcBef>
                <a:spcPts val="0"/>
              </a:spcBef>
              <a:buClr>
                <a:srgbClr val="000000"/>
              </a:buClr>
              <a:buSzPct val="100000"/>
              <a:buFont typeface="Arial"/>
              <a:defRPr b="1" spc="-250" sz="25000"/>
            </a:lvl3pPr>
            <a:lvl4pPr marL="0" indent="0" algn="ctr">
              <a:lnSpc>
                <a:spcPct val="80000"/>
              </a:lnSpc>
              <a:spcBef>
                <a:spcPts val="0"/>
              </a:spcBef>
              <a:buClr>
                <a:srgbClr val="000000"/>
              </a:buClr>
              <a:buSzPct val="100000"/>
              <a:buFont typeface="Arial"/>
              <a:defRPr b="1" spc="-250" sz="25000"/>
            </a:lvl4pPr>
            <a:lvl5pPr marL="1828800" indent="0" algn="ctr">
              <a:lnSpc>
                <a:spcPct val="80000"/>
              </a:lnSpc>
              <a:spcBef>
                <a:spcPts val="0"/>
              </a:spcBef>
              <a:buClr>
                <a:srgbClr val="000000"/>
              </a:buClr>
              <a:buSzPct val="100000"/>
              <a:buFont typeface="Arial"/>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Clr>
                <a:srgbClr val="000000"/>
              </a:buClr>
              <a:buSzPct val="100000"/>
              <a:buFont typeface="Arial"/>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Clr>
                <a:srgbClr val="000000"/>
              </a:buClr>
              <a:buSzPct val="100000"/>
              <a:buFont typeface="Arial"/>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169023" indent="0">
              <a:spcBef>
                <a:spcPts val="0"/>
              </a:spcBef>
              <a:buClr>
                <a:srgbClr val="000000"/>
              </a:buClr>
              <a:buSzPct val="100000"/>
              <a:buFont typeface="Arial"/>
              <a:defRPr spc="-170" sz="8500">
                <a:latin typeface="Helvetica Neue Medium"/>
                <a:ea typeface="Helvetica Neue Medium"/>
                <a:cs typeface="Helvetica Neue Medium"/>
                <a:sym typeface="Helvetica Neue Medium"/>
              </a:defRPr>
            </a:lvl1pPr>
            <a:lvl2pPr marL="626223" indent="0">
              <a:spcBef>
                <a:spcPts val="0"/>
              </a:spcBef>
              <a:buClr>
                <a:srgbClr val="000000"/>
              </a:buClr>
              <a:buSzPct val="100000"/>
              <a:buFont typeface="Arial"/>
              <a:defRPr spc="-170" sz="8500">
                <a:latin typeface="Helvetica Neue Medium"/>
                <a:ea typeface="Helvetica Neue Medium"/>
                <a:cs typeface="Helvetica Neue Medium"/>
                <a:sym typeface="Helvetica Neue Medium"/>
              </a:defRPr>
            </a:lvl2pPr>
            <a:lvl3pPr marL="1083423" indent="0">
              <a:spcBef>
                <a:spcPts val="0"/>
              </a:spcBef>
              <a:buClr>
                <a:srgbClr val="000000"/>
              </a:buClr>
              <a:buSzPct val="100000"/>
              <a:buFont typeface="Arial"/>
              <a:defRPr spc="-170" sz="8500">
                <a:latin typeface="Helvetica Neue Medium"/>
                <a:ea typeface="Helvetica Neue Medium"/>
                <a:cs typeface="Helvetica Neue Medium"/>
                <a:sym typeface="Helvetica Neue Medium"/>
              </a:defRPr>
            </a:lvl3pPr>
            <a:lvl4pPr marL="169023" indent="0">
              <a:spcBef>
                <a:spcPts val="0"/>
              </a:spcBef>
              <a:buClr>
                <a:srgbClr val="000000"/>
              </a:buClr>
              <a:buSzPct val="100000"/>
              <a:buFont typeface="Arial"/>
              <a:defRPr spc="-170" sz="8500">
                <a:latin typeface="Helvetica Neue Medium"/>
                <a:ea typeface="Helvetica Neue Medium"/>
                <a:cs typeface="Helvetica Neue Medium"/>
                <a:sym typeface="Helvetica Neue Medium"/>
              </a:defRPr>
            </a:lvl4pPr>
            <a:lvl5pPr marL="1997823" indent="0">
              <a:spcBef>
                <a:spcPts val="0"/>
              </a:spcBef>
              <a:buClr>
                <a:srgbClr val="000000"/>
              </a:buClr>
              <a:buSzPct val="100000"/>
              <a:buFont typeface="Arial"/>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168" sz="8400">
                <a:solidFill>
                  <a:srgbClr val="020202"/>
                </a:solidFill>
                <a:latin typeface="+mj-lt"/>
                <a:ea typeface="+mj-ea"/>
                <a:cs typeface="+mj-cs"/>
                <a:sym typeface="Century Gothic"/>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Clr>
                <a:srgbClr val="000000"/>
              </a:buClr>
              <a:buSzPct val="100000"/>
              <a:buFont typeface="Arial"/>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2000"/>
              </a:spcBef>
              <a:buClr>
                <a:srgbClr val="000000"/>
              </a:buClr>
              <a:buSzPct val="100000"/>
              <a:buFont typeface="Arial"/>
              <a:defRPr b="1">
                <a:latin typeface="+mj-lt"/>
                <a:ea typeface="+mj-ea"/>
                <a:cs typeface="+mj-cs"/>
                <a:sym typeface="Century Gothic"/>
              </a:defRPr>
            </a:lvl1pPr>
            <a:lvl2pPr marL="457200" indent="0" defTabSz="825500">
              <a:lnSpc>
                <a:spcPct val="100000"/>
              </a:lnSpc>
              <a:spcBef>
                <a:spcPts val="2000"/>
              </a:spcBef>
              <a:buClr>
                <a:srgbClr val="000000"/>
              </a:buClr>
              <a:buSzPct val="100000"/>
              <a:buFont typeface="Arial"/>
              <a:defRPr b="1">
                <a:latin typeface="+mj-lt"/>
                <a:ea typeface="+mj-ea"/>
                <a:cs typeface="+mj-cs"/>
                <a:sym typeface="Century Gothic"/>
              </a:defRPr>
            </a:lvl2pPr>
            <a:lvl3pPr marL="914400" indent="0" defTabSz="825500">
              <a:lnSpc>
                <a:spcPct val="100000"/>
              </a:lnSpc>
              <a:spcBef>
                <a:spcPts val="2000"/>
              </a:spcBef>
              <a:buClr>
                <a:srgbClr val="000000"/>
              </a:buClr>
              <a:buSzPct val="100000"/>
              <a:buFont typeface="Arial"/>
              <a:defRPr b="1">
                <a:latin typeface="+mj-lt"/>
                <a:ea typeface="+mj-ea"/>
                <a:cs typeface="+mj-cs"/>
                <a:sym typeface="Century Gothic"/>
              </a:defRPr>
            </a:lvl3pPr>
            <a:lvl4pPr marL="0" indent="0" defTabSz="825500">
              <a:lnSpc>
                <a:spcPct val="100000"/>
              </a:lnSpc>
              <a:spcBef>
                <a:spcPts val="2000"/>
              </a:spcBef>
              <a:buClr>
                <a:srgbClr val="000000"/>
              </a:buClr>
              <a:buSzPct val="100000"/>
              <a:buFont typeface="Arial"/>
              <a:defRPr b="1">
                <a:latin typeface="+mj-lt"/>
                <a:ea typeface="+mj-ea"/>
                <a:cs typeface="+mj-cs"/>
                <a:sym typeface="Century Gothic"/>
              </a:defRPr>
            </a:lvl4pPr>
            <a:lvl5pPr marL="1828800" indent="0" defTabSz="825500">
              <a:lnSpc>
                <a:spcPct val="100000"/>
              </a:lnSpc>
              <a:spcBef>
                <a:spcPts val="2000"/>
              </a:spcBef>
              <a:buClr>
                <a:srgbClr val="000000"/>
              </a:buClr>
              <a:buSzPct val="100000"/>
              <a:buFont typeface="Arial"/>
              <a:defRPr b="1">
                <a:latin typeface="+mj-lt"/>
                <a:ea typeface="+mj-ea"/>
                <a:cs typeface="+mj-cs"/>
                <a:sym typeface="Century Gothic"/>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2000"/>
              </a:spcBef>
              <a:buClr>
                <a:srgbClr val="000000"/>
              </a:buClr>
              <a:buSzPct val="100000"/>
              <a:buFont typeface="Arial"/>
              <a:defRPr b="1">
                <a:latin typeface="+mj-lt"/>
                <a:ea typeface="+mj-ea"/>
                <a:cs typeface="+mj-cs"/>
                <a:sym typeface="Century Gothic"/>
              </a:defRPr>
            </a:lvl1pPr>
            <a:lvl2pPr marL="457200" indent="0" defTabSz="825500">
              <a:lnSpc>
                <a:spcPct val="100000"/>
              </a:lnSpc>
              <a:spcBef>
                <a:spcPts val="2000"/>
              </a:spcBef>
              <a:buClr>
                <a:srgbClr val="000000"/>
              </a:buClr>
              <a:buSzPct val="100000"/>
              <a:buFont typeface="Arial"/>
              <a:defRPr b="1">
                <a:latin typeface="+mj-lt"/>
                <a:ea typeface="+mj-ea"/>
                <a:cs typeface="+mj-cs"/>
                <a:sym typeface="Century Gothic"/>
              </a:defRPr>
            </a:lvl2pPr>
            <a:lvl3pPr marL="914400" indent="0" defTabSz="825500">
              <a:lnSpc>
                <a:spcPct val="100000"/>
              </a:lnSpc>
              <a:spcBef>
                <a:spcPts val="2000"/>
              </a:spcBef>
              <a:buClr>
                <a:srgbClr val="000000"/>
              </a:buClr>
              <a:buSzPct val="100000"/>
              <a:buFont typeface="Arial"/>
              <a:defRPr b="1">
                <a:latin typeface="+mj-lt"/>
                <a:ea typeface="+mj-ea"/>
                <a:cs typeface="+mj-cs"/>
                <a:sym typeface="Century Gothic"/>
              </a:defRPr>
            </a:lvl3pPr>
            <a:lvl4pPr marL="0" indent="0" defTabSz="825500">
              <a:lnSpc>
                <a:spcPct val="100000"/>
              </a:lnSpc>
              <a:spcBef>
                <a:spcPts val="2000"/>
              </a:spcBef>
              <a:buClr>
                <a:srgbClr val="000000"/>
              </a:buClr>
              <a:buSzPct val="100000"/>
              <a:buFont typeface="Arial"/>
              <a:defRPr b="1">
                <a:latin typeface="+mj-lt"/>
                <a:ea typeface="+mj-ea"/>
                <a:cs typeface="+mj-cs"/>
                <a:sym typeface="Century Gothic"/>
              </a:defRPr>
            </a:lvl4pPr>
            <a:lvl5pPr marL="1828800" indent="0" defTabSz="825500">
              <a:lnSpc>
                <a:spcPct val="100000"/>
              </a:lnSpc>
              <a:spcBef>
                <a:spcPts val="2000"/>
              </a:spcBef>
              <a:buClr>
                <a:srgbClr val="000000"/>
              </a:buClr>
              <a:buSzPct val="100000"/>
              <a:buFont typeface="Arial"/>
              <a:defRPr b="1">
                <a:latin typeface="+mj-lt"/>
                <a:ea typeface="+mj-ea"/>
                <a:cs typeface="+mj-cs"/>
                <a:sym typeface="Century Gothic"/>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1961483" y="13085233"/>
            <a:ext cx="448537"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2000"/>
              </a:spcBef>
              <a:buClr>
                <a:srgbClr val="000000"/>
              </a:buClr>
              <a:buSzPct val="100000"/>
              <a:buFont typeface="Arial"/>
              <a:defRPr b="1">
                <a:latin typeface="+mj-lt"/>
                <a:ea typeface="+mj-ea"/>
                <a:cs typeface="+mj-cs"/>
                <a:sym typeface="Century Gothic"/>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2000"/>
              </a:spcBef>
              <a:buClr>
                <a:srgbClr val="000000"/>
              </a:buClr>
              <a:buSzPct val="100000"/>
              <a:buFont typeface="Arial"/>
              <a:defRPr b="1">
                <a:latin typeface="+mj-lt"/>
                <a:ea typeface="+mj-ea"/>
                <a:cs typeface="+mj-cs"/>
                <a:sym typeface="Century Gothic"/>
              </a:defRPr>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2000"/>
              </a:spcBef>
              <a:buClr>
                <a:srgbClr val="000000"/>
              </a:buClr>
              <a:buSzPct val="100000"/>
              <a:buFont typeface="Arial"/>
              <a:defRPr b="1">
                <a:latin typeface="+mj-lt"/>
                <a:ea typeface="+mj-ea"/>
                <a:cs typeface="+mj-cs"/>
                <a:sym typeface="Century Gothic"/>
              </a:defRPr>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2000"/>
              </a:spcBef>
              <a:buClr>
                <a:srgbClr val="000000"/>
              </a:buClr>
              <a:buSzPct val="100000"/>
              <a:buFont typeface="Arial"/>
              <a:defRPr b="1">
                <a:latin typeface="+mj-lt"/>
                <a:ea typeface="+mj-ea"/>
                <a:cs typeface="+mj-cs"/>
                <a:sym typeface="Century Gothic"/>
              </a:defRPr>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1961483" y="13085233"/>
            <a:ext cx="448537"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61483" y="13080999"/>
            <a:ext cx="448537"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
          <a:srgbClr val="000000"/>
        </a:buClr>
        <a:buSzPct val="100000"/>
        <a:buFont typeface="Arial"/>
        <a:buChar char="•"/>
        <a:tabLst/>
        <a:defRPr b="1" baseline="0" cap="none" i="0" spc="-170" strike="noStrike" sz="8500" u="none">
          <a:solidFill>
            <a:srgbClr val="000000"/>
          </a:solidFill>
          <a:uFillTx/>
          <a:latin typeface="+mn-lt"/>
          <a:ea typeface="+mn-ea"/>
          <a:cs typeface="+mn-cs"/>
          <a:sym typeface="Helvetica Neue"/>
        </a:defRPr>
      </a:lvl1pPr>
      <a:lvl2pPr marL="457200" marR="0" indent="0" algn="l" defTabSz="2438338" rtl="0" latinLnBrk="0">
        <a:lnSpc>
          <a:spcPct val="80000"/>
        </a:lnSpc>
        <a:spcBef>
          <a:spcPts val="0"/>
        </a:spcBef>
        <a:spcAft>
          <a:spcPts val="0"/>
        </a:spcAft>
        <a:buClr>
          <a:srgbClr val="000000"/>
        </a:buClr>
        <a:buSzPct val="100000"/>
        <a:buFont typeface="Arial"/>
        <a:buChar char="•"/>
        <a:tabLst/>
        <a:defRPr b="1" baseline="0" cap="none" i="0" spc="-170" strike="noStrike" sz="8500" u="none">
          <a:solidFill>
            <a:srgbClr val="000000"/>
          </a:solidFill>
          <a:uFillTx/>
          <a:latin typeface="+mn-lt"/>
          <a:ea typeface="+mn-ea"/>
          <a:cs typeface="+mn-cs"/>
          <a:sym typeface="Helvetica Neue"/>
        </a:defRPr>
      </a:lvl2pPr>
      <a:lvl3pPr marL="914400" marR="0" indent="0" algn="l" defTabSz="2438338" rtl="0" latinLnBrk="0">
        <a:lnSpc>
          <a:spcPct val="80000"/>
        </a:lnSpc>
        <a:spcBef>
          <a:spcPts val="0"/>
        </a:spcBef>
        <a:spcAft>
          <a:spcPts val="0"/>
        </a:spcAft>
        <a:buClr>
          <a:srgbClr val="000000"/>
        </a:buClr>
        <a:buSzPct val="100000"/>
        <a:buFont typeface="Arial"/>
        <a:buChar char="•"/>
        <a:tabLst/>
        <a:defRPr b="1" baseline="0" cap="none" i="0" spc="-170" strike="noStrike" sz="8500" u="none">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
          <a:srgbClr val="000000"/>
        </a:buClr>
        <a:buSzPct val="100000"/>
        <a:buFont typeface="Arial"/>
        <a:buChar char="•"/>
        <a:tabLst/>
        <a:defRPr b="1" baseline="0" cap="none" i="0" spc="-170" strike="noStrike" sz="8500" u="none">
          <a:solidFill>
            <a:srgbClr val="000000"/>
          </a:solidFill>
          <a:uFillTx/>
          <a:latin typeface="+mn-lt"/>
          <a:ea typeface="+mn-ea"/>
          <a:cs typeface="+mn-cs"/>
          <a:sym typeface="Helvetica Neue"/>
        </a:defRPr>
      </a:lvl4pPr>
      <a:lvl5pPr marL="1828800" marR="0" indent="0" algn="l" defTabSz="2438338" rtl="0" latinLnBrk="0">
        <a:lnSpc>
          <a:spcPct val="80000"/>
        </a:lnSpc>
        <a:spcBef>
          <a:spcPts val="0"/>
        </a:spcBef>
        <a:spcAft>
          <a:spcPts val="0"/>
        </a:spcAft>
        <a:buClr>
          <a:srgbClr val="000000"/>
        </a:buClr>
        <a:buSzPct val="100000"/>
        <a:buFont typeface="Arial"/>
        <a:buChar char="•"/>
        <a:tabLst/>
        <a:defRPr b="1" baseline="0" cap="none" i="0" spc="-170" strike="noStrike" sz="8500" u="none">
          <a:solidFill>
            <a:srgbClr val="000000"/>
          </a:solidFill>
          <a:uFillTx/>
          <a:latin typeface="+mn-lt"/>
          <a:ea typeface="+mn-ea"/>
          <a:cs typeface="+mn-cs"/>
          <a:sym typeface="Helvetica Neue"/>
        </a:defRPr>
      </a:lvl5pPr>
      <a:lvl6pPr marL="2286000" marR="0" indent="0" algn="l" defTabSz="2438338" rtl="0" latinLnBrk="0">
        <a:lnSpc>
          <a:spcPct val="80000"/>
        </a:lnSpc>
        <a:spcBef>
          <a:spcPts val="0"/>
        </a:spcBef>
        <a:spcAft>
          <a:spcPts val="0"/>
        </a:spcAft>
        <a:buClr>
          <a:srgbClr val="000000"/>
        </a:buClr>
        <a:buSzPct val="100000"/>
        <a:buFont typeface="Arial"/>
        <a:buChar char="•"/>
        <a:tabLst/>
        <a:defRPr b="1" baseline="0" cap="none" i="0" spc="-170" strike="noStrike" sz="8500" u="none">
          <a:solidFill>
            <a:srgbClr val="000000"/>
          </a:solidFill>
          <a:uFillTx/>
          <a:latin typeface="+mn-lt"/>
          <a:ea typeface="+mn-ea"/>
          <a:cs typeface="+mn-cs"/>
          <a:sym typeface="Helvetica Neue"/>
        </a:defRPr>
      </a:lvl6pPr>
      <a:lvl7pPr marL="2743200" marR="0" indent="0" algn="l" defTabSz="2438338" rtl="0" latinLnBrk="0">
        <a:lnSpc>
          <a:spcPct val="80000"/>
        </a:lnSpc>
        <a:spcBef>
          <a:spcPts val="0"/>
        </a:spcBef>
        <a:spcAft>
          <a:spcPts val="0"/>
        </a:spcAft>
        <a:buClr>
          <a:srgbClr val="000000"/>
        </a:buClr>
        <a:buSzPct val="100000"/>
        <a:buFont typeface="Arial"/>
        <a:buChar char="•"/>
        <a:tabLst/>
        <a:defRPr b="1" baseline="0" cap="none" i="0" spc="-170" strike="noStrike" sz="8500" u="none">
          <a:solidFill>
            <a:srgbClr val="000000"/>
          </a:solidFill>
          <a:uFillTx/>
          <a:latin typeface="+mn-lt"/>
          <a:ea typeface="+mn-ea"/>
          <a:cs typeface="+mn-cs"/>
          <a:sym typeface="Helvetica Neue"/>
        </a:defRPr>
      </a:lvl7pPr>
      <a:lvl8pPr marL="3200400" marR="0" indent="0" algn="l" defTabSz="2438338" rtl="0" latinLnBrk="0">
        <a:lnSpc>
          <a:spcPct val="80000"/>
        </a:lnSpc>
        <a:spcBef>
          <a:spcPts val="0"/>
        </a:spcBef>
        <a:spcAft>
          <a:spcPts val="0"/>
        </a:spcAft>
        <a:buClr>
          <a:srgbClr val="000000"/>
        </a:buClr>
        <a:buSzPct val="100000"/>
        <a:buFont typeface="Arial"/>
        <a:buChar char="•"/>
        <a:tabLst/>
        <a:defRPr b="1" baseline="0" cap="none" i="0" spc="-170" strike="noStrike" sz="8500" u="none">
          <a:solidFill>
            <a:srgbClr val="000000"/>
          </a:solidFill>
          <a:uFillTx/>
          <a:latin typeface="+mn-lt"/>
          <a:ea typeface="+mn-ea"/>
          <a:cs typeface="+mn-cs"/>
          <a:sym typeface="Helvetica Neue"/>
        </a:defRPr>
      </a:lvl8pPr>
      <a:lvl9pPr marL="3657600" marR="0" indent="0" algn="l" defTabSz="2438338" rtl="0" latinLnBrk="0">
        <a:lnSpc>
          <a:spcPct val="80000"/>
        </a:lnSpc>
        <a:spcBef>
          <a:spcPts val="0"/>
        </a:spcBef>
        <a:spcAft>
          <a:spcPts val="0"/>
        </a:spcAft>
        <a:buClr>
          <a:srgbClr val="000000"/>
        </a:buClr>
        <a:buSzPct val="100000"/>
        <a:buFont typeface="Arial"/>
        <a:buChar char="•"/>
        <a:tabLst/>
        <a:defRPr b="1" baseline="0" cap="none" i="0" spc="-170" strike="noStrike" sz="8500" u="none">
          <a:solidFill>
            <a:srgbClr val="000000"/>
          </a:solidFill>
          <a:uFillTx/>
          <a:latin typeface="+mn-lt"/>
          <a:ea typeface="+mn-ea"/>
          <a:cs typeface="+mn-cs"/>
          <a:sym typeface="Helvetica Neue"/>
        </a:defRPr>
      </a:lvl9pPr>
    </p:titleStyle>
    <p:bodyStyle>
      <a:lvl1pPr marL="571500" marR="0" indent="-571500" algn="l" defTabSz="2438338" rtl="0" latinLnBrk="0">
        <a:lnSpc>
          <a:spcPct val="90000"/>
        </a:lnSpc>
        <a:spcBef>
          <a:spcPts val="4500"/>
        </a:spcBef>
        <a:spcAft>
          <a:spcPts val="0"/>
        </a:spcAft>
        <a:buClrTx/>
        <a:buSzPct val="123000"/>
        <a:buFontTx/>
        <a:buChar char="•"/>
        <a:tabLst/>
        <a:defRPr b="0" baseline="0" cap="none" i="0" spc="0" strike="noStrike" sz="4500" u="none">
          <a:solidFill>
            <a:srgbClr val="000000"/>
          </a:solidFill>
          <a:uFillTx/>
          <a:latin typeface="+mn-lt"/>
          <a:ea typeface="+mn-ea"/>
          <a:cs typeface="+mn-cs"/>
          <a:sym typeface="Helvetica Neue"/>
        </a:defRPr>
      </a:lvl1pPr>
      <a:lvl2pPr marL="1181100" marR="0" indent="-571500" algn="l" defTabSz="2438338" rtl="0" latinLnBrk="0">
        <a:lnSpc>
          <a:spcPct val="90000"/>
        </a:lnSpc>
        <a:spcBef>
          <a:spcPts val="4500"/>
        </a:spcBef>
        <a:spcAft>
          <a:spcPts val="0"/>
        </a:spcAft>
        <a:buClrTx/>
        <a:buSzPct val="123000"/>
        <a:buFontTx/>
        <a:buChar char="•"/>
        <a:tabLst/>
        <a:defRPr b="0" baseline="0" cap="none" i="0" spc="0" strike="noStrike" sz="4500" u="none">
          <a:solidFill>
            <a:srgbClr val="000000"/>
          </a:solidFill>
          <a:uFillTx/>
          <a:latin typeface="+mn-lt"/>
          <a:ea typeface="+mn-ea"/>
          <a:cs typeface="+mn-cs"/>
          <a:sym typeface="Helvetica Neue"/>
        </a:defRPr>
      </a:lvl2pPr>
      <a:lvl3pPr marL="1790700" marR="0" indent="-571500" algn="l" defTabSz="2438338" rtl="0" latinLnBrk="0">
        <a:lnSpc>
          <a:spcPct val="90000"/>
        </a:lnSpc>
        <a:spcBef>
          <a:spcPts val="4500"/>
        </a:spcBef>
        <a:spcAft>
          <a:spcPts val="0"/>
        </a:spcAft>
        <a:buClrTx/>
        <a:buSzPct val="123000"/>
        <a:buFontTx/>
        <a:buChar char="•"/>
        <a:tabLst/>
        <a:defRPr b="0" baseline="0" cap="none" i="0" spc="0" strike="noStrike" sz="4500" u="none">
          <a:solidFill>
            <a:srgbClr val="000000"/>
          </a:solidFill>
          <a:uFillTx/>
          <a:latin typeface="+mn-lt"/>
          <a:ea typeface="+mn-ea"/>
          <a:cs typeface="+mn-cs"/>
          <a:sym typeface="Helvetica Neue"/>
        </a:defRPr>
      </a:lvl3pPr>
      <a:lvl4pPr marL="2400300" marR="0" indent="-571500" algn="l" defTabSz="2438338" rtl="0" latinLnBrk="0">
        <a:lnSpc>
          <a:spcPct val="90000"/>
        </a:lnSpc>
        <a:spcBef>
          <a:spcPts val="4500"/>
        </a:spcBef>
        <a:spcAft>
          <a:spcPts val="0"/>
        </a:spcAft>
        <a:buClrTx/>
        <a:buSzPct val="123000"/>
        <a:buFontTx/>
        <a:buChar char="•"/>
        <a:tabLst/>
        <a:defRPr b="0" baseline="0" cap="none" i="0" spc="0" strike="noStrike" sz="4500" u="none">
          <a:solidFill>
            <a:srgbClr val="000000"/>
          </a:solidFill>
          <a:uFillTx/>
          <a:latin typeface="+mn-lt"/>
          <a:ea typeface="+mn-ea"/>
          <a:cs typeface="+mn-cs"/>
          <a:sym typeface="Helvetica Neue"/>
        </a:defRPr>
      </a:lvl4pPr>
      <a:lvl5pPr marL="3009900" marR="0" indent="-571500" algn="l" defTabSz="2438338" rtl="0" latinLnBrk="0">
        <a:lnSpc>
          <a:spcPct val="90000"/>
        </a:lnSpc>
        <a:spcBef>
          <a:spcPts val="4500"/>
        </a:spcBef>
        <a:spcAft>
          <a:spcPts val="0"/>
        </a:spcAft>
        <a:buClrTx/>
        <a:buSzPct val="123000"/>
        <a:buFontTx/>
        <a:buChar char="•"/>
        <a:tabLst/>
        <a:defRPr b="0" baseline="0" cap="none" i="0" spc="0" strike="noStrike" sz="4500" u="none">
          <a:solidFill>
            <a:srgbClr val="000000"/>
          </a:solidFill>
          <a:uFillTx/>
          <a:latin typeface="+mn-lt"/>
          <a:ea typeface="+mn-ea"/>
          <a:cs typeface="+mn-cs"/>
          <a:sym typeface="Helvetica Neue"/>
        </a:defRPr>
      </a:lvl5pPr>
      <a:lvl6pPr marL="3619500" marR="0" indent="-571500" algn="l" defTabSz="2438338" rtl="0" latinLnBrk="0">
        <a:lnSpc>
          <a:spcPct val="90000"/>
        </a:lnSpc>
        <a:spcBef>
          <a:spcPts val="4500"/>
        </a:spcBef>
        <a:spcAft>
          <a:spcPts val="0"/>
        </a:spcAft>
        <a:buClrTx/>
        <a:buSzPct val="123000"/>
        <a:buFontTx/>
        <a:buChar char="•"/>
        <a:tabLst/>
        <a:defRPr b="0" baseline="0" cap="none" i="0" spc="0" strike="noStrike" sz="4500" u="none">
          <a:solidFill>
            <a:srgbClr val="000000"/>
          </a:solidFill>
          <a:uFillTx/>
          <a:latin typeface="+mn-lt"/>
          <a:ea typeface="+mn-ea"/>
          <a:cs typeface="+mn-cs"/>
          <a:sym typeface="Helvetica Neue"/>
        </a:defRPr>
      </a:lvl6pPr>
      <a:lvl7pPr marL="4229100" marR="0" indent="-571500" algn="l" defTabSz="2438338" rtl="0" latinLnBrk="0">
        <a:lnSpc>
          <a:spcPct val="90000"/>
        </a:lnSpc>
        <a:spcBef>
          <a:spcPts val="4500"/>
        </a:spcBef>
        <a:spcAft>
          <a:spcPts val="0"/>
        </a:spcAft>
        <a:buClrTx/>
        <a:buSzPct val="123000"/>
        <a:buFontTx/>
        <a:buChar char="•"/>
        <a:tabLst/>
        <a:defRPr b="0" baseline="0" cap="none" i="0" spc="0" strike="noStrike" sz="4500" u="none">
          <a:solidFill>
            <a:srgbClr val="000000"/>
          </a:solidFill>
          <a:uFillTx/>
          <a:latin typeface="+mn-lt"/>
          <a:ea typeface="+mn-ea"/>
          <a:cs typeface="+mn-cs"/>
          <a:sym typeface="Helvetica Neue"/>
        </a:defRPr>
      </a:lvl7pPr>
      <a:lvl8pPr marL="4838700" marR="0" indent="-571500" algn="l" defTabSz="2438338" rtl="0" latinLnBrk="0">
        <a:lnSpc>
          <a:spcPct val="90000"/>
        </a:lnSpc>
        <a:spcBef>
          <a:spcPts val="4500"/>
        </a:spcBef>
        <a:spcAft>
          <a:spcPts val="0"/>
        </a:spcAft>
        <a:buClrTx/>
        <a:buSzPct val="123000"/>
        <a:buFontTx/>
        <a:buChar char="•"/>
        <a:tabLst/>
        <a:defRPr b="0" baseline="0" cap="none" i="0" spc="0" strike="noStrike" sz="4500" u="none">
          <a:solidFill>
            <a:srgbClr val="000000"/>
          </a:solidFill>
          <a:uFillTx/>
          <a:latin typeface="+mn-lt"/>
          <a:ea typeface="+mn-ea"/>
          <a:cs typeface="+mn-cs"/>
          <a:sym typeface="Helvetica Neue"/>
        </a:defRPr>
      </a:lvl8pPr>
      <a:lvl9pPr marL="5448300" marR="0" indent="-571500" algn="l" defTabSz="2438338" rtl="0" latinLnBrk="0">
        <a:lnSpc>
          <a:spcPct val="90000"/>
        </a:lnSpc>
        <a:spcBef>
          <a:spcPts val="4500"/>
        </a:spcBef>
        <a:spcAft>
          <a:spcPts val="0"/>
        </a:spcAft>
        <a:buClrTx/>
        <a:buSzPct val="123000"/>
        <a:buFontTx/>
        <a:buChar char="•"/>
        <a:tabLst/>
        <a:defRPr b="0" baseline="0" cap="none" i="0" spc="0" strike="noStrike" sz="45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
          <a:srgbClr val="000000"/>
        </a:buClr>
        <a:buSzPct val="100000"/>
        <a:buFont typeface="Arial"/>
        <a:buChar char="•"/>
        <a:tabLst/>
        <a:defRPr b="0" baseline="0" cap="none" i="0" spc="0" strike="noStrike" sz="1800" u="none">
          <a:solidFill>
            <a:schemeClr val="tx1"/>
          </a:solidFill>
          <a:uFillTx/>
          <a:latin typeface="+mn-lt"/>
          <a:ea typeface="+mn-ea"/>
          <a:cs typeface="+mn-cs"/>
          <a:sym typeface="Helvetica Neue"/>
        </a:defRPr>
      </a:lvl1pPr>
      <a:lvl2pPr marL="457200" marR="0" indent="0" algn="ctr" defTabSz="584200" rtl="0" latinLnBrk="0">
        <a:lnSpc>
          <a:spcPct val="100000"/>
        </a:lnSpc>
        <a:spcBef>
          <a:spcPts val="0"/>
        </a:spcBef>
        <a:spcAft>
          <a:spcPts val="0"/>
        </a:spcAft>
        <a:buClr>
          <a:srgbClr val="000000"/>
        </a:buClr>
        <a:buSzPct val="100000"/>
        <a:buFont typeface="Arial"/>
        <a:buChar char="•"/>
        <a:tabLst/>
        <a:defRPr b="0" baseline="0" cap="none" i="0" spc="0" strike="noStrike" sz="1800" u="none">
          <a:solidFill>
            <a:schemeClr val="tx1"/>
          </a:solidFill>
          <a:uFillTx/>
          <a:latin typeface="+mn-lt"/>
          <a:ea typeface="+mn-ea"/>
          <a:cs typeface="+mn-cs"/>
          <a:sym typeface="Helvetica Neue"/>
        </a:defRPr>
      </a:lvl2pPr>
      <a:lvl3pPr marL="914400" marR="0" indent="0" algn="ctr" defTabSz="584200" rtl="0" latinLnBrk="0">
        <a:lnSpc>
          <a:spcPct val="100000"/>
        </a:lnSpc>
        <a:spcBef>
          <a:spcPts val="0"/>
        </a:spcBef>
        <a:spcAft>
          <a:spcPts val="0"/>
        </a:spcAft>
        <a:buClr>
          <a:srgbClr val="000000"/>
        </a:buClr>
        <a:buSzPct val="100000"/>
        <a:buFont typeface="Arial"/>
        <a:buChar char="•"/>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
          <a:srgbClr val="000000"/>
        </a:buClr>
        <a:buSzPct val="100000"/>
        <a:buFont typeface="Arial"/>
        <a:buChar char="•"/>
        <a:tabLst/>
        <a:defRPr b="0" baseline="0" cap="none" i="0" spc="0" strike="noStrike" sz="1800" u="none">
          <a:solidFill>
            <a:schemeClr val="tx1"/>
          </a:solidFill>
          <a:uFillTx/>
          <a:latin typeface="+mn-lt"/>
          <a:ea typeface="+mn-ea"/>
          <a:cs typeface="+mn-cs"/>
          <a:sym typeface="Helvetica Neue"/>
        </a:defRPr>
      </a:lvl4pPr>
      <a:lvl5pPr marL="1828800" marR="0" indent="0" algn="ctr" defTabSz="584200" rtl="0" latinLnBrk="0">
        <a:lnSpc>
          <a:spcPct val="100000"/>
        </a:lnSpc>
        <a:spcBef>
          <a:spcPts val="0"/>
        </a:spcBef>
        <a:spcAft>
          <a:spcPts val="0"/>
        </a:spcAft>
        <a:buClr>
          <a:srgbClr val="000000"/>
        </a:buClr>
        <a:buSzPct val="100000"/>
        <a:buFont typeface="Arial"/>
        <a:buChar char="•"/>
        <a:tabLst/>
        <a:defRPr b="0" baseline="0" cap="none" i="0" spc="0" strike="noStrike" sz="1800" u="none">
          <a:solidFill>
            <a:schemeClr val="tx1"/>
          </a:solidFill>
          <a:uFillTx/>
          <a:latin typeface="+mn-lt"/>
          <a:ea typeface="+mn-ea"/>
          <a:cs typeface="+mn-cs"/>
          <a:sym typeface="Helvetica Neue"/>
        </a:defRPr>
      </a:lvl5pPr>
      <a:lvl6pPr marL="2286000" marR="0" indent="0" algn="ctr" defTabSz="584200" rtl="0" latinLnBrk="0">
        <a:lnSpc>
          <a:spcPct val="100000"/>
        </a:lnSpc>
        <a:spcBef>
          <a:spcPts val="0"/>
        </a:spcBef>
        <a:spcAft>
          <a:spcPts val="0"/>
        </a:spcAft>
        <a:buClr>
          <a:srgbClr val="000000"/>
        </a:buClr>
        <a:buSzPct val="100000"/>
        <a:buFont typeface="Arial"/>
        <a:buChar char="•"/>
        <a:tabLst/>
        <a:defRPr b="0" baseline="0" cap="none" i="0" spc="0" strike="noStrike" sz="1800" u="none">
          <a:solidFill>
            <a:schemeClr val="tx1"/>
          </a:solidFill>
          <a:uFillTx/>
          <a:latin typeface="+mn-lt"/>
          <a:ea typeface="+mn-ea"/>
          <a:cs typeface="+mn-cs"/>
          <a:sym typeface="Helvetica Neue"/>
        </a:defRPr>
      </a:lvl6pPr>
      <a:lvl7pPr marL="2743200" marR="0" indent="0" algn="ctr" defTabSz="584200" rtl="0" latinLnBrk="0">
        <a:lnSpc>
          <a:spcPct val="100000"/>
        </a:lnSpc>
        <a:spcBef>
          <a:spcPts val="0"/>
        </a:spcBef>
        <a:spcAft>
          <a:spcPts val="0"/>
        </a:spcAft>
        <a:buClr>
          <a:srgbClr val="000000"/>
        </a:buClr>
        <a:buSzPct val="100000"/>
        <a:buFont typeface="Arial"/>
        <a:buChar char="•"/>
        <a:tabLst/>
        <a:defRPr b="0" baseline="0" cap="none" i="0" spc="0" strike="noStrike" sz="1800" u="none">
          <a:solidFill>
            <a:schemeClr val="tx1"/>
          </a:solidFill>
          <a:uFillTx/>
          <a:latin typeface="+mn-lt"/>
          <a:ea typeface="+mn-ea"/>
          <a:cs typeface="+mn-cs"/>
          <a:sym typeface="Helvetica Neue"/>
        </a:defRPr>
      </a:lvl7pPr>
      <a:lvl8pPr marL="3200400" marR="0" indent="0" algn="ctr" defTabSz="584200" rtl="0" latinLnBrk="0">
        <a:lnSpc>
          <a:spcPct val="100000"/>
        </a:lnSpc>
        <a:spcBef>
          <a:spcPts val="0"/>
        </a:spcBef>
        <a:spcAft>
          <a:spcPts val="0"/>
        </a:spcAft>
        <a:buClr>
          <a:srgbClr val="000000"/>
        </a:buClr>
        <a:buSzPct val="100000"/>
        <a:buFont typeface="Arial"/>
        <a:buChar char="•"/>
        <a:tabLst/>
        <a:defRPr b="0" baseline="0" cap="none" i="0" spc="0" strike="noStrike" sz="1800" u="none">
          <a:solidFill>
            <a:schemeClr val="tx1"/>
          </a:solidFill>
          <a:uFillTx/>
          <a:latin typeface="+mn-lt"/>
          <a:ea typeface="+mn-ea"/>
          <a:cs typeface="+mn-cs"/>
          <a:sym typeface="Helvetica Neue"/>
        </a:defRPr>
      </a:lvl8pPr>
      <a:lvl9pPr marL="3657600" marR="0" indent="0" algn="ctr" defTabSz="584200" rtl="0" latinLnBrk="0">
        <a:lnSpc>
          <a:spcPct val="100000"/>
        </a:lnSpc>
        <a:spcBef>
          <a:spcPts val="0"/>
        </a:spcBef>
        <a:spcAft>
          <a:spcPts val="0"/>
        </a:spcAft>
        <a:buClr>
          <a:srgbClr val="000000"/>
        </a:buClr>
        <a:buSzPct val="100000"/>
        <a:buFont typeface="Arial"/>
        <a:buChar char="•"/>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github.com/batsinimunh/T-11_Intro_to_DS" TargetMode="External"/><Relationship Id="rId3"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itle 1"/>
          <p:cNvSpPr txBox="1"/>
          <p:nvPr>
            <p:ph type="title"/>
          </p:nvPr>
        </p:nvSpPr>
        <p:spPr>
          <a:xfrm>
            <a:off x="1206498" y="1810093"/>
            <a:ext cx="21971004" cy="4648201"/>
          </a:xfrm>
          <a:prstGeom prst="rect">
            <a:avLst/>
          </a:prstGeom>
          <a:effectLst>
            <a:outerShdw sx="100000" sy="100000" kx="0" ky="0" algn="b" rotWithShape="0" blurRad="101600" dist="76200" dir="2700000">
              <a:srgbClr val="000000">
                <a:alpha val="40000"/>
              </a:srgbClr>
            </a:outerShdw>
          </a:effectLst>
        </p:spPr>
        <p:txBody>
          <a:bodyPr/>
          <a:lstStyle>
            <a:lvl1pPr>
              <a:buSzTx/>
              <a:buNone/>
            </a:lvl1pPr>
          </a:lstStyle>
          <a:p>
            <a:pPr/>
            <a:r>
              <a:t>Stock Price Prediction</a:t>
            </a:r>
          </a:p>
        </p:txBody>
      </p:sp>
      <p:sp>
        <p:nvSpPr>
          <p:cNvPr id="172" name="Subtitle 2"/>
          <p:cNvSpPr txBox="1"/>
          <p:nvPr>
            <p:ph type="body" sz="half" idx="1"/>
          </p:nvPr>
        </p:nvSpPr>
        <p:spPr>
          <a:xfrm>
            <a:off x="1201342" y="7223190"/>
            <a:ext cx="21971001" cy="3329043"/>
          </a:xfrm>
          <a:prstGeom prst="rect">
            <a:avLst/>
          </a:prstGeom>
          <a:effectLst>
            <a:outerShdw sx="100000" sy="100000" kx="0" ky="0" algn="b" rotWithShape="0" blurRad="101600" dist="76200" dir="2700000">
              <a:srgbClr val="000000">
                <a:alpha val="40000"/>
              </a:srgbClr>
            </a:outerShdw>
          </a:effectLst>
        </p:spPr>
        <p:txBody>
          <a:bodyPr>
            <a:noAutofit/>
          </a:bodyPr>
          <a:lstStyle/>
          <a:p>
            <a:pPr>
              <a:buSzTx/>
              <a:buNone/>
            </a:pPr>
            <a:r>
              <a:t>DSCI-6002-01</a:t>
            </a:r>
          </a:p>
          <a:p>
            <a:pPr>
              <a:buSzTx/>
              <a:buNone/>
            </a:pPr>
            <a:r>
              <a:t>Intro to Data science Mid Project</a:t>
            </a:r>
          </a:p>
          <a:p>
            <a:pPr>
              <a:buSzTx/>
              <a:buNone/>
            </a:pPr>
            <a:r>
              <a:t>Team 11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Title 1"/>
          <p:cNvSpPr txBox="1"/>
          <p:nvPr>
            <p:ph type="title"/>
          </p:nvPr>
        </p:nvSpPr>
        <p:spPr>
          <a:xfrm>
            <a:off x="1206498" y="1323340"/>
            <a:ext cx="21971004" cy="4648201"/>
          </a:xfrm>
          <a:prstGeom prst="rect">
            <a:avLst/>
          </a:prstGeom>
          <a:effectLst>
            <a:outerShdw sx="100000" sy="100000" kx="0" ky="0" algn="b" rotWithShape="0" blurRad="101600" dist="76200" dir="2700000">
              <a:srgbClr val="000000">
                <a:alpha val="40000"/>
              </a:srgbClr>
            </a:outerShdw>
          </a:effectLst>
        </p:spPr>
        <p:txBody>
          <a:bodyPr>
            <a:noAutofit/>
          </a:bodyPr>
          <a:lstStyle>
            <a:lvl1pPr>
              <a:buSzTx/>
              <a:buNone/>
            </a:lvl1pPr>
          </a:lstStyle>
          <a:p>
            <a:pPr/>
            <a:r>
              <a:t>Evaluation</a:t>
            </a:r>
          </a:p>
        </p:txBody>
      </p:sp>
      <p:sp>
        <p:nvSpPr>
          <p:cNvPr id="205" name="Subtitle 2"/>
          <p:cNvSpPr txBox="1"/>
          <p:nvPr>
            <p:ph type="body" sz="quarter" idx="1"/>
          </p:nvPr>
        </p:nvSpPr>
        <p:spPr>
          <a:xfrm>
            <a:off x="1201342" y="6313516"/>
            <a:ext cx="21971001" cy="2814675"/>
          </a:xfrm>
          <a:prstGeom prst="rect">
            <a:avLst/>
          </a:prstGeom>
        </p:spPr>
        <p:txBody>
          <a:bodyPr>
            <a:noAutofit/>
          </a:bodyPr>
          <a:lstStyle>
            <a:lvl1pPr marL="508000" indent="-508000">
              <a:spcBef>
                <a:spcPts val="900"/>
              </a:spcBef>
              <a:buClrTx/>
              <a:buSzPct val="123000"/>
              <a:buFontTx/>
              <a:defRPr b="0">
                <a:solidFill>
                  <a:srgbClr val="010101"/>
                </a:solidFill>
              </a:defRPr>
            </a:lvl1pPr>
          </a:lstStyle>
          <a:p>
            <a:pPr/>
            <a:r>
              <a:t>The methodologies which can be used are R2 score, Accuracy, Root Mean Square, F1-precision and recall etc…</a:t>
            </a:r>
          </a:p>
        </p:txBody>
      </p:sp>
      <p:pic>
        <p:nvPicPr>
          <p:cNvPr id="206" name="Unknown.png" descr="Unknown.png"/>
          <p:cNvPicPr>
            <a:picLocks noChangeAspect="1"/>
          </p:cNvPicPr>
          <p:nvPr/>
        </p:nvPicPr>
        <p:blipFill>
          <a:blip r:embed="rId2">
            <a:extLst/>
          </a:blip>
          <a:stretch>
            <a:fillRect/>
          </a:stretch>
        </p:blipFill>
        <p:spPr>
          <a:xfrm>
            <a:off x="15757917" y="8739540"/>
            <a:ext cx="7039405" cy="3795758"/>
          </a:xfrm>
          <a:prstGeom prst="rect">
            <a:avLst/>
          </a:prstGeom>
          <a:ln w="12700">
            <a:miter lim="400000"/>
          </a:ln>
        </p:spPr>
      </p:pic>
      <p:pic>
        <p:nvPicPr>
          <p:cNvPr id="207" name="python-logo@2x.png" descr="python-logo@2x.png"/>
          <p:cNvPicPr>
            <a:picLocks noChangeAspect="1"/>
          </p:cNvPicPr>
          <p:nvPr/>
        </p:nvPicPr>
        <p:blipFill>
          <a:blip r:embed="rId3">
            <a:extLst/>
          </a:blip>
          <a:stretch>
            <a:fillRect/>
          </a:stretch>
        </p:blipFill>
        <p:spPr>
          <a:xfrm>
            <a:off x="3078264" y="9576705"/>
            <a:ext cx="9954335" cy="281467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9" name="flasklogo.jpg" descr="flasklogo.jpg"/>
          <p:cNvPicPr>
            <a:picLocks noChangeAspect="1"/>
          </p:cNvPicPr>
          <p:nvPr>
            <p:ph type="pic" idx="22"/>
          </p:nvPr>
        </p:nvPicPr>
        <p:blipFill>
          <a:blip r:embed="rId2">
            <a:extLst/>
          </a:blip>
          <a:srcRect l="20185" t="0" r="20185" b="0"/>
          <a:stretch>
            <a:fillRect/>
          </a:stretch>
        </p:blipFill>
        <p:spPr>
          <a:xfrm>
            <a:off x="3761394" y="5693039"/>
            <a:ext cx="5132598" cy="5260165"/>
          </a:xfrm>
          <a:prstGeom prst="rect">
            <a:avLst/>
          </a:prstGeom>
        </p:spPr>
      </p:pic>
      <p:sp>
        <p:nvSpPr>
          <p:cNvPr id="210" name="Deployment"/>
          <p:cNvSpPr txBox="1"/>
          <p:nvPr>
            <p:ph type="title"/>
          </p:nvPr>
        </p:nvSpPr>
        <p:spPr>
          <a:xfrm>
            <a:off x="1206500" y="1079499"/>
            <a:ext cx="9779000" cy="2161790"/>
          </a:xfrm>
          <a:prstGeom prst="rect">
            <a:avLst/>
          </a:prstGeom>
          <a:effectLst>
            <a:outerShdw sx="100000" sy="100000" kx="0" ky="0" algn="b" rotWithShape="0" blurRad="101600" dist="76200" dir="2700000">
              <a:srgbClr val="000000">
                <a:alpha val="40000"/>
              </a:srgbClr>
            </a:outerShdw>
          </a:effectLst>
        </p:spPr>
        <p:txBody>
          <a:bodyPr>
            <a:noAutofit/>
          </a:bodyPr>
          <a:lstStyle>
            <a:lvl1pPr>
              <a:buSzTx/>
              <a:buNone/>
              <a:defRPr spc="-232" sz="11600">
                <a:latin typeface="+mj-lt"/>
                <a:ea typeface="+mj-ea"/>
                <a:cs typeface="+mj-cs"/>
                <a:sym typeface="Century Gothic"/>
              </a:defRPr>
            </a:lvl1pPr>
          </a:lstStyle>
          <a:p>
            <a:pPr/>
            <a:r>
              <a:t>Deployment</a:t>
            </a:r>
          </a:p>
        </p:txBody>
      </p:sp>
      <p:pic>
        <p:nvPicPr>
          <p:cNvPr id="211" name="docker_logo.png" descr="docker_logo.png"/>
          <p:cNvPicPr>
            <a:picLocks noChangeAspect="1"/>
          </p:cNvPicPr>
          <p:nvPr/>
        </p:nvPicPr>
        <p:blipFill>
          <a:blip r:embed="rId3">
            <a:extLst/>
          </a:blip>
          <a:stretch>
            <a:fillRect/>
          </a:stretch>
        </p:blipFill>
        <p:spPr>
          <a:xfrm>
            <a:off x="13125878" y="4767129"/>
            <a:ext cx="7112001" cy="71120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Links"/>
          <p:cNvSpPr txBox="1"/>
          <p:nvPr>
            <p:ph type="title"/>
          </p:nvPr>
        </p:nvSpPr>
        <p:spPr>
          <a:xfrm>
            <a:off x="1206499" y="2400686"/>
            <a:ext cx="21971001" cy="1435101"/>
          </a:xfrm>
          <a:prstGeom prst="rect">
            <a:avLst/>
          </a:prstGeom>
        </p:spPr>
        <p:txBody>
          <a:bodyPr/>
          <a:lstStyle>
            <a:lvl1pPr>
              <a:buSzTx/>
              <a:buNone/>
            </a:lvl1pPr>
          </a:lstStyle>
          <a:p>
            <a:pPr/>
            <a:r>
              <a:t>Links</a:t>
            </a:r>
          </a:p>
        </p:txBody>
      </p:sp>
      <p:sp>
        <p:nvSpPr>
          <p:cNvPr id="214" name="Can access resources"/>
          <p:cNvSpPr txBox="1"/>
          <p:nvPr>
            <p:ph type="body" idx="1"/>
          </p:nvPr>
        </p:nvSpPr>
        <p:spPr>
          <a:prstGeom prst="rect">
            <a:avLst/>
          </a:prstGeom>
        </p:spPr>
        <p:txBody>
          <a:bodyPr/>
          <a:lstStyle>
            <a:lvl1pPr>
              <a:buSzTx/>
              <a:buNone/>
            </a:lvl1pPr>
          </a:lstStyle>
          <a:p>
            <a:pPr/>
            <a:r>
              <a:t>Can access resources</a:t>
            </a:r>
          </a:p>
        </p:txBody>
      </p:sp>
      <p:pic>
        <p:nvPicPr>
          <p:cNvPr id="215" name="Unknown-1.png" descr="Unknown-1.png">
            <a:hlinkClick r:id="rId2" invalidUrl="" action="" tgtFrame="" tooltip="" history="1" highlightClick="0" endSnd="0"/>
          </p:cNvPr>
          <p:cNvPicPr>
            <a:picLocks noChangeAspect="1"/>
          </p:cNvPicPr>
          <p:nvPr/>
        </p:nvPicPr>
        <p:blipFill>
          <a:blip r:embed="rId3">
            <a:extLst/>
          </a:blip>
          <a:stretch>
            <a:fillRect/>
          </a:stretch>
        </p:blipFill>
        <p:spPr>
          <a:xfrm>
            <a:off x="1787748" y="5429250"/>
            <a:ext cx="2857501" cy="28575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Thank You"/>
          <p:cNvSpPr txBox="1"/>
          <p:nvPr>
            <p:ph type="body" sz="half" idx="1"/>
          </p:nvPr>
        </p:nvSpPr>
        <p:spPr>
          <a:xfrm>
            <a:off x="4240148" y="4171338"/>
            <a:ext cx="14095764" cy="5373324"/>
          </a:xfrm>
          <a:prstGeom prst="rect">
            <a:avLst/>
          </a:prstGeom>
          <a:effectLst>
            <a:outerShdw sx="100000" sy="100000" kx="0" ky="0" algn="b" rotWithShape="0" blurRad="101600" dist="76200" dir="2700000">
              <a:srgbClr val="000000">
                <a:alpha val="40000"/>
              </a:srgbClr>
            </a:outerShdw>
          </a:effectLst>
        </p:spPr>
        <p:txBody>
          <a:bodyPr/>
          <a:lstStyle>
            <a:lvl1pPr>
              <a:buSzTx/>
              <a:buNone/>
              <a:defRPr>
                <a:latin typeface="+mj-lt"/>
                <a:ea typeface="+mj-ea"/>
                <a:cs typeface="+mj-cs"/>
                <a:sym typeface="Century Gothic"/>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Team -11"/>
          <p:cNvSpPr txBox="1"/>
          <p:nvPr>
            <p:ph type="body" idx="21"/>
          </p:nvPr>
        </p:nvSpPr>
        <p:spPr>
          <a:xfrm>
            <a:off x="1438287" y="3873975"/>
            <a:ext cx="9779001" cy="934779"/>
          </a:xfrm>
          <a:prstGeom prst="rect">
            <a:avLst/>
          </a:prstGeom>
          <a:extLst>
            <a:ext uri="{C572A759-6A51-4108-AA02-DFA0A04FC94B}">
              <ma14:wrappingTextBoxFlag xmlns:ma14="http://schemas.microsoft.com/office/mac/drawingml/2011/main" val="1"/>
            </a:ext>
          </a:extLst>
        </p:spPr>
        <p:txBody>
          <a:bodyPr/>
          <a:lstStyle>
            <a:lvl1pPr>
              <a:buSzTx/>
              <a:buNone/>
            </a:lvl1pPr>
          </a:lstStyle>
          <a:p>
            <a:pPr/>
            <a:r>
              <a:t>Team -11</a:t>
            </a:r>
          </a:p>
        </p:txBody>
      </p:sp>
      <p:sp>
        <p:nvSpPr>
          <p:cNvPr id="175" name="Akhil Pingali…"/>
          <p:cNvSpPr txBox="1"/>
          <p:nvPr>
            <p:ph type="body" sz="quarter" idx="1"/>
          </p:nvPr>
        </p:nvSpPr>
        <p:spPr>
          <a:xfrm>
            <a:off x="1438287" y="5310516"/>
            <a:ext cx="9779001" cy="4310003"/>
          </a:xfrm>
          <a:prstGeom prst="rect">
            <a:avLst/>
          </a:prstGeom>
        </p:spPr>
        <p:txBody>
          <a:bodyPr/>
          <a:lstStyle/>
          <a:p>
            <a:pPr marL="0" indent="0">
              <a:buClr>
                <a:srgbClr val="000000"/>
              </a:buClr>
              <a:buSzTx/>
              <a:buFont typeface="Arial"/>
              <a:buNone/>
              <a:defRPr>
                <a:latin typeface="+mj-lt"/>
                <a:ea typeface="+mj-ea"/>
                <a:cs typeface="+mj-cs"/>
                <a:sym typeface="Century Gothic"/>
              </a:defRPr>
            </a:pPr>
            <a:r>
              <a:t>Akhil Pingali</a:t>
            </a:r>
          </a:p>
          <a:p>
            <a:pPr marL="0" indent="0">
              <a:buClr>
                <a:srgbClr val="000000"/>
              </a:buClr>
              <a:buSzTx/>
              <a:buFont typeface="Arial"/>
              <a:buNone/>
              <a:defRPr>
                <a:latin typeface="+mj-lt"/>
                <a:ea typeface="+mj-ea"/>
                <a:cs typeface="+mj-cs"/>
                <a:sym typeface="Century Gothic"/>
              </a:defRPr>
            </a:pPr>
            <a:r>
              <a:t>Ayyappa Tata</a:t>
            </a:r>
          </a:p>
          <a:p>
            <a:pPr marL="0" indent="0">
              <a:buClr>
                <a:srgbClr val="000000"/>
              </a:buClr>
              <a:buSzTx/>
              <a:buFont typeface="Arial"/>
              <a:buNone/>
              <a:defRPr>
                <a:latin typeface="+mj-lt"/>
                <a:ea typeface="+mj-ea"/>
                <a:cs typeface="+mj-cs"/>
                <a:sym typeface="Century Gothic"/>
              </a:defRPr>
            </a:pPr>
            <a:r>
              <a:t>Meghana Bodduluri</a:t>
            </a:r>
          </a:p>
        </p:txBody>
      </p:sp>
      <p:sp>
        <p:nvSpPr>
          <p:cNvPr id="176" name="Our Team"/>
          <p:cNvSpPr txBox="1"/>
          <p:nvPr>
            <p:ph type="title"/>
          </p:nvPr>
        </p:nvSpPr>
        <p:spPr>
          <a:xfrm>
            <a:off x="1438287" y="2105025"/>
            <a:ext cx="9779001" cy="1435100"/>
          </a:xfrm>
          <a:prstGeom prst="rect">
            <a:avLst/>
          </a:prstGeom>
          <a:effectLst>
            <a:outerShdw sx="100000" sy="100000" kx="0" ky="0" algn="b" rotWithShape="0" blurRad="101600" dist="76200" dir="2700000">
              <a:srgbClr val="000000">
                <a:alpha val="40000"/>
              </a:srgbClr>
            </a:outerShdw>
          </a:effectLst>
        </p:spPr>
        <p:txBody>
          <a:bodyPr/>
          <a:lstStyle>
            <a:lvl1pPr>
              <a:buSzTx/>
              <a:buNone/>
              <a:defRPr>
                <a:latin typeface="+mj-lt"/>
                <a:ea typeface="+mj-ea"/>
                <a:cs typeface="+mj-cs"/>
                <a:sym typeface="Century Gothic"/>
              </a:defRPr>
            </a:lvl1pPr>
          </a:lstStyle>
          <a:p>
            <a:pPr/>
            <a:r>
              <a:t>Our Team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Business Question"/>
          <p:cNvSpPr txBox="1"/>
          <p:nvPr>
            <p:ph type="title"/>
          </p:nvPr>
        </p:nvSpPr>
        <p:spPr>
          <a:xfrm>
            <a:off x="1360874" y="2273203"/>
            <a:ext cx="21662252" cy="3577556"/>
          </a:xfrm>
          <a:prstGeom prst="rect">
            <a:avLst/>
          </a:prstGeom>
          <a:effectLst>
            <a:outerShdw sx="100000" sy="100000" kx="0" ky="0" algn="b" rotWithShape="0" blurRad="101600" dist="76200" dir="2700000">
              <a:srgbClr val="000000">
                <a:alpha val="40000"/>
              </a:srgbClr>
            </a:outerShdw>
          </a:effectLst>
        </p:spPr>
        <p:txBody>
          <a:bodyPr>
            <a:noAutofit/>
          </a:bodyPr>
          <a:lstStyle/>
          <a:p>
            <a:pPr>
              <a:buSzTx/>
              <a:buNone/>
              <a:defRPr>
                <a:latin typeface="+mj-lt"/>
                <a:ea typeface="+mj-ea"/>
                <a:cs typeface="+mj-cs"/>
                <a:sym typeface="Century Gothic"/>
              </a:defRPr>
            </a:pPr>
          </a:p>
          <a:p>
            <a:pPr>
              <a:buSzTx/>
              <a:buNone/>
              <a:defRPr>
                <a:latin typeface="+mj-lt"/>
                <a:ea typeface="+mj-ea"/>
                <a:cs typeface="+mj-cs"/>
                <a:sym typeface="Century Gothic"/>
              </a:defRPr>
            </a:pPr>
          </a:p>
          <a:p>
            <a:pPr>
              <a:buSzTx/>
              <a:buNone/>
              <a:defRPr>
                <a:latin typeface="+mj-lt"/>
                <a:ea typeface="+mj-ea"/>
                <a:cs typeface="+mj-cs"/>
                <a:sym typeface="Century Gothic"/>
              </a:defRPr>
            </a:pPr>
            <a:r>
              <a:t>Business Question</a:t>
            </a:r>
          </a:p>
        </p:txBody>
      </p:sp>
      <p:sp>
        <p:nvSpPr>
          <p:cNvPr id="179" name="How can I know whether I have to buy, sell or hold the stock using present day technologies?…"/>
          <p:cNvSpPr txBox="1"/>
          <p:nvPr>
            <p:ph type="body" idx="1"/>
          </p:nvPr>
        </p:nvSpPr>
        <p:spPr>
          <a:xfrm>
            <a:off x="1206500" y="6056443"/>
            <a:ext cx="21971001" cy="6979463"/>
          </a:xfrm>
          <a:prstGeom prst="rect">
            <a:avLst/>
          </a:prstGeom>
        </p:spPr>
        <p:txBody>
          <a:bodyPr>
            <a:noAutofit/>
          </a:bodyPr>
          <a:lstStyle/>
          <a:p>
            <a:pPr marL="609600" indent="-609600">
              <a:defRPr>
                <a:latin typeface="+mj-lt"/>
                <a:ea typeface="+mj-ea"/>
                <a:cs typeface="+mj-cs"/>
                <a:sym typeface="Century Gothic"/>
              </a:defRPr>
            </a:pPr>
            <a:r>
              <a:t>How can I know whether I have to buy, sell or hold the stock using present day technologies?</a:t>
            </a:r>
          </a:p>
          <a:p>
            <a:pPr marL="609600" indent="-609600">
              <a:defRPr>
                <a:latin typeface="+mj-lt"/>
                <a:ea typeface="+mj-ea"/>
                <a:cs typeface="+mj-cs"/>
                <a:sym typeface="Century Gothic"/>
              </a:defRPr>
            </a:pPr>
            <a:r>
              <a:t>How can I know the stock which will give me profit if I invest on it?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o predict stock market moving which helps in making informed decision to prevent any financial crisis or make a business move."/>
          <p:cNvSpPr txBox="1"/>
          <p:nvPr>
            <p:ph type="body" sz="quarter" idx="1"/>
          </p:nvPr>
        </p:nvSpPr>
        <p:spPr>
          <a:xfrm>
            <a:off x="1485413" y="6218694"/>
            <a:ext cx="21413174" cy="2695552"/>
          </a:xfrm>
          <a:prstGeom prst="rect">
            <a:avLst/>
          </a:prstGeom>
        </p:spPr>
        <p:txBody>
          <a:bodyPr/>
          <a:lstStyle>
            <a:lvl1pPr>
              <a:defRPr>
                <a:latin typeface="+mj-lt"/>
                <a:ea typeface="+mj-ea"/>
                <a:cs typeface="+mj-cs"/>
                <a:sym typeface="Century Gothic"/>
              </a:defRPr>
            </a:lvl1pPr>
          </a:lstStyle>
          <a:p>
            <a:pPr/>
            <a:r>
              <a:t>To predict stock market moving which helps in making informed decision to prevent any financial crisis or make a business move.</a:t>
            </a:r>
          </a:p>
        </p:txBody>
      </p:sp>
      <p:sp>
        <p:nvSpPr>
          <p:cNvPr id="182" name="Objective"/>
          <p:cNvSpPr txBox="1"/>
          <p:nvPr>
            <p:ph type="title"/>
          </p:nvPr>
        </p:nvSpPr>
        <p:spPr>
          <a:xfrm>
            <a:off x="1603382" y="4481114"/>
            <a:ext cx="21177236" cy="1446418"/>
          </a:xfrm>
          <a:prstGeom prst="rect">
            <a:avLst/>
          </a:prstGeom>
          <a:effectLst>
            <a:outerShdw sx="100000" sy="100000" kx="0" ky="0" algn="b" rotWithShape="0" blurRad="101600" dist="76200" dir="2700000">
              <a:srgbClr val="000000">
                <a:alpha val="40000"/>
              </a:srgbClr>
            </a:outerShdw>
          </a:effectLst>
        </p:spPr>
        <p:txBody>
          <a:bodyPr>
            <a:noAutofit/>
          </a:bodyPr>
          <a:lstStyle>
            <a:lvl1pPr>
              <a:buSzTx/>
              <a:buNone/>
              <a:defRPr spc="-168" sz="8400">
                <a:latin typeface="+mj-lt"/>
                <a:ea typeface="+mj-ea"/>
                <a:cs typeface="+mj-cs"/>
                <a:sym typeface="Century Gothic"/>
              </a:defRPr>
            </a:lvl1pPr>
          </a:lstStyle>
          <a:p>
            <a:pPr/>
            <a:r>
              <a:t>Objective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CRISP-DM.png" descr="CRISP-DM.png"/>
          <p:cNvPicPr>
            <a:picLocks noChangeAspect="1"/>
          </p:cNvPicPr>
          <p:nvPr>
            <p:ph type="pic" idx="22"/>
          </p:nvPr>
        </p:nvPicPr>
        <p:blipFill>
          <a:blip r:embed="rId2">
            <a:extLst/>
          </a:blip>
          <a:srcRect l="10091" t="0" r="10091" b="0"/>
          <a:stretch>
            <a:fillRect/>
          </a:stretch>
        </p:blipFill>
        <p:spPr>
          <a:xfrm>
            <a:off x="6292222" y="1963230"/>
            <a:ext cx="11523600" cy="11810009"/>
          </a:xfrm>
          <a:prstGeom prst="rect">
            <a:avLst/>
          </a:prstGeom>
          <a:effectLst>
            <a:outerShdw sx="100000" sy="100000" kx="0" ky="0" algn="b" rotWithShape="0" blurRad="212782" dist="0" dir="0">
              <a:srgbClr val="000000">
                <a:alpha val="56706"/>
              </a:srgbClr>
            </a:outerShdw>
          </a:effectLst>
        </p:spPr>
      </p:pic>
      <p:sp>
        <p:nvSpPr>
          <p:cNvPr id="185" name="Methodology - Crisp DM"/>
          <p:cNvSpPr txBox="1"/>
          <p:nvPr>
            <p:ph type="title"/>
          </p:nvPr>
        </p:nvSpPr>
        <p:spPr>
          <a:xfrm>
            <a:off x="557496" y="384138"/>
            <a:ext cx="20668995" cy="3075357"/>
          </a:xfrm>
          <a:prstGeom prst="rect">
            <a:avLst/>
          </a:prstGeom>
          <a:effectLst>
            <a:outerShdw sx="100000" sy="100000" kx="0" ky="0" algn="b" rotWithShape="0" blurRad="101600" dist="76200" dir="2700000">
              <a:srgbClr val="000000">
                <a:alpha val="40000"/>
              </a:srgbClr>
            </a:outerShdw>
          </a:effectLst>
        </p:spPr>
        <p:txBody>
          <a:bodyPr>
            <a:noAutofit/>
          </a:bodyPr>
          <a:lstStyle>
            <a:lvl1pPr>
              <a:buSzTx/>
              <a:buNone/>
              <a:defRPr spc="-168" sz="8400">
                <a:latin typeface="+mj-lt"/>
                <a:ea typeface="+mj-ea"/>
                <a:cs typeface="+mj-cs"/>
                <a:sym typeface="Century Gothic"/>
              </a:defRPr>
            </a:lvl1pPr>
          </a:lstStyle>
          <a:p>
            <a:pPr>
              <a:defRPr>
                <a:latin typeface="+mn-lt"/>
                <a:ea typeface="+mn-ea"/>
                <a:cs typeface="+mn-cs"/>
                <a:sym typeface="Helvetica Neue"/>
              </a:defRPr>
            </a:pPr>
            <a:r>
              <a:rPr>
                <a:latin typeface="+mj-lt"/>
                <a:ea typeface="+mj-ea"/>
                <a:cs typeface="+mj-cs"/>
                <a:sym typeface="Century Gothic"/>
              </a:rPr>
              <a:t>Methodology - Crisp DM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xfrm>
            <a:off x="1206498" y="581622"/>
            <a:ext cx="21971004" cy="4648201"/>
          </a:xfrm>
          <a:prstGeom prst="rect">
            <a:avLst/>
          </a:prstGeom>
          <a:effectLst>
            <a:outerShdw sx="100000" sy="100000" kx="0" ky="0" algn="b" rotWithShape="0" blurRad="101600" dist="76200" dir="2700000">
              <a:srgbClr val="000000">
                <a:alpha val="40000"/>
              </a:srgbClr>
            </a:outerShdw>
          </a:effectLst>
        </p:spPr>
        <p:txBody>
          <a:bodyPr>
            <a:noAutofit/>
          </a:bodyPr>
          <a:lstStyle>
            <a:lvl1pPr>
              <a:buSzTx/>
              <a:buNone/>
            </a:lvl1pPr>
          </a:lstStyle>
          <a:p>
            <a:pPr/>
            <a:r>
              <a:t>Business Understanding</a:t>
            </a:r>
          </a:p>
        </p:txBody>
      </p:sp>
      <p:sp>
        <p:nvSpPr>
          <p:cNvPr id="188" name="Subtitle 2"/>
          <p:cNvSpPr txBox="1"/>
          <p:nvPr>
            <p:ph type="body" sz="half" idx="1"/>
          </p:nvPr>
        </p:nvSpPr>
        <p:spPr>
          <a:xfrm>
            <a:off x="1206500" y="6365578"/>
            <a:ext cx="21971000" cy="3081864"/>
          </a:xfrm>
          <a:prstGeom prst="rect">
            <a:avLst/>
          </a:prstGeom>
        </p:spPr>
        <p:txBody>
          <a:bodyPr/>
          <a:lstStyle/>
          <a:p>
            <a:pPr marL="444500" indent="-444500" defTabSz="457200">
              <a:spcBef>
                <a:spcPts val="0"/>
              </a:spcBef>
              <a:buClrTx/>
              <a:buSzPct val="123000"/>
              <a:buFontTx/>
              <a:defRPr b="0"/>
            </a:pPr>
            <a:r>
              <a:rPr b="1"/>
              <a:t>Problem:</a:t>
            </a:r>
            <a:r>
              <a:t>Predicting stock market movements is challenging and uncertain.</a:t>
            </a:r>
          </a:p>
          <a:p>
            <a:pPr marL="444500" indent="-444500" defTabSz="457200">
              <a:spcBef>
                <a:spcPts val="0"/>
              </a:spcBef>
              <a:buClrTx/>
              <a:buSzPct val="123000"/>
              <a:buFontTx/>
              <a:defRPr b="0"/>
            </a:pPr>
            <a:r>
              <a:rPr b="1"/>
              <a:t>Significance</a:t>
            </a:r>
            <a:r>
              <a:t>: Accurate predictions can help client make informed decisions.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itle 1"/>
          <p:cNvSpPr txBox="1"/>
          <p:nvPr>
            <p:ph type="title"/>
          </p:nvPr>
        </p:nvSpPr>
        <p:spPr>
          <a:xfrm>
            <a:off x="1206498" y="419371"/>
            <a:ext cx="21971004" cy="4648201"/>
          </a:xfrm>
          <a:prstGeom prst="rect">
            <a:avLst/>
          </a:prstGeom>
          <a:effectLst>
            <a:outerShdw sx="100000" sy="100000" kx="0" ky="0" algn="b" rotWithShape="0" blurRad="101600" dist="76200" dir="2700000">
              <a:srgbClr val="000000">
                <a:alpha val="40000"/>
              </a:srgbClr>
            </a:outerShdw>
          </a:effectLst>
        </p:spPr>
        <p:txBody>
          <a:bodyPr>
            <a:noAutofit/>
          </a:bodyPr>
          <a:lstStyle>
            <a:lvl1pPr>
              <a:buSzTx/>
              <a:buNone/>
            </a:lvl1pPr>
          </a:lstStyle>
          <a:p>
            <a:pPr/>
            <a:r>
              <a:t>Data Understanding</a:t>
            </a:r>
          </a:p>
        </p:txBody>
      </p:sp>
      <p:sp>
        <p:nvSpPr>
          <p:cNvPr id="191" name="Subtitle 2"/>
          <p:cNvSpPr txBox="1"/>
          <p:nvPr>
            <p:ph type="body" sz="half" idx="1"/>
          </p:nvPr>
        </p:nvSpPr>
        <p:spPr>
          <a:xfrm>
            <a:off x="1206500" y="6051555"/>
            <a:ext cx="21971000" cy="5104208"/>
          </a:xfrm>
          <a:prstGeom prst="rect">
            <a:avLst/>
          </a:prstGeom>
        </p:spPr>
        <p:txBody>
          <a:bodyPr>
            <a:noAutofit/>
          </a:bodyPr>
          <a:lstStyle/>
          <a:p>
            <a:pPr algn="just">
              <a:spcBef>
                <a:spcPts val="1400"/>
              </a:spcBef>
            </a:pPr>
            <a:r>
              <a:t>Data Sources: </a:t>
            </a:r>
            <a:r>
              <a:rPr b="0"/>
              <a:t>Historical Market DataMention whether the data is sourced from financial markets, news sources, social-media, Weather Data etc.</a:t>
            </a:r>
            <a:endParaRPr b="0"/>
          </a:p>
          <a:p>
            <a:pPr algn="just">
              <a:spcBef>
                <a:spcPts val="1400"/>
              </a:spcBef>
            </a:pPr>
            <a:r>
              <a:t>Data Type:</a:t>
            </a:r>
            <a:r>
              <a:rPr b="0"/>
              <a:t> Consists of Numeric Data which is generated based on certain time limit.</a:t>
            </a:r>
          </a:p>
        </p:txBody>
      </p:sp>
      <p:pic>
        <p:nvPicPr>
          <p:cNvPr id="192" name="Kaggle_logo.png" descr="Kaggle_logo.png"/>
          <p:cNvPicPr>
            <a:picLocks noChangeAspect="1"/>
          </p:cNvPicPr>
          <p:nvPr/>
        </p:nvPicPr>
        <p:blipFill>
          <a:blip r:embed="rId2">
            <a:extLst/>
          </a:blip>
          <a:stretch>
            <a:fillRect/>
          </a:stretch>
        </p:blipFill>
        <p:spPr>
          <a:xfrm>
            <a:off x="13693153" y="9257596"/>
            <a:ext cx="7128019" cy="2744288"/>
          </a:xfrm>
          <a:prstGeom prst="rect">
            <a:avLst/>
          </a:prstGeom>
          <a:ln w="12700">
            <a:miter lim="400000"/>
          </a:ln>
        </p:spPr>
      </p:pic>
      <p:pic>
        <p:nvPicPr>
          <p:cNvPr id="193" name="python-logo@2x.png" descr="python-logo@2x.png"/>
          <p:cNvPicPr>
            <a:picLocks noChangeAspect="1"/>
          </p:cNvPicPr>
          <p:nvPr/>
        </p:nvPicPr>
        <p:blipFill>
          <a:blip r:embed="rId3">
            <a:extLst/>
          </a:blip>
          <a:stretch>
            <a:fillRect/>
          </a:stretch>
        </p:blipFill>
        <p:spPr>
          <a:xfrm>
            <a:off x="3078264" y="9576705"/>
            <a:ext cx="9954335" cy="281467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itle 1"/>
          <p:cNvSpPr txBox="1"/>
          <p:nvPr>
            <p:ph type="title"/>
          </p:nvPr>
        </p:nvSpPr>
        <p:spPr>
          <a:xfrm>
            <a:off x="1206498" y="1508770"/>
            <a:ext cx="21971004" cy="4648201"/>
          </a:xfrm>
          <a:prstGeom prst="rect">
            <a:avLst/>
          </a:prstGeom>
        </p:spPr>
        <p:txBody>
          <a:bodyPr/>
          <a:lstStyle>
            <a:lvl1pPr>
              <a:buSzTx/>
              <a:buNone/>
            </a:lvl1pPr>
          </a:lstStyle>
          <a:p>
            <a:pPr/>
            <a:r>
              <a:t>Data Preparation</a:t>
            </a:r>
          </a:p>
        </p:txBody>
      </p:sp>
      <p:sp>
        <p:nvSpPr>
          <p:cNvPr id="196" name="Content Placeholder 2"/>
          <p:cNvSpPr txBox="1"/>
          <p:nvPr>
            <p:ph type="body" sz="half" idx="1"/>
          </p:nvPr>
        </p:nvSpPr>
        <p:spPr>
          <a:xfrm>
            <a:off x="1206500" y="6418024"/>
            <a:ext cx="21971000" cy="3462683"/>
          </a:xfrm>
          <a:prstGeom prst="rect">
            <a:avLst/>
          </a:prstGeom>
        </p:spPr>
        <p:txBody>
          <a:bodyPr>
            <a:noAutofit/>
          </a:bodyPr>
          <a:lstStyle>
            <a:lvl1pPr marL="513644" indent="-513644" defTabSz="355600">
              <a:spcBef>
                <a:spcPts val="0"/>
              </a:spcBef>
              <a:buFont typeface="Menlo Regular"/>
              <a:defRPr b="0"/>
            </a:lvl1pPr>
          </a:lstStyle>
          <a:p>
            <a:pPr/>
            <a:r>
              <a:t>May Include conversion of Data types and filling the Not available values using measures of central tendency.</a:t>
            </a:r>
          </a:p>
        </p:txBody>
      </p:sp>
      <p:pic>
        <p:nvPicPr>
          <p:cNvPr id="197" name="sddefault.jpg" descr="sddefault.jpg"/>
          <p:cNvPicPr>
            <a:picLocks noChangeAspect="1"/>
          </p:cNvPicPr>
          <p:nvPr/>
        </p:nvPicPr>
        <p:blipFill>
          <a:blip r:embed="rId2">
            <a:extLst/>
          </a:blip>
          <a:stretch>
            <a:fillRect/>
          </a:stretch>
        </p:blipFill>
        <p:spPr>
          <a:xfrm>
            <a:off x="13315503" y="7365758"/>
            <a:ext cx="8128001" cy="60960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itle 1"/>
          <p:cNvSpPr txBox="1"/>
          <p:nvPr>
            <p:ph type="title"/>
          </p:nvPr>
        </p:nvSpPr>
        <p:spPr>
          <a:xfrm>
            <a:off x="1206498" y="558443"/>
            <a:ext cx="21971004" cy="4648201"/>
          </a:xfrm>
          <a:prstGeom prst="rect">
            <a:avLst/>
          </a:prstGeom>
        </p:spPr>
        <p:txBody>
          <a:bodyPr>
            <a:noAutofit/>
          </a:bodyPr>
          <a:lstStyle>
            <a:lvl1pPr>
              <a:buSzTx/>
              <a:buNone/>
            </a:lvl1pPr>
          </a:lstStyle>
          <a:p>
            <a:pPr/>
            <a:r>
              <a:t>Modeling</a:t>
            </a:r>
          </a:p>
        </p:txBody>
      </p:sp>
      <p:sp>
        <p:nvSpPr>
          <p:cNvPr id="200" name="Content Placeholder 2"/>
          <p:cNvSpPr txBox="1"/>
          <p:nvPr>
            <p:ph type="body" sz="half" idx="1"/>
          </p:nvPr>
        </p:nvSpPr>
        <p:spPr>
          <a:xfrm>
            <a:off x="1206499" y="5624516"/>
            <a:ext cx="21971001" cy="4354338"/>
          </a:xfrm>
          <a:prstGeom prst="rect">
            <a:avLst/>
          </a:prstGeom>
        </p:spPr>
        <p:txBody>
          <a:bodyPr>
            <a:noAutofit/>
          </a:bodyPr>
          <a:lstStyle>
            <a:lvl1pPr marL="612140" indent="-612140">
              <a:spcBef>
                <a:spcPts val="900"/>
              </a:spcBef>
              <a:defRPr b="0"/>
            </a:lvl1pPr>
          </a:lstStyle>
          <a:p>
            <a:pPr/>
            <a:r>
              <a:t>We aim to design or use a Machine Learning Model which works on numeric data well and the loss function will be minimal since the problem comes under time series analysis and the depends on the Data set.</a:t>
            </a:r>
          </a:p>
        </p:txBody>
      </p:sp>
      <p:pic>
        <p:nvPicPr>
          <p:cNvPr id="201" name="Unknown.png" descr="Unknown.png"/>
          <p:cNvPicPr>
            <a:picLocks noChangeAspect="1"/>
          </p:cNvPicPr>
          <p:nvPr/>
        </p:nvPicPr>
        <p:blipFill>
          <a:blip r:embed="rId2">
            <a:extLst/>
          </a:blip>
          <a:stretch>
            <a:fillRect/>
          </a:stretch>
        </p:blipFill>
        <p:spPr>
          <a:xfrm>
            <a:off x="15757917" y="8739539"/>
            <a:ext cx="7039405" cy="3795758"/>
          </a:xfrm>
          <a:prstGeom prst="rect">
            <a:avLst/>
          </a:prstGeom>
          <a:ln w="12700">
            <a:miter lim="400000"/>
          </a:ln>
        </p:spPr>
      </p:pic>
      <p:pic>
        <p:nvPicPr>
          <p:cNvPr id="202" name="883px-Jupyter_logo.svg.png" descr="883px-Jupyter_logo.svg.png"/>
          <p:cNvPicPr>
            <a:picLocks noChangeAspect="1"/>
          </p:cNvPicPr>
          <p:nvPr/>
        </p:nvPicPr>
        <p:blipFill>
          <a:blip r:embed="rId3">
            <a:extLst/>
          </a:blip>
          <a:stretch>
            <a:fillRect/>
          </a:stretch>
        </p:blipFill>
        <p:spPr>
          <a:xfrm>
            <a:off x="2833440" y="7946296"/>
            <a:ext cx="4645672" cy="538224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Century Gothic"/>
        <a:ea typeface="Century Gothic"/>
        <a:cs typeface="Century Gothic"/>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
            <a:srgbClr val="000000"/>
          </a:buClr>
          <a:buSzPct val="100000"/>
          <a:buFont typeface="Arial"/>
          <a:buChar char="•"/>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
            <a:srgbClr val="000000"/>
          </a:buClr>
          <a:buSzPct val="100000"/>
          <a:buFont typeface="Arial"/>
          <a:buChar char="•"/>
          <a:tabLst/>
          <a:defRPr b="0" baseline="0" cap="none" i="0" spc="0" strike="noStrike" sz="45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Century Gothic"/>
        <a:ea typeface="Century Gothic"/>
        <a:cs typeface="Century Gothic"/>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
            <a:srgbClr val="000000"/>
          </a:buClr>
          <a:buSzPct val="100000"/>
          <a:buFont typeface="Arial"/>
          <a:buChar char="•"/>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
            <a:srgbClr val="000000"/>
          </a:buClr>
          <a:buSzPct val="100000"/>
          <a:buFont typeface="Arial"/>
          <a:buChar char="•"/>
          <a:tabLst/>
          <a:defRPr b="0" baseline="0" cap="none" i="0" spc="0" strike="noStrike" sz="45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