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Segoe UI" panose="020B0502040204020203" pitchFamily="34"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B6A77-976D-4946-9963-42F038E636A2}" v="16" dt="2024-10-21T01:50:49.895"/>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 battaglia" userId="88a7c4b8a7a98338" providerId="LiveId" clId="{760B6A77-976D-4946-9963-42F038E636A2}"/>
    <pc:docChg chg="undo custSel addSld modSld">
      <pc:chgData name="josh battaglia" userId="88a7c4b8a7a98338" providerId="LiveId" clId="{760B6A77-976D-4946-9963-42F038E636A2}" dt="2024-10-21T03:00:08.820" v="1902" actId="20577"/>
      <pc:docMkLst>
        <pc:docMk/>
      </pc:docMkLst>
      <pc:sldChg chg="modSp mod">
        <pc:chgData name="josh battaglia" userId="88a7c4b8a7a98338" providerId="LiveId" clId="{760B6A77-976D-4946-9963-42F038E636A2}" dt="2024-10-21T00:49:37.423" v="17" actId="1076"/>
        <pc:sldMkLst>
          <pc:docMk/>
          <pc:sldMk cId="0" sldId="256"/>
        </pc:sldMkLst>
        <pc:spChg chg="mod">
          <ac:chgData name="josh battaglia" userId="88a7c4b8a7a98338" providerId="LiveId" clId="{760B6A77-976D-4946-9963-42F038E636A2}" dt="2024-10-21T00:49:37.423" v="17" actId="1076"/>
          <ac:spMkLst>
            <pc:docMk/>
            <pc:sldMk cId="0" sldId="256"/>
            <ac:spMk id="145" creationId="{00000000-0000-0000-0000-000000000000}"/>
          </ac:spMkLst>
        </pc:spChg>
      </pc:sldChg>
      <pc:sldChg chg="modSp mod">
        <pc:chgData name="josh battaglia" userId="88a7c4b8a7a98338" providerId="LiveId" clId="{760B6A77-976D-4946-9963-42F038E636A2}" dt="2024-10-21T00:58:50.088" v="64" actId="20577"/>
        <pc:sldMkLst>
          <pc:docMk/>
          <pc:sldMk cId="0" sldId="257"/>
        </pc:sldMkLst>
        <pc:spChg chg="mod">
          <ac:chgData name="josh battaglia" userId="88a7c4b8a7a98338" providerId="LiveId" clId="{760B6A77-976D-4946-9963-42F038E636A2}" dt="2024-10-21T00:58:50.088" v="64" actId="20577"/>
          <ac:spMkLst>
            <pc:docMk/>
            <pc:sldMk cId="0" sldId="257"/>
            <ac:spMk id="152" creationId="{00000000-0000-0000-0000-000000000000}"/>
          </ac:spMkLst>
        </pc:spChg>
      </pc:sldChg>
      <pc:sldChg chg="modSp mod">
        <pc:chgData name="josh battaglia" userId="88a7c4b8a7a98338" providerId="LiveId" clId="{760B6A77-976D-4946-9963-42F038E636A2}" dt="2024-10-21T01:15:16.853" v="273" actId="20577"/>
        <pc:sldMkLst>
          <pc:docMk/>
          <pc:sldMk cId="0" sldId="258"/>
        </pc:sldMkLst>
        <pc:spChg chg="mod">
          <ac:chgData name="josh battaglia" userId="88a7c4b8a7a98338" providerId="LiveId" clId="{760B6A77-976D-4946-9963-42F038E636A2}" dt="2024-10-21T01:15:16.853" v="273" actId="20577"/>
          <ac:spMkLst>
            <pc:docMk/>
            <pc:sldMk cId="0" sldId="258"/>
            <ac:spMk id="160" creationId="{00000000-0000-0000-0000-000000000000}"/>
          </ac:spMkLst>
        </pc:spChg>
        <pc:graphicFrameChg chg="mod modGraphic">
          <ac:chgData name="josh battaglia" userId="88a7c4b8a7a98338" providerId="LiveId" clId="{760B6A77-976D-4946-9963-42F038E636A2}" dt="2024-10-21T01:05:58.960" v="117" actId="20577"/>
          <ac:graphicFrameMkLst>
            <pc:docMk/>
            <pc:sldMk cId="0" sldId="258"/>
            <ac:graphicFrameMk id="161" creationId="{00000000-0000-0000-0000-000000000000}"/>
          </ac:graphicFrameMkLst>
        </pc:graphicFrameChg>
      </pc:sldChg>
      <pc:sldChg chg="addSp modSp mod">
        <pc:chgData name="josh battaglia" userId="88a7c4b8a7a98338" providerId="LiveId" clId="{760B6A77-976D-4946-9963-42F038E636A2}" dt="2024-10-21T01:34:55.872" v="518" actId="1076"/>
        <pc:sldMkLst>
          <pc:docMk/>
          <pc:sldMk cId="0" sldId="259"/>
        </pc:sldMkLst>
        <pc:spChg chg="mod">
          <ac:chgData name="josh battaglia" userId="88a7c4b8a7a98338" providerId="LiveId" clId="{760B6A77-976D-4946-9963-42F038E636A2}" dt="2024-10-21T01:32:19.360" v="467" actId="1076"/>
          <ac:spMkLst>
            <pc:docMk/>
            <pc:sldMk cId="0" sldId="259"/>
            <ac:spMk id="167" creationId="{00000000-0000-0000-0000-000000000000}"/>
          </ac:spMkLst>
        </pc:spChg>
        <pc:spChg chg="mod">
          <ac:chgData name="josh battaglia" userId="88a7c4b8a7a98338" providerId="LiveId" clId="{760B6A77-976D-4946-9963-42F038E636A2}" dt="2024-10-21T01:34:55.872" v="518" actId="1076"/>
          <ac:spMkLst>
            <pc:docMk/>
            <pc:sldMk cId="0" sldId="259"/>
            <ac:spMk id="168" creationId="{00000000-0000-0000-0000-000000000000}"/>
          </ac:spMkLst>
        </pc:spChg>
        <pc:graphicFrameChg chg="add mod">
          <ac:chgData name="josh battaglia" userId="88a7c4b8a7a98338" providerId="LiveId" clId="{760B6A77-976D-4946-9963-42F038E636A2}" dt="2024-10-21T01:16:23.049" v="275"/>
          <ac:graphicFrameMkLst>
            <pc:docMk/>
            <pc:sldMk cId="0" sldId="259"/>
            <ac:graphicFrameMk id="2" creationId="{808F25ED-622C-8B05-BD97-69F56BB2BD3B}"/>
          </ac:graphicFrameMkLst>
        </pc:graphicFrameChg>
      </pc:sldChg>
      <pc:sldChg chg="modSp mod">
        <pc:chgData name="josh battaglia" userId="88a7c4b8a7a98338" providerId="LiveId" clId="{760B6A77-976D-4946-9963-42F038E636A2}" dt="2024-10-21T01:40:20.149" v="614" actId="20577"/>
        <pc:sldMkLst>
          <pc:docMk/>
          <pc:sldMk cId="0" sldId="260"/>
        </pc:sldMkLst>
        <pc:spChg chg="mod">
          <ac:chgData name="josh battaglia" userId="88a7c4b8a7a98338" providerId="LiveId" clId="{760B6A77-976D-4946-9963-42F038E636A2}" dt="2024-10-21T01:40:20.149" v="614" actId="20577"/>
          <ac:spMkLst>
            <pc:docMk/>
            <pc:sldMk cId="0" sldId="260"/>
            <ac:spMk id="175" creationId="{00000000-0000-0000-0000-000000000000}"/>
          </ac:spMkLst>
        </pc:spChg>
      </pc:sldChg>
      <pc:sldChg chg="modSp mod">
        <pc:chgData name="josh battaglia" userId="88a7c4b8a7a98338" providerId="LiveId" clId="{760B6A77-976D-4946-9963-42F038E636A2}" dt="2024-10-21T01:46:29.002" v="683"/>
        <pc:sldMkLst>
          <pc:docMk/>
          <pc:sldMk cId="0" sldId="261"/>
        </pc:sldMkLst>
        <pc:spChg chg="mod">
          <ac:chgData name="josh battaglia" userId="88a7c4b8a7a98338" providerId="LiveId" clId="{760B6A77-976D-4946-9963-42F038E636A2}" dt="2024-10-21T01:46:29.002" v="683"/>
          <ac:spMkLst>
            <pc:docMk/>
            <pc:sldMk cId="0" sldId="261"/>
            <ac:spMk id="182" creationId="{00000000-0000-0000-0000-000000000000}"/>
          </ac:spMkLst>
        </pc:spChg>
      </pc:sldChg>
      <pc:sldChg chg="addSp modSp mod">
        <pc:chgData name="josh battaglia" userId="88a7c4b8a7a98338" providerId="LiveId" clId="{760B6A77-976D-4946-9963-42F038E636A2}" dt="2024-10-21T01:51:19.513" v="735"/>
        <pc:sldMkLst>
          <pc:docMk/>
          <pc:sldMk cId="0" sldId="262"/>
        </pc:sldMkLst>
        <pc:spChg chg="mod">
          <ac:chgData name="josh battaglia" userId="88a7c4b8a7a98338" providerId="LiveId" clId="{760B6A77-976D-4946-9963-42F038E636A2}" dt="2024-10-21T01:51:19.513" v="735"/>
          <ac:spMkLst>
            <pc:docMk/>
            <pc:sldMk cId="0" sldId="262"/>
            <ac:spMk id="189" creationId="{00000000-0000-0000-0000-000000000000}"/>
          </ac:spMkLst>
        </pc:spChg>
        <pc:graphicFrameChg chg="add mod">
          <ac:chgData name="josh battaglia" userId="88a7c4b8a7a98338" providerId="LiveId" clId="{760B6A77-976D-4946-9963-42F038E636A2}" dt="2024-10-21T01:50:48.745" v="719"/>
          <ac:graphicFrameMkLst>
            <pc:docMk/>
            <pc:sldMk cId="0" sldId="262"/>
            <ac:graphicFrameMk id="2" creationId="{7BFC3DDF-1445-CC25-DDDF-3834835F706D}"/>
          </ac:graphicFrameMkLst>
        </pc:graphicFrameChg>
      </pc:sldChg>
      <pc:sldChg chg="modSp mod">
        <pc:chgData name="josh battaglia" userId="88a7c4b8a7a98338" providerId="LiveId" clId="{760B6A77-976D-4946-9963-42F038E636A2}" dt="2024-10-21T02:06:38.812" v="957" actId="20577"/>
        <pc:sldMkLst>
          <pc:docMk/>
          <pc:sldMk cId="0" sldId="263"/>
        </pc:sldMkLst>
        <pc:spChg chg="mod">
          <ac:chgData name="josh battaglia" userId="88a7c4b8a7a98338" providerId="LiveId" clId="{760B6A77-976D-4946-9963-42F038E636A2}" dt="2024-10-21T02:06:38.812" v="957" actId="20577"/>
          <ac:spMkLst>
            <pc:docMk/>
            <pc:sldMk cId="0" sldId="263"/>
            <ac:spMk id="196" creationId="{00000000-0000-0000-0000-000000000000}"/>
          </ac:spMkLst>
        </pc:spChg>
      </pc:sldChg>
      <pc:sldChg chg="modSp mod">
        <pc:chgData name="josh battaglia" userId="88a7c4b8a7a98338" providerId="LiveId" clId="{760B6A77-976D-4946-9963-42F038E636A2}" dt="2024-10-21T02:26:22.256" v="1492" actId="115"/>
        <pc:sldMkLst>
          <pc:docMk/>
          <pc:sldMk cId="0" sldId="265"/>
        </pc:sldMkLst>
        <pc:spChg chg="mod">
          <ac:chgData name="josh battaglia" userId="88a7c4b8a7a98338" providerId="LiveId" clId="{760B6A77-976D-4946-9963-42F038E636A2}" dt="2024-10-21T02:26:22.256" v="1492" actId="115"/>
          <ac:spMkLst>
            <pc:docMk/>
            <pc:sldMk cId="0" sldId="265"/>
            <ac:spMk id="210" creationId="{00000000-0000-0000-0000-000000000000}"/>
          </ac:spMkLst>
        </pc:spChg>
      </pc:sldChg>
      <pc:sldChg chg="modSp mod">
        <pc:chgData name="josh battaglia" userId="88a7c4b8a7a98338" providerId="LiveId" clId="{760B6A77-976D-4946-9963-42F038E636A2}" dt="2024-10-21T02:35:44.288" v="1692" actId="20577"/>
        <pc:sldMkLst>
          <pc:docMk/>
          <pc:sldMk cId="0" sldId="266"/>
        </pc:sldMkLst>
        <pc:spChg chg="mod">
          <ac:chgData name="josh battaglia" userId="88a7c4b8a7a98338" providerId="LiveId" clId="{760B6A77-976D-4946-9963-42F038E636A2}" dt="2024-10-21T02:35:44.288" v="1692" actId="20577"/>
          <ac:spMkLst>
            <pc:docMk/>
            <pc:sldMk cId="0" sldId="266"/>
            <ac:spMk id="217" creationId="{00000000-0000-0000-0000-000000000000}"/>
          </ac:spMkLst>
        </pc:spChg>
      </pc:sldChg>
      <pc:sldChg chg="modSp mod">
        <pc:chgData name="josh battaglia" userId="88a7c4b8a7a98338" providerId="LiveId" clId="{760B6A77-976D-4946-9963-42F038E636A2}" dt="2024-10-21T02:37:34.903" v="1701" actId="20577"/>
        <pc:sldMkLst>
          <pc:docMk/>
          <pc:sldMk cId="0" sldId="267"/>
        </pc:sldMkLst>
        <pc:spChg chg="mod">
          <ac:chgData name="josh battaglia" userId="88a7c4b8a7a98338" providerId="LiveId" clId="{760B6A77-976D-4946-9963-42F038E636A2}" dt="2024-10-21T02:37:34.903" v="1701" actId="20577"/>
          <ac:spMkLst>
            <pc:docMk/>
            <pc:sldMk cId="0" sldId="267"/>
            <ac:spMk id="224" creationId="{00000000-0000-0000-0000-000000000000}"/>
          </ac:spMkLst>
        </pc:spChg>
      </pc:sldChg>
      <pc:sldChg chg="modSp mod">
        <pc:chgData name="josh battaglia" userId="88a7c4b8a7a98338" providerId="LiveId" clId="{760B6A77-976D-4946-9963-42F038E636A2}" dt="2024-10-21T02:42:55.089" v="1857" actId="20577"/>
        <pc:sldMkLst>
          <pc:docMk/>
          <pc:sldMk cId="0" sldId="268"/>
        </pc:sldMkLst>
        <pc:spChg chg="mod">
          <ac:chgData name="josh battaglia" userId="88a7c4b8a7a98338" providerId="LiveId" clId="{760B6A77-976D-4946-9963-42F038E636A2}" dt="2024-10-21T02:42:55.089" v="1857" actId="20577"/>
          <ac:spMkLst>
            <pc:docMk/>
            <pc:sldMk cId="0" sldId="268"/>
            <ac:spMk id="231" creationId="{00000000-0000-0000-0000-000000000000}"/>
          </ac:spMkLst>
        </pc:spChg>
      </pc:sldChg>
      <pc:sldChg chg="modSp mod">
        <pc:chgData name="josh battaglia" userId="88a7c4b8a7a98338" providerId="LiveId" clId="{760B6A77-976D-4946-9963-42F038E636A2}" dt="2024-10-21T03:00:08.820" v="1902" actId="20577"/>
        <pc:sldMkLst>
          <pc:docMk/>
          <pc:sldMk cId="0" sldId="269"/>
        </pc:sldMkLst>
        <pc:spChg chg="mod">
          <ac:chgData name="josh battaglia" userId="88a7c4b8a7a98338" providerId="LiveId" clId="{760B6A77-976D-4946-9963-42F038E636A2}" dt="2024-10-21T03:00:08.820" v="1902" actId="20577"/>
          <ac:spMkLst>
            <pc:docMk/>
            <pc:sldMk cId="0" sldId="269"/>
            <ac:spMk id="238" creationId="{00000000-0000-0000-0000-000000000000}"/>
          </ac:spMkLst>
        </pc:spChg>
      </pc:sldChg>
      <pc:sldChg chg="modSp add mod">
        <pc:chgData name="josh battaglia" userId="88a7c4b8a7a98338" providerId="LiveId" clId="{760B6A77-976D-4946-9963-42F038E636A2}" dt="2024-10-21T02:08:23.760" v="1106" actId="20577"/>
        <pc:sldMkLst>
          <pc:docMk/>
          <pc:sldMk cId="2734904321" sldId="270"/>
        </pc:sldMkLst>
        <pc:spChg chg="mod">
          <ac:chgData name="josh battaglia" userId="88a7c4b8a7a98338" providerId="LiveId" clId="{760B6A77-976D-4946-9963-42F038E636A2}" dt="2024-10-21T02:08:23.760" v="1106" actId="20577"/>
          <ac:spMkLst>
            <pc:docMk/>
            <pc:sldMk cId="2734904321" sldId="270"/>
            <ac:spMk id="196" creationId="{00000000-0000-0000-0000-000000000000}"/>
          </ac:spMkLst>
        </pc:spChg>
      </pc:sldChg>
      <pc:sldChg chg="modSp add mod">
        <pc:chgData name="josh battaglia" userId="88a7c4b8a7a98338" providerId="LiveId" clId="{760B6A77-976D-4946-9963-42F038E636A2}" dt="2024-10-21T02:11:32.842" v="1293" actId="1076"/>
        <pc:sldMkLst>
          <pc:docMk/>
          <pc:sldMk cId="769459316" sldId="271"/>
        </pc:sldMkLst>
        <pc:spChg chg="mod">
          <ac:chgData name="josh battaglia" userId="88a7c4b8a7a98338" providerId="LiveId" clId="{760B6A77-976D-4946-9963-42F038E636A2}" dt="2024-10-21T02:11:32.842" v="1293" actId="1076"/>
          <ac:spMkLst>
            <pc:docMk/>
            <pc:sldMk cId="769459316" sldId="271"/>
            <ac:spMk id="196" creationId="{00000000-0000-0000-0000-000000000000}"/>
          </ac:spMkLst>
        </pc:spChg>
      </pc:sldChg>
      <pc:sldChg chg="modSp add mod">
        <pc:chgData name="josh battaglia" userId="88a7c4b8a7a98338" providerId="LiveId" clId="{760B6A77-976D-4946-9963-42F038E636A2}" dt="2024-10-21T02:12:51.184" v="1469" actId="20577"/>
        <pc:sldMkLst>
          <pc:docMk/>
          <pc:sldMk cId="2379428412" sldId="272"/>
        </pc:sldMkLst>
        <pc:spChg chg="mod">
          <ac:chgData name="josh battaglia" userId="88a7c4b8a7a98338" providerId="LiveId" clId="{760B6A77-976D-4946-9963-42F038E636A2}" dt="2024-10-21T02:12:51.184" v="1469" actId="20577"/>
          <ac:spMkLst>
            <pc:docMk/>
            <pc:sldMk cId="2379428412" sldId="272"/>
            <ac:spMk id="1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46352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5613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911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3.xml"/><Relationship Id="rId7" Type="http://schemas.openxmlformats.org/officeDocument/2006/relationships/hyperlink" Target="https://wiki.sei.cmu.edu/confluence/display/c/Polyspace+Bug+Finder"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iki.sei.cmu.edu/confluence/display/c/Coverity" TargetMode="External"/><Relationship Id="rId5" Type="http://schemas.openxmlformats.org/officeDocument/2006/relationships/hyperlink" Target="https://wiki.sei.cmu.edu/confluence/display/c/CodeSonar" TargetMode="External"/><Relationship Id="rId4" Type="http://schemas.openxmlformats.org/officeDocument/2006/relationships/hyperlink" Target="https://wiki.sei.cmu.edu/confluence/pages/viewpage.action?pageId=87152428"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964752"/>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Joshua Battaglia</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1990938"/>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that a collection at max size of entries is larger than 0, 1, 5, and 10 entries.</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Check if it was created</a:t>
            </a:r>
          </a:p>
          <a:p>
            <a:pPr marL="0" lvl="0" indent="0" algn="l" rtl="0">
              <a:lnSpc>
                <a:spcPct val="90000"/>
              </a:lnSpc>
              <a:spcBef>
                <a:spcPts val="1000"/>
              </a:spcBef>
              <a:spcAft>
                <a:spcPts val="0"/>
              </a:spcAft>
              <a:buSzPts val="1800"/>
              <a:buNone/>
            </a:pPr>
            <a:r>
              <a:rPr lang="en-US" dirty="0"/>
              <a:t>Check if max size is larger</a:t>
            </a:r>
          </a:p>
          <a:p>
            <a:pPr marL="0" lvl="0" indent="0" algn="l" rtl="0">
              <a:lnSpc>
                <a:spcPct val="90000"/>
              </a:lnSpc>
              <a:spcBef>
                <a:spcPts val="1000"/>
              </a:spcBef>
              <a:spcAft>
                <a:spcPts val="0"/>
              </a:spcAft>
              <a:buSzPts val="1800"/>
              <a:buNone/>
            </a:pPr>
            <a:r>
              <a:rPr lang="en-US" dirty="0"/>
              <a:t>Add 1 entry</a:t>
            </a:r>
          </a:p>
          <a:p>
            <a:pPr marL="0" lvl="0" indent="0" algn="l" rtl="0">
              <a:lnSpc>
                <a:spcPct val="90000"/>
              </a:lnSpc>
              <a:spcBef>
                <a:spcPts val="1000"/>
              </a:spcBef>
              <a:spcAft>
                <a:spcPts val="0"/>
              </a:spcAft>
              <a:buSzPts val="1800"/>
              <a:buNone/>
            </a:pPr>
            <a:r>
              <a:rPr lang="en-US" dirty="0"/>
              <a:t>Check if max size is larger</a:t>
            </a:r>
          </a:p>
          <a:p>
            <a:pPr marL="0" lvl="0" indent="0" algn="l" rtl="0">
              <a:lnSpc>
                <a:spcPct val="90000"/>
              </a:lnSpc>
              <a:spcBef>
                <a:spcPts val="1000"/>
              </a:spcBef>
              <a:spcAft>
                <a:spcPts val="0"/>
              </a:spcAft>
              <a:buSzPts val="1800"/>
              <a:buNone/>
            </a:pPr>
            <a:r>
              <a:rPr lang="en-US" dirty="0"/>
              <a:t>Add 5 entries</a:t>
            </a:r>
          </a:p>
          <a:p>
            <a:pPr marL="0" indent="0">
              <a:buNone/>
            </a:pPr>
            <a:r>
              <a:rPr lang="en-US" dirty="0"/>
              <a:t>Check if max size is larger</a:t>
            </a:r>
          </a:p>
          <a:p>
            <a:pPr marL="0" lvl="0" indent="0" algn="l" rtl="0">
              <a:lnSpc>
                <a:spcPct val="90000"/>
              </a:lnSpc>
              <a:spcBef>
                <a:spcPts val="1000"/>
              </a:spcBef>
              <a:spcAft>
                <a:spcPts val="0"/>
              </a:spcAft>
              <a:buSzPts val="1800"/>
              <a:buNone/>
            </a:pPr>
            <a:r>
              <a:rPr lang="en-US" dirty="0"/>
              <a:t>Add 10 entries</a:t>
            </a:r>
          </a:p>
          <a:p>
            <a:pPr marL="0" indent="0">
              <a:buNone/>
            </a:pPr>
            <a:r>
              <a:rPr lang="en-US" dirty="0"/>
              <a:t>Check if max size is larger</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769459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that clear erases the collection.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Create collection with 10 entries</a:t>
            </a:r>
          </a:p>
          <a:p>
            <a:pPr marL="0" lvl="0" indent="0" algn="l" rtl="0">
              <a:lnSpc>
                <a:spcPct val="90000"/>
              </a:lnSpc>
              <a:spcBef>
                <a:spcPts val="1000"/>
              </a:spcBef>
              <a:spcAft>
                <a:spcPts val="0"/>
              </a:spcAft>
              <a:buSzPts val="1800"/>
              <a:buNone/>
            </a:pPr>
            <a:r>
              <a:rPr lang="en-US" dirty="0"/>
              <a:t>Check if the 10 entries are in the collection</a:t>
            </a:r>
          </a:p>
          <a:p>
            <a:pPr marL="0" lvl="0" indent="0" algn="l" rtl="0">
              <a:lnSpc>
                <a:spcPct val="90000"/>
              </a:lnSpc>
              <a:spcBef>
                <a:spcPts val="1000"/>
              </a:spcBef>
              <a:spcAft>
                <a:spcPts val="0"/>
              </a:spcAft>
              <a:buSzPts val="1800"/>
              <a:buNone/>
            </a:pPr>
            <a:r>
              <a:rPr lang="en-US" dirty="0"/>
              <a:t>Clear the collection</a:t>
            </a:r>
          </a:p>
          <a:p>
            <a:pPr marL="0" lvl="0" indent="0" algn="l" rtl="0">
              <a:lnSpc>
                <a:spcPct val="90000"/>
              </a:lnSpc>
              <a:spcBef>
                <a:spcPts val="1000"/>
              </a:spcBef>
              <a:spcAft>
                <a:spcPts val="0"/>
              </a:spcAft>
              <a:buSzPts val="1800"/>
              <a:buNone/>
            </a:pPr>
            <a:r>
              <a:rPr lang="en-US" dirty="0"/>
              <a:t>Check that collection is empty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379428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800" dirty="0" err="1">
                <a:solidFill>
                  <a:schemeClr val="bg1"/>
                </a:solidFill>
                <a:effectLst/>
                <a:latin typeface="Segoe UI" panose="020B0502040204020203" pitchFamily="34" charset="0"/>
                <a:ea typeface="Calibri" panose="020F0502020204030204" pitchFamily="34" charset="0"/>
                <a:hlinkClick r:id="rId4">
                  <a:extLst>
                    <a:ext uri="{A12FA001-AC4F-418D-AE19-62706E023703}">
                      <ahyp:hlinkClr xmlns:ahyp="http://schemas.microsoft.com/office/drawing/2018/hyperlinkcolor" val="tx"/>
                    </a:ext>
                  </a:extLst>
                </a:hlinkClick>
              </a:rPr>
              <a:t>Astrée</a:t>
            </a:r>
            <a:endParaRPr lang="en-US" sz="1800" dirty="0">
              <a:solidFill>
                <a:schemeClr val="bg1"/>
              </a:solidFill>
              <a:effectLst/>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endParaRPr lang="en-US" sz="1800" dirty="0">
              <a:solidFill>
                <a:schemeClr val="bg1"/>
              </a:solidFill>
              <a:effectLst/>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err="1">
                <a:solidFill>
                  <a:schemeClr val="bg1"/>
                </a:solidFill>
                <a:effectLst/>
                <a:latin typeface="Segoe UI" panose="020B0502040204020203" pitchFamily="34" charset="0"/>
                <a:ea typeface="Calibri" panose="020F0502020204030204" pitchFamily="34" charset="0"/>
                <a:hlinkClick r:id="rId5">
                  <a:extLst>
                    <a:ext uri="{A12FA001-AC4F-418D-AE19-62706E023703}">
                      <ahyp:hlinkClr xmlns:ahyp="http://schemas.microsoft.com/office/drawing/2018/hyperlinkcolor" val="tx"/>
                    </a:ext>
                  </a:extLst>
                </a:hlinkClick>
              </a:rPr>
              <a:t>CodeSonar</a:t>
            </a:r>
            <a:endParaRPr lang="en-US" sz="1800" dirty="0">
              <a:solidFill>
                <a:schemeClr val="bg1"/>
              </a:solidFill>
              <a:effectLst/>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endParaRPr lang="en-US" sz="1800" dirty="0">
              <a:solidFill>
                <a:schemeClr val="bg1"/>
              </a:solidFill>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a:solidFill>
                  <a:schemeClr val="bg1"/>
                </a:solidFill>
                <a:effectLst/>
                <a:latin typeface="Segoe UI" panose="020B0502040204020203" pitchFamily="34" charset="0"/>
                <a:ea typeface="Calibri" panose="020F0502020204030204" pitchFamily="34" charset="0"/>
                <a:hlinkClick r:id="rId6">
                  <a:extLst>
                    <a:ext uri="{A12FA001-AC4F-418D-AE19-62706E023703}">
                      <ahyp:hlinkClr xmlns:ahyp="http://schemas.microsoft.com/office/drawing/2018/hyperlinkcolor" val="tx"/>
                    </a:ext>
                  </a:extLst>
                </a:hlinkClick>
              </a:rPr>
              <a:t>Coverity</a:t>
            </a:r>
            <a:endParaRPr lang="en-US" sz="1800" dirty="0">
              <a:solidFill>
                <a:schemeClr val="bg1"/>
              </a:solidFill>
              <a:effectLst/>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endParaRPr lang="en-US" sz="1800" dirty="0">
              <a:solidFill>
                <a:schemeClr val="bg1"/>
              </a:solidFill>
              <a:effectLst/>
              <a:latin typeface="Segoe UI" panose="020B0502040204020203" pitchFamily="34" charset="0"/>
              <a:ea typeface="Calibri" panose="020F0502020204030204" pitchFamily="34" charset="0"/>
            </a:endParaRPr>
          </a:p>
          <a:p>
            <a:pPr marL="685800" lvl="1" indent="-228600" algn="l" rtl="0">
              <a:lnSpc>
                <a:spcPct val="90000"/>
              </a:lnSpc>
              <a:spcBef>
                <a:spcPts val="0"/>
              </a:spcBef>
              <a:spcAft>
                <a:spcPts val="0"/>
              </a:spcAft>
              <a:buClr>
                <a:schemeClr val="lt1"/>
              </a:buClr>
              <a:buSzPts val="2000"/>
              <a:buChar char="•"/>
            </a:pPr>
            <a:r>
              <a:rPr lang="en-US" sz="1800" dirty="0" err="1">
                <a:solidFill>
                  <a:schemeClr val="bg1"/>
                </a:solidFill>
                <a:effectLst/>
                <a:latin typeface="Segoe UI" panose="020B0502040204020203" pitchFamily="34" charset="0"/>
                <a:ea typeface="Calibri" panose="020F0502020204030204" pitchFamily="34" charset="0"/>
                <a:hlinkClick r:id="rId7">
                  <a:extLst>
                    <a:ext uri="{A12FA001-AC4F-418D-AE19-62706E023703}">
                      <ahyp:hlinkClr xmlns:ahyp="http://schemas.microsoft.com/office/drawing/2018/hyperlinkcolor" val="tx"/>
                    </a:ext>
                  </a:extLst>
                </a:hlinkClick>
              </a:rPr>
              <a:t>Polyspace</a:t>
            </a:r>
            <a:r>
              <a:rPr lang="en-US" sz="1800" dirty="0">
                <a:solidFill>
                  <a:schemeClr val="bg1"/>
                </a:solidFill>
                <a:effectLst/>
                <a:latin typeface="Segoe UI" panose="020B0502040204020203" pitchFamily="34" charset="0"/>
                <a:ea typeface="Calibri" panose="020F0502020204030204" pitchFamily="34" charset="0"/>
                <a:hlinkClick r:id="rId7">
                  <a:extLst>
                    <a:ext uri="{A12FA001-AC4F-418D-AE19-62706E023703}">
                      <ahyp:hlinkClr xmlns:ahyp="http://schemas.microsoft.com/office/drawing/2018/hyperlinkcolor" val="tx"/>
                    </a:ext>
                  </a:extLst>
                </a:hlinkClick>
              </a:rPr>
              <a:t> Bug Finder</a:t>
            </a:r>
            <a:endParaRPr sz="1600" dirty="0">
              <a:solidFill>
                <a:schemeClr val="bg1"/>
              </a:solidFill>
            </a:endParaRPr>
          </a:p>
        </p:txBody>
      </p:sp>
      <p:pic>
        <p:nvPicPr>
          <p:cNvPr id="211" name="Google Shape;211;p10"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Problems with acting now is funding, level of knowledge, and context of our threat landscape.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Problems with waiting is that we are vulnerable.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It is risky either way. What can we do?</a:t>
            </a:r>
          </a:p>
          <a:p>
            <a:pPr marL="228600" lvl="0" indent="-228600" algn="l" rtl="0">
              <a:lnSpc>
                <a:spcPct val="90000"/>
              </a:lnSpc>
              <a:spcBef>
                <a:spcPts val="0"/>
              </a:spcBef>
              <a:spcAft>
                <a:spcPts val="0"/>
              </a:spcAft>
              <a:buClr>
                <a:schemeClr val="lt1"/>
              </a:buClr>
              <a:buSzPts val="2000"/>
              <a:buChar char="•"/>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1371600" y="3009372"/>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effectLst/>
                <a:latin typeface="Calibri" panose="020F0502020204030204" pitchFamily="34" charset="0"/>
                <a:ea typeface="Calibri" panose="020F0502020204030204" pitchFamily="34" charset="0"/>
              </a:rPr>
              <a:t>The team needs to plans, assesses, and gets trained!</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The coding standards found in the policy are ideal for preventing future incidents.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effectLst/>
              </a:rPr>
              <a:t>Murray, A., &amp; Writes about open source security and risk mitigation. (2024, July 26). </a:t>
            </a:r>
            <a:r>
              <a:rPr lang="en-US" i="1" dirty="0">
                <a:effectLst/>
              </a:rPr>
              <a:t>Secure coding: A practical guide</a:t>
            </a:r>
            <a:r>
              <a:rPr lang="en-US" dirty="0">
                <a:effectLst/>
              </a:rPr>
              <a:t>. Mend. https://</a:t>
            </a:r>
            <a:r>
              <a:rPr lang="en-US" dirty="0" err="1">
                <a:effectLst/>
              </a:rPr>
              <a:t>www.mend.io</a:t>
            </a:r>
            <a:r>
              <a:rPr lang="en-US" dirty="0">
                <a:effectLst/>
              </a:rPr>
              <a:t>/blog/secure-coding</a:t>
            </a:r>
            <a:r>
              <a:rPr lang="en-US">
                <a:effectLst/>
              </a:rPr>
              <a:t>/ </a:t>
            </a:r>
          </a:p>
          <a:p>
            <a:pPr marL="228600" indent="-228600">
              <a:spcBef>
                <a:spcPts val="0"/>
              </a:spcBef>
              <a:buSzPts val="2200"/>
            </a:pPr>
            <a:endParaRPr lang="en-US" dirty="0">
              <a:effectLst/>
            </a:endParaRPr>
          </a:p>
          <a:p>
            <a:pPr marL="228600" indent="-228600">
              <a:spcBef>
                <a:spcPts val="0"/>
              </a:spcBef>
              <a:buSzPts val="2200"/>
            </a:pPr>
            <a:r>
              <a:rPr lang="en-US" i="1" dirty="0" err="1">
                <a:effectLst/>
              </a:rPr>
              <a:t>Str53</a:t>
            </a:r>
            <a:r>
              <a:rPr lang="en-US" i="1" dirty="0">
                <a:effectLst/>
              </a:rPr>
              <a:t>-CPP. range check element access</a:t>
            </a:r>
            <a:r>
              <a:rPr lang="en-US" dirty="0">
                <a:effectLst/>
              </a:rPr>
              <a:t>. </a:t>
            </a:r>
            <a:r>
              <a:rPr lang="en-US" dirty="0" err="1">
                <a:effectLst/>
              </a:rPr>
              <a:t>STR53</a:t>
            </a:r>
            <a:r>
              <a:rPr lang="en-US" dirty="0">
                <a:effectLst/>
              </a:rPr>
              <a:t>-CPP. Range check element access - SEI CERT C++ Coding Standard - Confluence. (n.d.). https://</a:t>
            </a:r>
            <a:r>
              <a:rPr lang="en-US" dirty="0" err="1">
                <a:effectLst/>
              </a:rPr>
              <a:t>wiki.sei.cmu.edu</a:t>
            </a:r>
            <a:r>
              <a:rPr lang="en-US" dirty="0">
                <a:effectLst/>
              </a:rPr>
              <a:t>/confluence/display/</a:t>
            </a:r>
            <a:r>
              <a:rPr lang="en-US" dirty="0" err="1">
                <a:effectLst/>
              </a:rPr>
              <a:t>cplusplus</a:t>
            </a:r>
            <a:r>
              <a:rPr lang="en-US" dirty="0">
                <a:effectLst/>
              </a:rPr>
              <a:t>/</a:t>
            </a:r>
            <a:r>
              <a:rPr lang="en-US" dirty="0" err="1">
                <a:effectLst/>
              </a:rPr>
              <a:t>STR53</a:t>
            </a:r>
            <a:r>
              <a:rPr lang="en-US" dirty="0">
                <a:effectLst/>
              </a:rPr>
              <a:t>-CPP.+</a:t>
            </a:r>
            <a:r>
              <a:rPr lang="en-US" dirty="0" err="1">
                <a:effectLst/>
              </a:rPr>
              <a:t>Range+check+element+access</a:t>
            </a:r>
            <a:r>
              <a:rPr lang="en-US" dirty="0">
                <a:effectLst/>
              </a:rPr>
              <a:t> </a:t>
            </a:r>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What happens when a layer of security fails?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These are a few of the threats that are likely to occur, are priority, low priority, and unlikely.</a:t>
            </a:r>
            <a:endParaRPr dirty="0"/>
          </a:p>
        </p:txBody>
      </p:sp>
      <p:graphicFrame>
        <p:nvGraphicFramePr>
          <p:cNvPr id="161" name="Google Shape;161;p4" descr="Alt text required"/>
          <p:cNvGraphicFramePr/>
          <p:nvPr>
            <p:extLst>
              <p:ext uri="{D42A27DB-BD31-4B8C-83A1-F6EECF244321}">
                <p14:modId xmlns:p14="http://schemas.microsoft.com/office/powerpoint/2010/main" val="3468404830"/>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STD-004-CPP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STD-007-CPP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STD-006-CPP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38477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402879"/>
            <a:ext cx="10820400" cy="5812326"/>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Validate</a:t>
            </a:r>
            <a:r>
              <a:rPr lang="en-US" sz="700" b="1" dirty="0">
                <a:solidFill>
                  <a:schemeClr val="bg1"/>
                </a:solidFill>
                <a:effectLst/>
                <a:latin typeface="Calibri" panose="020F0502020204030204" pitchFamily="34" charset="0"/>
                <a:ea typeface="Calibri" panose="020F0502020204030204" pitchFamily="34" charset="0"/>
              </a:rPr>
              <a:t> </a:t>
            </a:r>
            <a:r>
              <a:rPr lang="en-US" sz="700" dirty="0">
                <a:solidFill>
                  <a:schemeClr val="bg1"/>
                </a:solidFill>
                <a:effectLst/>
                <a:latin typeface="Calibri" panose="020F0502020204030204" pitchFamily="34" charset="0"/>
                <a:ea typeface="Calibri" panose="020F0502020204030204" pitchFamily="34" charset="0"/>
              </a:rPr>
              <a:t>Input Data</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STD-001-CPP</a:t>
            </a:r>
          </a:p>
          <a:p>
            <a:pPr marL="0" indent="0">
              <a:lnSpc>
                <a:spcPct val="120000"/>
              </a:lnSpc>
              <a:spcBef>
                <a:spcPts val="0"/>
              </a:spcBef>
              <a:buSzPts val="2200"/>
              <a:buNone/>
            </a:pPr>
            <a:r>
              <a:rPr lang="en-US" sz="700" b="0" i="0" u="none" strike="noStrike" cap="none" dirty="0">
                <a:solidFill>
                  <a:schemeClr val="bg1"/>
                </a:solidFill>
                <a:effectLst/>
                <a:latin typeface="Arial"/>
                <a:ea typeface="Arial"/>
                <a:cs typeface="Arial"/>
                <a:sym typeface="Arial"/>
              </a:rPr>
              <a:t>	STD-003-CPP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STD-004-CPP</a:t>
            </a:r>
          </a:p>
          <a:p>
            <a:pPr marL="0" lvl="0" indent="0" algn="l" rtl="0">
              <a:lnSpc>
                <a:spcPct val="120000"/>
              </a:lnSpc>
              <a:spcBef>
                <a:spcPts val="0"/>
              </a:spcBef>
              <a:spcAft>
                <a:spcPts val="0"/>
              </a:spcAft>
              <a:buClr>
                <a:schemeClr val="lt1"/>
              </a:buClr>
              <a:buSzPts val="2200"/>
              <a:buNone/>
            </a:pPr>
            <a:endParaRPr lang="en-US" sz="700" dirty="0">
              <a:solidFill>
                <a:schemeClr val="bg1"/>
              </a:solidFill>
              <a:effectLst/>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Heed Compiler Warnings</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STD-001-CPP</a:t>
            </a:r>
          </a:p>
          <a:p>
            <a:pPr marL="0" lvl="0" indent="0" algn="l" rtl="0">
              <a:lnSpc>
                <a:spcPct val="120000"/>
              </a:lnSpc>
              <a:spcBef>
                <a:spcPts val="0"/>
              </a:spcBef>
              <a:spcAft>
                <a:spcPts val="0"/>
              </a:spcAft>
              <a:buClr>
                <a:schemeClr val="lt1"/>
              </a:buClr>
              <a:buSzPts val="2200"/>
              <a:buNone/>
            </a:pPr>
            <a:endParaRPr lang="en-US" sz="700" dirty="0">
              <a:solidFill>
                <a:schemeClr val="bg1"/>
              </a:solidFill>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Architect and Design for Security Policies</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STD-002-CPP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STD-006-CPP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STD-009-CPP</a:t>
            </a:r>
          </a:p>
          <a:p>
            <a:pPr marL="0" lvl="0" indent="0" algn="l" rtl="0">
              <a:lnSpc>
                <a:spcPct val="120000"/>
              </a:lnSpc>
              <a:spcBef>
                <a:spcPts val="0"/>
              </a:spcBef>
              <a:spcAft>
                <a:spcPts val="0"/>
              </a:spcAft>
              <a:buClr>
                <a:schemeClr val="lt1"/>
              </a:buClr>
              <a:buSzPts val="2200"/>
              <a:buNone/>
            </a:pPr>
            <a:endParaRPr lang="en-US" sz="700" dirty="0">
              <a:solidFill>
                <a:schemeClr val="bg1"/>
              </a:solidFill>
              <a:effectLst/>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Keep It Simple</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STD-001-CPP</a:t>
            </a:r>
          </a:p>
          <a:p>
            <a:pPr marL="0" indent="0">
              <a:lnSpc>
                <a:spcPct val="120000"/>
              </a:lnSpc>
              <a:spcBef>
                <a:spcPts val="0"/>
              </a:spcBef>
              <a:buSzPts val="2200"/>
              <a:buNone/>
            </a:pPr>
            <a:r>
              <a:rPr lang="en-US" sz="700" b="0" i="0" u="none" strike="noStrike" cap="none" dirty="0">
                <a:solidFill>
                  <a:schemeClr val="bg1"/>
                </a:solidFill>
                <a:effectLst/>
                <a:latin typeface="Arial"/>
                <a:ea typeface="Arial"/>
                <a:cs typeface="Arial"/>
                <a:sym typeface="Arial"/>
              </a:rPr>
              <a:t>	STD-005-CPP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STD-010-CPP</a:t>
            </a:r>
          </a:p>
          <a:p>
            <a:pPr marL="0" lvl="0" indent="0" algn="l" rtl="0">
              <a:lnSpc>
                <a:spcPct val="120000"/>
              </a:lnSpc>
              <a:spcBef>
                <a:spcPts val="0"/>
              </a:spcBef>
              <a:spcAft>
                <a:spcPts val="0"/>
              </a:spcAft>
              <a:buClr>
                <a:schemeClr val="lt1"/>
              </a:buClr>
              <a:buSzPts val="2200"/>
              <a:buNone/>
            </a:pPr>
            <a:endParaRPr lang="en-US" sz="700" dirty="0">
              <a:solidFill>
                <a:schemeClr val="bg1"/>
              </a:solidFill>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Default Deny</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STD-004-CPP</a:t>
            </a:r>
          </a:p>
          <a:p>
            <a:pPr marL="0" lvl="0" indent="0" algn="l" rtl="0">
              <a:lnSpc>
                <a:spcPct val="120000"/>
              </a:lnSpc>
              <a:spcBef>
                <a:spcPts val="0"/>
              </a:spcBef>
              <a:spcAft>
                <a:spcPts val="0"/>
              </a:spcAft>
              <a:buClr>
                <a:schemeClr val="lt1"/>
              </a:buClr>
              <a:buSzPts val="2200"/>
              <a:buNone/>
            </a:pPr>
            <a:endParaRPr lang="en-US" sz="700" dirty="0">
              <a:solidFill>
                <a:schemeClr val="bg1"/>
              </a:solidFill>
              <a:effectLst/>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Adhere to the Principle of Least Privilege</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STD-004-CPP</a:t>
            </a:r>
          </a:p>
          <a:p>
            <a:pPr marL="0" lvl="0" indent="0" algn="l" rtl="0">
              <a:lnSpc>
                <a:spcPct val="120000"/>
              </a:lnSpc>
              <a:spcBef>
                <a:spcPts val="0"/>
              </a:spcBef>
              <a:spcAft>
                <a:spcPts val="0"/>
              </a:spcAft>
              <a:buClr>
                <a:schemeClr val="lt1"/>
              </a:buClr>
              <a:buSzPts val="2200"/>
              <a:buNone/>
            </a:pPr>
            <a:endParaRPr lang="en-US" sz="700" dirty="0">
              <a:solidFill>
                <a:schemeClr val="bg1"/>
              </a:solidFill>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Sanitize Data Sent to Other Systems</a:t>
            </a:r>
          </a:p>
          <a:p>
            <a:pPr marL="0" indent="0">
              <a:lnSpc>
                <a:spcPct val="120000"/>
              </a:lnSpc>
              <a:spcBef>
                <a:spcPts val="0"/>
              </a:spcBef>
              <a:buSzPts val="2200"/>
              <a:buNone/>
            </a:pPr>
            <a:r>
              <a:rPr lang="en-US" sz="700" dirty="0">
                <a:solidFill>
                  <a:schemeClr val="bg1"/>
                </a:solidFill>
                <a:effectLst/>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STD-003-CPP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STD-009-CPP</a:t>
            </a:r>
          </a:p>
          <a:p>
            <a:pPr marL="0" indent="0">
              <a:lnSpc>
                <a:spcPct val="120000"/>
              </a:lnSpc>
              <a:spcBef>
                <a:spcPts val="0"/>
              </a:spcBef>
              <a:buSzPts val="2200"/>
              <a:buNone/>
            </a:pPr>
            <a:endParaRPr lang="en-US" sz="700" b="0" i="0" u="none" strike="noStrike" cap="none" dirty="0">
              <a:solidFill>
                <a:schemeClr val="bg1"/>
              </a:solidFill>
              <a:effectLst/>
              <a:latin typeface="Arial"/>
              <a:ea typeface="Arial"/>
              <a:cs typeface="Arial"/>
              <a:sym typeface="Arial"/>
            </a:endParaRPr>
          </a:p>
          <a:p>
            <a:pPr marL="0" lvl="0" indent="0" algn="l" rtl="0">
              <a:lnSpc>
                <a:spcPct val="120000"/>
              </a:lnSpc>
              <a:spcBef>
                <a:spcPts val="0"/>
              </a:spcBef>
              <a:spcAft>
                <a:spcPts val="0"/>
              </a:spcAft>
              <a:buClr>
                <a:schemeClr val="lt1"/>
              </a:buClr>
              <a:buSzPts val="2200"/>
              <a:buNone/>
            </a:pPr>
            <a:endParaRPr lang="en-US" sz="700" dirty="0">
              <a:solidFill>
                <a:schemeClr val="bg1"/>
              </a:solidFill>
              <a:effectLst/>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Practice Defense in Depth</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STD-008-CPP</a:t>
            </a:r>
          </a:p>
          <a:p>
            <a:pPr marL="0" indent="0">
              <a:lnSpc>
                <a:spcPct val="120000"/>
              </a:lnSpc>
              <a:spcBef>
                <a:spcPts val="0"/>
              </a:spcBef>
              <a:buSzPts val="2200"/>
              <a:buNone/>
            </a:pPr>
            <a:r>
              <a:rPr lang="en-US" sz="700" b="0" i="0" u="none" strike="noStrike" cap="none" dirty="0">
                <a:solidFill>
                  <a:schemeClr val="bg1"/>
                </a:solidFill>
                <a:effectLst/>
                <a:latin typeface="Arial"/>
                <a:ea typeface="Arial"/>
                <a:cs typeface="Arial"/>
                <a:sym typeface="Arial"/>
              </a:rPr>
              <a:t>	STD-009-CPP</a:t>
            </a:r>
          </a:p>
          <a:p>
            <a:pPr marL="0" indent="0">
              <a:lnSpc>
                <a:spcPct val="120000"/>
              </a:lnSpc>
              <a:spcBef>
                <a:spcPts val="0"/>
              </a:spcBef>
              <a:buSzPts val="2200"/>
              <a:buNone/>
            </a:pPr>
            <a:endParaRPr lang="en-US" sz="700" b="0" i="0" u="none" strike="noStrike" cap="none" dirty="0">
              <a:solidFill>
                <a:schemeClr val="bg1"/>
              </a:solidFill>
              <a:effectLst/>
              <a:latin typeface="Arial"/>
              <a:ea typeface="Arial"/>
              <a:cs typeface="Arial"/>
              <a:sym typeface="Arial"/>
            </a:endParaRPr>
          </a:p>
          <a:p>
            <a:pPr marL="0" lvl="0" indent="0" algn="l" rtl="0">
              <a:lnSpc>
                <a:spcPct val="120000"/>
              </a:lnSpc>
              <a:spcBef>
                <a:spcPts val="0"/>
              </a:spcBef>
              <a:spcAft>
                <a:spcPts val="0"/>
              </a:spcAft>
              <a:buClr>
                <a:schemeClr val="lt1"/>
              </a:buClr>
              <a:buSzPts val="2200"/>
              <a:buNone/>
            </a:pPr>
            <a:endParaRPr lang="en-US" sz="700" dirty="0">
              <a:solidFill>
                <a:schemeClr val="bg1"/>
              </a:solidFill>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Use Effective Quality Assurance Techniques</a:t>
            </a:r>
          </a:p>
          <a:p>
            <a:pPr marL="0" indent="0">
              <a:lnSpc>
                <a:spcPct val="120000"/>
              </a:lnSpc>
              <a:spcBef>
                <a:spcPts val="0"/>
              </a:spcBef>
              <a:buSzPts val="2200"/>
              <a:buNone/>
            </a:pPr>
            <a:r>
              <a:rPr lang="en-US" sz="700" dirty="0">
                <a:solidFill>
                  <a:schemeClr val="bg1"/>
                </a:solidFill>
                <a:latin typeface="Calibri" panose="020F0502020204030204" pitchFamily="34" charset="0"/>
                <a:ea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STD-002-CPP</a:t>
            </a:r>
          </a:p>
          <a:p>
            <a:pPr marL="0" indent="0">
              <a:lnSpc>
                <a:spcPct val="120000"/>
              </a:lnSpc>
              <a:spcBef>
                <a:spcPts val="0"/>
              </a:spcBef>
              <a:buSzPts val="2200"/>
              <a:buNone/>
            </a:pPr>
            <a:r>
              <a:rPr lang="en-US" sz="700" b="0" i="0" u="none" strike="noStrike" cap="none" dirty="0">
                <a:solidFill>
                  <a:schemeClr val="bg1"/>
                </a:solidFill>
                <a:effectLst/>
                <a:latin typeface="Arial"/>
                <a:ea typeface="Arial"/>
                <a:cs typeface="Arial"/>
                <a:sym typeface="Arial"/>
              </a:rPr>
              <a:t>	STD-003-CPP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STD-006-CPP</a:t>
            </a:r>
          </a:p>
          <a:p>
            <a:pPr marL="0" indent="0">
              <a:lnSpc>
                <a:spcPct val="120000"/>
              </a:lnSpc>
              <a:spcBef>
                <a:spcPts val="0"/>
              </a:spcBef>
              <a:buSzPts val="2200"/>
              <a:buNone/>
            </a:pPr>
            <a:r>
              <a:rPr lang="en-US" sz="700" b="0" i="0" u="none" strike="noStrike" cap="none" dirty="0">
                <a:solidFill>
                  <a:schemeClr val="bg1"/>
                </a:solidFill>
                <a:effectLst/>
                <a:latin typeface="Arial"/>
                <a:ea typeface="Arial"/>
                <a:cs typeface="Arial"/>
                <a:sym typeface="Arial"/>
              </a:rPr>
              <a:t>	STD-010-CPP</a:t>
            </a:r>
          </a:p>
          <a:p>
            <a:pPr marL="0" lvl="0" indent="0" algn="l" rtl="0">
              <a:lnSpc>
                <a:spcPct val="120000"/>
              </a:lnSpc>
              <a:spcBef>
                <a:spcPts val="0"/>
              </a:spcBef>
              <a:spcAft>
                <a:spcPts val="0"/>
              </a:spcAft>
              <a:buClr>
                <a:schemeClr val="lt1"/>
              </a:buClr>
              <a:buSzPts val="2200"/>
              <a:buNone/>
            </a:pPr>
            <a:endParaRPr lang="en-US" sz="700" dirty="0">
              <a:solidFill>
                <a:schemeClr val="bg1"/>
              </a:solidFill>
              <a:effectLst/>
              <a:latin typeface="Calibri" panose="020F0502020204030204" pitchFamily="34" charset="0"/>
              <a:ea typeface="Calibri" panose="020F0502020204030204" pitchFamily="34" charset="0"/>
            </a:endParaRPr>
          </a:p>
          <a:p>
            <a:pPr marL="228600" lvl="0" indent="-228600" algn="l" rtl="0">
              <a:lnSpc>
                <a:spcPct val="120000"/>
              </a:lnSpc>
              <a:spcBef>
                <a:spcPts val="0"/>
              </a:spcBef>
              <a:spcAft>
                <a:spcPts val="0"/>
              </a:spcAft>
              <a:buClr>
                <a:schemeClr val="lt1"/>
              </a:buClr>
              <a:buSzPts val="2200"/>
              <a:buChar char="•"/>
            </a:pPr>
            <a:r>
              <a:rPr lang="en-US" sz="700" dirty="0">
                <a:solidFill>
                  <a:schemeClr val="bg1"/>
                </a:solidFill>
                <a:effectLst/>
                <a:latin typeface="Calibri" panose="020F0502020204030204" pitchFamily="34" charset="0"/>
                <a:ea typeface="Calibri" panose="020F0502020204030204" pitchFamily="34" charset="0"/>
              </a:rPr>
              <a:t>Adopt a Secure Coding Standard</a:t>
            </a:r>
          </a:p>
          <a:p>
            <a:pPr marL="0" indent="0">
              <a:lnSpc>
                <a:spcPct val="120000"/>
              </a:lnSpc>
              <a:spcBef>
                <a:spcPts val="0"/>
              </a:spcBef>
              <a:buSzPts val="2200"/>
              <a:buNone/>
            </a:pPr>
            <a:r>
              <a:rPr lang="en-US" sz="700" dirty="0">
                <a:solidFill>
                  <a:schemeClr val="bg1"/>
                </a:solidFill>
                <a:latin typeface="Calibri" panose="020F0502020204030204" pitchFamily="34" charset="0"/>
              </a:rPr>
              <a:t>	</a:t>
            </a:r>
            <a:r>
              <a:rPr lang="en-US" sz="700" b="0" i="0" u="none" strike="noStrike" cap="none" dirty="0">
                <a:solidFill>
                  <a:schemeClr val="bg1"/>
                </a:solidFill>
                <a:effectLst/>
                <a:latin typeface="Arial"/>
                <a:ea typeface="Arial"/>
                <a:cs typeface="Arial"/>
                <a:sym typeface="Arial"/>
              </a:rPr>
              <a:t>STD-001-CPP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STD-004-CPP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STD-005-CPP</a:t>
            </a:r>
          </a:p>
          <a:p>
            <a:pPr marL="0" indent="0">
              <a:lnSpc>
                <a:spcPct val="120000"/>
              </a:lnSpc>
              <a:spcBef>
                <a:spcPts val="0"/>
              </a:spcBef>
              <a:buSzPts val="2200"/>
              <a:buNone/>
            </a:pPr>
            <a:r>
              <a:rPr lang="en-US" sz="700" dirty="0">
                <a:solidFill>
                  <a:schemeClr val="bg1"/>
                </a:solidFill>
                <a:latin typeface="Arial"/>
                <a:ea typeface="Arial"/>
                <a:cs typeface="Arial"/>
                <a:sym typeface="Arial"/>
              </a:rPr>
              <a:t>	</a:t>
            </a:r>
            <a:r>
              <a:rPr lang="en-US" sz="700" b="0" i="0" u="none" strike="noStrike" cap="none" dirty="0">
                <a:solidFill>
                  <a:schemeClr val="bg1"/>
                </a:solidFill>
                <a:effectLst/>
                <a:latin typeface="Arial"/>
                <a:ea typeface="Arial"/>
                <a:cs typeface="Arial"/>
                <a:sym typeface="Arial"/>
              </a:rPr>
              <a:t>STD-007-CPP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STD-001-CPP is data types.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STD-002-CPP is data value.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STD-003-CPP is string correctness.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STD-004-CPP is SQL injection.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STD-005-CPP is memory protection.</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STD-006-CPP is assertions.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STD-007-CPP is exceptions.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STD-008-CPP is system.</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STD-009-CPP is sensitive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rPr>
              <a:t>STD-010-CPP is windows OS.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 </a:t>
            </a:r>
            <a:r>
              <a:rPr lang="en-US" sz="1800" dirty="0">
                <a:effectLst/>
                <a:latin typeface="Calibri" panose="020F0502020204030204" pitchFamily="34" charset="0"/>
                <a:ea typeface="Calibri" panose="020F0502020204030204" pitchFamily="34" charset="0"/>
              </a:rPr>
              <a:t>Encryption at rest is when data is encrypted when stored on a disk, a database or any other form of persistent storage. This should be used whenever sensitive information is stored but not actively being sent or used.</a:t>
            </a:r>
          </a:p>
          <a:p>
            <a:pPr marL="0" lvl="0" indent="0" algn="l" rtl="0">
              <a:lnSpc>
                <a:spcPct val="90000"/>
              </a:lnSpc>
              <a:spcBef>
                <a:spcPts val="0"/>
              </a:spcBef>
              <a:spcAft>
                <a:spcPts val="0"/>
              </a:spcAft>
              <a:buClr>
                <a:schemeClr val="lt1"/>
              </a:buClr>
              <a:buSzPts val="2000"/>
              <a:buNone/>
            </a:pPr>
            <a:endParaRPr lang="en-US" sz="1800" dirty="0">
              <a:effectLst/>
              <a:latin typeface="Calibri" panose="020F0502020204030204" pitchFamily="34" charset="0"/>
              <a:ea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latin typeface="Calibri" panose="020F0502020204030204" pitchFamily="34" charset="0"/>
              </a:rPr>
              <a:t>Encryption in flight: </a:t>
            </a:r>
            <a:r>
              <a:rPr lang="en-US" sz="1800" dirty="0">
                <a:effectLst/>
                <a:latin typeface="Calibri" panose="020F0502020204030204" pitchFamily="34" charset="0"/>
                <a:ea typeface="Calibri" panose="020F0502020204030204" pitchFamily="34" charset="0"/>
              </a:rPr>
              <a:t>Encryption in flight is when data is encrypted while being sent over a network from one device or system to another. This type of encryption prevents eavesdropping and protects against interception.</a:t>
            </a:r>
          </a:p>
          <a:p>
            <a:pPr marL="228600" lvl="0" indent="-228600" algn="l" rtl="0">
              <a:lnSpc>
                <a:spcPct val="90000"/>
              </a:lnSpc>
              <a:spcBef>
                <a:spcPts val="0"/>
              </a:spcBef>
              <a:spcAft>
                <a:spcPts val="0"/>
              </a:spcAft>
              <a:buClr>
                <a:schemeClr val="lt1"/>
              </a:buClr>
              <a:buSzPts val="2000"/>
              <a:buChar char="•"/>
            </a:pPr>
            <a:endParaRPr lang="en-US" sz="18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000"/>
              <a:buChar char="•"/>
            </a:pPr>
            <a:r>
              <a:rPr lang="en-US" sz="1800" dirty="0">
                <a:latin typeface="Calibri" panose="020F0502020204030204" pitchFamily="34" charset="0"/>
              </a:rPr>
              <a:t>Encryption in use: </a:t>
            </a:r>
            <a:r>
              <a:rPr lang="en-US" sz="1800" dirty="0">
                <a:effectLst/>
                <a:latin typeface="Calibri" panose="020F0502020204030204" pitchFamily="34" charset="0"/>
                <a:ea typeface="Calibri" panose="020F0502020204030204" pitchFamily="34" charset="0"/>
              </a:rPr>
              <a:t>Encryption in use is when data is actively being used such as in memory or during any data processing or calculations. This type of encryption prevents unauthorized access to sensitive information while it is being utilized.</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a:t>
            </a:r>
            <a:r>
              <a:rPr lang="en-US" sz="1800" dirty="0">
                <a:effectLst/>
                <a:latin typeface="Calibri" panose="020F0502020204030204" pitchFamily="34" charset="0"/>
                <a:ea typeface="Calibri" panose="020F0502020204030204" pitchFamily="34" charset="0"/>
              </a:rPr>
              <a:t>Authentication is when you verify the identity of the user to ensure they are who they say they are. This policy applies because one of our principles is defense in depth. Whenever a user is gaining access to a system we must confirm they are the actual individual.</a:t>
            </a:r>
          </a:p>
          <a:p>
            <a:pPr marL="228600" lvl="0" indent="-228600" algn="l" rtl="0">
              <a:lnSpc>
                <a:spcPct val="90000"/>
              </a:lnSpc>
              <a:spcBef>
                <a:spcPts val="0"/>
              </a:spcBef>
              <a:spcAft>
                <a:spcPts val="0"/>
              </a:spcAft>
              <a:buClr>
                <a:schemeClr val="lt1"/>
              </a:buClr>
              <a:buSzPts val="2400"/>
              <a:buChar char="•"/>
            </a:pPr>
            <a:endParaRPr lang="en-US" sz="18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latin typeface="Calibri" panose="020F0502020204030204" pitchFamily="34" charset="0"/>
              </a:rPr>
              <a:t>Authorization: </a:t>
            </a:r>
            <a:r>
              <a:rPr lang="en-US" sz="1800" dirty="0">
                <a:effectLst/>
                <a:latin typeface="Calibri" panose="020F0502020204030204" pitchFamily="34" charset="0"/>
                <a:ea typeface="Calibri" panose="020F0502020204030204" pitchFamily="34" charset="0"/>
              </a:rPr>
              <a:t>Once the identity of the user is confirmed we can establish what type of privileges they are granted. This policy applies because we adhere to the principle of least privilege. We only what to grant permission for what is necessary for the user.</a:t>
            </a:r>
          </a:p>
          <a:p>
            <a:pPr marL="228600" lvl="0" indent="-228600" algn="l" rtl="0">
              <a:lnSpc>
                <a:spcPct val="90000"/>
              </a:lnSpc>
              <a:spcBef>
                <a:spcPts val="0"/>
              </a:spcBef>
              <a:spcAft>
                <a:spcPts val="0"/>
              </a:spcAft>
              <a:buClr>
                <a:schemeClr val="lt1"/>
              </a:buClr>
              <a:buSzPts val="2400"/>
              <a:buChar char="•"/>
            </a:pPr>
            <a:endParaRPr lang="en-US" sz="1800" dirty="0">
              <a:latin typeface="Calibri" panose="020F0502020204030204" pitchFamily="34" charset="0"/>
            </a:endParaRPr>
          </a:p>
          <a:p>
            <a:pPr marL="228600" lvl="0" indent="-228600" algn="l" rtl="0">
              <a:lnSpc>
                <a:spcPct val="90000"/>
              </a:lnSpc>
              <a:spcBef>
                <a:spcPts val="0"/>
              </a:spcBef>
              <a:spcAft>
                <a:spcPts val="0"/>
              </a:spcAft>
              <a:buClr>
                <a:schemeClr val="lt1"/>
              </a:buClr>
              <a:buSzPts val="2400"/>
              <a:buChar char="•"/>
            </a:pPr>
            <a:r>
              <a:rPr lang="en-US" sz="1800" dirty="0">
                <a:latin typeface="Calibri" panose="020F0502020204030204" pitchFamily="34" charset="0"/>
              </a:rPr>
              <a:t>Accounting: </a:t>
            </a:r>
            <a:r>
              <a:rPr lang="en-US" sz="1800" dirty="0">
                <a:effectLst/>
                <a:latin typeface="Calibri" panose="020F0502020204030204" pitchFamily="34" charset="0"/>
                <a:ea typeface="Calibri" panose="020F0502020204030204" pitchFamily="34" charset="0"/>
              </a:rPr>
              <a:t>This is a way to track activity of a user. This policy applies because we adopt security coding standards. We must be able to track activity and monitor for abnormal behavior of a user in case it is a threat actor.</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that a collection is empty when it is created.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Check if it was created</a:t>
            </a:r>
          </a:p>
          <a:p>
            <a:pPr marL="0" lvl="0" indent="0" algn="l" rtl="0">
              <a:lnSpc>
                <a:spcPct val="90000"/>
              </a:lnSpc>
              <a:spcBef>
                <a:spcPts val="1000"/>
              </a:spcBef>
              <a:spcAft>
                <a:spcPts val="0"/>
              </a:spcAft>
              <a:buSzPts val="1800"/>
              <a:buNone/>
            </a:pPr>
            <a:r>
              <a:rPr lang="en-US" dirty="0"/>
              <a:t>Check if it is empty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when 1 entry is added to the collection.</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Check if it was created</a:t>
            </a:r>
          </a:p>
          <a:p>
            <a:pPr marL="0" lvl="0" indent="0" algn="l" rtl="0">
              <a:lnSpc>
                <a:spcPct val="90000"/>
              </a:lnSpc>
              <a:spcBef>
                <a:spcPts val="1000"/>
              </a:spcBef>
              <a:spcAft>
                <a:spcPts val="0"/>
              </a:spcAft>
              <a:buSzPts val="1800"/>
              <a:buNone/>
            </a:pPr>
            <a:r>
              <a:rPr lang="en-US" dirty="0"/>
              <a:t>Check if it is empty</a:t>
            </a:r>
          </a:p>
          <a:p>
            <a:pPr marL="0" lvl="0" indent="0" algn="l" rtl="0">
              <a:lnSpc>
                <a:spcPct val="90000"/>
              </a:lnSpc>
              <a:spcBef>
                <a:spcPts val="1000"/>
              </a:spcBef>
              <a:spcAft>
                <a:spcPts val="0"/>
              </a:spcAft>
              <a:buSzPts val="1800"/>
              <a:buNone/>
            </a:pPr>
            <a:r>
              <a:rPr lang="en-US" dirty="0"/>
              <a:t>Add one (1) entry</a:t>
            </a:r>
          </a:p>
          <a:p>
            <a:pPr marL="0" lvl="0" indent="0" algn="l" rtl="0">
              <a:lnSpc>
                <a:spcPct val="90000"/>
              </a:lnSpc>
              <a:spcBef>
                <a:spcPts val="1000"/>
              </a:spcBef>
              <a:spcAft>
                <a:spcPts val="0"/>
              </a:spcAft>
              <a:buSzPts val="1800"/>
              <a:buNone/>
            </a:pPr>
            <a:r>
              <a:rPr lang="en-US" dirty="0"/>
              <a:t>Check if it is NOT empty</a:t>
            </a:r>
          </a:p>
          <a:p>
            <a:pPr marL="0" lvl="0" indent="0" algn="l" rtl="0">
              <a:lnSpc>
                <a:spcPct val="90000"/>
              </a:lnSpc>
              <a:spcBef>
                <a:spcPts val="1000"/>
              </a:spcBef>
              <a:spcAft>
                <a:spcPts val="0"/>
              </a:spcAft>
              <a:buSzPts val="1800"/>
              <a:buNone/>
            </a:pPr>
            <a:r>
              <a:rPr lang="en-US" dirty="0"/>
              <a:t>Check if the collection contains exactly one (1).</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7349043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138</TotalTime>
  <Words>812</Words>
  <Application>Microsoft Office PowerPoint</Application>
  <PresentationFormat>Widescreen</PresentationFormat>
  <Paragraphs>143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Segoe UI</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josh battaglia</cp:lastModifiedBy>
  <cp:revision>4</cp:revision>
  <dcterms:created xsi:type="dcterms:W3CDTF">2020-08-19T17:59:24Z</dcterms:created>
  <dcterms:modified xsi:type="dcterms:W3CDTF">2024-10-21T03:00:19Z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