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3" r:id="rId6"/>
    <p:sldId id="273" r:id="rId7"/>
    <p:sldId id="272" r:id="rId8"/>
    <p:sldId id="260" r:id="rId9"/>
    <p:sldId id="267" r:id="rId10"/>
    <p:sldId id="277" r:id="rId11"/>
    <p:sldId id="276" r:id="rId12"/>
    <p:sldId id="274" r:id="rId13"/>
    <p:sldId id="281" r:id="rId14"/>
    <p:sldId id="291" r:id="rId15"/>
    <p:sldId id="262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aleway Medium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dvolená sekcia" id="{33567892-94EE-42E3-ADAC-F805CED98E1E}">
          <p14:sldIdLst>
            <p14:sldId id="256"/>
            <p14:sldId id="259"/>
            <p14:sldId id="257"/>
            <p14:sldId id="258"/>
            <p14:sldId id="263"/>
            <p14:sldId id="273"/>
            <p14:sldId id="272"/>
            <p14:sldId id="260"/>
            <p14:sldId id="267"/>
            <p14:sldId id="277"/>
            <p14:sldId id="276"/>
            <p14:sldId id="274"/>
            <p14:sldId id="281"/>
            <p14:sldId id="29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FA8091-9DAC-02B6-66A2-5D93D2C06B6A}" name="Tony´s JARVIS" initials="TJ" userId="fce177fd465a95c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8717A-9DE2-48E4-B26A-317C65E372A7}">
  <a:tblStyle styleId="{21E8717A-9DE2-48E4-B26A-317C65E372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055" autoAdjust="0"/>
  </p:normalViewPr>
  <p:slideViewPr>
    <p:cSldViewPr snapToGrid="0">
      <p:cViewPr varScale="1">
        <p:scale>
          <a:sx n="97" d="100"/>
          <a:sy n="97" d="100"/>
        </p:scale>
        <p:origin x="104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8/10/relationships/authors" Target="author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b68f5f6c9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0b68f5f6c9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k-SK" dirty="0"/>
              <a:t>Obrázky a podpora </a:t>
            </a:r>
            <a:r>
              <a:rPr lang="sk-SK" dirty="0" err="1"/>
              <a:t>markdown</a:t>
            </a:r>
            <a:r>
              <a:rPr lang="sk-SK" dirty="0"/>
              <a:t> jazyka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0a2de12b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10a2de12b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0a18aa2564_0_23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0a18aa2564_0_23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0b68f5f6c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0b68f5f6c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a2de12ba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a2de12ba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3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 idx="4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title" idx="6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7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2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4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6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8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 idx="13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9" r:id="rId9"/>
    <p:sldLayoutId id="2147483671" r:id="rId10"/>
    <p:sldLayoutId id="2147483673" r:id="rId11"/>
    <p:sldLayoutId id="2147483675" r:id="rId12"/>
    <p:sldLayoutId id="2147483676" r:id="rId13"/>
    <p:sldLayoutId id="2147483679" r:id="rId14"/>
    <p:sldLayoutId id="214748368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682259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Umelá inteligencia s využitím Pythonu</a:t>
            </a:r>
            <a:endParaRPr sz="5000"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3400856" y="2351272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Bakalárska práca</a:t>
            </a:r>
            <a:endParaRPr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724422" y="1231300"/>
            <a:ext cx="3692970" cy="3912200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085451" y="577872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3087772" y="809966"/>
            <a:ext cx="537556" cy="136576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3440627" y="2801032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38"/>
          <p:cNvSpPr txBox="1">
            <a:spLocks noGrp="1"/>
          </p:cNvSpPr>
          <p:nvPr>
            <p:ph type="subTitle" idx="2"/>
          </p:nvPr>
        </p:nvSpPr>
        <p:spPr>
          <a:xfrm>
            <a:off x="3391155" y="2792228"/>
            <a:ext cx="4412100" cy="1541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CHARAKTER PRÁCE:	Aplikačný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AUTOR:		Johana </a:t>
            </a:r>
            <a:r>
              <a:rPr lang="sk-SK" sz="1400" dirty="0" err="1"/>
              <a:t>Heneková</a:t>
            </a:r>
            <a:endParaRPr lang="sk-SK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ŠKOLITEĽ:		Mgr. Ľubomír Benko, </a:t>
            </a:r>
            <a:r>
              <a:rPr lang="sk-SK" sz="1400" dirty="0" err="1"/>
              <a:t>Ph.D</a:t>
            </a:r>
            <a:r>
              <a:rPr lang="sk-SK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ROK:	</a:t>
            </a:r>
            <a:r>
              <a:rPr lang="sk-SK" sz="1400"/>
              <a:t>	2022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058;p59">
            <a:extLst>
              <a:ext uri="{FF2B5EF4-FFF2-40B4-BE49-F238E27FC236}">
                <a16:creationId xmlns:a16="http://schemas.microsoft.com/office/drawing/2014/main" id="{0BAF863F-92F0-422E-C5C8-067786CD12D7}"/>
              </a:ext>
            </a:extLst>
          </p:cNvPr>
          <p:cNvSpPr/>
          <p:nvPr/>
        </p:nvSpPr>
        <p:spPr>
          <a:xfrm>
            <a:off x="5904200" y="2935452"/>
            <a:ext cx="2167191" cy="12764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58;p59">
            <a:extLst>
              <a:ext uri="{FF2B5EF4-FFF2-40B4-BE49-F238E27FC236}">
                <a16:creationId xmlns:a16="http://schemas.microsoft.com/office/drawing/2014/main" id="{40EEC79D-B457-4006-8F3E-5796430E4E8F}"/>
              </a:ext>
            </a:extLst>
          </p:cNvPr>
          <p:cNvSpPr/>
          <p:nvPr/>
        </p:nvSpPr>
        <p:spPr>
          <a:xfrm>
            <a:off x="3490672" y="2935453"/>
            <a:ext cx="2167191" cy="12764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1095331" y="2935452"/>
            <a:ext cx="2167191" cy="12764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Kladné ohlasy</a:t>
            </a:r>
            <a:endParaRPr dirty="0"/>
          </a:p>
        </p:txBody>
      </p:sp>
      <p:sp>
        <p:nvSpPr>
          <p:cNvPr id="1063" name="Google Shape;1063;p59"/>
          <p:cNvSpPr txBox="1">
            <a:spLocks noGrp="1"/>
          </p:cNvSpPr>
          <p:nvPr>
            <p:ph type="subTitle" idx="4"/>
          </p:nvPr>
        </p:nvSpPr>
        <p:spPr>
          <a:xfrm>
            <a:off x="3419250" y="3007322"/>
            <a:ext cx="2305500" cy="1132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dirty="0"/>
              <a:t>Dostatok teórie a úloh</a:t>
            </a:r>
            <a:endParaRPr dirty="0"/>
          </a:p>
        </p:txBody>
      </p:sp>
      <p:sp>
        <p:nvSpPr>
          <p:cNvPr id="1065" name="Google Shape;1065;p59"/>
          <p:cNvSpPr txBox="1">
            <a:spLocks noGrp="1"/>
          </p:cNvSpPr>
          <p:nvPr>
            <p:ph type="subTitle" idx="6"/>
          </p:nvPr>
        </p:nvSpPr>
        <p:spPr>
          <a:xfrm>
            <a:off x="5835045" y="3007322"/>
            <a:ext cx="2305500" cy="1132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Skvelé na začiatok, dobrý praktický úvod</a:t>
            </a:r>
            <a:endParaRPr dirty="0"/>
          </a:p>
        </p:txBody>
      </p:sp>
      <p:grpSp>
        <p:nvGrpSpPr>
          <p:cNvPr id="1066" name="Google Shape;1066;p59"/>
          <p:cNvGrpSpPr/>
          <p:nvPr/>
        </p:nvGrpSpPr>
        <p:grpSpPr>
          <a:xfrm>
            <a:off x="296788" y="783522"/>
            <a:ext cx="1972232" cy="2097030"/>
            <a:chOff x="668700" y="783500"/>
            <a:chExt cx="1828850" cy="1944575"/>
          </a:xfrm>
        </p:grpSpPr>
        <p:sp>
          <p:nvSpPr>
            <p:cNvPr id="1067" name="Google Shape;1067;p59"/>
            <p:cNvSpPr/>
            <p:nvPr/>
          </p:nvSpPr>
          <p:spPr>
            <a:xfrm>
              <a:off x="1358825" y="2223200"/>
              <a:ext cx="178650" cy="202450"/>
            </a:xfrm>
            <a:custGeom>
              <a:avLst/>
              <a:gdLst/>
              <a:ahLst/>
              <a:cxnLst/>
              <a:rect l="l" t="t" r="r" b="b"/>
              <a:pathLst>
                <a:path w="7146" h="8098" extrusionOk="0">
                  <a:moveTo>
                    <a:pt x="3205" y="0"/>
                  </a:moveTo>
                  <a:cubicBezTo>
                    <a:pt x="3055" y="0"/>
                    <a:pt x="2903" y="37"/>
                    <a:pt x="2761" y="114"/>
                  </a:cubicBezTo>
                  <a:lnTo>
                    <a:pt x="610" y="1373"/>
                  </a:lnTo>
                  <a:cubicBezTo>
                    <a:pt x="163" y="1616"/>
                    <a:pt x="1" y="2185"/>
                    <a:pt x="265" y="2611"/>
                  </a:cubicBezTo>
                  <a:lnTo>
                    <a:pt x="3147" y="7645"/>
                  </a:lnTo>
                  <a:cubicBezTo>
                    <a:pt x="3310" y="7930"/>
                    <a:pt x="3610" y="8097"/>
                    <a:pt x="3924" y="8097"/>
                  </a:cubicBezTo>
                  <a:cubicBezTo>
                    <a:pt x="4079" y="8097"/>
                    <a:pt x="4237" y="8057"/>
                    <a:pt x="4385" y="7969"/>
                  </a:cubicBezTo>
                  <a:lnTo>
                    <a:pt x="6557" y="6731"/>
                  </a:lnTo>
                  <a:cubicBezTo>
                    <a:pt x="6983" y="6488"/>
                    <a:pt x="7145" y="5919"/>
                    <a:pt x="6902" y="5493"/>
                  </a:cubicBezTo>
                  <a:lnTo>
                    <a:pt x="4020" y="459"/>
                  </a:lnTo>
                  <a:cubicBezTo>
                    <a:pt x="3840" y="168"/>
                    <a:pt x="3527" y="0"/>
                    <a:pt x="320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1431900" y="2268150"/>
              <a:ext cx="105575" cy="157500"/>
            </a:xfrm>
            <a:custGeom>
              <a:avLst/>
              <a:gdLst/>
              <a:ahLst/>
              <a:cxnLst/>
              <a:rect l="l" t="t" r="r" b="b"/>
              <a:pathLst>
                <a:path w="4223" h="6300" extrusionOk="0">
                  <a:moveTo>
                    <a:pt x="1848" y="1"/>
                  </a:moveTo>
                  <a:cubicBezTo>
                    <a:pt x="1604" y="62"/>
                    <a:pt x="1360" y="102"/>
                    <a:pt x="1117" y="163"/>
                  </a:cubicBezTo>
                  <a:lnTo>
                    <a:pt x="1279" y="610"/>
                  </a:lnTo>
                  <a:cubicBezTo>
                    <a:pt x="1868" y="2396"/>
                    <a:pt x="1300" y="4263"/>
                    <a:pt x="1" y="5441"/>
                  </a:cubicBezTo>
                  <a:lnTo>
                    <a:pt x="224" y="5847"/>
                  </a:lnTo>
                  <a:cubicBezTo>
                    <a:pt x="387" y="6132"/>
                    <a:pt x="687" y="6299"/>
                    <a:pt x="1001" y="6299"/>
                  </a:cubicBezTo>
                  <a:cubicBezTo>
                    <a:pt x="1156" y="6299"/>
                    <a:pt x="1314" y="6259"/>
                    <a:pt x="1462" y="6171"/>
                  </a:cubicBezTo>
                  <a:lnTo>
                    <a:pt x="3045" y="5278"/>
                  </a:lnTo>
                  <a:lnTo>
                    <a:pt x="3634" y="4933"/>
                  </a:lnTo>
                  <a:cubicBezTo>
                    <a:pt x="4060" y="4690"/>
                    <a:pt x="4222" y="4121"/>
                    <a:pt x="3979" y="3695"/>
                  </a:cubicBezTo>
                  <a:lnTo>
                    <a:pt x="1848" y="1"/>
                  </a:ln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1045750" y="2054025"/>
              <a:ext cx="627725" cy="674050"/>
            </a:xfrm>
            <a:custGeom>
              <a:avLst/>
              <a:gdLst/>
              <a:ahLst/>
              <a:cxnLst/>
              <a:rect l="l" t="t" r="r" b="b"/>
              <a:pathLst>
                <a:path w="25109" h="26962" extrusionOk="0">
                  <a:moveTo>
                    <a:pt x="11001" y="0"/>
                  </a:moveTo>
                  <a:lnTo>
                    <a:pt x="0" y="3512"/>
                  </a:lnTo>
                  <a:cubicBezTo>
                    <a:pt x="0" y="3512"/>
                    <a:pt x="12118" y="25393"/>
                    <a:pt x="16340" y="26651"/>
                  </a:cubicBezTo>
                  <a:cubicBezTo>
                    <a:pt x="16340" y="26651"/>
                    <a:pt x="17201" y="26961"/>
                    <a:pt x="18555" y="26961"/>
                  </a:cubicBezTo>
                  <a:cubicBezTo>
                    <a:pt x="20221" y="26961"/>
                    <a:pt x="22634" y="26492"/>
                    <a:pt x="25108" y="24398"/>
                  </a:cubicBezTo>
                  <a:cubicBezTo>
                    <a:pt x="25108" y="24398"/>
                    <a:pt x="12321" y="4608"/>
                    <a:pt x="1100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1241100" y="2046400"/>
              <a:ext cx="429825" cy="651075"/>
            </a:xfrm>
            <a:custGeom>
              <a:avLst/>
              <a:gdLst/>
              <a:ahLst/>
              <a:cxnLst/>
              <a:rect l="l" t="t" r="r" b="b"/>
              <a:pathLst>
                <a:path w="17193" h="26043" extrusionOk="0">
                  <a:moveTo>
                    <a:pt x="3086" y="1"/>
                  </a:moveTo>
                  <a:lnTo>
                    <a:pt x="1" y="995"/>
                  </a:lnTo>
                  <a:cubicBezTo>
                    <a:pt x="2436" y="6861"/>
                    <a:pt x="12808" y="23100"/>
                    <a:pt x="14696" y="26043"/>
                  </a:cubicBezTo>
                  <a:cubicBezTo>
                    <a:pt x="15508" y="25657"/>
                    <a:pt x="16340" y="25129"/>
                    <a:pt x="17193" y="24399"/>
                  </a:cubicBezTo>
                  <a:cubicBezTo>
                    <a:pt x="17193" y="24399"/>
                    <a:pt x="4405" y="4629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989400" y="1982975"/>
              <a:ext cx="449625" cy="289925"/>
            </a:xfrm>
            <a:custGeom>
              <a:avLst/>
              <a:gdLst/>
              <a:ahLst/>
              <a:cxnLst/>
              <a:rect l="l" t="t" r="r" b="b"/>
              <a:pathLst>
                <a:path w="17985" h="11597" extrusionOk="0">
                  <a:moveTo>
                    <a:pt x="16117" y="1"/>
                  </a:moveTo>
                  <a:lnTo>
                    <a:pt x="1" y="5319"/>
                  </a:lnTo>
                  <a:lnTo>
                    <a:pt x="1138" y="8769"/>
                  </a:lnTo>
                  <a:cubicBezTo>
                    <a:pt x="1707" y="10508"/>
                    <a:pt x="3316" y="11597"/>
                    <a:pt x="5040" y="11597"/>
                  </a:cubicBezTo>
                  <a:cubicBezTo>
                    <a:pt x="5469" y="11597"/>
                    <a:pt x="5905" y="11529"/>
                    <a:pt x="6334" y="11388"/>
                  </a:cubicBezTo>
                  <a:lnTo>
                    <a:pt x="14636" y="8668"/>
                  </a:lnTo>
                  <a:cubicBezTo>
                    <a:pt x="16807" y="7957"/>
                    <a:pt x="17985" y="5623"/>
                    <a:pt x="17254" y="3472"/>
                  </a:cubicBezTo>
                  <a:lnTo>
                    <a:pt x="1611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1014775" y="2060625"/>
              <a:ext cx="424250" cy="212275"/>
            </a:xfrm>
            <a:custGeom>
              <a:avLst/>
              <a:gdLst/>
              <a:ahLst/>
              <a:cxnLst/>
              <a:rect l="l" t="t" r="r" b="b"/>
              <a:pathLst>
                <a:path w="16970" h="8491" extrusionOk="0">
                  <a:moveTo>
                    <a:pt x="16137" y="0"/>
                  </a:moveTo>
                  <a:cubicBezTo>
                    <a:pt x="15569" y="1056"/>
                    <a:pt x="14615" y="1888"/>
                    <a:pt x="13397" y="2294"/>
                  </a:cubicBezTo>
                  <a:lnTo>
                    <a:pt x="3573" y="5521"/>
                  </a:lnTo>
                  <a:cubicBezTo>
                    <a:pt x="3065" y="5691"/>
                    <a:pt x="2549" y="5772"/>
                    <a:pt x="2042" y="5772"/>
                  </a:cubicBezTo>
                  <a:cubicBezTo>
                    <a:pt x="1333" y="5772"/>
                    <a:pt x="639" y="5614"/>
                    <a:pt x="1" y="5318"/>
                  </a:cubicBezTo>
                  <a:lnTo>
                    <a:pt x="1" y="5318"/>
                  </a:lnTo>
                  <a:lnTo>
                    <a:pt x="123" y="5663"/>
                  </a:lnTo>
                  <a:cubicBezTo>
                    <a:pt x="692" y="7402"/>
                    <a:pt x="2301" y="8491"/>
                    <a:pt x="4025" y="8491"/>
                  </a:cubicBezTo>
                  <a:cubicBezTo>
                    <a:pt x="4454" y="8491"/>
                    <a:pt x="4890" y="8423"/>
                    <a:pt x="5319" y="8282"/>
                  </a:cubicBezTo>
                  <a:lnTo>
                    <a:pt x="13621" y="5562"/>
                  </a:lnTo>
                  <a:cubicBezTo>
                    <a:pt x="15792" y="4851"/>
                    <a:pt x="16970" y="2517"/>
                    <a:pt x="16259" y="366"/>
                  </a:cubicBezTo>
                  <a:lnTo>
                    <a:pt x="16137" y="0"/>
                  </a:ln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668700" y="1644000"/>
              <a:ext cx="386700" cy="537200"/>
            </a:xfrm>
            <a:custGeom>
              <a:avLst/>
              <a:gdLst/>
              <a:ahLst/>
              <a:cxnLst/>
              <a:rect l="l" t="t" r="r" b="b"/>
              <a:pathLst>
                <a:path w="15468" h="21488" extrusionOk="0">
                  <a:moveTo>
                    <a:pt x="8526" y="1"/>
                  </a:moveTo>
                  <a:cubicBezTo>
                    <a:pt x="2964" y="2132"/>
                    <a:pt x="1" y="8221"/>
                    <a:pt x="1868" y="13884"/>
                  </a:cubicBezTo>
                  <a:cubicBezTo>
                    <a:pt x="3407" y="18533"/>
                    <a:pt x="7755" y="21487"/>
                    <a:pt x="12440" y="21487"/>
                  </a:cubicBezTo>
                  <a:cubicBezTo>
                    <a:pt x="13442" y="21487"/>
                    <a:pt x="14459" y="21352"/>
                    <a:pt x="15468" y="21070"/>
                  </a:cubicBezTo>
                  <a:lnTo>
                    <a:pt x="8526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881825" y="1569425"/>
              <a:ext cx="399400" cy="601325"/>
            </a:xfrm>
            <a:custGeom>
              <a:avLst/>
              <a:gdLst/>
              <a:ahLst/>
              <a:cxnLst/>
              <a:rect l="l" t="t" r="r" b="b"/>
              <a:pathLst>
                <a:path w="15976" h="24053" extrusionOk="0">
                  <a:moveTo>
                    <a:pt x="9033" y="0"/>
                  </a:moveTo>
                  <a:lnTo>
                    <a:pt x="1" y="2984"/>
                  </a:lnTo>
                  <a:lnTo>
                    <a:pt x="6943" y="24053"/>
                  </a:lnTo>
                  <a:lnTo>
                    <a:pt x="15975" y="21089"/>
                  </a:lnTo>
                  <a:lnTo>
                    <a:pt x="9033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1107650" y="783900"/>
              <a:ext cx="1350825" cy="1419850"/>
            </a:xfrm>
            <a:custGeom>
              <a:avLst/>
              <a:gdLst/>
              <a:ahLst/>
              <a:cxnLst/>
              <a:rect l="l" t="t" r="r" b="b"/>
              <a:pathLst>
                <a:path w="54033" h="56794" extrusionOk="0">
                  <a:moveTo>
                    <a:pt x="35318" y="1"/>
                  </a:moveTo>
                  <a:lnTo>
                    <a:pt x="35318" y="1"/>
                  </a:lnTo>
                  <a:cubicBezTo>
                    <a:pt x="32619" y="6739"/>
                    <a:pt x="21678" y="24276"/>
                    <a:pt x="0" y="31421"/>
                  </a:cubicBezTo>
                  <a:lnTo>
                    <a:pt x="6962" y="52510"/>
                  </a:lnTo>
                  <a:cubicBezTo>
                    <a:pt x="13421" y="50380"/>
                    <a:pt x="19663" y="49559"/>
                    <a:pt x="25408" y="49559"/>
                  </a:cubicBezTo>
                  <a:cubicBezTo>
                    <a:pt x="38926" y="49559"/>
                    <a:pt x="49688" y="54101"/>
                    <a:pt x="54033" y="56793"/>
                  </a:cubicBezTo>
                  <a:cubicBezTo>
                    <a:pt x="51719" y="53992"/>
                    <a:pt x="47030" y="42788"/>
                    <a:pt x="42524" y="29107"/>
                  </a:cubicBezTo>
                  <a:cubicBezTo>
                    <a:pt x="37997" y="15406"/>
                    <a:pt x="35136" y="3613"/>
                    <a:pt x="353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1981975" y="783500"/>
              <a:ext cx="515575" cy="1420625"/>
            </a:xfrm>
            <a:custGeom>
              <a:avLst/>
              <a:gdLst/>
              <a:ahLst/>
              <a:cxnLst/>
              <a:rect l="l" t="t" r="r" b="b"/>
              <a:pathLst>
                <a:path w="20623" h="56825" extrusionOk="0">
                  <a:moveTo>
                    <a:pt x="449" y="0"/>
                  </a:moveTo>
                  <a:cubicBezTo>
                    <a:pt x="413" y="0"/>
                    <a:pt x="378" y="6"/>
                    <a:pt x="345" y="17"/>
                  </a:cubicBezTo>
                  <a:cubicBezTo>
                    <a:pt x="0" y="138"/>
                    <a:pt x="1685" y="13677"/>
                    <a:pt x="6840" y="29347"/>
                  </a:cubicBezTo>
                  <a:cubicBezTo>
                    <a:pt x="11913" y="44723"/>
                    <a:pt x="17258" y="56824"/>
                    <a:pt x="18960" y="56824"/>
                  </a:cubicBezTo>
                  <a:cubicBezTo>
                    <a:pt x="18995" y="56824"/>
                    <a:pt x="19028" y="56819"/>
                    <a:pt x="19060" y="56809"/>
                  </a:cubicBezTo>
                  <a:cubicBezTo>
                    <a:pt x="20623" y="56281"/>
                    <a:pt x="17720" y="43149"/>
                    <a:pt x="12564" y="27479"/>
                  </a:cubicBezTo>
                  <a:cubicBezTo>
                    <a:pt x="7496" y="12114"/>
                    <a:pt x="2155" y="0"/>
                    <a:pt x="449" y="0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701700" y="1644000"/>
              <a:ext cx="227350" cy="299925"/>
            </a:xfrm>
            <a:custGeom>
              <a:avLst/>
              <a:gdLst/>
              <a:ahLst/>
              <a:cxnLst/>
              <a:rect l="l" t="t" r="r" b="b"/>
              <a:pathLst>
                <a:path w="9094" h="11997" extrusionOk="0">
                  <a:moveTo>
                    <a:pt x="7206" y="1"/>
                  </a:moveTo>
                  <a:cubicBezTo>
                    <a:pt x="6881" y="143"/>
                    <a:pt x="6556" y="285"/>
                    <a:pt x="6252" y="427"/>
                  </a:cubicBezTo>
                  <a:cubicBezTo>
                    <a:pt x="6150" y="488"/>
                    <a:pt x="6049" y="529"/>
                    <a:pt x="5947" y="590"/>
                  </a:cubicBezTo>
                  <a:cubicBezTo>
                    <a:pt x="5744" y="691"/>
                    <a:pt x="5541" y="813"/>
                    <a:pt x="5339" y="935"/>
                  </a:cubicBezTo>
                  <a:cubicBezTo>
                    <a:pt x="5237" y="995"/>
                    <a:pt x="5115" y="1077"/>
                    <a:pt x="5014" y="1158"/>
                  </a:cubicBezTo>
                  <a:cubicBezTo>
                    <a:pt x="4831" y="1259"/>
                    <a:pt x="4669" y="1381"/>
                    <a:pt x="4506" y="1503"/>
                  </a:cubicBezTo>
                  <a:cubicBezTo>
                    <a:pt x="4385" y="1584"/>
                    <a:pt x="4283" y="1686"/>
                    <a:pt x="4161" y="1767"/>
                  </a:cubicBezTo>
                  <a:cubicBezTo>
                    <a:pt x="4019" y="1889"/>
                    <a:pt x="3877" y="2010"/>
                    <a:pt x="3735" y="2132"/>
                  </a:cubicBezTo>
                  <a:cubicBezTo>
                    <a:pt x="3613" y="2234"/>
                    <a:pt x="3512" y="2335"/>
                    <a:pt x="3390" y="2437"/>
                  </a:cubicBezTo>
                  <a:cubicBezTo>
                    <a:pt x="3268" y="2558"/>
                    <a:pt x="3146" y="2700"/>
                    <a:pt x="3025" y="2822"/>
                  </a:cubicBezTo>
                  <a:cubicBezTo>
                    <a:pt x="2923" y="2944"/>
                    <a:pt x="2801" y="3046"/>
                    <a:pt x="2700" y="3167"/>
                  </a:cubicBezTo>
                  <a:cubicBezTo>
                    <a:pt x="2598" y="3289"/>
                    <a:pt x="2497" y="3431"/>
                    <a:pt x="2395" y="3553"/>
                  </a:cubicBezTo>
                  <a:cubicBezTo>
                    <a:pt x="2294" y="3695"/>
                    <a:pt x="2192" y="3817"/>
                    <a:pt x="2091" y="3959"/>
                  </a:cubicBezTo>
                  <a:cubicBezTo>
                    <a:pt x="2010" y="4081"/>
                    <a:pt x="1929" y="4203"/>
                    <a:pt x="1847" y="4324"/>
                  </a:cubicBezTo>
                  <a:cubicBezTo>
                    <a:pt x="1746" y="4487"/>
                    <a:pt x="1644" y="4629"/>
                    <a:pt x="1543" y="4791"/>
                  </a:cubicBezTo>
                  <a:cubicBezTo>
                    <a:pt x="1502" y="4852"/>
                    <a:pt x="1462" y="4933"/>
                    <a:pt x="1421" y="4994"/>
                  </a:cubicBezTo>
                  <a:cubicBezTo>
                    <a:pt x="1035" y="5705"/>
                    <a:pt x="731" y="6435"/>
                    <a:pt x="487" y="7207"/>
                  </a:cubicBezTo>
                  <a:cubicBezTo>
                    <a:pt x="467" y="7267"/>
                    <a:pt x="447" y="7308"/>
                    <a:pt x="426" y="7369"/>
                  </a:cubicBezTo>
                  <a:cubicBezTo>
                    <a:pt x="366" y="7613"/>
                    <a:pt x="305" y="7856"/>
                    <a:pt x="264" y="8100"/>
                  </a:cubicBezTo>
                  <a:cubicBezTo>
                    <a:pt x="244" y="8161"/>
                    <a:pt x="224" y="8242"/>
                    <a:pt x="203" y="8323"/>
                  </a:cubicBezTo>
                  <a:cubicBezTo>
                    <a:pt x="163" y="8546"/>
                    <a:pt x="122" y="8790"/>
                    <a:pt x="102" y="9033"/>
                  </a:cubicBezTo>
                  <a:cubicBezTo>
                    <a:pt x="81" y="9115"/>
                    <a:pt x="81" y="9196"/>
                    <a:pt x="61" y="9257"/>
                  </a:cubicBezTo>
                  <a:cubicBezTo>
                    <a:pt x="41" y="9500"/>
                    <a:pt x="21" y="9744"/>
                    <a:pt x="21" y="10008"/>
                  </a:cubicBezTo>
                  <a:cubicBezTo>
                    <a:pt x="21" y="10069"/>
                    <a:pt x="0" y="10150"/>
                    <a:pt x="0" y="10211"/>
                  </a:cubicBezTo>
                  <a:cubicBezTo>
                    <a:pt x="0" y="10474"/>
                    <a:pt x="0" y="10718"/>
                    <a:pt x="21" y="10982"/>
                  </a:cubicBezTo>
                  <a:cubicBezTo>
                    <a:pt x="21" y="11043"/>
                    <a:pt x="21" y="11104"/>
                    <a:pt x="41" y="11165"/>
                  </a:cubicBezTo>
                  <a:cubicBezTo>
                    <a:pt x="41" y="11428"/>
                    <a:pt x="81" y="11713"/>
                    <a:pt x="122" y="11976"/>
                  </a:cubicBezTo>
                  <a:cubicBezTo>
                    <a:pt x="122" y="11976"/>
                    <a:pt x="122" y="11976"/>
                    <a:pt x="122" y="11997"/>
                  </a:cubicBezTo>
                  <a:cubicBezTo>
                    <a:pt x="1502" y="9622"/>
                    <a:pt x="3694" y="7673"/>
                    <a:pt x="6435" y="6618"/>
                  </a:cubicBezTo>
                  <a:lnTo>
                    <a:pt x="9094" y="5745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881825" y="1569425"/>
              <a:ext cx="273050" cy="218225"/>
            </a:xfrm>
            <a:custGeom>
              <a:avLst/>
              <a:gdLst/>
              <a:ahLst/>
              <a:cxnLst/>
              <a:rect l="l" t="t" r="r" b="b"/>
              <a:pathLst>
                <a:path w="10922" h="8729" extrusionOk="0">
                  <a:moveTo>
                    <a:pt x="9033" y="0"/>
                  </a:moveTo>
                  <a:lnTo>
                    <a:pt x="1" y="2984"/>
                  </a:lnTo>
                  <a:lnTo>
                    <a:pt x="1889" y="8728"/>
                  </a:lnTo>
                  <a:lnTo>
                    <a:pt x="9318" y="6272"/>
                  </a:lnTo>
                  <a:cubicBezTo>
                    <a:pt x="9845" y="6089"/>
                    <a:pt x="10393" y="5907"/>
                    <a:pt x="10921" y="5724"/>
                  </a:cubicBezTo>
                  <a:lnTo>
                    <a:pt x="9033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1107650" y="783900"/>
              <a:ext cx="915950" cy="928650"/>
            </a:xfrm>
            <a:custGeom>
              <a:avLst/>
              <a:gdLst/>
              <a:ahLst/>
              <a:cxnLst/>
              <a:rect l="l" t="t" r="r" b="b"/>
              <a:pathLst>
                <a:path w="36638" h="37146" extrusionOk="0">
                  <a:moveTo>
                    <a:pt x="35318" y="1"/>
                  </a:moveTo>
                  <a:lnTo>
                    <a:pt x="35318" y="1"/>
                  </a:lnTo>
                  <a:cubicBezTo>
                    <a:pt x="34506" y="2010"/>
                    <a:pt x="32984" y="4973"/>
                    <a:pt x="30650" y="8343"/>
                  </a:cubicBezTo>
                  <a:cubicBezTo>
                    <a:pt x="30609" y="8383"/>
                    <a:pt x="30589" y="8424"/>
                    <a:pt x="30569" y="8465"/>
                  </a:cubicBezTo>
                  <a:cubicBezTo>
                    <a:pt x="30386" y="8708"/>
                    <a:pt x="30224" y="8952"/>
                    <a:pt x="30041" y="9175"/>
                  </a:cubicBezTo>
                  <a:cubicBezTo>
                    <a:pt x="30000" y="9236"/>
                    <a:pt x="29960" y="9297"/>
                    <a:pt x="29919" y="9358"/>
                  </a:cubicBezTo>
                  <a:cubicBezTo>
                    <a:pt x="29391" y="10088"/>
                    <a:pt x="28843" y="10819"/>
                    <a:pt x="28255" y="11550"/>
                  </a:cubicBezTo>
                  <a:cubicBezTo>
                    <a:pt x="28173" y="11672"/>
                    <a:pt x="28072" y="11773"/>
                    <a:pt x="27991" y="11875"/>
                  </a:cubicBezTo>
                  <a:cubicBezTo>
                    <a:pt x="27828" y="12078"/>
                    <a:pt x="27666" y="12281"/>
                    <a:pt x="27504" y="12484"/>
                  </a:cubicBezTo>
                  <a:cubicBezTo>
                    <a:pt x="27382" y="12626"/>
                    <a:pt x="27280" y="12747"/>
                    <a:pt x="27159" y="12889"/>
                  </a:cubicBezTo>
                  <a:cubicBezTo>
                    <a:pt x="26996" y="13092"/>
                    <a:pt x="26834" y="13275"/>
                    <a:pt x="26671" y="13478"/>
                  </a:cubicBezTo>
                  <a:cubicBezTo>
                    <a:pt x="26529" y="13640"/>
                    <a:pt x="26387" y="13803"/>
                    <a:pt x="26245" y="13965"/>
                  </a:cubicBezTo>
                  <a:cubicBezTo>
                    <a:pt x="26002" y="14229"/>
                    <a:pt x="25738" y="14513"/>
                    <a:pt x="25494" y="14797"/>
                  </a:cubicBezTo>
                  <a:cubicBezTo>
                    <a:pt x="25311" y="15000"/>
                    <a:pt x="25129" y="15203"/>
                    <a:pt x="24926" y="15386"/>
                  </a:cubicBezTo>
                  <a:cubicBezTo>
                    <a:pt x="24784" y="15548"/>
                    <a:pt x="24621" y="15711"/>
                    <a:pt x="24479" y="15873"/>
                  </a:cubicBezTo>
                  <a:cubicBezTo>
                    <a:pt x="24297" y="16056"/>
                    <a:pt x="24114" y="16259"/>
                    <a:pt x="23931" y="16442"/>
                  </a:cubicBezTo>
                  <a:cubicBezTo>
                    <a:pt x="23769" y="16604"/>
                    <a:pt x="23627" y="16746"/>
                    <a:pt x="23464" y="16908"/>
                  </a:cubicBezTo>
                  <a:cubicBezTo>
                    <a:pt x="23261" y="17111"/>
                    <a:pt x="23038" y="17335"/>
                    <a:pt x="22815" y="17538"/>
                  </a:cubicBezTo>
                  <a:cubicBezTo>
                    <a:pt x="22693" y="17680"/>
                    <a:pt x="22551" y="17801"/>
                    <a:pt x="22409" y="17923"/>
                  </a:cubicBezTo>
                  <a:cubicBezTo>
                    <a:pt x="22084" y="18248"/>
                    <a:pt x="21719" y="18573"/>
                    <a:pt x="21374" y="18898"/>
                  </a:cubicBezTo>
                  <a:cubicBezTo>
                    <a:pt x="21252" y="19019"/>
                    <a:pt x="21110" y="19141"/>
                    <a:pt x="20968" y="19263"/>
                  </a:cubicBezTo>
                  <a:cubicBezTo>
                    <a:pt x="20724" y="19486"/>
                    <a:pt x="20481" y="19709"/>
                    <a:pt x="20217" y="19933"/>
                  </a:cubicBezTo>
                  <a:cubicBezTo>
                    <a:pt x="20054" y="20055"/>
                    <a:pt x="19912" y="20197"/>
                    <a:pt x="19750" y="20318"/>
                  </a:cubicBezTo>
                  <a:cubicBezTo>
                    <a:pt x="19486" y="20542"/>
                    <a:pt x="19222" y="20765"/>
                    <a:pt x="18958" y="20988"/>
                  </a:cubicBezTo>
                  <a:cubicBezTo>
                    <a:pt x="18816" y="21110"/>
                    <a:pt x="18674" y="21211"/>
                    <a:pt x="18532" y="21333"/>
                  </a:cubicBezTo>
                  <a:cubicBezTo>
                    <a:pt x="18126" y="21658"/>
                    <a:pt x="17720" y="21983"/>
                    <a:pt x="17294" y="22308"/>
                  </a:cubicBezTo>
                  <a:cubicBezTo>
                    <a:pt x="17213" y="22348"/>
                    <a:pt x="17152" y="22409"/>
                    <a:pt x="17071" y="22470"/>
                  </a:cubicBezTo>
                  <a:cubicBezTo>
                    <a:pt x="16705" y="22734"/>
                    <a:pt x="16340" y="22998"/>
                    <a:pt x="15975" y="23262"/>
                  </a:cubicBezTo>
                  <a:cubicBezTo>
                    <a:pt x="15832" y="23383"/>
                    <a:pt x="15670" y="23485"/>
                    <a:pt x="15528" y="23586"/>
                  </a:cubicBezTo>
                  <a:cubicBezTo>
                    <a:pt x="15203" y="23810"/>
                    <a:pt x="14899" y="24033"/>
                    <a:pt x="14574" y="24256"/>
                  </a:cubicBezTo>
                  <a:cubicBezTo>
                    <a:pt x="14412" y="24358"/>
                    <a:pt x="14270" y="24459"/>
                    <a:pt x="14107" y="24561"/>
                  </a:cubicBezTo>
                  <a:cubicBezTo>
                    <a:pt x="13722" y="24824"/>
                    <a:pt x="13316" y="25088"/>
                    <a:pt x="12910" y="25332"/>
                  </a:cubicBezTo>
                  <a:cubicBezTo>
                    <a:pt x="12828" y="25393"/>
                    <a:pt x="12768" y="25433"/>
                    <a:pt x="12686" y="25494"/>
                  </a:cubicBezTo>
                  <a:cubicBezTo>
                    <a:pt x="12199" y="25778"/>
                    <a:pt x="11712" y="26083"/>
                    <a:pt x="11205" y="26367"/>
                  </a:cubicBezTo>
                  <a:cubicBezTo>
                    <a:pt x="11063" y="26448"/>
                    <a:pt x="10920" y="26529"/>
                    <a:pt x="10778" y="26611"/>
                  </a:cubicBezTo>
                  <a:cubicBezTo>
                    <a:pt x="10413" y="26834"/>
                    <a:pt x="10027" y="27037"/>
                    <a:pt x="9662" y="27240"/>
                  </a:cubicBezTo>
                  <a:cubicBezTo>
                    <a:pt x="9479" y="27341"/>
                    <a:pt x="9317" y="27423"/>
                    <a:pt x="9134" y="27524"/>
                  </a:cubicBezTo>
                  <a:cubicBezTo>
                    <a:pt x="8749" y="27727"/>
                    <a:pt x="8363" y="27930"/>
                    <a:pt x="7957" y="28133"/>
                  </a:cubicBezTo>
                  <a:cubicBezTo>
                    <a:pt x="7815" y="28194"/>
                    <a:pt x="7673" y="28275"/>
                    <a:pt x="7531" y="28356"/>
                  </a:cubicBezTo>
                  <a:cubicBezTo>
                    <a:pt x="6983" y="28600"/>
                    <a:pt x="6455" y="28864"/>
                    <a:pt x="5887" y="29128"/>
                  </a:cubicBezTo>
                  <a:cubicBezTo>
                    <a:pt x="5785" y="29168"/>
                    <a:pt x="5663" y="29229"/>
                    <a:pt x="5542" y="29270"/>
                  </a:cubicBezTo>
                  <a:cubicBezTo>
                    <a:pt x="5095" y="29473"/>
                    <a:pt x="4648" y="29676"/>
                    <a:pt x="4182" y="29858"/>
                  </a:cubicBezTo>
                  <a:cubicBezTo>
                    <a:pt x="3999" y="29939"/>
                    <a:pt x="3816" y="30021"/>
                    <a:pt x="3613" y="30082"/>
                  </a:cubicBezTo>
                  <a:cubicBezTo>
                    <a:pt x="3207" y="30264"/>
                    <a:pt x="2781" y="30427"/>
                    <a:pt x="2375" y="30589"/>
                  </a:cubicBezTo>
                  <a:cubicBezTo>
                    <a:pt x="2192" y="30650"/>
                    <a:pt x="2010" y="30711"/>
                    <a:pt x="1827" y="30792"/>
                  </a:cubicBezTo>
                  <a:cubicBezTo>
                    <a:pt x="1218" y="30995"/>
                    <a:pt x="630" y="31218"/>
                    <a:pt x="0" y="31421"/>
                  </a:cubicBezTo>
                  <a:lnTo>
                    <a:pt x="1888" y="37145"/>
                  </a:lnTo>
                  <a:cubicBezTo>
                    <a:pt x="19608" y="30792"/>
                    <a:pt x="30609" y="18228"/>
                    <a:pt x="36110" y="9419"/>
                  </a:cubicBezTo>
                  <a:cubicBezTo>
                    <a:pt x="36292" y="9114"/>
                    <a:pt x="36455" y="8830"/>
                    <a:pt x="36638" y="8566"/>
                  </a:cubicBezTo>
                  <a:cubicBezTo>
                    <a:pt x="35724" y="4547"/>
                    <a:pt x="35237" y="1523"/>
                    <a:pt x="35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2385900" y="1460825"/>
              <a:ext cx="1025" cy="3075"/>
            </a:xfrm>
            <a:custGeom>
              <a:avLst/>
              <a:gdLst/>
              <a:ahLst/>
              <a:cxnLst/>
              <a:rect l="l" t="t" r="r" b="b"/>
              <a:pathLst>
                <a:path w="41" h="123" extrusionOk="0">
                  <a:moveTo>
                    <a:pt x="0" y="0"/>
                  </a:moveTo>
                  <a:cubicBezTo>
                    <a:pt x="0" y="41"/>
                    <a:pt x="20" y="82"/>
                    <a:pt x="41" y="122"/>
                  </a:cubicBezTo>
                  <a:cubicBezTo>
                    <a:pt x="41" y="82"/>
                    <a:pt x="20" y="41"/>
                    <a:pt x="0" y="0"/>
                  </a:cubicBezTo>
                  <a:close/>
                </a:path>
              </a:pathLst>
            </a:custGeom>
            <a:solidFill>
              <a:srgbClr val="005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2110350" y="1320350"/>
              <a:ext cx="322250" cy="451550"/>
            </a:xfrm>
            <a:custGeom>
              <a:avLst/>
              <a:gdLst/>
              <a:ahLst/>
              <a:cxnLst/>
              <a:rect l="l" t="t" r="r" b="b"/>
              <a:pathLst>
                <a:path w="12890" h="18062" extrusionOk="0">
                  <a:moveTo>
                    <a:pt x="2434" y="0"/>
                  </a:moveTo>
                  <a:cubicBezTo>
                    <a:pt x="1628" y="0"/>
                    <a:pt x="811" y="105"/>
                    <a:pt x="0" y="322"/>
                  </a:cubicBezTo>
                  <a:lnTo>
                    <a:pt x="5826" y="18062"/>
                  </a:lnTo>
                  <a:cubicBezTo>
                    <a:pt x="10433" y="16255"/>
                    <a:pt x="12889" y="11161"/>
                    <a:pt x="11327" y="6411"/>
                  </a:cubicBezTo>
                  <a:cubicBezTo>
                    <a:pt x="10029" y="2485"/>
                    <a:pt x="6368" y="0"/>
                    <a:pt x="2434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756500" y="2022550"/>
              <a:ext cx="298900" cy="158875"/>
            </a:xfrm>
            <a:custGeom>
              <a:avLst/>
              <a:gdLst/>
              <a:ahLst/>
              <a:cxnLst/>
              <a:rect l="l" t="t" r="r" b="b"/>
              <a:pathLst>
                <a:path w="11956" h="6355" extrusionOk="0">
                  <a:moveTo>
                    <a:pt x="9987" y="1"/>
                  </a:moveTo>
                  <a:lnTo>
                    <a:pt x="5521" y="1462"/>
                  </a:lnTo>
                  <a:cubicBezTo>
                    <a:pt x="4278" y="1817"/>
                    <a:pt x="3017" y="1980"/>
                    <a:pt x="1780" y="1980"/>
                  </a:cubicBezTo>
                  <a:cubicBezTo>
                    <a:pt x="1180" y="1980"/>
                    <a:pt x="585" y="1941"/>
                    <a:pt x="0" y="1868"/>
                  </a:cubicBezTo>
                  <a:lnTo>
                    <a:pt x="0" y="1868"/>
                  </a:lnTo>
                  <a:cubicBezTo>
                    <a:pt x="82" y="1990"/>
                    <a:pt x="163" y="2092"/>
                    <a:pt x="264" y="2213"/>
                  </a:cubicBezTo>
                  <a:cubicBezTo>
                    <a:pt x="345" y="2335"/>
                    <a:pt x="447" y="2437"/>
                    <a:pt x="548" y="2558"/>
                  </a:cubicBezTo>
                  <a:cubicBezTo>
                    <a:pt x="731" y="2761"/>
                    <a:pt x="914" y="2964"/>
                    <a:pt x="1117" y="3167"/>
                  </a:cubicBezTo>
                  <a:cubicBezTo>
                    <a:pt x="1218" y="3249"/>
                    <a:pt x="1320" y="3350"/>
                    <a:pt x="1421" y="3452"/>
                  </a:cubicBezTo>
                  <a:cubicBezTo>
                    <a:pt x="1563" y="3573"/>
                    <a:pt x="1685" y="3675"/>
                    <a:pt x="1827" y="3797"/>
                  </a:cubicBezTo>
                  <a:cubicBezTo>
                    <a:pt x="1929" y="3878"/>
                    <a:pt x="2050" y="3979"/>
                    <a:pt x="2172" y="4060"/>
                  </a:cubicBezTo>
                  <a:cubicBezTo>
                    <a:pt x="2314" y="4162"/>
                    <a:pt x="2456" y="4263"/>
                    <a:pt x="2598" y="4365"/>
                  </a:cubicBezTo>
                  <a:cubicBezTo>
                    <a:pt x="2700" y="4446"/>
                    <a:pt x="2822" y="4527"/>
                    <a:pt x="2923" y="4608"/>
                  </a:cubicBezTo>
                  <a:cubicBezTo>
                    <a:pt x="3126" y="4730"/>
                    <a:pt x="3329" y="4832"/>
                    <a:pt x="3512" y="4954"/>
                  </a:cubicBezTo>
                  <a:cubicBezTo>
                    <a:pt x="3593" y="4994"/>
                    <a:pt x="3654" y="5035"/>
                    <a:pt x="3735" y="5075"/>
                  </a:cubicBezTo>
                  <a:cubicBezTo>
                    <a:pt x="4019" y="5217"/>
                    <a:pt x="4283" y="5339"/>
                    <a:pt x="4567" y="5461"/>
                  </a:cubicBezTo>
                  <a:cubicBezTo>
                    <a:pt x="4669" y="5502"/>
                    <a:pt x="4750" y="5542"/>
                    <a:pt x="4852" y="5562"/>
                  </a:cubicBezTo>
                  <a:cubicBezTo>
                    <a:pt x="5054" y="5644"/>
                    <a:pt x="5278" y="5725"/>
                    <a:pt x="5481" y="5806"/>
                  </a:cubicBezTo>
                  <a:cubicBezTo>
                    <a:pt x="5582" y="5826"/>
                    <a:pt x="5684" y="5867"/>
                    <a:pt x="5785" y="5887"/>
                  </a:cubicBezTo>
                  <a:cubicBezTo>
                    <a:pt x="6008" y="5968"/>
                    <a:pt x="6232" y="6009"/>
                    <a:pt x="6455" y="6070"/>
                  </a:cubicBezTo>
                  <a:cubicBezTo>
                    <a:pt x="6557" y="6090"/>
                    <a:pt x="6638" y="6110"/>
                    <a:pt x="6719" y="6131"/>
                  </a:cubicBezTo>
                  <a:cubicBezTo>
                    <a:pt x="7348" y="6253"/>
                    <a:pt x="7998" y="6334"/>
                    <a:pt x="8667" y="6354"/>
                  </a:cubicBezTo>
                  <a:lnTo>
                    <a:pt x="8891" y="6354"/>
                  </a:lnTo>
                  <a:cubicBezTo>
                    <a:pt x="9155" y="6354"/>
                    <a:pt x="9398" y="6334"/>
                    <a:pt x="9662" y="6313"/>
                  </a:cubicBezTo>
                  <a:cubicBezTo>
                    <a:pt x="9764" y="6313"/>
                    <a:pt x="9845" y="6313"/>
                    <a:pt x="9946" y="6293"/>
                  </a:cubicBezTo>
                  <a:cubicBezTo>
                    <a:pt x="10190" y="6273"/>
                    <a:pt x="10454" y="6253"/>
                    <a:pt x="10697" y="6212"/>
                  </a:cubicBezTo>
                  <a:cubicBezTo>
                    <a:pt x="10778" y="6192"/>
                    <a:pt x="10860" y="6171"/>
                    <a:pt x="10961" y="6171"/>
                  </a:cubicBezTo>
                  <a:cubicBezTo>
                    <a:pt x="11286" y="6110"/>
                    <a:pt x="11611" y="6029"/>
                    <a:pt x="11956" y="5928"/>
                  </a:cubicBezTo>
                  <a:lnTo>
                    <a:pt x="9987" y="1"/>
                  </a:lnTo>
                  <a:close/>
                </a:path>
              </a:pathLst>
            </a:custGeom>
            <a:solidFill>
              <a:srgbClr val="687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1006150" y="1948975"/>
              <a:ext cx="275075" cy="221775"/>
            </a:xfrm>
            <a:custGeom>
              <a:avLst/>
              <a:gdLst/>
              <a:ahLst/>
              <a:cxnLst/>
              <a:rect l="l" t="t" r="r" b="b"/>
              <a:pathLst>
                <a:path w="11003" h="8871" extrusionOk="0">
                  <a:moveTo>
                    <a:pt x="9074" y="1"/>
                  </a:moveTo>
                  <a:cubicBezTo>
                    <a:pt x="8323" y="224"/>
                    <a:pt x="7592" y="447"/>
                    <a:pt x="6841" y="691"/>
                  </a:cubicBezTo>
                  <a:lnTo>
                    <a:pt x="1" y="2944"/>
                  </a:lnTo>
                  <a:lnTo>
                    <a:pt x="1970" y="8871"/>
                  </a:lnTo>
                  <a:lnTo>
                    <a:pt x="11002" y="5907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rgbClr val="687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1232975" y="1874550"/>
              <a:ext cx="1225500" cy="329200"/>
            </a:xfrm>
            <a:custGeom>
              <a:avLst/>
              <a:gdLst/>
              <a:ahLst/>
              <a:cxnLst/>
              <a:rect l="l" t="t" r="r" b="b"/>
              <a:pathLst>
                <a:path w="49020" h="13168" extrusionOk="0">
                  <a:moveTo>
                    <a:pt x="20796" y="0"/>
                  </a:moveTo>
                  <a:cubicBezTo>
                    <a:pt x="14290" y="0"/>
                    <a:pt x="7270" y="841"/>
                    <a:pt x="1" y="2978"/>
                  </a:cubicBezTo>
                  <a:lnTo>
                    <a:pt x="1949" y="8884"/>
                  </a:lnTo>
                  <a:lnTo>
                    <a:pt x="1970" y="8884"/>
                  </a:lnTo>
                  <a:cubicBezTo>
                    <a:pt x="2579" y="8681"/>
                    <a:pt x="3167" y="8499"/>
                    <a:pt x="3776" y="8316"/>
                  </a:cubicBezTo>
                  <a:cubicBezTo>
                    <a:pt x="3959" y="8255"/>
                    <a:pt x="4162" y="8215"/>
                    <a:pt x="4365" y="8154"/>
                  </a:cubicBezTo>
                  <a:cubicBezTo>
                    <a:pt x="4771" y="8032"/>
                    <a:pt x="5197" y="7930"/>
                    <a:pt x="5603" y="7809"/>
                  </a:cubicBezTo>
                  <a:cubicBezTo>
                    <a:pt x="5826" y="7748"/>
                    <a:pt x="6050" y="7707"/>
                    <a:pt x="6253" y="7646"/>
                  </a:cubicBezTo>
                  <a:cubicBezTo>
                    <a:pt x="6699" y="7545"/>
                    <a:pt x="7146" y="7443"/>
                    <a:pt x="7572" y="7342"/>
                  </a:cubicBezTo>
                  <a:cubicBezTo>
                    <a:pt x="7734" y="7301"/>
                    <a:pt x="7897" y="7261"/>
                    <a:pt x="8059" y="7240"/>
                  </a:cubicBezTo>
                  <a:cubicBezTo>
                    <a:pt x="8648" y="7118"/>
                    <a:pt x="9216" y="6997"/>
                    <a:pt x="9784" y="6895"/>
                  </a:cubicBezTo>
                  <a:cubicBezTo>
                    <a:pt x="9987" y="6855"/>
                    <a:pt x="10190" y="6814"/>
                    <a:pt x="10393" y="6794"/>
                  </a:cubicBezTo>
                  <a:cubicBezTo>
                    <a:pt x="10779" y="6713"/>
                    <a:pt x="11165" y="6652"/>
                    <a:pt x="11530" y="6611"/>
                  </a:cubicBezTo>
                  <a:cubicBezTo>
                    <a:pt x="11773" y="6570"/>
                    <a:pt x="12017" y="6530"/>
                    <a:pt x="12261" y="6489"/>
                  </a:cubicBezTo>
                  <a:cubicBezTo>
                    <a:pt x="12606" y="6449"/>
                    <a:pt x="12971" y="6408"/>
                    <a:pt x="13316" y="6367"/>
                  </a:cubicBezTo>
                  <a:cubicBezTo>
                    <a:pt x="13539" y="6327"/>
                    <a:pt x="13783" y="6307"/>
                    <a:pt x="14006" y="6286"/>
                  </a:cubicBezTo>
                  <a:cubicBezTo>
                    <a:pt x="14514" y="6225"/>
                    <a:pt x="15041" y="6185"/>
                    <a:pt x="15549" y="6144"/>
                  </a:cubicBezTo>
                  <a:cubicBezTo>
                    <a:pt x="15772" y="6124"/>
                    <a:pt x="16016" y="6104"/>
                    <a:pt x="16259" y="6083"/>
                  </a:cubicBezTo>
                  <a:cubicBezTo>
                    <a:pt x="16604" y="6063"/>
                    <a:pt x="16929" y="6043"/>
                    <a:pt x="17254" y="6022"/>
                  </a:cubicBezTo>
                  <a:cubicBezTo>
                    <a:pt x="17538" y="6002"/>
                    <a:pt x="17802" y="6002"/>
                    <a:pt x="18066" y="5982"/>
                  </a:cubicBezTo>
                  <a:cubicBezTo>
                    <a:pt x="18350" y="5982"/>
                    <a:pt x="18614" y="5962"/>
                    <a:pt x="18898" y="5962"/>
                  </a:cubicBezTo>
                  <a:cubicBezTo>
                    <a:pt x="19182" y="5962"/>
                    <a:pt x="19446" y="5941"/>
                    <a:pt x="19730" y="5941"/>
                  </a:cubicBezTo>
                  <a:lnTo>
                    <a:pt x="20522" y="5941"/>
                  </a:lnTo>
                  <a:cubicBezTo>
                    <a:pt x="21049" y="5941"/>
                    <a:pt x="21557" y="5962"/>
                    <a:pt x="22085" y="5962"/>
                  </a:cubicBezTo>
                  <a:cubicBezTo>
                    <a:pt x="22288" y="5982"/>
                    <a:pt x="22491" y="5982"/>
                    <a:pt x="22714" y="5982"/>
                  </a:cubicBezTo>
                  <a:cubicBezTo>
                    <a:pt x="23018" y="6002"/>
                    <a:pt x="23343" y="6022"/>
                    <a:pt x="23648" y="6022"/>
                  </a:cubicBezTo>
                  <a:cubicBezTo>
                    <a:pt x="23851" y="6043"/>
                    <a:pt x="24033" y="6043"/>
                    <a:pt x="24216" y="6063"/>
                  </a:cubicBezTo>
                  <a:cubicBezTo>
                    <a:pt x="24541" y="6083"/>
                    <a:pt x="24865" y="6104"/>
                    <a:pt x="25190" y="6124"/>
                  </a:cubicBezTo>
                  <a:cubicBezTo>
                    <a:pt x="25332" y="6144"/>
                    <a:pt x="25495" y="6164"/>
                    <a:pt x="25637" y="6164"/>
                  </a:cubicBezTo>
                  <a:cubicBezTo>
                    <a:pt x="26814" y="6266"/>
                    <a:pt x="27951" y="6408"/>
                    <a:pt x="29047" y="6550"/>
                  </a:cubicBezTo>
                  <a:cubicBezTo>
                    <a:pt x="29108" y="6570"/>
                    <a:pt x="29169" y="6570"/>
                    <a:pt x="29209" y="6591"/>
                  </a:cubicBezTo>
                  <a:cubicBezTo>
                    <a:pt x="29595" y="6631"/>
                    <a:pt x="29980" y="6692"/>
                    <a:pt x="30346" y="6753"/>
                  </a:cubicBezTo>
                  <a:cubicBezTo>
                    <a:pt x="30386" y="6753"/>
                    <a:pt x="30447" y="6773"/>
                    <a:pt x="30488" y="6773"/>
                  </a:cubicBezTo>
                  <a:cubicBezTo>
                    <a:pt x="39155" y="8215"/>
                    <a:pt x="45813" y="11198"/>
                    <a:pt x="49020" y="13167"/>
                  </a:cubicBezTo>
                  <a:cubicBezTo>
                    <a:pt x="47883" y="11787"/>
                    <a:pt x="46158" y="8357"/>
                    <a:pt x="44168" y="3627"/>
                  </a:cubicBezTo>
                  <a:cubicBezTo>
                    <a:pt x="37828" y="1612"/>
                    <a:pt x="29804" y="0"/>
                    <a:pt x="20796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1911425" y="783900"/>
              <a:ext cx="547050" cy="1419850"/>
            </a:xfrm>
            <a:custGeom>
              <a:avLst/>
              <a:gdLst/>
              <a:ahLst/>
              <a:cxnLst/>
              <a:rect l="l" t="t" r="r" b="b"/>
              <a:pathLst>
                <a:path w="21882" h="56794" extrusionOk="0">
                  <a:moveTo>
                    <a:pt x="3167" y="1"/>
                  </a:moveTo>
                  <a:lnTo>
                    <a:pt x="3167" y="1"/>
                  </a:lnTo>
                  <a:cubicBezTo>
                    <a:pt x="2558" y="1543"/>
                    <a:pt x="1503" y="3634"/>
                    <a:pt x="1" y="6049"/>
                  </a:cubicBezTo>
                  <a:cubicBezTo>
                    <a:pt x="853" y="14676"/>
                    <a:pt x="2660" y="23140"/>
                    <a:pt x="5400" y="31320"/>
                  </a:cubicBezTo>
                  <a:cubicBezTo>
                    <a:pt x="8018" y="39134"/>
                    <a:pt x="11469" y="46685"/>
                    <a:pt x="15731" y="53809"/>
                  </a:cubicBezTo>
                  <a:cubicBezTo>
                    <a:pt x="18370" y="54845"/>
                    <a:pt x="20461" y="55920"/>
                    <a:pt x="21882" y="56793"/>
                  </a:cubicBezTo>
                  <a:cubicBezTo>
                    <a:pt x="19568" y="53992"/>
                    <a:pt x="14879" y="42788"/>
                    <a:pt x="10373" y="29107"/>
                  </a:cubicBezTo>
                  <a:cubicBezTo>
                    <a:pt x="5846" y="15406"/>
                    <a:pt x="2985" y="3613"/>
                    <a:pt x="3167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1911425" y="783900"/>
              <a:ext cx="112175" cy="342550"/>
            </a:xfrm>
            <a:custGeom>
              <a:avLst/>
              <a:gdLst/>
              <a:ahLst/>
              <a:cxnLst/>
              <a:rect l="l" t="t" r="r" b="b"/>
              <a:pathLst>
                <a:path w="4487" h="13702" extrusionOk="0">
                  <a:moveTo>
                    <a:pt x="3167" y="1"/>
                  </a:moveTo>
                  <a:cubicBezTo>
                    <a:pt x="2558" y="1543"/>
                    <a:pt x="1503" y="3634"/>
                    <a:pt x="1" y="6049"/>
                  </a:cubicBezTo>
                  <a:cubicBezTo>
                    <a:pt x="265" y="8607"/>
                    <a:pt x="610" y="11164"/>
                    <a:pt x="1036" y="13701"/>
                  </a:cubicBezTo>
                  <a:cubicBezTo>
                    <a:pt x="2132" y="12220"/>
                    <a:pt x="3106" y="10758"/>
                    <a:pt x="3959" y="9419"/>
                  </a:cubicBezTo>
                  <a:cubicBezTo>
                    <a:pt x="4141" y="9114"/>
                    <a:pt x="4304" y="8830"/>
                    <a:pt x="4487" y="8566"/>
                  </a:cubicBezTo>
                  <a:cubicBezTo>
                    <a:pt x="3573" y="4547"/>
                    <a:pt x="3086" y="1523"/>
                    <a:pt x="3167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2194075" y="1925650"/>
              <a:ext cx="264400" cy="278100"/>
            </a:xfrm>
            <a:custGeom>
              <a:avLst/>
              <a:gdLst/>
              <a:ahLst/>
              <a:cxnLst/>
              <a:rect l="l" t="t" r="r" b="b"/>
              <a:pathLst>
                <a:path w="10576" h="11124" extrusionOk="0">
                  <a:moveTo>
                    <a:pt x="1" y="0"/>
                  </a:moveTo>
                  <a:lnTo>
                    <a:pt x="1" y="0"/>
                  </a:lnTo>
                  <a:cubicBezTo>
                    <a:pt x="1361" y="2761"/>
                    <a:pt x="2842" y="5480"/>
                    <a:pt x="4425" y="8139"/>
                  </a:cubicBezTo>
                  <a:cubicBezTo>
                    <a:pt x="7064" y="9175"/>
                    <a:pt x="9155" y="10250"/>
                    <a:pt x="10576" y="11123"/>
                  </a:cubicBezTo>
                  <a:cubicBezTo>
                    <a:pt x="9439" y="9743"/>
                    <a:pt x="7714" y="6313"/>
                    <a:pt x="5745" y="1583"/>
                  </a:cubicBezTo>
                  <a:cubicBezTo>
                    <a:pt x="3959" y="1015"/>
                    <a:pt x="2030" y="467"/>
                    <a:pt x="1" y="0"/>
                  </a:cubicBezTo>
                  <a:close/>
                </a:path>
              </a:pathLst>
            </a:custGeom>
            <a:solidFill>
              <a:srgbClr val="687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2233150" y="1393550"/>
              <a:ext cx="155300" cy="210675"/>
            </a:xfrm>
            <a:custGeom>
              <a:avLst/>
              <a:gdLst/>
              <a:ahLst/>
              <a:cxnLst/>
              <a:rect l="l" t="t" r="r" b="b"/>
              <a:pathLst>
                <a:path w="6212" h="8427" extrusionOk="0">
                  <a:moveTo>
                    <a:pt x="2205" y="1"/>
                  </a:moveTo>
                  <a:cubicBezTo>
                    <a:pt x="2048" y="1"/>
                    <a:pt x="1895" y="24"/>
                    <a:pt x="1746" y="73"/>
                  </a:cubicBezTo>
                  <a:cubicBezTo>
                    <a:pt x="447" y="499"/>
                    <a:pt x="0" y="2691"/>
                    <a:pt x="751" y="4985"/>
                  </a:cubicBezTo>
                  <a:cubicBezTo>
                    <a:pt x="1417" y="7001"/>
                    <a:pt x="2801" y="8426"/>
                    <a:pt x="4012" y="8426"/>
                  </a:cubicBezTo>
                  <a:cubicBezTo>
                    <a:pt x="4167" y="8426"/>
                    <a:pt x="4319" y="8403"/>
                    <a:pt x="4466" y="8355"/>
                  </a:cubicBezTo>
                  <a:cubicBezTo>
                    <a:pt x="5765" y="7908"/>
                    <a:pt x="6212" y="5716"/>
                    <a:pt x="5461" y="3422"/>
                  </a:cubicBezTo>
                  <a:cubicBezTo>
                    <a:pt x="4795" y="1409"/>
                    <a:pt x="3414" y="1"/>
                    <a:pt x="2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90" name="Google Shape;1090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058;p59">
            <a:extLst>
              <a:ext uri="{FF2B5EF4-FFF2-40B4-BE49-F238E27FC236}">
                <a16:creationId xmlns:a16="http://schemas.microsoft.com/office/drawing/2014/main" id="{1C3CD6A5-82A0-32A8-08CE-A2F951DDDF64}"/>
              </a:ext>
            </a:extLst>
          </p:cNvPr>
          <p:cNvSpPr/>
          <p:nvPr/>
        </p:nvSpPr>
        <p:spPr>
          <a:xfrm>
            <a:off x="5885971" y="1438828"/>
            <a:ext cx="2167191" cy="12764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065;p59">
            <a:extLst>
              <a:ext uri="{FF2B5EF4-FFF2-40B4-BE49-F238E27FC236}">
                <a16:creationId xmlns:a16="http://schemas.microsoft.com/office/drawing/2014/main" id="{59D790DD-648E-AFD8-39AA-F0285ED12157}"/>
              </a:ext>
            </a:extLst>
          </p:cNvPr>
          <p:cNvSpPr txBox="1">
            <a:spLocks/>
          </p:cNvSpPr>
          <p:nvPr/>
        </p:nvSpPr>
        <p:spPr>
          <a:xfrm>
            <a:off x="5816816" y="1468587"/>
            <a:ext cx="2305500" cy="113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Prínosná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práca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aj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zaujímavé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úlohy</a:t>
            </a:r>
            <a:endParaRPr lang="sk-SK" dirty="0"/>
          </a:p>
        </p:txBody>
      </p:sp>
      <p:sp>
        <p:nvSpPr>
          <p:cNvPr id="57" name="Google Shape;1058;p59">
            <a:extLst>
              <a:ext uri="{FF2B5EF4-FFF2-40B4-BE49-F238E27FC236}">
                <a16:creationId xmlns:a16="http://schemas.microsoft.com/office/drawing/2014/main" id="{88DE12BF-4A73-3D98-9B67-873C963D1A7A}"/>
              </a:ext>
            </a:extLst>
          </p:cNvPr>
          <p:cNvSpPr/>
          <p:nvPr/>
        </p:nvSpPr>
        <p:spPr>
          <a:xfrm>
            <a:off x="3488404" y="1468587"/>
            <a:ext cx="2167191" cy="12764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065;p59">
            <a:extLst>
              <a:ext uri="{FF2B5EF4-FFF2-40B4-BE49-F238E27FC236}">
                <a16:creationId xmlns:a16="http://schemas.microsoft.com/office/drawing/2014/main" id="{73B0A075-75A3-8D52-6589-92C61686A3C8}"/>
              </a:ext>
            </a:extLst>
          </p:cNvPr>
          <p:cNvSpPr txBox="1">
            <a:spLocks/>
          </p:cNvSpPr>
          <p:nvPr/>
        </p:nvSpPr>
        <p:spPr>
          <a:xfrm>
            <a:off x="1024025" y="3007322"/>
            <a:ext cx="2305500" cy="113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lang="sk-SK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Odkazy na stránky</a:t>
            </a:r>
            <a:endParaRPr lang="sk-SK" dirty="0"/>
          </a:p>
        </p:txBody>
      </p:sp>
      <p:sp>
        <p:nvSpPr>
          <p:cNvPr id="1061" name="Google Shape;1061;p59"/>
          <p:cNvSpPr txBox="1">
            <a:spLocks noGrp="1"/>
          </p:cNvSpPr>
          <p:nvPr>
            <p:ph type="subTitle" idx="1"/>
          </p:nvPr>
        </p:nvSpPr>
        <p:spPr>
          <a:xfrm>
            <a:off x="3418709" y="1569841"/>
            <a:ext cx="2305500" cy="1132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dirty="0"/>
              <a:t>Pekné a zrozumiteľné spracovanie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8"/>
          <p:cNvSpPr txBox="1">
            <a:spLocks noGrp="1"/>
          </p:cNvSpPr>
          <p:nvPr>
            <p:ph type="title"/>
          </p:nvPr>
        </p:nvSpPr>
        <p:spPr>
          <a:xfrm>
            <a:off x="1215142" y="191432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</a:t>
            </a:r>
            <a:r>
              <a:rPr lang="sk-SK" dirty="0" err="1"/>
              <a:t>ém</a:t>
            </a:r>
            <a:r>
              <a:rPr lang="sk-SK" dirty="0"/>
              <a:t> s časom</a:t>
            </a:r>
            <a:endParaRPr dirty="0"/>
          </a:p>
        </p:txBody>
      </p:sp>
      <p:sp>
        <p:nvSpPr>
          <p:cNvPr id="1026" name="Google Shape;1026;p58"/>
          <p:cNvSpPr txBox="1">
            <a:spLocks noGrp="1"/>
          </p:cNvSpPr>
          <p:nvPr>
            <p:ph type="subTitle" idx="1"/>
          </p:nvPr>
        </p:nvSpPr>
        <p:spPr>
          <a:xfrm>
            <a:off x="1195863" y="294743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Kurz bol vypracovaný v priebehu jedného cvičenia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title" idx="2"/>
          </p:nvPr>
        </p:nvSpPr>
        <p:spPr>
          <a:xfrm>
            <a:off x="5081039" y="1914327"/>
            <a:ext cx="2867100" cy="828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Väčší počet praktických úloh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3"/>
          </p:nvPr>
        </p:nvSpPr>
        <p:spPr>
          <a:xfrm>
            <a:off x="5001963" y="294743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Pridať viac úloh, aj jednoduchších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ČO zlepšiť</a:t>
            </a:r>
            <a:endParaRPr dirty="0"/>
          </a:p>
        </p:txBody>
      </p:sp>
      <p:grpSp>
        <p:nvGrpSpPr>
          <p:cNvPr id="1034" name="Google Shape;1034;p58"/>
          <p:cNvGrpSpPr/>
          <p:nvPr/>
        </p:nvGrpSpPr>
        <p:grpSpPr>
          <a:xfrm rot="10800000">
            <a:off x="4303222" y="1649812"/>
            <a:ext cx="537556" cy="136576"/>
            <a:chOff x="2641350" y="846250"/>
            <a:chExt cx="413600" cy="105075"/>
          </a:xfrm>
        </p:grpSpPr>
        <p:sp>
          <p:nvSpPr>
            <p:cNvPr id="1035" name="Google Shape;1035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0" name="Google Shape;1050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Obrázok 18">
            <a:extLst>
              <a:ext uri="{FF2B5EF4-FFF2-40B4-BE49-F238E27FC236}">
                <a16:creationId xmlns:a16="http://schemas.microsoft.com/office/drawing/2014/main" id="{3AFCCB85-5FFA-EBFB-D09D-7EBAF3DD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76" y="4121442"/>
            <a:ext cx="1012024" cy="506012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DAA1800C-4860-C412-11D1-3612478BF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46" y="1242665"/>
            <a:ext cx="121931" cy="121931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521A4898-1A24-F8BB-234E-58A54D56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81" y="3900835"/>
            <a:ext cx="345646" cy="1036938"/>
          </a:xfrm>
          <a:prstGeom prst="rect">
            <a:avLst/>
          </a:prstGeom>
        </p:spPr>
      </p:pic>
      <p:cxnSp>
        <p:nvCxnSpPr>
          <p:cNvPr id="27" name="Google Shape;477;p42">
            <a:extLst>
              <a:ext uri="{FF2B5EF4-FFF2-40B4-BE49-F238E27FC236}">
                <a16:creationId xmlns:a16="http://schemas.microsoft.com/office/drawing/2014/main" id="{F677D242-32AE-F9F4-77A0-0B09A2FBF228}"/>
              </a:ext>
            </a:extLst>
          </p:cNvPr>
          <p:cNvCxnSpPr>
            <a:cxnSpLocks/>
          </p:cNvCxnSpPr>
          <p:nvPr/>
        </p:nvCxnSpPr>
        <p:spPr>
          <a:xfrm>
            <a:off x="4547567" y="2052186"/>
            <a:ext cx="0" cy="17441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56"/>
          <p:cNvGrpSpPr/>
          <p:nvPr/>
        </p:nvGrpSpPr>
        <p:grpSpPr>
          <a:xfrm rot="-5400000">
            <a:off x="6884289" y="1494857"/>
            <a:ext cx="772605" cy="196301"/>
            <a:chOff x="2641350" y="846250"/>
            <a:chExt cx="413600" cy="105075"/>
          </a:xfrm>
        </p:grpSpPr>
        <p:sp>
          <p:nvSpPr>
            <p:cNvPr id="966" name="Google Shape;966;p5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56"/>
          <p:cNvGrpSpPr/>
          <p:nvPr/>
        </p:nvGrpSpPr>
        <p:grpSpPr>
          <a:xfrm>
            <a:off x="241063" y="3577054"/>
            <a:ext cx="3397850" cy="187275"/>
            <a:chOff x="-3237675" y="-1132050"/>
            <a:chExt cx="3397850" cy="187275"/>
          </a:xfrm>
        </p:grpSpPr>
        <p:sp>
          <p:nvSpPr>
            <p:cNvPr id="971" name="Google Shape;971;p5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517;p72">
            <a:extLst>
              <a:ext uri="{FF2B5EF4-FFF2-40B4-BE49-F238E27FC236}">
                <a16:creationId xmlns:a16="http://schemas.microsoft.com/office/drawing/2014/main" id="{02E7229B-51A4-A051-D872-EA30980D5232}"/>
              </a:ext>
            </a:extLst>
          </p:cNvPr>
          <p:cNvSpPr txBox="1">
            <a:spLocks/>
          </p:cNvSpPr>
          <p:nvPr/>
        </p:nvSpPr>
        <p:spPr>
          <a:xfrm>
            <a:off x="1775258" y="1859805"/>
            <a:ext cx="5593483" cy="122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7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 sz="4800" dirty="0"/>
              <a:t>Ďakujem za pozornosť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Otázky školiteľa</a:t>
            </a:r>
            <a:endParaRPr dirty="0"/>
          </a:p>
        </p:txBody>
      </p:sp>
      <p:sp>
        <p:nvSpPr>
          <p:cNvPr id="1203" name="Google Shape;1203;p63"/>
          <p:cNvSpPr/>
          <p:nvPr/>
        </p:nvSpPr>
        <p:spPr>
          <a:xfrm>
            <a:off x="5379367" y="2432984"/>
            <a:ext cx="162400" cy="162400"/>
          </a:xfrm>
          <a:custGeom>
            <a:avLst/>
            <a:gdLst/>
            <a:ahLst/>
            <a:cxnLst/>
            <a:rect l="l" t="t" r="r" b="b"/>
            <a:pathLst>
              <a:path w="6496" h="6496" extrusionOk="0">
                <a:moveTo>
                  <a:pt x="3239" y="2042"/>
                </a:moveTo>
                <a:cubicBezTo>
                  <a:pt x="3322" y="2042"/>
                  <a:pt x="3406" y="2052"/>
                  <a:pt x="3491" y="2071"/>
                </a:cubicBezTo>
                <a:cubicBezTo>
                  <a:pt x="4121" y="2213"/>
                  <a:pt x="4526" y="2822"/>
                  <a:pt x="4384" y="3451"/>
                </a:cubicBezTo>
                <a:cubicBezTo>
                  <a:pt x="4278" y="4002"/>
                  <a:pt x="3782" y="4367"/>
                  <a:pt x="3251" y="4367"/>
                </a:cubicBezTo>
                <a:cubicBezTo>
                  <a:pt x="3176" y="4367"/>
                  <a:pt x="3100" y="4359"/>
                  <a:pt x="3024" y="4344"/>
                </a:cubicBezTo>
                <a:cubicBezTo>
                  <a:pt x="2395" y="4202"/>
                  <a:pt x="1989" y="3593"/>
                  <a:pt x="2131" y="2964"/>
                </a:cubicBezTo>
                <a:cubicBezTo>
                  <a:pt x="2237" y="2420"/>
                  <a:pt x="2707" y="2042"/>
                  <a:pt x="3239" y="2042"/>
                </a:cubicBezTo>
                <a:close/>
                <a:moveTo>
                  <a:pt x="3390" y="0"/>
                </a:moveTo>
                <a:lnTo>
                  <a:pt x="3106" y="589"/>
                </a:lnTo>
                <a:cubicBezTo>
                  <a:pt x="2882" y="609"/>
                  <a:pt x="2639" y="650"/>
                  <a:pt x="2416" y="731"/>
                </a:cubicBezTo>
                <a:lnTo>
                  <a:pt x="1949" y="264"/>
                </a:lnTo>
                <a:lnTo>
                  <a:pt x="1056" y="853"/>
                </a:lnTo>
                <a:lnTo>
                  <a:pt x="1279" y="1462"/>
                </a:lnTo>
                <a:cubicBezTo>
                  <a:pt x="1116" y="1645"/>
                  <a:pt x="974" y="1827"/>
                  <a:pt x="873" y="2051"/>
                </a:cubicBezTo>
                <a:lnTo>
                  <a:pt x="223" y="2051"/>
                </a:lnTo>
                <a:lnTo>
                  <a:pt x="0" y="3106"/>
                </a:lnTo>
                <a:lnTo>
                  <a:pt x="589" y="3390"/>
                </a:lnTo>
                <a:cubicBezTo>
                  <a:pt x="609" y="3634"/>
                  <a:pt x="650" y="3857"/>
                  <a:pt x="711" y="4080"/>
                </a:cubicBezTo>
                <a:lnTo>
                  <a:pt x="264" y="4547"/>
                </a:lnTo>
                <a:lnTo>
                  <a:pt x="853" y="5461"/>
                </a:lnTo>
                <a:lnTo>
                  <a:pt x="1462" y="5217"/>
                </a:lnTo>
                <a:cubicBezTo>
                  <a:pt x="1624" y="5379"/>
                  <a:pt x="1827" y="5521"/>
                  <a:pt x="2050" y="5623"/>
                </a:cubicBezTo>
                <a:lnTo>
                  <a:pt x="2050" y="6272"/>
                </a:lnTo>
                <a:lnTo>
                  <a:pt x="3106" y="6496"/>
                </a:lnTo>
                <a:lnTo>
                  <a:pt x="3370" y="5907"/>
                </a:lnTo>
                <a:cubicBezTo>
                  <a:pt x="3613" y="5907"/>
                  <a:pt x="3857" y="5846"/>
                  <a:pt x="4080" y="5785"/>
                </a:cubicBezTo>
                <a:lnTo>
                  <a:pt x="4547" y="6232"/>
                </a:lnTo>
                <a:lnTo>
                  <a:pt x="5440" y="5643"/>
                </a:lnTo>
                <a:lnTo>
                  <a:pt x="5217" y="5034"/>
                </a:lnTo>
                <a:cubicBezTo>
                  <a:pt x="5379" y="4872"/>
                  <a:pt x="5521" y="4669"/>
                  <a:pt x="5623" y="4466"/>
                </a:cubicBezTo>
                <a:lnTo>
                  <a:pt x="6272" y="4446"/>
                </a:lnTo>
                <a:lnTo>
                  <a:pt x="6495" y="3390"/>
                </a:lnTo>
                <a:lnTo>
                  <a:pt x="5907" y="3126"/>
                </a:lnTo>
                <a:cubicBezTo>
                  <a:pt x="5886" y="2883"/>
                  <a:pt x="5846" y="2639"/>
                  <a:pt x="5785" y="2436"/>
                </a:cubicBezTo>
                <a:lnTo>
                  <a:pt x="6231" y="1969"/>
                </a:lnTo>
                <a:lnTo>
                  <a:pt x="5643" y="1056"/>
                </a:lnTo>
                <a:lnTo>
                  <a:pt x="5034" y="1279"/>
                </a:lnTo>
                <a:cubicBezTo>
                  <a:pt x="4851" y="1117"/>
                  <a:pt x="4669" y="995"/>
                  <a:pt x="4445" y="873"/>
                </a:cubicBezTo>
                <a:lnTo>
                  <a:pt x="4445" y="224"/>
                </a:lnTo>
                <a:lnTo>
                  <a:pt x="339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63"/>
          <p:cNvGrpSpPr/>
          <p:nvPr/>
        </p:nvGrpSpPr>
        <p:grpSpPr>
          <a:xfrm>
            <a:off x="5308017" y="1546884"/>
            <a:ext cx="2202625" cy="3065000"/>
            <a:chOff x="3479217" y="1546884"/>
            <a:chExt cx="2202625" cy="3065000"/>
          </a:xfrm>
        </p:grpSpPr>
        <p:sp>
          <p:nvSpPr>
            <p:cNvPr id="1205" name="Google Shape;1205;p63"/>
            <p:cNvSpPr/>
            <p:nvPr/>
          </p:nvSpPr>
          <p:spPr>
            <a:xfrm>
              <a:off x="47328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48927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52408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49759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52722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53438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51312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52337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54016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54625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49815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50429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48561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54702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48785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54636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54696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44639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44852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42081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43426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44583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47070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44705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46045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43457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43203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42153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45035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45476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42797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42244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42371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42487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42741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42853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44923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46009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47196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46648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47760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43695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43512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43436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43355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48419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47374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47496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43020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43472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46801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45537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44152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47136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45542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45811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42741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47394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46126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46156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47156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43533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46694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47085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46892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46846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45974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47648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47861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47430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47430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46892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46727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46953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46983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34792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36317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42021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42396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38245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3"/>
            <p:cNvSpPr/>
            <p:nvPr/>
          </p:nvSpPr>
          <p:spPr>
            <a:xfrm>
              <a:off x="39103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3"/>
            <p:cNvSpPr/>
            <p:nvPr/>
          </p:nvSpPr>
          <p:spPr>
            <a:xfrm>
              <a:off x="36642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39692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38311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37683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40503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3"/>
            <p:cNvSpPr/>
            <p:nvPr/>
          </p:nvSpPr>
          <p:spPr>
            <a:xfrm>
              <a:off x="41452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36012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36063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43797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3"/>
            <p:cNvSpPr/>
            <p:nvPr/>
          </p:nvSpPr>
          <p:spPr>
            <a:xfrm>
              <a:off x="43030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3"/>
            <p:cNvSpPr/>
            <p:nvPr/>
          </p:nvSpPr>
          <p:spPr>
            <a:xfrm>
              <a:off x="43162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3"/>
            <p:cNvSpPr/>
            <p:nvPr/>
          </p:nvSpPr>
          <p:spPr>
            <a:xfrm>
              <a:off x="43781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3"/>
            <p:cNvSpPr/>
            <p:nvPr/>
          </p:nvSpPr>
          <p:spPr>
            <a:xfrm>
              <a:off x="44101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43715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44147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44132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44187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44081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44319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44583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44284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44446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44466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43756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44157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63"/>
          <p:cNvSpPr/>
          <p:nvPr/>
        </p:nvSpPr>
        <p:spPr>
          <a:xfrm>
            <a:off x="5638142" y="2597909"/>
            <a:ext cx="333925" cy="333400"/>
          </a:xfrm>
          <a:custGeom>
            <a:avLst/>
            <a:gdLst/>
            <a:ahLst/>
            <a:cxnLst/>
            <a:rect l="l" t="t" r="r" b="b"/>
            <a:pathLst>
              <a:path w="13357" h="13336" extrusionOk="0">
                <a:moveTo>
                  <a:pt x="4385" y="6069"/>
                </a:moveTo>
                <a:cubicBezTo>
                  <a:pt x="4101" y="7348"/>
                  <a:pt x="4913" y="8606"/>
                  <a:pt x="6192" y="8891"/>
                </a:cubicBezTo>
                <a:cubicBezTo>
                  <a:pt x="7491" y="9175"/>
                  <a:pt x="8749" y="8363"/>
                  <a:pt x="9033" y="7064"/>
                </a:cubicBezTo>
                <a:cubicBezTo>
                  <a:pt x="9297" y="5785"/>
                  <a:pt x="8485" y="4527"/>
                  <a:pt x="7207" y="4242"/>
                </a:cubicBezTo>
                <a:cubicBezTo>
                  <a:pt x="5928" y="3958"/>
                  <a:pt x="4649" y="4770"/>
                  <a:pt x="4385" y="6069"/>
                </a:cubicBezTo>
                <a:close/>
                <a:moveTo>
                  <a:pt x="1828" y="4181"/>
                </a:moveTo>
                <a:cubicBezTo>
                  <a:pt x="2051" y="3735"/>
                  <a:pt x="2315" y="3349"/>
                  <a:pt x="2640" y="2984"/>
                </a:cubicBezTo>
                <a:lnTo>
                  <a:pt x="2193" y="1725"/>
                </a:lnTo>
                <a:lnTo>
                  <a:pt x="4040" y="528"/>
                </a:lnTo>
                <a:lnTo>
                  <a:pt x="5014" y="1462"/>
                </a:lnTo>
                <a:cubicBezTo>
                  <a:pt x="5461" y="1320"/>
                  <a:pt x="5948" y="1238"/>
                  <a:pt x="6435" y="1198"/>
                </a:cubicBezTo>
                <a:lnTo>
                  <a:pt x="7004" y="0"/>
                </a:lnTo>
                <a:lnTo>
                  <a:pt x="9155" y="467"/>
                </a:lnTo>
                <a:lnTo>
                  <a:pt x="9175" y="1807"/>
                </a:lnTo>
                <a:cubicBezTo>
                  <a:pt x="9602" y="2030"/>
                  <a:pt x="10008" y="2294"/>
                  <a:pt x="10353" y="2619"/>
                </a:cubicBezTo>
                <a:lnTo>
                  <a:pt x="11611" y="2172"/>
                </a:lnTo>
                <a:lnTo>
                  <a:pt x="12829" y="4039"/>
                </a:lnTo>
                <a:lnTo>
                  <a:pt x="11875" y="4993"/>
                </a:lnTo>
                <a:cubicBezTo>
                  <a:pt x="12037" y="5440"/>
                  <a:pt x="12119" y="5927"/>
                  <a:pt x="12139" y="6414"/>
                </a:cubicBezTo>
                <a:lnTo>
                  <a:pt x="13357" y="6983"/>
                </a:lnTo>
                <a:lnTo>
                  <a:pt x="12890" y="9134"/>
                </a:lnTo>
                <a:lnTo>
                  <a:pt x="11550" y="9154"/>
                </a:lnTo>
                <a:cubicBezTo>
                  <a:pt x="11327" y="9601"/>
                  <a:pt x="11043" y="9987"/>
                  <a:pt x="10718" y="10352"/>
                </a:cubicBezTo>
                <a:lnTo>
                  <a:pt x="11185" y="11610"/>
                </a:lnTo>
                <a:lnTo>
                  <a:pt x="9318" y="12808"/>
                </a:lnTo>
                <a:lnTo>
                  <a:pt x="8364" y="11874"/>
                </a:lnTo>
                <a:cubicBezTo>
                  <a:pt x="7897" y="12016"/>
                  <a:pt x="7430" y="12098"/>
                  <a:pt x="6943" y="12118"/>
                </a:cubicBezTo>
                <a:lnTo>
                  <a:pt x="6374" y="13336"/>
                </a:lnTo>
                <a:lnTo>
                  <a:pt x="4203" y="12869"/>
                </a:lnTo>
                <a:lnTo>
                  <a:pt x="4182" y="11529"/>
                </a:lnTo>
                <a:cubicBezTo>
                  <a:pt x="3756" y="11306"/>
                  <a:pt x="3350" y="11022"/>
                  <a:pt x="3005" y="10697"/>
                </a:cubicBezTo>
                <a:lnTo>
                  <a:pt x="1747" y="11164"/>
                </a:lnTo>
                <a:lnTo>
                  <a:pt x="549" y="9296"/>
                </a:lnTo>
                <a:lnTo>
                  <a:pt x="1483" y="8342"/>
                </a:lnTo>
                <a:cubicBezTo>
                  <a:pt x="1341" y="7896"/>
                  <a:pt x="1239" y="7409"/>
                  <a:pt x="1219" y="6922"/>
                </a:cubicBezTo>
                <a:lnTo>
                  <a:pt x="1" y="6353"/>
                </a:lnTo>
                <a:lnTo>
                  <a:pt x="488" y="4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63"/>
          <p:cNvSpPr/>
          <p:nvPr/>
        </p:nvSpPr>
        <p:spPr>
          <a:xfrm>
            <a:off x="5309342" y="2681109"/>
            <a:ext cx="241550" cy="241075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3"/>
          <p:cNvSpPr/>
          <p:nvPr/>
        </p:nvSpPr>
        <p:spPr>
          <a:xfrm rot="5400000">
            <a:off x="7958592" y="1401809"/>
            <a:ext cx="162400" cy="162400"/>
          </a:xfrm>
          <a:custGeom>
            <a:avLst/>
            <a:gdLst/>
            <a:ahLst/>
            <a:cxnLst/>
            <a:rect l="l" t="t" r="r" b="b"/>
            <a:pathLst>
              <a:path w="6496" h="6496" extrusionOk="0">
                <a:moveTo>
                  <a:pt x="3239" y="2042"/>
                </a:moveTo>
                <a:cubicBezTo>
                  <a:pt x="3322" y="2042"/>
                  <a:pt x="3406" y="2052"/>
                  <a:pt x="3491" y="2071"/>
                </a:cubicBezTo>
                <a:cubicBezTo>
                  <a:pt x="4121" y="2213"/>
                  <a:pt x="4526" y="2822"/>
                  <a:pt x="4384" y="3451"/>
                </a:cubicBezTo>
                <a:cubicBezTo>
                  <a:pt x="4278" y="4002"/>
                  <a:pt x="3782" y="4367"/>
                  <a:pt x="3251" y="4367"/>
                </a:cubicBezTo>
                <a:cubicBezTo>
                  <a:pt x="3176" y="4367"/>
                  <a:pt x="3100" y="4359"/>
                  <a:pt x="3024" y="4344"/>
                </a:cubicBezTo>
                <a:cubicBezTo>
                  <a:pt x="2395" y="4202"/>
                  <a:pt x="1989" y="3593"/>
                  <a:pt x="2131" y="2964"/>
                </a:cubicBezTo>
                <a:cubicBezTo>
                  <a:pt x="2237" y="2420"/>
                  <a:pt x="2707" y="2042"/>
                  <a:pt x="3239" y="2042"/>
                </a:cubicBezTo>
                <a:close/>
                <a:moveTo>
                  <a:pt x="3390" y="0"/>
                </a:moveTo>
                <a:lnTo>
                  <a:pt x="3106" y="589"/>
                </a:lnTo>
                <a:cubicBezTo>
                  <a:pt x="2882" y="609"/>
                  <a:pt x="2639" y="650"/>
                  <a:pt x="2416" y="731"/>
                </a:cubicBezTo>
                <a:lnTo>
                  <a:pt x="1949" y="264"/>
                </a:lnTo>
                <a:lnTo>
                  <a:pt x="1056" y="853"/>
                </a:lnTo>
                <a:lnTo>
                  <a:pt x="1279" y="1462"/>
                </a:lnTo>
                <a:cubicBezTo>
                  <a:pt x="1116" y="1645"/>
                  <a:pt x="974" y="1827"/>
                  <a:pt x="873" y="2051"/>
                </a:cubicBezTo>
                <a:lnTo>
                  <a:pt x="223" y="2051"/>
                </a:lnTo>
                <a:lnTo>
                  <a:pt x="0" y="3106"/>
                </a:lnTo>
                <a:lnTo>
                  <a:pt x="589" y="3390"/>
                </a:lnTo>
                <a:cubicBezTo>
                  <a:pt x="609" y="3634"/>
                  <a:pt x="650" y="3857"/>
                  <a:pt x="711" y="4080"/>
                </a:cubicBezTo>
                <a:lnTo>
                  <a:pt x="264" y="4547"/>
                </a:lnTo>
                <a:lnTo>
                  <a:pt x="853" y="5461"/>
                </a:lnTo>
                <a:lnTo>
                  <a:pt x="1462" y="5217"/>
                </a:lnTo>
                <a:cubicBezTo>
                  <a:pt x="1624" y="5379"/>
                  <a:pt x="1827" y="5521"/>
                  <a:pt x="2050" y="5623"/>
                </a:cubicBezTo>
                <a:lnTo>
                  <a:pt x="2050" y="6272"/>
                </a:lnTo>
                <a:lnTo>
                  <a:pt x="3106" y="6496"/>
                </a:lnTo>
                <a:lnTo>
                  <a:pt x="3370" y="5907"/>
                </a:lnTo>
                <a:cubicBezTo>
                  <a:pt x="3613" y="5907"/>
                  <a:pt x="3857" y="5846"/>
                  <a:pt x="4080" y="5785"/>
                </a:cubicBezTo>
                <a:lnTo>
                  <a:pt x="4547" y="6232"/>
                </a:lnTo>
                <a:lnTo>
                  <a:pt x="5440" y="5643"/>
                </a:lnTo>
                <a:lnTo>
                  <a:pt x="5217" y="5034"/>
                </a:lnTo>
                <a:cubicBezTo>
                  <a:pt x="5379" y="4872"/>
                  <a:pt x="5521" y="4669"/>
                  <a:pt x="5623" y="4466"/>
                </a:cubicBezTo>
                <a:lnTo>
                  <a:pt x="6272" y="4446"/>
                </a:lnTo>
                <a:lnTo>
                  <a:pt x="6495" y="3390"/>
                </a:lnTo>
                <a:lnTo>
                  <a:pt x="5907" y="3126"/>
                </a:lnTo>
                <a:cubicBezTo>
                  <a:pt x="5886" y="2883"/>
                  <a:pt x="5846" y="2639"/>
                  <a:pt x="5785" y="2436"/>
                </a:cubicBezTo>
                <a:lnTo>
                  <a:pt x="6231" y="1969"/>
                </a:lnTo>
                <a:lnTo>
                  <a:pt x="5643" y="1056"/>
                </a:lnTo>
                <a:lnTo>
                  <a:pt x="5034" y="1279"/>
                </a:lnTo>
                <a:cubicBezTo>
                  <a:pt x="4851" y="1117"/>
                  <a:pt x="4669" y="995"/>
                  <a:pt x="4445" y="873"/>
                </a:cubicBezTo>
                <a:lnTo>
                  <a:pt x="4445" y="224"/>
                </a:lnTo>
                <a:lnTo>
                  <a:pt x="33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3"/>
          <p:cNvSpPr/>
          <p:nvPr/>
        </p:nvSpPr>
        <p:spPr>
          <a:xfrm rot="5400000">
            <a:off x="7622405" y="1660846"/>
            <a:ext cx="333925" cy="333400"/>
          </a:xfrm>
          <a:custGeom>
            <a:avLst/>
            <a:gdLst/>
            <a:ahLst/>
            <a:cxnLst/>
            <a:rect l="l" t="t" r="r" b="b"/>
            <a:pathLst>
              <a:path w="13357" h="13336" extrusionOk="0">
                <a:moveTo>
                  <a:pt x="4385" y="6069"/>
                </a:moveTo>
                <a:cubicBezTo>
                  <a:pt x="4101" y="7348"/>
                  <a:pt x="4913" y="8606"/>
                  <a:pt x="6192" y="8891"/>
                </a:cubicBezTo>
                <a:cubicBezTo>
                  <a:pt x="7491" y="9175"/>
                  <a:pt x="8749" y="8363"/>
                  <a:pt x="9033" y="7064"/>
                </a:cubicBezTo>
                <a:cubicBezTo>
                  <a:pt x="9297" y="5785"/>
                  <a:pt x="8485" y="4527"/>
                  <a:pt x="7207" y="4242"/>
                </a:cubicBezTo>
                <a:cubicBezTo>
                  <a:pt x="5928" y="3958"/>
                  <a:pt x="4649" y="4770"/>
                  <a:pt x="4385" y="6069"/>
                </a:cubicBezTo>
                <a:close/>
                <a:moveTo>
                  <a:pt x="1828" y="4181"/>
                </a:moveTo>
                <a:cubicBezTo>
                  <a:pt x="2051" y="3735"/>
                  <a:pt x="2315" y="3349"/>
                  <a:pt x="2640" y="2984"/>
                </a:cubicBezTo>
                <a:lnTo>
                  <a:pt x="2193" y="1725"/>
                </a:lnTo>
                <a:lnTo>
                  <a:pt x="4040" y="528"/>
                </a:lnTo>
                <a:lnTo>
                  <a:pt x="5014" y="1462"/>
                </a:lnTo>
                <a:cubicBezTo>
                  <a:pt x="5461" y="1320"/>
                  <a:pt x="5948" y="1238"/>
                  <a:pt x="6435" y="1198"/>
                </a:cubicBezTo>
                <a:lnTo>
                  <a:pt x="7004" y="0"/>
                </a:lnTo>
                <a:lnTo>
                  <a:pt x="9155" y="467"/>
                </a:lnTo>
                <a:lnTo>
                  <a:pt x="9175" y="1807"/>
                </a:lnTo>
                <a:cubicBezTo>
                  <a:pt x="9602" y="2030"/>
                  <a:pt x="10008" y="2294"/>
                  <a:pt x="10353" y="2619"/>
                </a:cubicBezTo>
                <a:lnTo>
                  <a:pt x="11611" y="2172"/>
                </a:lnTo>
                <a:lnTo>
                  <a:pt x="12829" y="4039"/>
                </a:lnTo>
                <a:lnTo>
                  <a:pt x="11875" y="4993"/>
                </a:lnTo>
                <a:cubicBezTo>
                  <a:pt x="12037" y="5440"/>
                  <a:pt x="12119" y="5927"/>
                  <a:pt x="12139" y="6414"/>
                </a:cubicBezTo>
                <a:lnTo>
                  <a:pt x="13357" y="6983"/>
                </a:lnTo>
                <a:lnTo>
                  <a:pt x="12890" y="9134"/>
                </a:lnTo>
                <a:lnTo>
                  <a:pt x="11550" y="9154"/>
                </a:lnTo>
                <a:cubicBezTo>
                  <a:pt x="11327" y="9601"/>
                  <a:pt x="11043" y="9987"/>
                  <a:pt x="10718" y="10352"/>
                </a:cubicBezTo>
                <a:lnTo>
                  <a:pt x="11185" y="11610"/>
                </a:lnTo>
                <a:lnTo>
                  <a:pt x="9318" y="12808"/>
                </a:lnTo>
                <a:lnTo>
                  <a:pt x="8364" y="11874"/>
                </a:lnTo>
                <a:cubicBezTo>
                  <a:pt x="7897" y="12016"/>
                  <a:pt x="7430" y="12098"/>
                  <a:pt x="6943" y="12118"/>
                </a:cubicBezTo>
                <a:lnTo>
                  <a:pt x="6374" y="13336"/>
                </a:lnTo>
                <a:lnTo>
                  <a:pt x="4203" y="12869"/>
                </a:lnTo>
                <a:lnTo>
                  <a:pt x="4182" y="11529"/>
                </a:lnTo>
                <a:cubicBezTo>
                  <a:pt x="3756" y="11306"/>
                  <a:pt x="3350" y="11022"/>
                  <a:pt x="3005" y="10697"/>
                </a:cubicBezTo>
                <a:lnTo>
                  <a:pt x="1747" y="11164"/>
                </a:lnTo>
                <a:lnTo>
                  <a:pt x="549" y="9296"/>
                </a:lnTo>
                <a:lnTo>
                  <a:pt x="1483" y="8342"/>
                </a:lnTo>
                <a:cubicBezTo>
                  <a:pt x="1341" y="7896"/>
                  <a:pt x="1239" y="7409"/>
                  <a:pt x="1219" y="6922"/>
                </a:cubicBezTo>
                <a:lnTo>
                  <a:pt x="1" y="6353"/>
                </a:lnTo>
                <a:lnTo>
                  <a:pt x="488" y="4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3"/>
          <p:cNvSpPr/>
          <p:nvPr/>
        </p:nvSpPr>
        <p:spPr>
          <a:xfrm rot="5400000">
            <a:off x="7631555" y="1332021"/>
            <a:ext cx="241550" cy="241075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rgbClr val="2B3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3"/>
          <p:cNvSpPr txBox="1"/>
          <p:nvPr/>
        </p:nvSpPr>
        <p:spPr>
          <a:xfrm>
            <a:off x="987142" y="1675359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1. otázka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7" name="Google Shape;1317;p63"/>
          <p:cNvSpPr txBox="1"/>
          <p:nvPr/>
        </p:nvSpPr>
        <p:spPr>
          <a:xfrm>
            <a:off x="1006817" y="2111828"/>
            <a:ext cx="3978600" cy="88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Zhodnoťte</a:t>
            </a:r>
            <a:r>
              <a:rPr lang="en-US" dirty="0"/>
              <a:t> </a:t>
            </a:r>
            <a:r>
              <a:rPr lang="en-US" dirty="0" err="1"/>
              <a:t>prácu</a:t>
            </a:r>
            <a:r>
              <a:rPr lang="en-US" dirty="0"/>
              <a:t> s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Notebookom</a:t>
            </a:r>
            <a:r>
              <a:rPr lang="en-US" dirty="0"/>
              <a:t>, </a:t>
            </a:r>
            <a:r>
              <a:rPr lang="en-US" dirty="0" err="1"/>
              <a:t>aké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výhody</a:t>
            </a:r>
            <a:r>
              <a:rPr lang="en-US" dirty="0"/>
              <a:t> a </a:t>
            </a:r>
            <a:r>
              <a:rPr lang="en-US" dirty="0" err="1"/>
              <a:t>nevýhody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vytváraní</a:t>
            </a:r>
            <a:r>
              <a:rPr lang="en-US" dirty="0"/>
              <a:t> </a:t>
            </a:r>
            <a:r>
              <a:rPr lang="en-US" dirty="0" err="1"/>
              <a:t>zadaní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to </a:t>
            </a:r>
            <a:r>
              <a:rPr lang="en-US" dirty="0" err="1"/>
              <a:t>prezentovali</a:t>
            </a:r>
            <a:r>
              <a:rPr lang="en-US" dirty="0"/>
              <a:t> v </a:t>
            </a:r>
            <a:r>
              <a:rPr lang="en-US" dirty="0" err="1"/>
              <a:t>práci</a:t>
            </a:r>
            <a:r>
              <a:rPr lang="en-US" dirty="0"/>
              <a:t>? </a:t>
            </a:r>
            <a:r>
              <a:rPr lang="en-US" dirty="0" err="1"/>
              <a:t>Aké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prípadné</a:t>
            </a:r>
            <a:r>
              <a:rPr lang="en-US" dirty="0"/>
              <a:t> </a:t>
            </a:r>
            <a:r>
              <a:rPr lang="en-US" dirty="0" err="1"/>
              <a:t>alternatívy</a:t>
            </a:r>
            <a:r>
              <a:rPr lang="en-US" dirty="0"/>
              <a:t>? 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1320" name="Google Shape;1320;p63"/>
          <p:cNvGrpSpPr/>
          <p:nvPr/>
        </p:nvGrpSpPr>
        <p:grpSpPr>
          <a:xfrm>
            <a:off x="1887285" y="568518"/>
            <a:ext cx="772605" cy="196301"/>
            <a:chOff x="2641350" y="846250"/>
            <a:chExt cx="413600" cy="105075"/>
          </a:xfrm>
        </p:grpSpPr>
        <p:sp>
          <p:nvSpPr>
            <p:cNvPr id="1321" name="Google Shape;1321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63"/>
          <p:cNvGrpSpPr/>
          <p:nvPr/>
        </p:nvGrpSpPr>
        <p:grpSpPr>
          <a:xfrm rot="10800000">
            <a:off x="6506041" y="586685"/>
            <a:ext cx="772605" cy="196301"/>
            <a:chOff x="2641350" y="846250"/>
            <a:chExt cx="413600" cy="105075"/>
          </a:xfrm>
        </p:grpSpPr>
        <p:sp>
          <p:nvSpPr>
            <p:cNvPr id="1326" name="Google Shape;1326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563;p73">
            <a:extLst>
              <a:ext uri="{FF2B5EF4-FFF2-40B4-BE49-F238E27FC236}">
                <a16:creationId xmlns:a16="http://schemas.microsoft.com/office/drawing/2014/main" id="{80BC11C5-448E-7635-05C2-2179DA5438AB}"/>
              </a:ext>
            </a:extLst>
          </p:cNvPr>
          <p:cNvGrpSpPr/>
          <p:nvPr/>
        </p:nvGrpSpPr>
        <p:grpSpPr>
          <a:xfrm>
            <a:off x="524896" y="4012433"/>
            <a:ext cx="1618389" cy="1398690"/>
            <a:chOff x="2411262" y="2084206"/>
            <a:chExt cx="966432" cy="914001"/>
          </a:xfrm>
        </p:grpSpPr>
        <p:sp>
          <p:nvSpPr>
            <p:cNvPr id="135" name="Google Shape;1564;p73">
              <a:extLst>
                <a:ext uri="{FF2B5EF4-FFF2-40B4-BE49-F238E27FC236}">
                  <a16:creationId xmlns:a16="http://schemas.microsoft.com/office/drawing/2014/main" id="{25F79C22-DE0F-3695-C7DB-E59C84E8ABC0}"/>
                </a:ext>
              </a:extLst>
            </p:cNvPr>
            <p:cNvSpPr/>
            <p:nvPr/>
          </p:nvSpPr>
          <p:spPr>
            <a:xfrm>
              <a:off x="2675522" y="2957280"/>
              <a:ext cx="41483" cy="40927"/>
            </a:xfrm>
            <a:custGeom>
              <a:avLst/>
              <a:gdLst/>
              <a:ahLst/>
              <a:cxnLst/>
              <a:rect l="l" t="t" r="r" b="b"/>
              <a:pathLst>
                <a:path w="1118" h="1103" extrusionOk="0">
                  <a:moveTo>
                    <a:pt x="566" y="0"/>
                  </a:moveTo>
                  <a:cubicBezTo>
                    <a:pt x="255" y="0"/>
                    <a:pt x="1" y="240"/>
                    <a:pt x="1" y="551"/>
                  </a:cubicBezTo>
                  <a:cubicBezTo>
                    <a:pt x="1" y="862"/>
                    <a:pt x="255" y="1102"/>
                    <a:pt x="566" y="1102"/>
                  </a:cubicBezTo>
                  <a:cubicBezTo>
                    <a:pt x="863" y="1102"/>
                    <a:pt x="1117" y="862"/>
                    <a:pt x="1117" y="551"/>
                  </a:cubicBezTo>
                  <a:cubicBezTo>
                    <a:pt x="1117" y="240"/>
                    <a:pt x="863" y="0"/>
                    <a:pt x="566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65;p73">
              <a:extLst>
                <a:ext uri="{FF2B5EF4-FFF2-40B4-BE49-F238E27FC236}">
                  <a16:creationId xmlns:a16="http://schemas.microsoft.com/office/drawing/2014/main" id="{7C572A99-36B5-D0BF-E3BE-F9AC7D642338}"/>
                </a:ext>
              </a:extLst>
            </p:cNvPr>
            <p:cNvSpPr/>
            <p:nvPr/>
          </p:nvSpPr>
          <p:spPr>
            <a:xfrm>
              <a:off x="2807689" y="2957280"/>
              <a:ext cx="41446" cy="40927"/>
            </a:xfrm>
            <a:custGeom>
              <a:avLst/>
              <a:gdLst/>
              <a:ahLst/>
              <a:cxnLst/>
              <a:rect l="l" t="t" r="r" b="b"/>
              <a:pathLst>
                <a:path w="1117" h="1103" extrusionOk="0">
                  <a:moveTo>
                    <a:pt x="551" y="0"/>
                  </a:moveTo>
                  <a:cubicBezTo>
                    <a:pt x="254" y="0"/>
                    <a:pt x="0" y="240"/>
                    <a:pt x="0" y="551"/>
                  </a:cubicBezTo>
                  <a:cubicBezTo>
                    <a:pt x="0" y="862"/>
                    <a:pt x="254" y="1102"/>
                    <a:pt x="551" y="1102"/>
                  </a:cubicBezTo>
                  <a:cubicBezTo>
                    <a:pt x="862" y="1102"/>
                    <a:pt x="1116" y="862"/>
                    <a:pt x="1116" y="551"/>
                  </a:cubicBezTo>
                  <a:cubicBezTo>
                    <a:pt x="1116" y="240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66;p73">
              <a:extLst>
                <a:ext uri="{FF2B5EF4-FFF2-40B4-BE49-F238E27FC236}">
                  <a16:creationId xmlns:a16="http://schemas.microsoft.com/office/drawing/2014/main" id="{8CF33F53-53D8-1AF6-21FD-F4BF588A90CB}"/>
                </a:ext>
              </a:extLst>
            </p:cNvPr>
            <p:cNvSpPr/>
            <p:nvPr/>
          </p:nvSpPr>
          <p:spPr>
            <a:xfrm>
              <a:off x="2939819" y="2957280"/>
              <a:ext cx="41446" cy="40927"/>
            </a:xfrm>
            <a:custGeom>
              <a:avLst/>
              <a:gdLst/>
              <a:ahLst/>
              <a:cxnLst/>
              <a:rect l="l" t="t" r="r" b="b"/>
              <a:pathLst>
                <a:path w="1117" h="1103" extrusionOk="0">
                  <a:moveTo>
                    <a:pt x="551" y="0"/>
                  </a:moveTo>
                  <a:cubicBezTo>
                    <a:pt x="255" y="0"/>
                    <a:pt x="0" y="240"/>
                    <a:pt x="0" y="551"/>
                  </a:cubicBezTo>
                  <a:cubicBezTo>
                    <a:pt x="0" y="862"/>
                    <a:pt x="255" y="1102"/>
                    <a:pt x="551" y="1102"/>
                  </a:cubicBezTo>
                  <a:cubicBezTo>
                    <a:pt x="862" y="1102"/>
                    <a:pt x="1117" y="862"/>
                    <a:pt x="1117" y="551"/>
                  </a:cubicBezTo>
                  <a:cubicBezTo>
                    <a:pt x="1117" y="240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67;p73">
              <a:extLst>
                <a:ext uri="{FF2B5EF4-FFF2-40B4-BE49-F238E27FC236}">
                  <a16:creationId xmlns:a16="http://schemas.microsoft.com/office/drawing/2014/main" id="{0EBD1676-34D4-130B-2D78-DB7E3D8CFF2C}"/>
                </a:ext>
              </a:extLst>
            </p:cNvPr>
            <p:cNvSpPr/>
            <p:nvPr/>
          </p:nvSpPr>
          <p:spPr>
            <a:xfrm>
              <a:off x="3071950" y="2957280"/>
              <a:ext cx="41446" cy="40927"/>
            </a:xfrm>
            <a:custGeom>
              <a:avLst/>
              <a:gdLst/>
              <a:ahLst/>
              <a:cxnLst/>
              <a:rect l="l" t="t" r="r" b="b"/>
              <a:pathLst>
                <a:path w="1117" h="1103" extrusionOk="0">
                  <a:moveTo>
                    <a:pt x="552" y="0"/>
                  </a:moveTo>
                  <a:cubicBezTo>
                    <a:pt x="255" y="0"/>
                    <a:pt x="1" y="240"/>
                    <a:pt x="1" y="551"/>
                  </a:cubicBezTo>
                  <a:cubicBezTo>
                    <a:pt x="1" y="862"/>
                    <a:pt x="255" y="1102"/>
                    <a:pt x="552" y="1102"/>
                  </a:cubicBezTo>
                  <a:cubicBezTo>
                    <a:pt x="863" y="1102"/>
                    <a:pt x="1117" y="862"/>
                    <a:pt x="1117" y="551"/>
                  </a:cubicBezTo>
                  <a:cubicBezTo>
                    <a:pt x="1117" y="240"/>
                    <a:pt x="863" y="0"/>
                    <a:pt x="552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68;p73">
              <a:extLst>
                <a:ext uri="{FF2B5EF4-FFF2-40B4-BE49-F238E27FC236}">
                  <a16:creationId xmlns:a16="http://schemas.microsoft.com/office/drawing/2014/main" id="{F7E939CA-EBC4-4CFC-8F4B-6AF1F4E65CC0}"/>
                </a:ext>
              </a:extLst>
            </p:cNvPr>
            <p:cNvSpPr/>
            <p:nvPr/>
          </p:nvSpPr>
          <p:spPr>
            <a:xfrm>
              <a:off x="2543392" y="2832460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66" y="1"/>
                  </a:moveTo>
                  <a:cubicBezTo>
                    <a:pt x="255" y="1"/>
                    <a:pt x="0" y="241"/>
                    <a:pt x="0" y="552"/>
                  </a:cubicBezTo>
                  <a:cubicBezTo>
                    <a:pt x="0" y="863"/>
                    <a:pt x="255" y="1117"/>
                    <a:pt x="566" y="1117"/>
                  </a:cubicBezTo>
                  <a:cubicBezTo>
                    <a:pt x="863" y="1117"/>
                    <a:pt x="1117" y="863"/>
                    <a:pt x="1117" y="552"/>
                  </a:cubicBezTo>
                  <a:cubicBezTo>
                    <a:pt x="1117" y="241"/>
                    <a:pt x="863" y="1"/>
                    <a:pt x="566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69;p73">
              <a:extLst>
                <a:ext uri="{FF2B5EF4-FFF2-40B4-BE49-F238E27FC236}">
                  <a16:creationId xmlns:a16="http://schemas.microsoft.com/office/drawing/2014/main" id="{0805CCA6-2825-6A6C-41BB-D0A42E3B38BE}"/>
                </a:ext>
              </a:extLst>
            </p:cNvPr>
            <p:cNvSpPr/>
            <p:nvPr/>
          </p:nvSpPr>
          <p:spPr>
            <a:xfrm>
              <a:off x="2675522" y="2832460"/>
              <a:ext cx="41483" cy="41483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6" y="1"/>
                  </a:moveTo>
                  <a:cubicBezTo>
                    <a:pt x="255" y="1"/>
                    <a:pt x="1" y="241"/>
                    <a:pt x="1" y="552"/>
                  </a:cubicBezTo>
                  <a:cubicBezTo>
                    <a:pt x="1" y="863"/>
                    <a:pt x="255" y="1117"/>
                    <a:pt x="566" y="1117"/>
                  </a:cubicBezTo>
                  <a:cubicBezTo>
                    <a:pt x="863" y="1117"/>
                    <a:pt x="1117" y="863"/>
                    <a:pt x="1117" y="552"/>
                  </a:cubicBezTo>
                  <a:cubicBezTo>
                    <a:pt x="1117" y="241"/>
                    <a:pt x="863" y="1"/>
                    <a:pt x="566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70;p73">
              <a:extLst>
                <a:ext uri="{FF2B5EF4-FFF2-40B4-BE49-F238E27FC236}">
                  <a16:creationId xmlns:a16="http://schemas.microsoft.com/office/drawing/2014/main" id="{6B6FDE66-A406-A287-55DF-CDD65D39FBE5}"/>
                </a:ext>
              </a:extLst>
            </p:cNvPr>
            <p:cNvSpPr/>
            <p:nvPr/>
          </p:nvSpPr>
          <p:spPr>
            <a:xfrm>
              <a:off x="2807689" y="2832460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1" y="1"/>
                  </a:moveTo>
                  <a:cubicBezTo>
                    <a:pt x="254" y="1"/>
                    <a:pt x="0" y="241"/>
                    <a:pt x="0" y="552"/>
                  </a:cubicBezTo>
                  <a:cubicBezTo>
                    <a:pt x="0" y="863"/>
                    <a:pt x="254" y="1117"/>
                    <a:pt x="551" y="1117"/>
                  </a:cubicBezTo>
                  <a:cubicBezTo>
                    <a:pt x="862" y="1117"/>
                    <a:pt x="1116" y="863"/>
                    <a:pt x="1116" y="552"/>
                  </a:cubicBezTo>
                  <a:cubicBezTo>
                    <a:pt x="1116" y="241"/>
                    <a:pt x="862" y="1"/>
                    <a:pt x="551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71;p73">
              <a:extLst>
                <a:ext uri="{FF2B5EF4-FFF2-40B4-BE49-F238E27FC236}">
                  <a16:creationId xmlns:a16="http://schemas.microsoft.com/office/drawing/2014/main" id="{D91017AE-D4C4-4B85-3EEF-51D311436CA1}"/>
                </a:ext>
              </a:extLst>
            </p:cNvPr>
            <p:cNvSpPr/>
            <p:nvPr/>
          </p:nvSpPr>
          <p:spPr>
            <a:xfrm>
              <a:off x="2939819" y="2832460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1" y="1"/>
                  </a:moveTo>
                  <a:cubicBezTo>
                    <a:pt x="255" y="1"/>
                    <a:pt x="0" y="241"/>
                    <a:pt x="0" y="552"/>
                  </a:cubicBezTo>
                  <a:cubicBezTo>
                    <a:pt x="0" y="863"/>
                    <a:pt x="255" y="1117"/>
                    <a:pt x="551" y="1117"/>
                  </a:cubicBezTo>
                  <a:cubicBezTo>
                    <a:pt x="862" y="1117"/>
                    <a:pt x="1117" y="863"/>
                    <a:pt x="1117" y="552"/>
                  </a:cubicBezTo>
                  <a:cubicBezTo>
                    <a:pt x="1117" y="241"/>
                    <a:pt x="862" y="1"/>
                    <a:pt x="551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72;p73">
              <a:extLst>
                <a:ext uri="{FF2B5EF4-FFF2-40B4-BE49-F238E27FC236}">
                  <a16:creationId xmlns:a16="http://schemas.microsoft.com/office/drawing/2014/main" id="{2D9CEFE6-B4C5-BBAA-95B9-E6CB179CBF40}"/>
                </a:ext>
              </a:extLst>
            </p:cNvPr>
            <p:cNvSpPr/>
            <p:nvPr/>
          </p:nvSpPr>
          <p:spPr>
            <a:xfrm>
              <a:off x="3071950" y="2832460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2" y="1"/>
                  </a:moveTo>
                  <a:cubicBezTo>
                    <a:pt x="255" y="1"/>
                    <a:pt x="1" y="241"/>
                    <a:pt x="1" y="552"/>
                  </a:cubicBezTo>
                  <a:cubicBezTo>
                    <a:pt x="1" y="863"/>
                    <a:pt x="255" y="1117"/>
                    <a:pt x="552" y="1117"/>
                  </a:cubicBezTo>
                  <a:cubicBezTo>
                    <a:pt x="863" y="1117"/>
                    <a:pt x="1117" y="863"/>
                    <a:pt x="1117" y="552"/>
                  </a:cubicBezTo>
                  <a:cubicBezTo>
                    <a:pt x="1117" y="241"/>
                    <a:pt x="863" y="1"/>
                    <a:pt x="552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73;p73">
              <a:extLst>
                <a:ext uri="{FF2B5EF4-FFF2-40B4-BE49-F238E27FC236}">
                  <a16:creationId xmlns:a16="http://schemas.microsoft.com/office/drawing/2014/main" id="{44293DB0-AC0A-1661-EB3F-32F02360AB7D}"/>
                </a:ext>
              </a:extLst>
            </p:cNvPr>
            <p:cNvSpPr/>
            <p:nvPr/>
          </p:nvSpPr>
          <p:spPr>
            <a:xfrm>
              <a:off x="3204080" y="2832460"/>
              <a:ext cx="41483" cy="41483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52" y="1"/>
                  </a:moveTo>
                  <a:cubicBezTo>
                    <a:pt x="255" y="1"/>
                    <a:pt x="1" y="241"/>
                    <a:pt x="1" y="552"/>
                  </a:cubicBezTo>
                  <a:cubicBezTo>
                    <a:pt x="1" y="863"/>
                    <a:pt x="255" y="1117"/>
                    <a:pt x="552" y="1117"/>
                  </a:cubicBezTo>
                  <a:cubicBezTo>
                    <a:pt x="863" y="1117"/>
                    <a:pt x="1117" y="863"/>
                    <a:pt x="1117" y="552"/>
                  </a:cubicBezTo>
                  <a:cubicBezTo>
                    <a:pt x="1117" y="241"/>
                    <a:pt x="863" y="1"/>
                    <a:pt x="552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74;p73">
              <a:extLst>
                <a:ext uri="{FF2B5EF4-FFF2-40B4-BE49-F238E27FC236}">
                  <a16:creationId xmlns:a16="http://schemas.microsoft.com/office/drawing/2014/main" id="{5DB21A29-6DD8-1297-151E-65CCD4CDF354}"/>
                </a:ext>
              </a:extLst>
            </p:cNvPr>
            <p:cNvSpPr/>
            <p:nvPr/>
          </p:nvSpPr>
          <p:spPr>
            <a:xfrm>
              <a:off x="2543392" y="2707677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66" y="0"/>
                  </a:moveTo>
                  <a:cubicBezTo>
                    <a:pt x="255" y="0"/>
                    <a:pt x="0" y="255"/>
                    <a:pt x="0" y="551"/>
                  </a:cubicBezTo>
                  <a:cubicBezTo>
                    <a:pt x="0" y="862"/>
                    <a:pt x="255" y="1117"/>
                    <a:pt x="566" y="1117"/>
                  </a:cubicBezTo>
                  <a:cubicBezTo>
                    <a:pt x="863" y="1117"/>
                    <a:pt x="1117" y="862"/>
                    <a:pt x="1117" y="551"/>
                  </a:cubicBezTo>
                  <a:cubicBezTo>
                    <a:pt x="1117" y="255"/>
                    <a:pt x="863" y="0"/>
                    <a:pt x="566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75;p73">
              <a:extLst>
                <a:ext uri="{FF2B5EF4-FFF2-40B4-BE49-F238E27FC236}">
                  <a16:creationId xmlns:a16="http://schemas.microsoft.com/office/drawing/2014/main" id="{699551FF-7D7E-AFA3-4009-747A496048EC}"/>
                </a:ext>
              </a:extLst>
            </p:cNvPr>
            <p:cNvSpPr/>
            <p:nvPr/>
          </p:nvSpPr>
          <p:spPr>
            <a:xfrm>
              <a:off x="2675522" y="2707677"/>
              <a:ext cx="41483" cy="41446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6" y="0"/>
                  </a:moveTo>
                  <a:cubicBezTo>
                    <a:pt x="255" y="0"/>
                    <a:pt x="1" y="255"/>
                    <a:pt x="1" y="551"/>
                  </a:cubicBezTo>
                  <a:cubicBezTo>
                    <a:pt x="1" y="862"/>
                    <a:pt x="255" y="1117"/>
                    <a:pt x="566" y="1117"/>
                  </a:cubicBezTo>
                  <a:cubicBezTo>
                    <a:pt x="863" y="1117"/>
                    <a:pt x="1117" y="862"/>
                    <a:pt x="1117" y="551"/>
                  </a:cubicBezTo>
                  <a:cubicBezTo>
                    <a:pt x="1117" y="255"/>
                    <a:pt x="863" y="0"/>
                    <a:pt x="566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76;p73">
              <a:extLst>
                <a:ext uri="{FF2B5EF4-FFF2-40B4-BE49-F238E27FC236}">
                  <a16:creationId xmlns:a16="http://schemas.microsoft.com/office/drawing/2014/main" id="{1013E003-8EA3-8254-21C0-2D0B4A980A35}"/>
                </a:ext>
              </a:extLst>
            </p:cNvPr>
            <p:cNvSpPr/>
            <p:nvPr/>
          </p:nvSpPr>
          <p:spPr>
            <a:xfrm>
              <a:off x="2807689" y="2707677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1" y="0"/>
                  </a:moveTo>
                  <a:cubicBezTo>
                    <a:pt x="254" y="0"/>
                    <a:pt x="0" y="255"/>
                    <a:pt x="0" y="551"/>
                  </a:cubicBezTo>
                  <a:cubicBezTo>
                    <a:pt x="0" y="862"/>
                    <a:pt x="254" y="1117"/>
                    <a:pt x="551" y="1117"/>
                  </a:cubicBezTo>
                  <a:cubicBezTo>
                    <a:pt x="862" y="1117"/>
                    <a:pt x="1116" y="862"/>
                    <a:pt x="1116" y="551"/>
                  </a:cubicBezTo>
                  <a:cubicBezTo>
                    <a:pt x="1116" y="255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77;p73">
              <a:extLst>
                <a:ext uri="{FF2B5EF4-FFF2-40B4-BE49-F238E27FC236}">
                  <a16:creationId xmlns:a16="http://schemas.microsoft.com/office/drawing/2014/main" id="{604FFB22-CA3D-2C69-3F78-32DC3543D986}"/>
                </a:ext>
              </a:extLst>
            </p:cNvPr>
            <p:cNvSpPr/>
            <p:nvPr/>
          </p:nvSpPr>
          <p:spPr>
            <a:xfrm>
              <a:off x="2939819" y="2707677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1" y="0"/>
                  </a:moveTo>
                  <a:cubicBezTo>
                    <a:pt x="255" y="0"/>
                    <a:pt x="0" y="255"/>
                    <a:pt x="0" y="551"/>
                  </a:cubicBezTo>
                  <a:cubicBezTo>
                    <a:pt x="0" y="862"/>
                    <a:pt x="255" y="1117"/>
                    <a:pt x="551" y="1117"/>
                  </a:cubicBezTo>
                  <a:cubicBezTo>
                    <a:pt x="862" y="1117"/>
                    <a:pt x="1117" y="862"/>
                    <a:pt x="1117" y="551"/>
                  </a:cubicBezTo>
                  <a:cubicBezTo>
                    <a:pt x="1117" y="255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78;p73">
              <a:extLst>
                <a:ext uri="{FF2B5EF4-FFF2-40B4-BE49-F238E27FC236}">
                  <a16:creationId xmlns:a16="http://schemas.microsoft.com/office/drawing/2014/main" id="{3119905B-20D0-62C6-EE9F-60A86DB463FA}"/>
                </a:ext>
              </a:extLst>
            </p:cNvPr>
            <p:cNvSpPr/>
            <p:nvPr/>
          </p:nvSpPr>
          <p:spPr>
            <a:xfrm>
              <a:off x="3071950" y="2707677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2" y="0"/>
                  </a:moveTo>
                  <a:cubicBezTo>
                    <a:pt x="255" y="0"/>
                    <a:pt x="1" y="255"/>
                    <a:pt x="1" y="551"/>
                  </a:cubicBezTo>
                  <a:cubicBezTo>
                    <a:pt x="1" y="862"/>
                    <a:pt x="255" y="1117"/>
                    <a:pt x="552" y="1117"/>
                  </a:cubicBezTo>
                  <a:cubicBezTo>
                    <a:pt x="863" y="1117"/>
                    <a:pt x="1117" y="862"/>
                    <a:pt x="1117" y="551"/>
                  </a:cubicBezTo>
                  <a:cubicBezTo>
                    <a:pt x="1117" y="255"/>
                    <a:pt x="863" y="0"/>
                    <a:pt x="552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79;p73">
              <a:extLst>
                <a:ext uri="{FF2B5EF4-FFF2-40B4-BE49-F238E27FC236}">
                  <a16:creationId xmlns:a16="http://schemas.microsoft.com/office/drawing/2014/main" id="{CDDF84E0-9434-6F41-2E61-982790F5C2FC}"/>
                </a:ext>
              </a:extLst>
            </p:cNvPr>
            <p:cNvSpPr/>
            <p:nvPr/>
          </p:nvSpPr>
          <p:spPr>
            <a:xfrm>
              <a:off x="3204080" y="2707677"/>
              <a:ext cx="41483" cy="41446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52" y="0"/>
                  </a:moveTo>
                  <a:cubicBezTo>
                    <a:pt x="255" y="0"/>
                    <a:pt x="1" y="255"/>
                    <a:pt x="1" y="551"/>
                  </a:cubicBezTo>
                  <a:cubicBezTo>
                    <a:pt x="1" y="862"/>
                    <a:pt x="255" y="1117"/>
                    <a:pt x="552" y="1117"/>
                  </a:cubicBezTo>
                  <a:cubicBezTo>
                    <a:pt x="863" y="1117"/>
                    <a:pt x="1117" y="862"/>
                    <a:pt x="1117" y="551"/>
                  </a:cubicBezTo>
                  <a:cubicBezTo>
                    <a:pt x="1117" y="255"/>
                    <a:pt x="863" y="0"/>
                    <a:pt x="552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80;p73">
              <a:extLst>
                <a:ext uri="{FF2B5EF4-FFF2-40B4-BE49-F238E27FC236}">
                  <a16:creationId xmlns:a16="http://schemas.microsoft.com/office/drawing/2014/main" id="{FA3B7D56-6162-88B2-1E12-74A9D524F0D5}"/>
                </a:ext>
              </a:extLst>
            </p:cNvPr>
            <p:cNvSpPr/>
            <p:nvPr/>
          </p:nvSpPr>
          <p:spPr>
            <a:xfrm>
              <a:off x="2411262" y="2582856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65" y="1"/>
                  </a:moveTo>
                  <a:cubicBezTo>
                    <a:pt x="255" y="1"/>
                    <a:pt x="0" y="255"/>
                    <a:pt x="0" y="566"/>
                  </a:cubicBezTo>
                  <a:cubicBezTo>
                    <a:pt x="0" y="863"/>
                    <a:pt x="255" y="1117"/>
                    <a:pt x="565" y="1117"/>
                  </a:cubicBezTo>
                  <a:cubicBezTo>
                    <a:pt x="862" y="1117"/>
                    <a:pt x="1117" y="863"/>
                    <a:pt x="1117" y="566"/>
                  </a:cubicBezTo>
                  <a:cubicBezTo>
                    <a:pt x="1117" y="255"/>
                    <a:pt x="862" y="1"/>
                    <a:pt x="565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81;p73">
              <a:extLst>
                <a:ext uri="{FF2B5EF4-FFF2-40B4-BE49-F238E27FC236}">
                  <a16:creationId xmlns:a16="http://schemas.microsoft.com/office/drawing/2014/main" id="{89777478-A4A2-BB7A-D3C9-1DBACA83B172}"/>
                </a:ext>
              </a:extLst>
            </p:cNvPr>
            <p:cNvSpPr/>
            <p:nvPr/>
          </p:nvSpPr>
          <p:spPr>
            <a:xfrm>
              <a:off x="2543392" y="2582856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66" y="1"/>
                  </a:moveTo>
                  <a:cubicBezTo>
                    <a:pt x="255" y="1"/>
                    <a:pt x="0" y="255"/>
                    <a:pt x="0" y="566"/>
                  </a:cubicBezTo>
                  <a:cubicBezTo>
                    <a:pt x="0" y="863"/>
                    <a:pt x="255" y="1117"/>
                    <a:pt x="566" y="1117"/>
                  </a:cubicBezTo>
                  <a:cubicBezTo>
                    <a:pt x="863" y="1117"/>
                    <a:pt x="1117" y="863"/>
                    <a:pt x="1117" y="566"/>
                  </a:cubicBezTo>
                  <a:cubicBezTo>
                    <a:pt x="1117" y="255"/>
                    <a:pt x="863" y="1"/>
                    <a:pt x="566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82;p73">
              <a:extLst>
                <a:ext uri="{FF2B5EF4-FFF2-40B4-BE49-F238E27FC236}">
                  <a16:creationId xmlns:a16="http://schemas.microsoft.com/office/drawing/2014/main" id="{3B5CC9E6-9172-02F2-CD9B-A54B5DA71907}"/>
                </a:ext>
              </a:extLst>
            </p:cNvPr>
            <p:cNvSpPr/>
            <p:nvPr/>
          </p:nvSpPr>
          <p:spPr>
            <a:xfrm>
              <a:off x="2675522" y="2582856"/>
              <a:ext cx="41483" cy="41483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6" y="1"/>
                  </a:moveTo>
                  <a:cubicBezTo>
                    <a:pt x="255" y="1"/>
                    <a:pt x="1" y="255"/>
                    <a:pt x="1" y="566"/>
                  </a:cubicBezTo>
                  <a:cubicBezTo>
                    <a:pt x="1" y="863"/>
                    <a:pt x="255" y="1117"/>
                    <a:pt x="566" y="1117"/>
                  </a:cubicBezTo>
                  <a:cubicBezTo>
                    <a:pt x="863" y="1117"/>
                    <a:pt x="1117" y="863"/>
                    <a:pt x="1117" y="566"/>
                  </a:cubicBezTo>
                  <a:cubicBezTo>
                    <a:pt x="1117" y="255"/>
                    <a:pt x="863" y="1"/>
                    <a:pt x="566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83;p73">
              <a:extLst>
                <a:ext uri="{FF2B5EF4-FFF2-40B4-BE49-F238E27FC236}">
                  <a16:creationId xmlns:a16="http://schemas.microsoft.com/office/drawing/2014/main" id="{27F048FB-5673-B9CB-82E8-3856D5D166BB}"/>
                </a:ext>
              </a:extLst>
            </p:cNvPr>
            <p:cNvSpPr/>
            <p:nvPr/>
          </p:nvSpPr>
          <p:spPr>
            <a:xfrm>
              <a:off x="2807689" y="2582856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1" y="1"/>
                  </a:moveTo>
                  <a:cubicBezTo>
                    <a:pt x="254" y="1"/>
                    <a:pt x="0" y="255"/>
                    <a:pt x="0" y="566"/>
                  </a:cubicBezTo>
                  <a:cubicBezTo>
                    <a:pt x="0" y="863"/>
                    <a:pt x="254" y="1117"/>
                    <a:pt x="551" y="1117"/>
                  </a:cubicBezTo>
                  <a:cubicBezTo>
                    <a:pt x="862" y="1117"/>
                    <a:pt x="1116" y="863"/>
                    <a:pt x="1116" y="566"/>
                  </a:cubicBezTo>
                  <a:cubicBezTo>
                    <a:pt x="1116" y="255"/>
                    <a:pt x="862" y="1"/>
                    <a:pt x="551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4;p73">
              <a:extLst>
                <a:ext uri="{FF2B5EF4-FFF2-40B4-BE49-F238E27FC236}">
                  <a16:creationId xmlns:a16="http://schemas.microsoft.com/office/drawing/2014/main" id="{FD592B8A-9018-8E2D-6FC0-731C94F9E2D5}"/>
                </a:ext>
              </a:extLst>
            </p:cNvPr>
            <p:cNvSpPr/>
            <p:nvPr/>
          </p:nvSpPr>
          <p:spPr>
            <a:xfrm>
              <a:off x="2939819" y="2582856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1" y="1"/>
                  </a:moveTo>
                  <a:cubicBezTo>
                    <a:pt x="255" y="1"/>
                    <a:pt x="0" y="255"/>
                    <a:pt x="0" y="566"/>
                  </a:cubicBezTo>
                  <a:cubicBezTo>
                    <a:pt x="0" y="863"/>
                    <a:pt x="255" y="1117"/>
                    <a:pt x="551" y="1117"/>
                  </a:cubicBezTo>
                  <a:cubicBezTo>
                    <a:pt x="862" y="1117"/>
                    <a:pt x="1117" y="863"/>
                    <a:pt x="1117" y="566"/>
                  </a:cubicBezTo>
                  <a:cubicBezTo>
                    <a:pt x="1117" y="255"/>
                    <a:pt x="862" y="1"/>
                    <a:pt x="551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85;p73">
              <a:extLst>
                <a:ext uri="{FF2B5EF4-FFF2-40B4-BE49-F238E27FC236}">
                  <a16:creationId xmlns:a16="http://schemas.microsoft.com/office/drawing/2014/main" id="{403680AD-3F4F-9949-4715-0FA0972C329D}"/>
                </a:ext>
              </a:extLst>
            </p:cNvPr>
            <p:cNvSpPr/>
            <p:nvPr/>
          </p:nvSpPr>
          <p:spPr>
            <a:xfrm>
              <a:off x="3071950" y="2582856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2" y="1"/>
                  </a:moveTo>
                  <a:cubicBezTo>
                    <a:pt x="255" y="1"/>
                    <a:pt x="1" y="255"/>
                    <a:pt x="1" y="566"/>
                  </a:cubicBezTo>
                  <a:cubicBezTo>
                    <a:pt x="1" y="863"/>
                    <a:pt x="255" y="1117"/>
                    <a:pt x="552" y="1117"/>
                  </a:cubicBezTo>
                  <a:cubicBezTo>
                    <a:pt x="863" y="1117"/>
                    <a:pt x="1117" y="863"/>
                    <a:pt x="1117" y="566"/>
                  </a:cubicBezTo>
                  <a:cubicBezTo>
                    <a:pt x="1117" y="255"/>
                    <a:pt x="863" y="1"/>
                    <a:pt x="552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86;p73">
              <a:extLst>
                <a:ext uri="{FF2B5EF4-FFF2-40B4-BE49-F238E27FC236}">
                  <a16:creationId xmlns:a16="http://schemas.microsoft.com/office/drawing/2014/main" id="{A13D6386-CF3B-16BA-D9C8-148B635A7AAE}"/>
                </a:ext>
              </a:extLst>
            </p:cNvPr>
            <p:cNvSpPr/>
            <p:nvPr/>
          </p:nvSpPr>
          <p:spPr>
            <a:xfrm>
              <a:off x="3204080" y="2582856"/>
              <a:ext cx="41483" cy="41483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52" y="1"/>
                  </a:moveTo>
                  <a:cubicBezTo>
                    <a:pt x="255" y="1"/>
                    <a:pt x="1" y="255"/>
                    <a:pt x="1" y="566"/>
                  </a:cubicBezTo>
                  <a:cubicBezTo>
                    <a:pt x="1" y="863"/>
                    <a:pt x="255" y="1117"/>
                    <a:pt x="552" y="1117"/>
                  </a:cubicBezTo>
                  <a:cubicBezTo>
                    <a:pt x="863" y="1117"/>
                    <a:pt x="1117" y="863"/>
                    <a:pt x="1117" y="566"/>
                  </a:cubicBezTo>
                  <a:cubicBezTo>
                    <a:pt x="1117" y="255"/>
                    <a:pt x="863" y="1"/>
                    <a:pt x="552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7;p73">
              <a:extLst>
                <a:ext uri="{FF2B5EF4-FFF2-40B4-BE49-F238E27FC236}">
                  <a16:creationId xmlns:a16="http://schemas.microsoft.com/office/drawing/2014/main" id="{DA3DF9E1-99AA-2728-F466-BC1ACC1CC372}"/>
                </a:ext>
              </a:extLst>
            </p:cNvPr>
            <p:cNvSpPr/>
            <p:nvPr/>
          </p:nvSpPr>
          <p:spPr>
            <a:xfrm>
              <a:off x="3336247" y="2582856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1" y="1"/>
                  </a:moveTo>
                  <a:cubicBezTo>
                    <a:pt x="240" y="1"/>
                    <a:pt x="0" y="255"/>
                    <a:pt x="0" y="566"/>
                  </a:cubicBezTo>
                  <a:cubicBezTo>
                    <a:pt x="0" y="863"/>
                    <a:pt x="240" y="1117"/>
                    <a:pt x="551" y="1117"/>
                  </a:cubicBezTo>
                  <a:cubicBezTo>
                    <a:pt x="862" y="1117"/>
                    <a:pt x="1117" y="863"/>
                    <a:pt x="1117" y="566"/>
                  </a:cubicBezTo>
                  <a:cubicBezTo>
                    <a:pt x="1117" y="255"/>
                    <a:pt x="862" y="1"/>
                    <a:pt x="551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88;p73">
              <a:extLst>
                <a:ext uri="{FF2B5EF4-FFF2-40B4-BE49-F238E27FC236}">
                  <a16:creationId xmlns:a16="http://schemas.microsoft.com/office/drawing/2014/main" id="{2A56F773-729C-1BDA-DB89-EA690169AF6D}"/>
                </a:ext>
              </a:extLst>
            </p:cNvPr>
            <p:cNvSpPr/>
            <p:nvPr/>
          </p:nvSpPr>
          <p:spPr>
            <a:xfrm>
              <a:off x="2411262" y="2458073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65" y="0"/>
                  </a:moveTo>
                  <a:cubicBezTo>
                    <a:pt x="255" y="0"/>
                    <a:pt x="0" y="255"/>
                    <a:pt x="0" y="566"/>
                  </a:cubicBezTo>
                  <a:cubicBezTo>
                    <a:pt x="0" y="877"/>
                    <a:pt x="255" y="1117"/>
                    <a:pt x="565" y="1117"/>
                  </a:cubicBezTo>
                  <a:cubicBezTo>
                    <a:pt x="862" y="1117"/>
                    <a:pt x="1117" y="877"/>
                    <a:pt x="1117" y="566"/>
                  </a:cubicBezTo>
                  <a:cubicBezTo>
                    <a:pt x="1117" y="255"/>
                    <a:pt x="862" y="0"/>
                    <a:pt x="565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89;p73">
              <a:extLst>
                <a:ext uri="{FF2B5EF4-FFF2-40B4-BE49-F238E27FC236}">
                  <a16:creationId xmlns:a16="http://schemas.microsoft.com/office/drawing/2014/main" id="{682E88EF-B71E-4F1B-100E-A8A78C91AADA}"/>
                </a:ext>
              </a:extLst>
            </p:cNvPr>
            <p:cNvSpPr/>
            <p:nvPr/>
          </p:nvSpPr>
          <p:spPr>
            <a:xfrm>
              <a:off x="2543392" y="2458073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66" y="0"/>
                  </a:moveTo>
                  <a:cubicBezTo>
                    <a:pt x="255" y="0"/>
                    <a:pt x="0" y="255"/>
                    <a:pt x="0" y="566"/>
                  </a:cubicBezTo>
                  <a:cubicBezTo>
                    <a:pt x="0" y="877"/>
                    <a:pt x="255" y="1117"/>
                    <a:pt x="566" y="1117"/>
                  </a:cubicBezTo>
                  <a:cubicBezTo>
                    <a:pt x="863" y="1117"/>
                    <a:pt x="1117" y="877"/>
                    <a:pt x="1117" y="566"/>
                  </a:cubicBezTo>
                  <a:cubicBezTo>
                    <a:pt x="1117" y="255"/>
                    <a:pt x="863" y="0"/>
                    <a:pt x="566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90;p73">
              <a:extLst>
                <a:ext uri="{FF2B5EF4-FFF2-40B4-BE49-F238E27FC236}">
                  <a16:creationId xmlns:a16="http://schemas.microsoft.com/office/drawing/2014/main" id="{317574CB-D825-8182-F579-C2F464EFA716}"/>
                </a:ext>
              </a:extLst>
            </p:cNvPr>
            <p:cNvSpPr/>
            <p:nvPr/>
          </p:nvSpPr>
          <p:spPr>
            <a:xfrm>
              <a:off x="2675522" y="2458073"/>
              <a:ext cx="41483" cy="41446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6" y="0"/>
                  </a:moveTo>
                  <a:cubicBezTo>
                    <a:pt x="255" y="0"/>
                    <a:pt x="1" y="255"/>
                    <a:pt x="1" y="566"/>
                  </a:cubicBezTo>
                  <a:cubicBezTo>
                    <a:pt x="1" y="877"/>
                    <a:pt x="255" y="1117"/>
                    <a:pt x="566" y="1117"/>
                  </a:cubicBezTo>
                  <a:cubicBezTo>
                    <a:pt x="863" y="1117"/>
                    <a:pt x="1117" y="877"/>
                    <a:pt x="1117" y="566"/>
                  </a:cubicBezTo>
                  <a:cubicBezTo>
                    <a:pt x="1117" y="255"/>
                    <a:pt x="863" y="0"/>
                    <a:pt x="566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91;p73">
              <a:extLst>
                <a:ext uri="{FF2B5EF4-FFF2-40B4-BE49-F238E27FC236}">
                  <a16:creationId xmlns:a16="http://schemas.microsoft.com/office/drawing/2014/main" id="{733D891D-7CD8-3DDC-5A5F-70B105C4E64A}"/>
                </a:ext>
              </a:extLst>
            </p:cNvPr>
            <p:cNvSpPr/>
            <p:nvPr/>
          </p:nvSpPr>
          <p:spPr>
            <a:xfrm>
              <a:off x="2807689" y="2458073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1" y="0"/>
                  </a:moveTo>
                  <a:cubicBezTo>
                    <a:pt x="254" y="0"/>
                    <a:pt x="0" y="255"/>
                    <a:pt x="0" y="566"/>
                  </a:cubicBezTo>
                  <a:cubicBezTo>
                    <a:pt x="0" y="877"/>
                    <a:pt x="254" y="1117"/>
                    <a:pt x="551" y="1117"/>
                  </a:cubicBezTo>
                  <a:cubicBezTo>
                    <a:pt x="862" y="1117"/>
                    <a:pt x="1116" y="877"/>
                    <a:pt x="1116" y="566"/>
                  </a:cubicBezTo>
                  <a:cubicBezTo>
                    <a:pt x="1116" y="255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92;p73">
              <a:extLst>
                <a:ext uri="{FF2B5EF4-FFF2-40B4-BE49-F238E27FC236}">
                  <a16:creationId xmlns:a16="http://schemas.microsoft.com/office/drawing/2014/main" id="{444513DE-5BB6-DB1C-13A5-BF16DD8CA584}"/>
                </a:ext>
              </a:extLst>
            </p:cNvPr>
            <p:cNvSpPr/>
            <p:nvPr/>
          </p:nvSpPr>
          <p:spPr>
            <a:xfrm>
              <a:off x="2939819" y="2458073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1" y="0"/>
                  </a:moveTo>
                  <a:cubicBezTo>
                    <a:pt x="255" y="0"/>
                    <a:pt x="0" y="255"/>
                    <a:pt x="0" y="566"/>
                  </a:cubicBezTo>
                  <a:cubicBezTo>
                    <a:pt x="0" y="877"/>
                    <a:pt x="255" y="1117"/>
                    <a:pt x="551" y="1117"/>
                  </a:cubicBezTo>
                  <a:cubicBezTo>
                    <a:pt x="862" y="1117"/>
                    <a:pt x="1117" y="877"/>
                    <a:pt x="1117" y="566"/>
                  </a:cubicBezTo>
                  <a:cubicBezTo>
                    <a:pt x="1117" y="255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93;p73">
              <a:extLst>
                <a:ext uri="{FF2B5EF4-FFF2-40B4-BE49-F238E27FC236}">
                  <a16:creationId xmlns:a16="http://schemas.microsoft.com/office/drawing/2014/main" id="{D7523B37-B69A-74EF-6D7A-34ECFF10DB99}"/>
                </a:ext>
              </a:extLst>
            </p:cNvPr>
            <p:cNvSpPr/>
            <p:nvPr/>
          </p:nvSpPr>
          <p:spPr>
            <a:xfrm>
              <a:off x="3071950" y="2458073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2" y="0"/>
                  </a:moveTo>
                  <a:cubicBezTo>
                    <a:pt x="255" y="0"/>
                    <a:pt x="1" y="255"/>
                    <a:pt x="1" y="566"/>
                  </a:cubicBezTo>
                  <a:cubicBezTo>
                    <a:pt x="1" y="877"/>
                    <a:pt x="255" y="1117"/>
                    <a:pt x="552" y="1117"/>
                  </a:cubicBezTo>
                  <a:cubicBezTo>
                    <a:pt x="863" y="1117"/>
                    <a:pt x="1117" y="877"/>
                    <a:pt x="1117" y="566"/>
                  </a:cubicBezTo>
                  <a:cubicBezTo>
                    <a:pt x="1117" y="255"/>
                    <a:pt x="863" y="0"/>
                    <a:pt x="552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94;p73">
              <a:extLst>
                <a:ext uri="{FF2B5EF4-FFF2-40B4-BE49-F238E27FC236}">
                  <a16:creationId xmlns:a16="http://schemas.microsoft.com/office/drawing/2014/main" id="{03BA251C-9FA9-30A2-8C65-4829D29CD559}"/>
                </a:ext>
              </a:extLst>
            </p:cNvPr>
            <p:cNvSpPr/>
            <p:nvPr/>
          </p:nvSpPr>
          <p:spPr>
            <a:xfrm>
              <a:off x="3204080" y="2458073"/>
              <a:ext cx="41483" cy="41446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52" y="0"/>
                  </a:moveTo>
                  <a:cubicBezTo>
                    <a:pt x="255" y="0"/>
                    <a:pt x="1" y="255"/>
                    <a:pt x="1" y="566"/>
                  </a:cubicBezTo>
                  <a:cubicBezTo>
                    <a:pt x="1" y="877"/>
                    <a:pt x="255" y="1117"/>
                    <a:pt x="552" y="1117"/>
                  </a:cubicBezTo>
                  <a:cubicBezTo>
                    <a:pt x="863" y="1117"/>
                    <a:pt x="1117" y="877"/>
                    <a:pt x="1117" y="566"/>
                  </a:cubicBezTo>
                  <a:cubicBezTo>
                    <a:pt x="1117" y="255"/>
                    <a:pt x="863" y="0"/>
                    <a:pt x="552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95;p73">
              <a:extLst>
                <a:ext uri="{FF2B5EF4-FFF2-40B4-BE49-F238E27FC236}">
                  <a16:creationId xmlns:a16="http://schemas.microsoft.com/office/drawing/2014/main" id="{DAD3D215-5B15-7786-A3F1-BAEF3ADF6DE7}"/>
                </a:ext>
              </a:extLst>
            </p:cNvPr>
            <p:cNvSpPr/>
            <p:nvPr/>
          </p:nvSpPr>
          <p:spPr>
            <a:xfrm>
              <a:off x="3336247" y="2458073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1" y="0"/>
                  </a:moveTo>
                  <a:cubicBezTo>
                    <a:pt x="240" y="0"/>
                    <a:pt x="0" y="255"/>
                    <a:pt x="0" y="566"/>
                  </a:cubicBezTo>
                  <a:cubicBezTo>
                    <a:pt x="0" y="877"/>
                    <a:pt x="240" y="1117"/>
                    <a:pt x="551" y="1117"/>
                  </a:cubicBezTo>
                  <a:cubicBezTo>
                    <a:pt x="862" y="1117"/>
                    <a:pt x="1117" y="877"/>
                    <a:pt x="1117" y="566"/>
                  </a:cubicBezTo>
                  <a:cubicBezTo>
                    <a:pt x="1117" y="255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96;p73">
              <a:extLst>
                <a:ext uri="{FF2B5EF4-FFF2-40B4-BE49-F238E27FC236}">
                  <a16:creationId xmlns:a16="http://schemas.microsoft.com/office/drawing/2014/main" id="{106E2422-3083-BD0A-50E5-01A599633C71}"/>
                </a:ext>
              </a:extLst>
            </p:cNvPr>
            <p:cNvSpPr/>
            <p:nvPr/>
          </p:nvSpPr>
          <p:spPr>
            <a:xfrm>
              <a:off x="2543392" y="2333809"/>
              <a:ext cx="41446" cy="40927"/>
            </a:xfrm>
            <a:custGeom>
              <a:avLst/>
              <a:gdLst/>
              <a:ahLst/>
              <a:cxnLst/>
              <a:rect l="l" t="t" r="r" b="b"/>
              <a:pathLst>
                <a:path w="1117" h="1103" extrusionOk="0">
                  <a:moveTo>
                    <a:pt x="566" y="0"/>
                  </a:moveTo>
                  <a:cubicBezTo>
                    <a:pt x="255" y="0"/>
                    <a:pt x="0" y="240"/>
                    <a:pt x="0" y="551"/>
                  </a:cubicBezTo>
                  <a:cubicBezTo>
                    <a:pt x="0" y="862"/>
                    <a:pt x="255" y="1102"/>
                    <a:pt x="566" y="1102"/>
                  </a:cubicBezTo>
                  <a:cubicBezTo>
                    <a:pt x="863" y="1102"/>
                    <a:pt x="1117" y="862"/>
                    <a:pt x="1117" y="551"/>
                  </a:cubicBezTo>
                  <a:cubicBezTo>
                    <a:pt x="1117" y="240"/>
                    <a:pt x="863" y="0"/>
                    <a:pt x="566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97;p73">
              <a:extLst>
                <a:ext uri="{FF2B5EF4-FFF2-40B4-BE49-F238E27FC236}">
                  <a16:creationId xmlns:a16="http://schemas.microsoft.com/office/drawing/2014/main" id="{22F1E02F-2DFD-9797-9731-5FE825A4004E}"/>
                </a:ext>
              </a:extLst>
            </p:cNvPr>
            <p:cNvSpPr/>
            <p:nvPr/>
          </p:nvSpPr>
          <p:spPr>
            <a:xfrm>
              <a:off x="2675522" y="2333809"/>
              <a:ext cx="41483" cy="40927"/>
            </a:xfrm>
            <a:custGeom>
              <a:avLst/>
              <a:gdLst/>
              <a:ahLst/>
              <a:cxnLst/>
              <a:rect l="l" t="t" r="r" b="b"/>
              <a:pathLst>
                <a:path w="1118" h="1103" extrusionOk="0">
                  <a:moveTo>
                    <a:pt x="566" y="0"/>
                  </a:moveTo>
                  <a:cubicBezTo>
                    <a:pt x="255" y="0"/>
                    <a:pt x="1" y="240"/>
                    <a:pt x="1" y="551"/>
                  </a:cubicBezTo>
                  <a:cubicBezTo>
                    <a:pt x="1" y="862"/>
                    <a:pt x="255" y="1102"/>
                    <a:pt x="566" y="1102"/>
                  </a:cubicBezTo>
                  <a:cubicBezTo>
                    <a:pt x="863" y="1102"/>
                    <a:pt x="1117" y="862"/>
                    <a:pt x="1117" y="551"/>
                  </a:cubicBezTo>
                  <a:cubicBezTo>
                    <a:pt x="1117" y="240"/>
                    <a:pt x="863" y="0"/>
                    <a:pt x="566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98;p73">
              <a:extLst>
                <a:ext uri="{FF2B5EF4-FFF2-40B4-BE49-F238E27FC236}">
                  <a16:creationId xmlns:a16="http://schemas.microsoft.com/office/drawing/2014/main" id="{261036BF-20AA-5C14-EE1B-D819C3E37ED3}"/>
                </a:ext>
              </a:extLst>
            </p:cNvPr>
            <p:cNvSpPr/>
            <p:nvPr/>
          </p:nvSpPr>
          <p:spPr>
            <a:xfrm>
              <a:off x="2807689" y="2333809"/>
              <a:ext cx="41446" cy="40927"/>
            </a:xfrm>
            <a:custGeom>
              <a:avLst/>
              <a:gdLst/>
              <a:ahLst/>
              <a:cxnLst/>
              <a:rect l="l" t="t" r="r" b="b"/>
              <a:pathLst>
                <a:path w="1117" h="1103" extrusionOk="0">
                  <a:moveTo>
                    <a:pt x="551" y="0"/>
                  </a:moveTo>
                  <a:cubicBezTo>
                    <a:pt x="254" y="0"/>
                    <a:pt x="0" y="240"/>
                    <a:pt x="0" y="551"/>
                  </a:cubicBezTo>
                  <a:cubicBezTo>
                    <a:pt x="0" y="862"/>
                    <a:pt x="254" y="1102"/>
                    <a:pt x="551" y="1102"/>
                  </a:cubicBezTo>
                  <a:cubicBezTo>
                    <a:pt x="862" y="1102"/>
                    <a:pt x="1116" y="862"/>
                    <a:pt x="1116" y="551"/>
                  </a:cubicBezTo>
                  <a:cubicBezTo>
                    <a:pt x="1116" y="240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99;p73">
              <a:extLst>
                <a:ext uri="{FF2B5EF4-FFF2-40B4-BE49-F238E27FC236}">
                  <a16:creationId xmlns:a16="http://schemas.microsoft.com/office/drawing/2014/main" id="{F659479C-741E-D2F1-2F4D-628CB1F75091}"/>
                </a:ext>
              </a:extLst>
            </p:cNvPr>
            <p:cNvSpPr/>
            <p:nvPr/>
          </p:nvSpPr>
          <p:spPr>
            <a:xfrm>
              <a:off x="2939819" y="2333809"/>
              <a:ext cx="41446" cy="40927"/>
            </a:xfrm>
            <a:custGeom>
              <a:avLst/>
              <a:gdLst/>
              <a:ahLst/>
              <a:cxnLst/>
              <a:rect l="l" t="t" r="r" b="b"/>
              <a:pathLst>
                <a:path w="1117" h="1103" extrusionOk="0">
                  <a:moveTo>
                    <a:pt x="551" y="0"/>
                  </a:moveTo>
                  <a:cubicBezTo>
                    <a:pt x="255" y="0"/>
                    <a:pt x="0" y="240"/>
                    <a:pt x="0" y="551"/>
                  </a:cubicBezTo>
                  <a:cubicBezTo>
                    <a:pt x="0" y="862"/>
                    <a:pt x="255" y="1102"/>
                    <a:pt x="551" y="1102"/>
                  </a:cubicBezTo>
                  <a:cubicBezTo>
                    <a:pt x="862" y="1102"/>
                    <a:pt x="1117" y="862"/>
                    <a:pt x="1117" y="551"/>
                  </a:cubicBezTo>
                  <a:cubicBezTo>
                    <a:pt x="1117" y="240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00;p73">
              <a:extLst>
                <a:ext uri="{FF2B5EF4-FFF2-40B4-BE49-F238E27FC236}">
                  <a16:creationId xmlns:a16="http://schemas.microsoft.com/office/drawing/2014/main" id="{2C6A74CA-B4FE-9299-9545-488CE9BEFCCE}"/>
                </a:ext>
              </a:extLst>
            </p:cNvPr>
            <p:cNvSpPr/>
            <p:nvPr/>
          </p:nvSpPr>
          <p:spPr>
            <a:xfrm>
              <a:off x="3071950" y="2333809"/>
              <a:ext cx="41446" cy="40927"/>
            </a:xfrm>
            <a:custGeom>
              <a:avLst/>
              <a:gdLst/>
              <a:ahLst/>
              <a:cxnLst/>
              <a:rect l="l" t="t" r="r" b="b"/>
              <a:pathLst>
                <a:path w="1117" h="1103" extrusionOk="0">
                  <a:moveTo>
                    <a:pt x="552" y="0"/>
                  </a:moveTo>
                  <a:cubicBezTo>
                    <a:pt x="255" y="0"/>
                    <a:pt x="1" y="240"/>
                    <a:pt x="1" y="551"/>
                  </a:cubicBezTo>
                  <a:cubicBezTo>
                    <a:pt x="1" y="862"/>
                    <a:pt x="255" y="1102"/>
                    <a:pt x="552" y="1102"/>
                  </a:cubicBezTo>
                  <a:cubicBezTo>
                    <a:pt x="863" y="1102"/>
                    <a:pt x="1117" y="862"/>
                    <a:pt x="1117" y="551"/>
                  </a:cubicBezTo>
                  <a:cubicBezTo>
                    <a:pt x="1117" y="240"/>
                    <a:pt x="863" y="0"/>
                    <a:pt x="552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01;p73">
              <a:extLst>
                <a:ext uri="{FF2B5EF4-FFF2-40B4-BE49-F238E27FC236}">
                  <a16:creationId xmlns:a16="http://schemas.microsoft.com/office/drawing/2014/main" id="{0FB5061D-1191-578C-9288-0C406FAF3474}"/>
                </a:ext>
              </a:extLst>
            </p:cNvPr>
            <p:cNvSpPr/>
            <p:nvPr/>
          </p:nvSpPr>
          <p:spPr>
            <a:xfrm>
              <a:off x="3204080" y="2333809"/>
              <a:ext cx="41483" cy="40927"/>
            </a:xfrm>
            <a:custGeom>
              <a:avLst/>
              <a:gdLst/>
              <a:ahLst/>
              <a:cxnLst/>
              <a:rect l="l" t="t" r="r" b="b"/>
              <a:pathLst>
                <a:path w="1118" h="1103" extrusionOk="0">
                  <a:moveTo>
                    <a:pt x="552" y="0"/>
                  </a:moveTo>
                  <a:cubicBezTo>
                    <a:pt x="255" y="0"/>
                    <a:pt x="1" y="240"/>
                    <a:pt x="1" y="551"/>
                  </a:cubicBezTo>
                  <a:cubicBezTo>
                    <a:pt x="1" y="862"/>
                    <a:pt x="255" y="1102"/>
                    <a:pt x="552" y="1102"/>
                  </a:cubicBezTo>
                  <a:cubicBezTo>
                    <a:pt x="863" y="1102"/>
                    <a:pt x="1117" y="862"/>
                    <a:pt x="1117" y="551"/>
                  </a:cubicBezTo>
                  <a:cubicBezTo>
                    <a:pt x="1117" y="240"/>
                    <a:pt x="863" y="0"/>
                    <a:pt x="552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02;p73">
              <a:extLst>
                <a:ext uri="{FF2B5EF4-FFF2-40B4-BE49-F238E27FC236}">
                  <a16:creationId xmlns:a16="http://schemas.microsoft.com/office/drawing/2014/main" id="{ADE05F88-B4FD-EAF1-5B8D-040D90B79181}"/>
                </a:ext>
              </a:extLst>
            </p:cNvPr>
            <p:cNvSpPr/>
            <p:nvPr/>
          </p:nvSpPr>
          <p:spPr>
            <a:xfrm>
              <a:off x="2543392" y="2208989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66" y="1"/>
                  </a:moveTo>
                  <a:cubicBezTo>
                    <a:pt x="255" y="1"/>
                    <a:pt x="0" y="255"/>
                    <a:pt x="0" y="552"/>
                  </a:cubicBezTo>
                  <a:cubicBezTo>
                    <a:pt x="0" y="863"/>
                    <a:pt x="255" y="1117"/>
                    <a:pt x="566" y="1117"/>
                  </a:cubicBezTo>
                  <a:cubicBezTo>
                    <a:pt x="863" y="1117"/>
                    <a:pt x="1117" y="863"/>
                    <a:pt x="1117" y="552"/>
                  </a:cubicBezTo>
                  <a:cubicBezTo>
                    <a:pt x="1117" y="255"/>
                    <a:pt x="863" y="1"/>
                    <a:pt x="566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03;p73">
              <a:extLst>
                <a:ext uri="{FF2B5EF4-FFF2-40B4-BE49-F238E27FC236}">
                  <a16:creationId xmlns:a16="http://schemas.microsoft.com/office/drawing/2014/main" id="{3F95716D-CDFD-B1C3-B93B-41417DD5A881}"/>
                </a:ext>
              </a:extLst>
            </p:cNvPr>
            <p:cNvSpPr/>
            <p:nvPr/>
          </p:nvSpPr>
          <p:spPr>
            <a:xfrm>
              <a:off x="2675522" y="2208989"/>
              <a:ext cx="41483" cy="41483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6" y="1"/>
                  </a:moveTo>
                  <a:cubicBezTo>
                    <a:pt x="255" y="1"/>
                    <a:pt x="1" y="255"/>
                    <a:pt x="1" y="552"/>
                  </a:cubicBezTo>
                  <a:cubicBezTo>
                    <a:pt x="1" y="863"/>
                    <a:pt x="255" y="1117"/>
                    <a:pt x="566" y="1117"/>
                  </a:cubicBezTo>
                  <a:cubicBezTo>
                    <a:pt x="863" y="1117"/>
                    <a:pt x="1117" y="863"/>
                    <a:pt x="1117" y="552"/>
                  </a:cubicBezTo>
                  <a:cubicBezTo>
                    <a:pt x="1117" y="255"/>
                    <a:pt x="863" y="1"/>
                    <a:pt x="566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04;p73">
              <a:extLst>
                <a:ext uri="{FF2B5EF4-FFF2-40B4-BE49-F238E27FC236}">
                  <a16:creationId xmlns:a16="http://schemas.microsoft.com/office/drawing/2014/main" id="{37925E76-132F-B6F3-E943-E3AFDAB50073}"/>
                </a:ext>
              </a:extLst>
            </p:cNvPr>
            <p:cNvSpPr/>
            <p:nvPr/>
          </p:nvSpPr>
          <p:spPr>
            <a:xfrm>
              <a:off x="2807689" y="2208989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1" y="1"/>
                  </a:moveTo>
                  <a:cubicBezTo>
                    <a:pt x="254" y="1"/>
                    <a:pt x="0" y="255"/>
                    <a:pt x="0" y="552"/>
                  </a:cubicBezTo>
                  <a:cubicBezTo>
                    <a:pt x="0" y="863"/>
                    <a:pt x="254" y="1117"/>
                    <a:pt x="551" y="1117"/>
                  </a:cubicBezTo>
                  <a:cubicBezTo>
                    <a:pt x="862" y="1117"/>
                    <a:pt x="1116" y="863"/>
                    <a:pt x="1116" y="552"/>
                  </a:cubicBezTo>
                  <a:cubicBezTo>
                    <a:pt x="1116" y="255"/>
                    <a:pt x="862" y="1"/>
                    <a:pt x="551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05;p73">
              <a:extLst>
                <a:ext uri="{FF2B5EF4-FFF2-40B4-BE49-F238E27FC236}">
                  <a16:creationId xmlns:a16="http://schemas.microsoft.com/office/drawing/2014/main" id="{0101CC1F-5007-5149-7B86-74D8D16715E3}"/>
                </a:ext>
              </a:extLst>
            </p:cNvPr>
            <p:cNvSpPr/>
            <p:nvPr/>
          </p:nvSpPr>
          <p:spPr>
            <a:xfrm>
              <a:off x="2939819" y="2208989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1" y="1"/>
                  </a:moveTo>
                  <a:cubicBezTo>
                    <a:pt x="255" y="1"/>
                    <a:pt x="0" y="255"/>
                    <a:pt x="0" y="552"/>
                  </a:cubicBezTo>
                  <a:cubicBezTo>
                    <a:pt x="0" y="863"/>
                    <a:pt x="255" y="1117"/>
                    <a:pt x="551" y="1117"/>
                  </a:cubicBezTo>
                  <a:cubicBezTo>
                    <a:pt x="862" y="1117"/>
                    <a:pt x="1117" y="863"/>
                    <a:pt x="1117" y="552"/>
                  </a:cubicBezTo>
                  <a:cubicBezTo>
                    <a:pt x="1117" y="255"/>
                    <a:pt x="862" y="1"/>
                    <a:pt x="551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06;p73">
              <a:extLst>
                <a:ext uri="{FF2B5EF4-FFF2-40B4-BE49-F238E27FC236}">
                  <a16:creationId xmlns:a16="http://schemas.microsoft.com/office/drawing/2014/main" id="{4B88C448-207B-F212-4352-6F0815ABF8A9}"/>
                </a:ext>
              </a:extLst>
            </p:cNvPr>
            <p:cNvSpPr/>
            <p:nvPr/>
          </p:nvSpPr>
          <p:spPr>
            <a:xfrm>
              <a:off x="3071950" y="2208989"/>
              <a:ext cx="41446" cy="41483"/>
            </a:xfrm>
            <a:custGeom>
              <a:avLst/>
              <a:gdLst/>
              <a:ahLst/>
              <a:cxnLst/>
              <a:rect l="l" t="t" r="r" b="b"/>
              <a:pathLst>
                <a:path w="1117" h="1118" extrusionOk="0">
                  <a:moveTo>
                    <a:pt x="552" y="1"/>
                  </a:moveTo>
                  <a:cubicBezTo>
                    <a:pt x="255" y="1"/>
                    <a:pt x="1" y="255"/>
                    <a:pt x="1" y="552"/>
                  </a:cubicBezTo>
                  <a:cubicBezTo>
                    <a:pt x="1" y="863"/>
                    <a:pt x="255" y="1117"/>
                    <a:pt x="552" y="1117"/>
                  </a:cubicBezTo>
                  <a:cubicBezTo>
                    <a:pt x="863" y="1117"/>
                    <a:pt x="1117" y="863"/>
                    <a:pt x="1117" y="552"/>
                  </a:cubicBezTo>
                  <a:cubicBezTo>
                    <a:pt x="1117" y="255"/>
                    <a:pt x="863" y="1"/>
                    <a:pt x="552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07;p73">
              <a:extLst>
                <a:ext uri="{FF2B5EF4-FFF2-40B4-BE49-F238E27FC236}">
                  <a16:creationId xmlns:a16="http://schemas.microsoft.com/office/drawing/2014/main" id="{5CA716A8-8EBB-7E73-B31A-979EF9EBEEB7}"/>
                </a:ext>
              </a:extLst>
            </p:cNvPr>
            <p:cNvSpPr/>
            <p:nvPr/>
          </p:nvSpPr>
          <p:spPr>
            <a:xfrm>
              <a:off x="3204080" y="2208989"/>
              <a:ext cx="41483" cy="41483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52" y="1"/>
                  </a:moveTo>
                  <a:cubicBezTo>
                    <a:pt x="255" y="1"/>
                    <a:pt x="1" y="255"/>
                    <a:pt x="1" y="552"/>
                  </a:cubicBezTo>
                  <a:cubicBezTo>
                    <a:pt x="1" y="863"/>
                    <a:pt x="255" y="1117"/>
                    <a:pt x="552" y="1117"/>
                  </a:cubicBezTo>
                  <a:cubicBezTo>
                    <a:pt x="863" y="1117"/>
                    <a:pt x="1117" y="863"/>
                    <a:pt x="1117" y="552"/>
                  </a:cubicBezTo>
                  <a:cubicBezTo>
                    <a:pt x="1117" y="255"/>
                    <a:pt x="863" y="1"/>
                    <a:pt x="552" y="1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08;p73">
              <a:extLst>
                <a:ext uri="{FF2B5EF4-FFF2-40B4-BE49-F238E27FC236}">
                  <a16:creationId xmlns:a16="http://schemas.microsoft.com/office/drawing/2014/main" id="{2133652F-BA17-B43F-F077-B6D328DDB926}"/>
                </a:ext>
              </a:extLst>
            </p:cNvPr>
            <p:cNvSpPr/>
            <p:nvPr/>
          </p:nvSpPr>
          <p:spPr>
            <a:xfrm>
              <a:off x="2675522" y="2084206"/>
              <a:ext cx="41483" cy="41446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6" y="0"/>
                  </a:moveTo>
                  <a:cubicBezTo>
                    <a:pt x="255" y="0"/>
                    <a:pt x="1" y="255"/>
                    <a:pt x="1" y="566"/>
                  </a:cubicBezTo>
                  <a:cubicBezTo>
                    <a:pt x="1" y="862"/>
                    <a:pt x="255" y="1117"/>
                    <a:pt x="566" y="1117"/>
                  </a:cubicBezTo>
                  <a:cubicBezTo>
                    <a:pt x="863" y="1117"/>
                    <a:pt x="1117" y="862"/>
                    <a:pt x="1117" y="566"/>
                  </a:cubicBezTo>
                  <a:cubicBezTo>
                    <a:pt x="1117" y="255"/>
                    <a:pt x="863" y="0"/>
                    <a:pt x="566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09;p73">
              <a:extLst>
                <a:ext uri="{FF2B5EF4-FFF2-40B4-BE49-F238E27FC236}">
                  <a16:creationId xmlns:a16="http://schemas.microsoft.com/office/drawing/2014/main" id="{7FF2D721-34E2-BD49-56DF-D127C7A3C759}"/>
                </a:ext>
              </a:extLst>
            </p:cNvPr>
            <p:cNvSpPr/>
            <p:nvPr/>
          </p:nvSpPr>
          <p:spPr>
            <a:xfrm>
              <a:off x="2807689" y="2084206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1" y="0"/>
                  </a:moveTo>
                  <a:cubicBezTo>
                    <a:pt x="254" y="0"/>
                    <a:pt x="0" y="255"/>
                    <a:pt x="0" y="566"/>
                  </a:cubicBezTo>
                  <a:cubicBezTo>
                    <a:pt x="0" y="862"/>
                    <a:pt x="254" y="1117"/>
                    <a:pt x="551" y="1117"/>
                  </a:cubicBezTo>
                  <a:cubicBezTo>
                    <a:pt x="862" y="1117"/>
                    <a:pt x="1116" y="862"/>
                    <a:pt x="1116" y="566"/>
                  </a:cubicBezTo>
                  <a:cubicBezTo>
                    <a:pt x="1116" y="255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10;p73">
              <a:extLst>
                <a:ext uri="{FF2B5EF4-FFF2-40B4-BE49-F238E27FC236}">
                  <a16:creationId xmlns:a16="http://schemas.microsoft.com/office/drawing/2014/main" id="{CCA36E44-3EAF-205F-E041-A53426F5C173}"/>
                </a:ext>
              </a:extLst>
            </p:cNvPr>
            <p:cNvSpPr/>
            <p:nvPr/>
          </p:nvSpPr>
          <p:spPr>
            <a:xfrm>
              <a:off x="2939819" y="2084206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1" y="0"/>
                  </a:moveTo>
                  <a:cubicBezTo>
                    <a:pt x="255" y="0"/>
                    <a:pt x="0" y="255"/>
                    <a:pt x="0" y="566"/>
                  </a:cubicBezTo>
                  <a:cubicBezTo>
                    <a:pt x="0" y="862"/>
                    <a:pt x="255" y="1117"/>
                    <a:pt x="551" y="1117"/>
                  </a:cubicBezTo>
                  <a:cubicBezTo>
                    <a:pt x="862" y="1117"/>
                    <a:pt x="1117" y="862"/>
                    <a:pt x="1117" y="566"/>
                  </a:cubicBezTo>
                  <a:cubicBezTo>
                    <a:pt x="1117" y="255"/>
                    <a:pt x="862" y="0"/>
                    <a:pt x="551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1;p73">
              <a:extLst>
                <a:ext uri="{FF2B5EF4-FFF2-40B4-BE49-F238E27FC236}">
                  <a16:creationId xmlns:a16="http://schemas.microsoft.com/office/drawing/2014/main" id="{5F603C92-4184-B8D6-99DD-E659F43C3241}"/>
                </a:ext>
              </a:extLst>
            </p:cNvPr>
            <p:cNvSpPr/>
            <p:nvPr/>
          </p:nvSpPr>
          <p:spPr>
            <a:xfrm>
              <a:off x="3071950" y="2084206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2" y="0"/>
                  </a:moveTo>
                  <a:cubicBezTo>
                    <a:pt x="255" y="0"/>
                    <a:pt x="1" y="255"/>
                    <a:pt x="1" y="566"/>
                  </a:cubicBezTo>
                  <a:cubicBezTo>
                    <a:pt x="1" y="862"/>
                    <a:pt x="255" y="1117"/>
                    <a:pt x="552" y="1117"/>
                  </a:cubicBezTo>
                  <a:cubicBezTo>
                    <a:pt x="863" y="1117"/>
                    <a:pt x="1117" y="862"/>
                    <a:pt x="1117" y="566"/>
                  </a:cubicBezTo>
                  <a:cubicBezTo>
                    <a:pt x="1117" y="255"/>
                    <a:pt x="863" y="0"/>
                    <a:pt x="552" y="0"/>
                  </a:cubicBez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649;p73">
            <a:extLst>
              <a:ext uri="{FF2B5EF4-FFF2-40B4-BE49-F238E27FC236}">
                <a16:creationId xmlns:a16="http://schemas.microsoft.com/office/drawing/2014/main" id="{5438E754-6D61-46CB-A72F-B1257EC178D3}"/>
              </a:ext>
            </a:extLst>
          </p:cNvPr>
          <p:cNvGrpSpPr/>
          <p:nvPr/>
        </p:nvGrpSpPr>
        <p:grpSpPr>
          <a:xfrm>
            <a:off x="8228895" y="4469434"/>
            <a:ext cx="390209" cy="1145842"/>
            <a:chOff x="2044184" y="3852358"/>
            <a:chExt cx="143188" cy="421102"/>
          </a:xfrm>
        </p:grpSpPr>
        <p:sp>
          <p:nvSpPr>
            <p:cNvPr id="184" name="Google Shape;1650;p73">
              <a:extLst>
                <a:ext uri="{FF2B5EF4-FFF2-40B4-BE49-F238E27FC236}">
                  <a16:creationId xmlns:a16="http://schemas.microsoft.com/office/drawing/2014/main" id="{F5F2528C-D43D-6983-B6BA-209A0760DC26}"/>
                </a:ext>
              </a:extLst>
            </p:cNvPr>
            <p:cNvSpPr/>
            <p:nvPr/>
          </p:nvSpPr>
          <p:spPr>
            <a:xfrm>
              <a:off x="2044184" y="3852358"/>
              <a:ext cx="143188" cy="17328"/>
            </a:xfrm>
            <a:custGeom>
              <a:avLst/>
              <a:gdLst/>
              <a:ahLst/>
              <a:cxnLst/>
              <a:rect l="l" t="t" r="r" b="b"/>
              <a:pathLst>
                <a:path w="3859" h="467" extrusionOk="0">
                  <a:moveTo>
                    <a:pt x="1" y="1"/>
                  </a:moveTo>
                  <a:lnTo>
                    <a:pt x="1" y="467"/>
                  </a:lnTo>
                  <a:lnTo>
                    <a:pt x="3859" y="467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51;p73">
              <a:extLst>
                <a:ext uri="{FF2B5EF4-FFF2-40B4-BE49-F238E27FC236}">
                  <a16:creationId xmlns:a16="http://schemas.microsoft.com/office/drawing/2014/main" id="{32DDDE78-DAE2-4C82-F6DC-208396331DE3}"/>
                </a:ext>
              </a:extLst>
            </p:cNvPr>
            <p:cNvSpPr/>
            <p:nvPr/>
          </p:nvSpPr>
          <p:spPr>
            <a:xfrm>
              <a:off x="2044184" y="3910055"/>
              <a:ext cx="143188" cy="17328"/>
            </a:xfrm>
            <a:custGeom>
              <a:avLst/>
              <a:gdLst/>
              <a:ahLst/>
              <a:cxnLst/>
              <a:rect l="l" t="t" r="r" b="b"/>
              <a:pathLst>
                <a:path w="3859" h="467" extrusionOk="0">
                  <a:moveTo>
                    <a:pt x="1" y="0"/>
                  </a:moveTo>
                  <a:lnTo>
                    <a:pt x="1" y="466"/>
                  </a:lnTo>
                  <a:lnTo>
                    <a:pt x="3859" y="466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52;p73">
              <a:extLst>
                <a:ext uri="{FF2B5EF4-FFF2-40B4-BE49-F238E27FC236}">
                  <a16:creationId xmlns:a16="http://schemas.microsoft.com/office/drawing/2014/main" id="{FBEE0A4B-F3A2-D7DE-4C38-502DD337550B}"/>
                </a:ext>
              </a:extLst>
            </p:cNvPr>
            <p:cNvSpPr/>
            <p:nvPr/>
          </p:nvSpPr>
          <p:spPr>
            <a:xfrm>
              <a:off x="2044184" y="3967716"/>
              <a:ext cx="143188" cy="17328"/>
            </a:xfrm>
            <a:custGeom>
              <a:avLst/>
              <a:gdLst/>
              <a:ahLst/>
              <a:cxnLst/>
              <a:rect l="l" t="t" r="r" b="b"/>
              <a:pathLst>
                <a:path w="3859" h="467" extrusionOk="0">
                  <a:moveTo>
                    <a:pt x="1" y="1"/>
                  </a:moveTo>
                  <a:lnTo>
                    <a:pt x="1" y="467"/>
                  </a:lnTo>
                  <a:lnTo>
                    <a:pt x="3859" y="467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53;p73">
              <a:extLst>
                <a:ext uri="{FF2B5EF4-FFF2-40B4-BE49-F238E27FC236}">
                  <a16:creationId xmlns:a16="http://schemas.microsoft.com/office/drawing/2014/main" id="{283441D2-0FA1-D1A1-5F00-9940D2F6B781}"/>
                </a:ext>
              </a:extLst>
            </p:cNvPr>
            <p:cNvSpPr/>
            <p:nvPr/>
          </p:nvSpPr>
          <p:spPr>
            <a:xfrm>
              <a:off x="2044184" y="4025414"/>
              <a:ext cx="143188" cy="17328"/>
            </a:xfrm>
            <a:custGeom>
              <a:avLst/>
              <a:gdLst/>
              <a:ahLst/>
              <a:cxnLst/>
              <a:rect l="l" t="t" r="r" b="b"/>
              <a:pathLst>
                <a:path w="3859" h="467" extrusionOk="0">
                  <a:moveTo>
                    <a:pt x="1" y="0"/>
                  </a:moveTo>
                  <a:lnTo>
                    <a:pt x="1" y="466"/>
                  </a:lnTo>
                  <a:lnTo>
                    <a:pt x="3859" y="466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54;p73">
              <a:extLst>
                <a:ext uri="{FF2B5EF4-FFF2-40B4-BE49-F238E27FC236}">
                  <a16:creationId xmlns:a16="http://schemas.microsoft.com/office/drawing/2014/main" id="{2EC5BDF6-471E-AE21-9A41-8CBF7F003ED3}"/>
                </a:ext>
              </a:extLst>
            </p:cNvPr>
            <p:cNvSpPr/>
            <p:nvPr/>
          </p:nvSpPr>
          <p:spPr>
            <a:xfrm>
              <a:off x="2044184" y="4083075"/>
              <a:ext cx="143188" cy="17328"/>
            </a:xfrm>
            <a:custGeom>
              <a:avLst/>
              <a:gdLst/>
              <a:ahLst/>
              <a:cxnLst/>
              <a:rect l="l" t="t" r="r" b="b"/>
              <a:pathLst>
                <a:path w="3859" h="467" extrusionOk="0">
                  <a:moveTo>
                    <a:pt x="1" y="1"/>
                  </a:moveTo>
                  <a:lnTo>
                    <a:pt x="1" y="467"/>
                  </a:lnTo>
                  <a:lnTo>
                    <a:pt x="3859" y="467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55;p73">
              <a:extLst>
                <a:ext uri="{FF2B5EF4-FFF2-40B4-BE49-F238E27FC236}">
                  <a16:creationId xmlns:a16="http://schemas.microsoft.com/office/drawing/2014/main" id="{C82B6E64-F27E-FB43-2F36-698C0E8BED1A}"/>
                </a:ext>
              </a:extLst>
            </p:cNvPr>
            <p:cNvSpPr/>
            <p:nvPr/>
          </p:nvSpPr>
          <p:spPr>
            <a:xfrm>
              <a:off x="2044184" y="4140773"/>
              <a:ext cx="143188" cy="17328"/>
            </a:xfrm>
            <a:custGeom>
              <a:avLst/>
              <a:gdLst/>
              <a:ahLst/>
              <a:cxnLst/>
              <a:rect l="l" t="t" r="r" b="b"/>
              <a:pathLst>
                <a:path w="3859" h="467" extrusionOk="0">
                  <a:moveTo>
                    <a:pt x="1" y="0"/>
                  </a:moveTo>
                  <a:lnTo>
                    <a:pt x="1" y="467"/>
                  </a:lnTo>
                  <a:lnTo>
                    <a:pt x="3859" y="467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56;p73">
              <a:extLst>
                <a:ext uri="{FF2B5EF4-FFF2-40B4-BE49-F238E27FC236}">
                  <a16:creationId xmlns:a16="http://schemas.microsoft.com/office/drawing/2014/main" id="{14BB38F8-45BE-95F1-7F17-2FEB5F9E0F16}"/>
                </a:ext>
              </a:extLst>
            </p:cNvPr>
            <p:cNvSpPr/>
            <p:nvPr/>
          </p:nvSpPr>
          <p:spPr>
            <a:xfrm>
              <a:off x="2044184" y="4198433"/>
              <a:ext cx="143188" cy="17365"/>
            </a:xfrm>
            <a:custGeom>
              <a:avLst/>
              <a:gdLst/>
              <a:ahLst/>
              <a:cxnLst/>
              <a:rect l="l" t="t" r="r" b="b"/>
              <a:pathLst>
                <a:path w="3859" h="468" extrusionOk="0">
                  <a:moveTo>
                    <a:pt x="1" y="1"/>
                  </a:moveTo>
                  <a:lnTo>
                    <a:pt x="1" y="467"/>
                  </a:lnTo>
                  <a:lnTo>
                    <a:pt x="3859" y="467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57;p73">
              <a:extLst>
                <a:ext uri="{FF2B5EF4-FFF2-40B4-BE49-F238E27FC236}">
                  <a16:creationId xmlns:a16="http://schemas.microsoft.com/office/drawing/2014/main" id="{F1DE4DE6-5ED8-1592-9C15-B2C0C99D6DC9}"/>
                </a:ext>
              </a:extLst>
            </p:cNvPr>
            <p:cNvSpPr/>
            <p:nvPr/>
          </p:nvSpPr>
          <p:spPr>
            <a:xfrm>
              <a:off x="2044184" y="4256131"/>
              <a:ext cx="143188" cy="17328"/>
            </a:xfrm>
            <a:custGeom>
              <a:avLst/>
              <a:gdLst/>
              <a:ahLst/>
              <a:cxnLst/>
              <a:rect l="l" t="t" r="r" b="b"/>
              <a:pathLst>
                <a:path w="3859" h="467" extrusionOk="0">
                  <a:moveTo>
                    <a:pt x="1" y="0"/>
                  </a:moveTo>
                  <a:lnTo>
                    <a:pt x="1" y="467"/>
                  </a:lnTo>
                  <a:lnTo>
                    <a:pt x="3859" y="467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720000" y="4305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Otázky oponenta</a:t>
            </a:r>
            <a:endParaRPr dirty="0"/>
          </a:p>
        </p:txBody>
      </p:sp>
      <p:grpSp>
        <p:nvGrpSpPr>
          <p:cNvPr id="1612" name="Google Shape;1612;p73"/>
          <p:cNvGrpSpPr/>
          <p:nvPr/>
        </p:nvGrpSpPr>
        <p:grpSpPr>
          <a:xfrm flipH="1">
            <a:off x="7433579" y="1084535"/>
            <a:ext cx="1032515" cy="1090731"/>
            <a:chOff x="2596860" y="3285509"/>
            <a:chExt cx="1032515" cy="1090731"/>
          </a:xfrm>
        </p:grpSpPr>
        <p:sp>
          <p:nvSpPr>
            <p:cNvPr id="1613" name="Google Shape;1613;p73"/>
            <p:cNvSpPr/>
            <p:nvPr/>
          </p:nvSpPr>
          <p:spPr>
            <a:xfrm>
              <a:off x="2596860" y="3285509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9"/>
                  </a:moveTo>
                  <a:cubicBezTo>
                    <a:pt x="284" y="1259"/>
                    <a:pt x="1" y="976"/>
                    <a:pt x="1" y="623"/>
                  </a:cubicBezTo>
                  <a:cubicBezTo>
                    <a:pt x="1" y="283"/>
                    <a:pt x="284" y="1"/>
                    <a:pt x="637" y="1"/>
                  </a:cubicBezTo>
                  <a:cubicBezTo>
                    <a:pt x="976" y="1"/>
                    <a:pt x="1259" y="283"/>
                    <a:pt x="1259" y="623"/>
                  </a:cubicBezTo>
                  <a:cubicBezTo>
                    <a:pt x="1259" y="976"/>
                    <a:pt x="976" y="1259"/>
                    <a:pt x="637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2596860" y="3434447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8"/>
                  </a:moveTo>
                  <a:cubicBezTo>
                    <a:pt x="284" y="1258"/>
                    <a:pt x="1" y="975"/>
                    <a:pt x="1" y="636"/>
                  </a:cubicBezTo>
                  <a:cubicBezTo>
                    <a:pt x="1" y="283"/>
                    <a:pt x="284" y="0"/>
                    <a:pt x="637" y="0"/>
                  </a:cubicBezTo>
                  <a:cubicBezTo>
                    <a:pt x="976" y="0"/>
                    <a:pt x="1259" y="283"/>
                    <a:pt x="1259" y="636"/>
                  </a:cubicBezTo>
                  <a:cubicBezTo>
                    <a:pt x="1259" y="975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2596860" y="3583868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9"/>
                  </a:moveTo>
                  <a:cubicBezTo>
                    <a:pt x="284" y="1259"/>
                    <a:pt x="1" y="976"/>
                    <a:pt x="1" y="623"/>
                  </a:cubicBezTo>
                  <a:cubicBezTo>
                    <a:pt x="1" y="284"/>
                    <a:pt x="284" y="1"/>
                    <a:pt x="637" y="1"/>
                  </a:cubicBezTo>
                  <a:cubicBezTo>
                    <a:pt x="976" y="1"/>
                    <a:pt x="1259" y="284"/>
                    <a:pt x="1259" y="623"/>
                  </a:cubicBezTo>
                  <a:cubicBezTo>
                    <a:pt x="1259" y="976"/>
                    <a:pt x="976" y="1259"/>
                    <a:pt x="637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2596860" y="3732806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8"/>
                  </a:moveTo>
                  <a:cubicBezTo>
                    <a:pt x="284" y="1258"/>
                    <a:pt x="1" y="976"/>
                    <a:pt x="1" y="636"/>
                  </a:cubicBezTo>
                  <a:cubicBezTo>
                    <a:pt x="1" y="283"/>
                    <a:pt x="284" y="0"/>
                    <a:pt x="637" y="0"/>
                  </a:cubicBezTo>
                  <a:cubicBezTo>
                    <a:pt x="976" y="0"/>
                    <a:pt x="1259" y="283"/>
                    <a:pt x="1259" y="636"/>
                  </a:cubicBezTo>
                  <a:cubicBezTo>
                    <a:pt x="1259" y="976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2596860" y="3882264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37" y="1258"/>
                  </a:moveTo>
                  <a:cubicBezTo>
                    <a:pt x="284" y="1258"/>
                    <a:pt x="1" y="975"/>
                    <a:pt x="1" y="622"/>
                  </a:cubicBezTo>
                  <a:cubicBezTo>
                    <a:pt x="1" y="283"/>
                    <a:pt x="284" y="0"/>
                    <a:pt x="637" y="0"/>
                  </a:cubicBezTo>
                  <a:cubicBezTo>
                    <a:pt x="976" y="0"/>
                    <a:pt x="1259" y="283"/>
                    <a:pt x="1259" y="622"/>
                  </a:cubicBezTo>
                  <a:cubicBezTo>
                    <a:pt x="1259" y="975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2596860" y="4031165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8"/>
                  </a:moveTo>
                  <a:cubicBezTo>
                    <a:pt x="284" y="1258"/>
                    <a:pt x="1" y="976"/>
                    <a:pt x="1" y="637"/>
                  </a:cubicBezTo>
                  <a:cubicBezTo>
                    <a:pt x="1" y="283"/>
                    <a:pt x="284" y="1"/>
                    <a:pt x="637" y="1"/>
                  </a:cubicBezTo>
                  <a:cubicBezTo>
                    <a:pt x="976" y="1"/>
                    <a:pt x="1259" y="283"/>
                    <a:pt x="1259" y="637"/>
                  </a:cubicBezTo>
                  <a:cubicBezTo>
                    <a:pt x="1259" y="976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2596860" y="4180623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37" y="1258"/>
                  </a:moveTo>
                  <a:cubicBezTo>
                    <a:pt x="284" y="1258"/>
                    <a:pt x="1" y="975"/>
                    <a:pt x="1" y="622"/>
                  </a:cubicBezTo>
                  <a:cubicBezTo>
                    <a:pt x="1" y="283"/>
                    <a:pt x="284" y="0"/>
                    <a:pt x="637" y="0"/>
                  </a:cubicBezTo>
                  <a:cubicBezTo>
                    <a:pt x="976" y="0"/>
                    <a:pt x="1259" y="283"/>
                    <a:pt x="1259" y="622"/>
                  </a:cubicBezTo>
                  <a:cubicBezTo>
                    <a:pt x="1259" y="975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2596860" y="4329524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8"/>
                  </a:moveTo>
                  <a:cubicBezTo>
                    <a:pt x="284" y="1258"/>
                    <a:pt x="1" y="976"/>
                    <a:pt x="1" y="637"/>
                  </a:cubicBezTo>
                  <a:cubicBezTo>
                    <a:pt x="1" y="283"/>
                    <a:pt x="284" y="1"/>
                    <a:pt x="637" y="1"/>
                  </a:cubicBezTo>
                  <a:cubicBezTo>
                    <a:pt x="976" y="1"/>
                    <a:pt x="1259" y="283"/>
                    <a:pt x="1259" y="637"/>
                  </a:cubicBezTo>
                  <a:cubicBezTo>
                    <a:pt x="1259" y="976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2737932" y="3285509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6" y="1"/>
                    <a:pt x="1258" y="283"/>
                    <a:pt x="1258" y="623"/>
                  </a:cubicBezTo>
                  <a:cubicBezTo>
                    <a:pt x="1258" y="976"/>
                    <a:pt x="976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2737932" y="3434447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6" y="0"/>
                    <a:pt x="1258" y="283"/>
                    <a:pt x="1258" y="636"/>
                  </a:cubicBezTo>
                  <a:cubicBezTo>
                    <a:pt x="1258" y="975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2737932" y="3583868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4"/>
                    <a:pt x="283" y="1"/>
                    <a:pt x="622" y="1"/>
                  </a:cubicBezTo>
                  <a:cubicBezTo>
                    <a:pt x="976" y="1"/>
                    <a:pt x="1258" y="284"/>
                    <a:pt x="1258" y="623"/>
                  </a:cubicBezTo>
                  <a:cubicBezTo>
                    <a:pt x="1258" y="976"/>
                    <a:pt x="976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2737932" y="3732806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6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6" y="0"/>
                    <a:pt x="1258" y="283"/>
                    <a:pt x="1258" y="636"/>
                  </a:cubicBezTo>
                  <a:cubicBezTo>
                    <a:pt x="1258" y="976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3"/>
            <p:cNvSpPr/>
            <p:nvPr/>
          </p:nvSpPr>
          <p:spPr>
            <a:xfrm>
              <a:off x="2737932" y="3882264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22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6" y="0"/>
                    <a:pt x="1258" y="283"/>
                    <a:pt x="1258" y="622"/>
                  </a:cubicBezTo>
                  <a:cubicBezTo>
                    <a:pt x="1258" y="975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3"/>
            <p:cNvSpPr/>
            <p:nvPr/>
          </p:nvSpPr>
          <p:spPr>
            <a:xfrm>
              <a:off x="2737932" y="4031165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6"/>
                    <a:pt x="0" y="637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6" y="1"/>
                    <a:pt x="1258" y="283"/>
                    <a:pt x="1258" y="637"/>
                  </a:cubicBezTo>
                  <a:cubicBezTo>
                    <a:pt x="1258" y="976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3"/>
            <p:cNvSpPr/>
            <p:nvPr/>
          </p:nvSpPr>
          <p:spPr>
            <a:xfrm>
              <a:off x="2737932" y="4180623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22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6" y="0"/>
                    <a:pt x="1258" y="283"/>
                    <a:pt x="1258" y="622"/>
                  </a:cubicBezTo>
                  <a:cubicBezTo>
                    <a:pt x="1258" y="975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3"/>
            <p:cNvSpPr/>
            <p:nvPr/>
          </p:nvSpPr>
          <p:spPr>
            <a:xfrm>
              <a:off x="2878968" y="3285509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3"/>
                    <a:pt x="269" y="1"/>
                    <a:pt x="623" y="1"/>
                  </a:cubicBezTo>
                  <a:cubicBezTo>
                    <a:pt x="976" y="1"/>
                    <a:pt x="1245" y="283"/>
                    <a:pt x="1245" y="623"/>
                  </a:cubicBezTo>
                  <a:cubicBezTo>
                    <a:pt x="1245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3"/>
            <p:cNvSpPr/>
            <p:nvPr/>
          </p:nvSpPr>
          <p:spPr>
            <a:xfrm>
              <a:off x="2878968" y="3434447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5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5" y="283"/>
                    <a:pt x="1245" y="636"/>
                  </a:cubicBezTo>
                  <a:cubicBezTo>
                    <a:pt x="1245" y="975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2878968" y="3583868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4"/>
                    <a:pt x="269" y="1"/>
                    <a:pt x="623" y="1"/>
                  </a:cubicBezTo>
                  <a:cubicBezTo>
                    <a:pt x="976" y="1"/>
                    <a:pt x="1245" y="284"/>
                    <a:pt x="1245" y="623"/>
                  </a:cubicBezTo>
                  <a:cubicBezTo>
                    <a:pt x="1245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2878968" y="3732806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6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5" y="283"/>
                    <a:pt x="1245" y="636"/>
                  </a:cubicBezTo>
                  <a:cubicBezTo>
                    <a:pt x="1245" y="976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2878968" y="3882264"/>
              <a:ext cx="46196" cy="46678"/>
            </a:xfrm>
            <a:custGeom>
              <a:avLst/>
              <a:gdLst/>
              <a:ahLst/>
              <a:cxnLst/>
              <a:rect l="l" t="t" r="r" b="b"/>
              <a:pathLst>
                <a:path w="1245" h="1258" fill="none" extrusionOk="0">
                  <a:moveTo>
                    <a:pt x="623" y="1258"/>
                  </a:moveTo>
                  <a:cubicBezTo>
                    <a:pt x="269" y="1258"/>
                    <a:pt x="1" y="975"/>
                    <a:pt x="1" y="622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5" y="283"/>
                    <a:pt x="1245" y="622"/>
                  </a:cubicBezTo>
                  <a:cubicBezTo>
                    <a:pt x="1245" y="975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2878968" y="4031165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6"/>
                    <a:pt x="1" y="637"/>
                  </a:cubicBezTo>
                  <a:cubicBezTo>
                    <a:pt x="1" y="283"/>
                    <a:pt x="269" y="1"/>
                    <a:pt x="623" y="1"/>
                  </a:cubicBezTo>
                  <a:cubicBezTo>
                    <a:pt x="976" y="1"/>
                    <a:pt x="1245" y="283"/>
                    <a:pt x="1245" y="637"/>
                  </a:cubicBezTo>
                  <a:cubicBezTo>
                    <a:pt x="1245" y="976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3019521" y="3285509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5" y="1"/>
                    <a:pt x="1258" y="283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3"/>
            <p:cNvSpPr/>
            <p:nvPr/>
          </p:nvSpPr>
          <p:spPr>
            <a:xfrm>
              <a:off x="3019521" y="3434447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5" y="0"/>
                    <a:pt x="1258" y="283"/>
                    <a:pt x="1258" y="636"/>
                  </a:cubicBezTo>
                  <a:cubicBezTo>
                    <a:pt x="1258" y="975"/>
                    <a:pt x="975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>
              <a:off x="3019521" y="3583868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4"/>
                    <a:pt x="283" y="1"/>
                    <a:pt x="622" y="1"/>
                  </a:cubicBezTo>
                  <a:cubicBezTo>
                    <a:pt x="975" y="1"/>
                    <a:pt x="1258" y="284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>
              <a:off x="3019521" y="3732806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6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5" y="0"/>
                    <a:pt x="1258" y="283"/>
                    <a:pt x="1258" y="636"/>
                  </a:cubicBezTo>
                  <a:cubicBezTo>
                    <a:pt x="1258" y="976"/>
                    <a:pt x="975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>
              <a:off x="3019521" y="3882264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22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5" y="0"/>
                    <a:pt x="1258" y="283"/>
                    <a:pt x="1258" y="622"/>
                  </a:cubicBezTo>
                  <a:cubicBezTo>
                    <a:pt x="1258" y="975"/>
                    <a:pt x="975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>
              <a:off x="3160556" y="3285509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3"/>
                    <a:pt x="269" y="1"/>
                    <a:pt x="623" y="1"/>
                  </a:cubicBezTo>
                  <a:cubicBezTo>
                    <a:pt x="976" y="1"/>
                    <a:pt x="1244" y="283"/>
                    <a:pt x="1244" y="623"/>
                  </a:cubicBezTo>
                  <a:cubicBezTo>
                    <a:pt x="1244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3"/>
            <p:cNvSpPr/>
            <p:nvPr/>
          </p:nvSpPr>
          <p:spPr>
            <a:xfrm>
              <a:off x="3160556" y="3434447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5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4" y="283"/>
                    <a:pt x="1244" y="636"/>
                  </a:cubicBezTo>
                  <a:cubicBezTo>
                    <a:pt x="1244" y="975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3"/>
            <p:cNvSpPr/>
            <p:nvPr/>
          </p:nvSpPr>
          <p:spPr>
            <a:xfrm>
              <a:off x="3160556" y="3583868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4"/>
                    <a:pt x="269" y="1"/>
                    <a:pt x="623" y="1"/>
                  </a:cubicBezTo>
                  <a:cubicBezTo>
                    <a:pt x="976" y="1"/>
                    <a:pt x="1244" y="284"/>
                    <a:pt x="1244" y="623"/>
                  </a:cubicBezTo>
                  <a:cubicBezTo>
                    <a:pt x="1244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3"/>
            <p:cNvSpPr/>
            <p:nvPr/>
          </p:nvSpPr>
          <p:spPr>
            <a:xfrm>
              <a:off x="3160556" y="3732806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6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4" y="283"/>
                    <a:pt x="1244" y="636"/>
                  </a:cubicBezTo>
                  <a:cubicBezTo>
                    <a:pt x="1244" y="976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3301109" y="3285509"/>
              <a:ext cx="46678" cy="46715"/>
            </a:xfrm>
            <a:custGeom>
              <a:avLst/>
              <a:gdLst/>
              <a:ahLst/>
              <a:cxnLst/>
              <a:rect l="l" t="t" r="r" b="b"/>
              <a:pathLst>
                <a:path w="1258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5" y="1"/>
                    <a:pt x="1258" y="283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3301109" y="3434447"/>
              <a:ext cx="46678" cy="46715"/>
            </a:xfrm>
            <a:custGeom>
              <a:avLst/>
              <a:gdLst/>
              <a:ahLst/>
              <a:cxnLst/>
              <a:rect l="l" t="t" r="r" b="b"/>
              <a:pathLst>
                <a:path w="1258" h="1259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5" y="0"/>
                    <a:pt x="1258" y="283"/>
                    <a:pt x="1258" y="636"/>
                  </a:cubicBezTo>
                  <a:cubicBezTo>
                    <a:pt x="1258" y="975"/>
                    <a:pt x="975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3"/>
            <p:cNvSpPr/>
            <p:nvPr/>
          </p:nvSpPr>
          <p:spPr>
            <a:xfrm>
              <a:off x="3301109" y="3583868"/>
              <a:ext cx="46678" cy="46715"/>
            </a:xfrm>
            <a:custGeom>
              <a:avLst/>
              <a:gdLst/>
              <a:ahLst/>
              <a:cxnLst/>
              <a:rect l="l" t="t" r="r" b="b"/>
              <a:pathLst>
                <a:path w="1258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4"/>
                    <a:pt x="283" y="1"/>
                    <a:pt x="622" y="1"/>
                  </a:cubicBezTo>
                  <a:cubicBezTo>
                    <a:pt x="975" y="1"/>
                    <a:pt x="1258" y="284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3"/>
            <p:cNvSpPr/>
            <p:nvPr/>
          </p:nvSpPr>
          <p:spPr>
            <a:xfrm>
              <a:off x="3442144" y="3285509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3"/>
                    <a:pt x="269" y="1"/>
                    <a:pt x="623" y="1"/>
                  </a:cubicBezTo>
                  <a:cubicBezTo>
                    <a:pt x="976" y="1"/>
                    <a:pt x="1244" y="283"/>
                    <a:pt x="1244" y="623"/>
                  </a:cubicBezTo>
                  <a:cubicBezTo>
                    <a:pt x="1244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3"/>
            <p:cNvSpPr/>
            <p:nvPr/>
          </p:nvSpPr>
          <p:spPr>
            <a:xfrm>
              <a:off x="3442144" y="3434447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5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4" y="283"/>
                    <a:pt x="1244" y="636"/>
                  </a:cubicBezTo>
                  <a:cubicBezTo>
                    <a:pt x="1244" y="975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3"/>
            <p:cNvSpPr/>
            <p:nvPr/>
          </p:nvSpPr>
          <p:spPr>
            <a:xfrm>
              <a:off x="3582697" y="3285509"/>
              <a:ext cx="46678" cy="46715"/>
            </a:xfrm>
            <a:custGeom>
              <a:avLst/>
              <a:gdLst/>
              <a:ahLst/>
              <a:cxnLst/>
              <a:rect l="l" t="t" r="r" b="b"/>
              <a:pathLst>
                <a:path w="1258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5" y="1"/>
                    <a:pt x="1258" y="283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73"/>
          <p:cNvGrpSpPr/>
          <p:nvPr/>
        </p:nvGrpSpPr>
        <p:grpSpPr>
          <a:xfrm>
            <a:off x="4824629" y="2685840"/>
            <a:ext cx="3594750" cy="1795913"/>
            <a:chOff x="4688192" y="2409015"/>
            <a:chExt cx="3594750" cy="1795913"/>
          </a:xfrm>
        </p:grpSpPr>
        <p:sp>
          <p:nvSpPr>
            <p:cNvPr id="1663" name="Google Shape;1663;p73"/>
            <p:cNvSpPr/>
            <p:nvPr/>
          </p:nvSpPr>
          <p:spPr>
            <a:xfrm>
              <a:off x="6093379" y="3290868"/>
              <a:ext cx="970105" cy="631621"/>
            </a:xfrm>
            <a:custGeom>
              <a:avLst/>
              <a:gdLst/>
              <a:ahLst/>
              <a:cxnLst/>
              <a:rect l="l" t="t" r="r" b="b"/>
              <a:pathLst>
                <a:path w="17864" h="11631" extrusionOk="0">
                  <a:moveTo>
                    <a:pt x="17242" y="0"/>
                  </a:moveTo>
                  <a:lnTo>
                    <a:pt x="1" y="1018"/>
                  </a:lnTo>
                  <a:lnTo>
                    <a:pt x="623" y="11631"/>
                  </a:lnTo>
                  <a:lnTo>
                    <a:pt x="17864" y="10613"/>
                  </a:lnTo>
                  <a:lnTo>
                    <a:pt x="1724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3"/>
            <p:cNvSpPr/>
            <p:nvPr/>
          </p:nvSpPr>
          <p:spPr>
            <a:xfrm>
              <a:off x="6110267" y="3578520"/>
              <a:ext cx="936327" cy="55717"/>
            </a:xfrm>
            <a:custGeom>
              <a:avLst/>
              <a:gdLst/>
              <a:ahLst/>
              <a:cxnLst/>
              <a:rect l="l" t="t" r="r" b="b"/>
              <a:pathLst>
                <a:path w="17242" h="1026" extrusionOk="0">
                  <a:moveTo>
                    <a:pt x="17181" y="0"/>
                  </a:moveTo>
                  <a:cubicBezTo>
                    <a:pt x="16732" y="0"/>
                    <a:pt x="13067" y="190"/>
                    <a:pt x="8621" y="455"/>
                  </a:cubicBezTo>
                  <a:cubicBezTo>
                    <a:pt x="3859" y="738"/>
                    <a:pt x="1" y="992"/>
                    <a:pt x="15" y="1020"/>
                  </a:cubicBezTo>
                  <a:cubicBezTo>
                    <a:pt x="15" y="1024"/>
                    <a:pt x="47" y="1026"/>
                    <a:pt x="108" y="1026"/>
                  </a:cubicBezTo>
                  <a:cubicBezTo>
                    <a:pt x="724" y="1026"/>
                    <a:pt x="4304" y="839"/>
                    <a:pt x="8621" y="582"/>
                  </a:cubicBezTo>
                  <a:cubicBezTo>
                    <a:pt x="13384" y="300"/>
                    <a:pt x="17242" y="45"/>
                    <a:pt x="17228" y="3"/>
                  </a:cubicBezTo>
                  <a:cubicBezTo>
                    <a:pt x="17228" y="1"/>
                    <a:pt x="17212" y="0"/>
                    <a:pt x="17181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3"/>
            <p:cNvSpPr/>
            <p:nvPr/>
          </p:nvSpPr>
          <p:spPr>
            <a:xfrm>
              <a:off x="6544650" y="3743660"/>
              <a:ext cx="129735" cy="152760"/>
            </a:xfrm>
            <a:custGeom>
              <a:avLst/>
              <a:gdLst/>
              <a:ahLst/>
              <a:cxnLst/>
              <a:rect l="l" t="t" r="r" b="b"/>
              <a:pathLst>
                <a:path w="2389" h="2813" extrusionOk="0">
                  <a:moveTo>
                    <a:pt x="2078" y="0"/>
                  </a:moveTo>
                  <a:lnTo>
                    <a:pt x="0" y="297"/>
                  </a:lnTo>
                  <a:lnTo>
                    <a:pt x="269" y="2812"/>
                  </a:lnTo>
                  <a:lnTo>
                    <a:pt x="2389" y="2699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3"/>
            <p:cNvSpPr/>
            <p:nvPr/>
          </p:nvSpPr>
          <p:spPr>
            <a:xfrm>
              <a:off x="6518530" y="3313893"/>
              <a:ext cx="129789" cy="153520"/>
            </a:xfrm>
            <a:custGeom>
              <a:avLst/>
              <a:gdLst/>
              <a:ahLst/>
              <a:cxnLst/>
              <a:rect l="l" t="t" r="r" b="b"/>
              <a:pathLst>
                <a:path w="2390" h="2827" extrusionOk="0">
                  <a:moveTo>
                    <a:pt x="2121" y="0"/>
                  </a:moveTo>
                  <a:lnTo>
                    <a:pt x="1" y="127"/>
                  </a:lnTo>
                  <a:lnTo>
                    <a:pt x="326" y="2827"/>
                  </a:lnTo>
                  <a:lnTo>
                    <a:pt x="2389" y="25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3"/>
            <p:cNvSpPr/>
            <p:nvPr/>
          </p:nvSpPr>
          <p:spPr>
            <a:xfrm>
              <a:off x="6191616" y="3736709"/>
              <a:ext cx="121317" cy="121317"/>
            </a:xfrm>
            <a:custGeom>
              <a:avLst/>
              <a:gdLst/>
              <a:ahLst/>
              <a:cxnLst/>
              <a:rect l="l" t="t" r="r" b="b"/>
              <a:pathLst>
                <a:path w="2234" h="2234" extrusionOk="0">
                  <a:moveTo>
                    <a:pt x="2106" y="1"/>
                  </a:moveTo>
                  <a:lnTo>
                    <a:pt x="1" y="128"/>
                  </a:lnTo>
                  <a:lnTo>
                    <a:pt x="128" y="2234"/>
                  </a:lnTo>
                  <a:lnTo>
                    <a:pt x="2234" y="210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3"/>
            <p:cNvSpPr/>
            <p:nvPr/>
          </p:nvSpPr>
          <p:spPr>
            <a:xfrm>
              <a:off x="6213881" y="3749797"/>
              <a:ext cx="73746" cy="95957"/>
            </a:xfrm>
            <a:custGeom>
              <a:avLst/>
              <a:gdLst/>
              <a:ahLst/>
              <a:cxnLst/>
              <a:rect l="l" t="t" r="r" b="b"/>
              <a:pathLst>
                <a:path w="1358" h="1767" extrusionOk="0">
                  <a:moveTo>
                    <a:pt x="1012" y="129"/>
                  </a:moveTo>
                  <a:lnTo>
                    <a:pt x="1012" y="129"/>
                  </a:lnTo>
                  <a:cubicBezTo>
                    <a:pt x="1047" y="175"/>
                    <a:pt x="1080" y="220"/>
                    <a:pt x="1103" y="255"/>
                  </a:cubicBezTo>
                  <a:cubicBezTo>
                    <a:pt x="1173" y="382"/>
                    <a:pt x="1159" y="537"/>
                    <a:pt x="1089" y="636"/>
                  </a:cubicBezTo>
                  <a:cubicBezTo>
                    <a:pt x="1004" y="749"/>
                    <a:pt x="891" y="806"/>
                    <a:pt x="778" y="806"/>
                  </a:cubicBezTo>
                  <a:lnTo>
                    <a:pt x="721" y="806"/>
                  </a:lnTo>
                  <a:lnTo>
                    <a:pt x="721" y="862"/>
                  </a:lnTo>
                  <a:cubicBezTo>
                    <a:pt x="749" y="1117"/>
                    <a:pt x="764" y="1343"/>
                    <a:pt x="778" y="1541"/>
                  </a:cubicBezTo>
                  <a:lnTo>
                    <a:pt x="778" y="1583"/>
                  </a:lnTo>
                  <a:lnTo>
                    <a:pt x="820" y="1569"/>
                  </a:lnTo>
                  <a:cubicBezTo>
                    <a:pt x="873" y="1560"/>
                    <a:pt x="923" y="1557"/>
                    <a:pt x="969" y="1557"/>
                  </a:cubicBezTo>
                  <a:cubicBezTo>
                    <a:pt x="1072" y="1557"/>
                    <a:pt x="1157" y="1573"/>
                    <a:pt x="1216" y="1583"/>
                  </a:cubicBezTo>
                  <a:cubicBezTo>
                    <a:pt x="1286" y="1603"/>
                    <a:pt x="1328" y="1623"/>
                    <a:pt x="1346" y="1633"/>
                  </a:cubicBezTo>
                  <a:lnTo>
                    <a:pt x="1346" y="1633"/>
                  </a:lnTo>
                  <a:cubicBezTo>
                    <a:pt x="1313" y="1625"/>
                    <a:pt x="1206" y="1625"/>
                    <a:pt x="1032" y="1625"/>
                  </a:cubicBezTo>
                  <a:cubicBezTo>
                    <a:pt x="864" y="1625"/>
                    <a:pt x="643" y="1634"/>
                    <a:pt x="368" y="1645"/>
                  </a:cubicBezTo>
                  <a:lnTo>
                    <a:pt x="368" y="1645"/>
                  </a:lnTo>
                  <a:cubicBezTo>
                    <a:pt x="450" y="1615"/>
                    <a:pt x="540" y="1595"/>
                    <a:pt x="631" y="1595"/>
                  </a:cubicBezTo>
                  <a:cubicBezTo>
                    <a:pt x="647" y="1595"/>
                    <a:pt x="663" y="1596"/>
                    <a:pt x="679" y="1597"/>
                  </a:cubicBezTo>
                  <a:lnTo>
                    <a:pt x="735" y="1597"/>
                  </a:lnTo>
                  <a:lnTo>
                    <a:pt x="735" y="1541"/>
                  </a:lnTo>
                  <a:cubicBezTo>
                    <a:pt x="721" y="1329"/>
                    <a:pt x="707" y="1102"/>
                    <a:pt x="707" y="862"/>
                  </a:cubicBezTo>
                  <a:lnTo>
                    <a:pt x="693" y="792"/>
                  </a:lnTo>
                  <a:lnTo>
                    <a:pt x="636" y="806"/>
                  </a:lnTo>
                  <a:cubicBezTo>
                    <a:pt x="625" y="807"/>
                    <a:pt x="613" y="808"/>
                    <a:pt x="601" y="808"/>
                  </a:cubicBezTo>
                  <a:cubicBezTo>
                    <a:pt x="498" y="808"/>
                    <a:pt x="387" y="755"/>
                    <a:pt x="311" y="679"/>
                  </a:cubicBezTo>
                  <a:cubicBezTo>
                    <a:pt x="227" y="580"/>
                    <a:pt x="198" y="438"/>
                    <a:pt x="241" y="311"/>
                  </a:cubicBezTo>
                  <a:cubicBezTo>
                    <a:pt x="263" y="267"/>
                    <a:pt x="276" y="215"/>
                    <a:pt x="294" y="168"/>
                  </a:cubicBezTo>
                  <a:lnTo>
                    <a:pt x="294" y="168"/>
                  </a:lnTo>
                  <a:cubicBezTo>
                    <a:pt x="549" y="155"/>
                    <a:pt x="781" y="142"/>
                    <a:pt x="1012" y="129"/>
                  </a:cubicBezTo>
                  <a:close/>
                  <a:moveTo>
                    <a:pt x="1046" y="0"/>
                  </a:moveTo>
                  <a:cubicBezTo>
                    <a:pt x="792" y="14"/>
                    <a:pt x="523" y="28"/>
                    <a:pt x="255" y="43"/>
                  </a:cubicBezTo>
                  <a:lnTo>
                    <a:pt x="212" y="57"/>
                  </a:lnTo>
                  <a:lnTo>
                    <a:pt x="198" y="85"/>
                  </a:lnTo>
                  <a:cubicBezTo>
                    <a:pt x="170" y="142"/>
                    <a:pt x="142" y="212"/>
                    <a:pt x="128" y="283"/>
                  </a:cubicBezTo>
                  <a:cubicBezTo>
                    <a:pt x="71" y="438"/>
                    <a:pt x="114" y="622"/>
                    <a:pt x="212" y="749"/>
                  </a:cubicBezTo>
                  <a:cubicBezTo>
                    <a:pt x="309" y="858"/>
                    <a:pt x="448" y="915"/>
                    <a:pt x="583" y="921"/>
                  </a:cubicBezTo>
                  <a:lnTo>
                    <a:pt x="583" y="921"/>
                  </a:lnTo>
                  <a:cubicBezTo>
                    <a:pt x="595" y="1119"/>
                    <a:pt x="607" y="1307"/>
                    <a:pt x="619" y="1486"/>
                  </a:cubicBezTo>
                  <a:lnTo>
                    <a:pt x="619" y="1486"/>
                  </a:lnTo>
                  <a:cubicBezTo>
                    <a:pt x="439" y="1497"/>
                    <a:pt x="272" y="1559"/>
                    <a:pt x="146" y="1653"/>
                  </a:cubicBezTo>
                  <a:lnTo>
                    <a:pt x="146" y="1653"/>
                  </a:lnTo>
                  <a:cubicBezTo>
                    <a:pt x="145" y="1654"/>
                    <a:pt x="143" y="1654"/>
                    <a:pt x="142" y="1654"/>
                  </a:cubicBezTo>
                  <a:lnTo>
                    <a:pt x="143" y="1656"/>
                  </a:lnTo>
                  <a:lnTo>
                    <a:pt x="143" y="1656"/>
                  </a:lnTo>
                  <a:cubicBezTo>
                    <a:pt x="138" y="1660"/>
                    <a:pt x="133" y="1664"/>
                    <a:pt x="128" y="1668"/>
                  </a:cubicBezTo>
                  <a:lnTo>
                    <a:pt x="0" y="1767"/>
                  </a:lnTo>
                  <a:lnTo>
                    <a:pt x="156" y="1753"/>
                  </a:lnTo>
                  <a:cubicBezTo>
                    <a:pt x="523" y="1724"/>
                    <a:pt x="820" y="1696"/>
                    <a:pt x="1032" y="1682"/>
                  </a:cubicBezTo>
                  <a:cubicBezTo>
                    <a:pt x="1244" y="1654"/>
                    <a:pt x="1357" y="1640"/>
                    <a:pt x="1357" y="1640"/>
                  </a:cubicBezTo>
                  <a:cubicBezTo>
                    <a:pt x="1357" y="1625"/>
                    <a:pt x="1315" y="1597"/>
                    <a:pt x="1230" y="1555"/>
                  </a:cubicBezTo>
                  <a:cubicBezTo>
                    <a:pt x="1164" y="1522"/>
                    <a:pt x="1056" y="1489"/>
                    <a:pt x="925" y="1489"/>
                  </a:cubicBezTo>
                  <a:cubicBezTo>
                    <a:pt x="900" y="1489"/>
                    <a:pt x="873" y="1490"/>
                    <a:pt x="845" y="1493"/>
                  </a:cubicBezTo>
                  <a:lnTo>
                    <a:pt x="845" y="1493"/>
                  </a:lnTo>
                  <a:cubicBezTo>
                    <a:pt x="835" y="1319"/>
                    <a:pt x="833" y="1117"/>
                    <a:pt x="823" y="902"/>
                  </a:cubicBezTo>
                  <a:lnTo>
                    <a:pt x="823" y="902"/>
                  </a:lnTo>
                  <a:cubicBezTo>
                    <a:pt x="951" y="889"/>
                    <a:pt x="1085" y="819"/>
                    <a:pt x="1173" y="693"/>
                  </a:cubicBezTo>
                  <a:cubicBezTo>
                    <a:pt x="1258" y="565"/>
                    <a:pt x="1286" y="368"/>
                    <a:pt x="1202" y="198"/>
                  </a:cubicBezTo>
                  <a:cubicBezTo>
                    <a:pt x="1173" y="142"/>
                    <a:pt x="1131" y="85"/>
                    <a:pt x="1089" y="28"/>
                  </a:cubicBezTo>
                  <a:lnTo>
                    <a:pt x="1075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3"/>
            <p:cNvSpPr/>
            <p:nvPr/>
          </p:nvSpPr>
          <p:spPr>
            <a:xfrm>
              <a:off x="5860086" y="3237324"/>
              <a:ext cx="160471" cy="147275"/>
            </a:xfrm>
            <a:custGeom>
              <a:avLst/>
              <a:gdLst/>
              <a:ahLst/>
              <a:cxnLst/>
              <a:rect l="l" t="t" r="r" b="b"/>
              <a:pathLst>
                <a:path w="2955" h="2712" extrusionOk="0">
                  <a:moveTo>
                    <a:pt x="1466" y="0"/>
                  </a:moveTo>
                  <a:cubicBezTo>
                    <a:pt x="1378" y="0"/>
                    <a:pt x="1290" y="8"/>
                    <a:pt x="1202" y="25"/>
                  </a:cubicBezTo>
                  <a:cubicBezTo>
                    <a:pt x="467" y="181"/>
                    <a:pt x="1" y="901"/>
                    <a:pt x="156" y="1636"/>
                  </a:cubicBezTo>
                  <a:cubicBezTo>
                    <a:pt x="291" y="2276"/>
                    <a:pt x="844" y="2712"/>
                    <a:pt x="1469" y="2712"/>
                  </a:cubicBezTo>
                  <a:cubicBezTo>
                    <a:pt x="1563" y="2712"/>
                    <a:pt x="1658" y="2702"/>
                    <a:pt x="1753" y="2682"/>
                  </a:cubicBezTo>
                  <a:cubicBezTo>
                    <a:pt x="2488" y="2527"/>
                    <a:pt x="2954" y="1820"/>
                    <a:pt x="2813" y="1085"/>
                  </a:cubicBezTo>
                  <a:cubicBezTo>
                    <a:pt x="2676" y="439"/>
                    <a:pt x="2102" y="0"/>
                    <a:pt x="1466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3"/>
            <p:cNvSpPr/>
            <p:nvPr/>
          </p:nvSpPr>
          <p:spPr>
            <a:xfrm>
              <a:off x="5920744" y="3346856"/>
              <a:ext cx="181922" cy="366124"/>
            </a:xfrm>
            <a:custGeom>
              <a:avLst/>
              <a:gdLst/>
              <a:ahLst/>
              <a:cxnLst/>
              <a:rect l="l" t="t" r="r" b="b"/>
              <a:pathLst>
                <a:path w="3350" h="6742" extrusionOk="0">
                  <a:moveTo>
                    <a:pt x="1173" y="1"/>
                  </a:moveTo>
                  <a:lnTo>
                    <a:pt x="0" y="425"/>
                  </a:lnTo>
                  <a:lnTo>
                    <a:pt x="2148" y="6742"/>
                  </a:lnTo>
                  <a:lnTo>
                    <a:pt x="3349" y="6290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3"/>
            <p:cNvSpPr/>
            <p:nvPr/>
          </p:nvSpPr>
          <p:spPr>
            <a:xfrm>
              <a:off x="6016646" y="3660846"/>
              <a:ext cx="149719" cy="137229"/>
            </a:xfrm>
            <a:custGeom>
              <a:avLst/>
              <a:gdLst/>
              <a:ahLst/>
              <a:cxnLst/>
              <a:rect l="l" t="t" r="r" b="b"/>
              <a:pathLst>
                <a:path w="2757" h="2527" extrusionOk="0">
                  <a:moveTo>
                    <a:pt x="1378" y="1"/>
                  </a:moveTo>
                  <a:cubicBezTo>
                    <a:pt x="1292" y="1"/>
                    <a:pt x="1205" y="9"/>
                    <a:pt x="1117" y="27"/>
                  </a:cubicBezTo>
                  <a:cubicBezTo>
                    <a:pt x="439" y="168"/>
                    <a:pt x="1" y="833"/>
                    <a:pt x="142" y="1525"/>
                  </a:cubicBezTo>
                  <a:cubicBezTo>
                    <a:pt x="265" y="2118"/>
                    <a:pt x="788" y="2527"/>
                    <a:pt x="1379" y="2527"/>
                  </a:cubicBezTo>
                  <a:cubicBezTo>
                    <a:pt x="1465" y="2527"/>
                    <a:pt x="1552" y="2518"/>
                    <a:pt x="1640" y="2500"/>
                  </a:cubicBezTo>
                  <a:cubicBezTo>
                    <a:pt x="2318" y="2359"/>
                    <a:pt x="2756" y="1695"/>
                    <a:pt x="2615" y="1002"/>
                  </a:cubicBezTo>
                  <a:cubicBezTo>
                    <a:pt x="2492" y="410"/>
                    <a:pt x="1969" y="1"/>
                    <a:pt x="1378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3"/>
            <p:cNvSpPr/>
            <p:nvPr/>
          </p:nvSpPr>
          <p:spPr>
            <a:xfrm>
              <a:off x="6087242" y="3761309"/>
              <a:ext cx="39968" cy="130495"/>
            </a:xfrm>
            <a:custGeom>
              <a:avLst/>
              <a:gdLst/>
              <a:ahLst/>
              <a:cxnLst/>
              <a:rect l="l" t="t" r="r" b="b"/>
              <a:pathLst>
                <a:path w="736" h="2403" extrusionOk="0">
                  <a:moveTo>
                    <a:pt x="594" y="0"/>
                  </a:moveTo>
                  <a:lnTo>
                    <a:pt x="1" y="43"/>
                  </a:lnTo>
                  <a:lnTo>
                    <a:pt x="142" y="2403"/>
                  </a:lnTo>
                  <a:lnTo>
                    <a:pt x="736" y="237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3"/>
            <p:cNvSpPr/>
            <p:nvPr/>
          </p:nvSpPr>
          <p:spPr>
            <a:xfrm>
              <a:off x="6094139" y="3878716"/>
              <a:ext cx="125933" cy="50721"/>
            </a:xfrm>
            <a:custGeom>
              <a:avLst/>
              <a:gdLst/>
              <a:ahLst/>
              <a:cxnLst/>
              <a:rect l="l" t="t" r="r" b="b"/>
              <a:pathLst>
                <a:path w="2319" h="934" extrusionOk="0">
                  <a:moveTo>
                    <a:pt x="2276" y="0"/>
                  </a:moveTo>
                  <a:lnTo>
                    <a:pt x="1" y="128"/>
                  </a:lnTo>
                  <a:lnTo>
                    <a:pt x="57" y="933"/>
                  </a:lnTo>
                  <a:lnTo>
                    <a:pt x="2319" y="806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3"/>
            <p:cNvSpPr/>
            <p:nvPr/>
          </p:nvSpPr>
          <p:spPr>
            <a:xfrm>
              <a:off x="6016646" y="3660846"/>
              <a:ext cx="149719" cy="137229"/>
            </a:xfrm>
            <a:custGeom>
              <a:avLst/>
              <a:gdLst/>
              <a:ahLst/>
              <a:cxnLst/>
              <a:rect l="l" t="t" r="r" b="b"/>
              <a:pathLst>
                <a:path w="2757" h="2527" extrusionOk="0">
                  <a:moveTo>
                    <a:pt x="1378" y="1"/>
                  </a:moveTo>
                  <a:cubicBezTo>
                    <a:pt x="1292" y="1"/>
                    <a:pt x="1205" y="9"/>
                    <a:pt x="1117" y="27"/>
                  </a:cubicBezTo>
                  <a:cubicBezTo>
                    <a:pt x="439" y="168"/>
                    <a:pt x="1" y="833"/>
                    <a:pt x="142" y="1525"/>
                  </a:cubicBezTo>
                  <a:cubicBezTo>
                    <a:pt x="265" y="2118"/>
                    <a:pt x="788" y="2527"/>
                    <a:pt x="1379" y="2527"/>
                  </a:cubicBezTo>
                  <a:cubicBezTo>
                    <a:pt x="1465" y="2527"/>
                    <a:pt x="1552" y="2518"/>
                    <a:pt x="1640" y="2500"/>
                  </a:cubicBezTo>
                  <a:cubicBezTo>
                    <a:pt x="2318" y="2359"/>
                    <a:pt x="2756" y="1695"/>
                    <a:pt x="2615" y="1002"/>
                  </a:cubicBezTo>
                  <a:cubicBezTo>
                    <a:pt x="2492" y="410"/>
                    <a:pt x="1969" y="1"/>
                    <a:pt x="1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3"/>
            <p:cNvSpPr/>
            <p:nvPr/>
          </p:nvSpPr>
          <p:spPr>
            <a:xfrm>
              <a:off x="6087242" y="3761309"/>
              <a:ext cx="39968" cy="130495"/>
            </a:xfrm>
            <a:custGeom>
              <a:avLst/>
              <a:gdLst/>
              <a:ahLst/>
              <a:cxnLst/>
              <a:rect l="l" t="t" r="r" b="b"/>
              <a:pathLst>
                <a:path w="736" h="2403" extrusionOk="0">
                  <a:moveTo>
                    <a:pt x="594" y="0"/>
                  </a:moveTo>
                  <a:lnTo>
                    <a:pt x="1" y="43"/>
                  </a:lnTo>
                  <a:lnTo>
                    <a:pt x="142" y="2403"/>
                  </a:lnTo>
                  <a:lnTo>
                    <a:pt x="736" y="237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3"/>
            <p:cNvSpPr/>
            <p:nvPr/>
          </p:nvSpPr>
          <p:spPr>
            <a:xfrm>
              <a:off x="6094139" y="3878716"/>
              <a:ext cx="125933" cy="50721"/>
            </a:xfrm>
            <a:custGeom>
              <a:avLst/>
              <a:gdLst/>
              <a:ahLst/>
              <a:cxnLst/>
              <a:rect l="l" t="t" r="r" b="b"/>
              <a:pathLst>
                <a:path w="2319" h="934" extrusionOk="0">
                  <a:moveTo>
                    <a:pt x="2276" y="0"/>
                  </a:moveTo>
                  <a:lnTo>
                    <a:pt x="1" y="128"/>
                  </a:lnTo>
                  <a:lnTo>
                    <a:pt x="57" y="933"/>
                  </a:lnTo>
                  <a:lnTo>
                    <a:pt x="2319" y="806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3"/>
            <p:cNvSpPr/>
            <p:nvPr/>
          </p:nvSpPr>
          <p:spPr>
            <a:xfrm>
              <a:off x="5903041" y="2909813"/>
              <a:ext cx="208803" cy="435309"/>
            </a:xfrm>
            <a:custGeom>
              <a:avLst/>
              <a:gdLst/>
              <a:ahLst/>
              <a:cxnLst/>
              <a:rect l="l" t="t" r="r" b="b"/>
              <a:pathLst>
                <a:path w="3845" h="8016" extrusionOk="0">
                  <a:moveTo>
                    <a:pt x="3179" y="1"/>
                  </a:moveTo>
                  <a:cubicBezTo>
                    <a:pt x="2929" y="1"/>
                    <a:pt x="2690" y="158"/>
                    <a:pt x="2601" y="403"/>
                  </a:cubicBezTo>
                  <a:lnTo>
                    <a:pt x="114" y="7201"/>
                  </a:lnTo>
                  <a:cubicBezTo>
                    <a:pt x="1" y="7526"/>
                    <a:pt x="156" y="7865"/>
                    <a:pt x="467" y="7978"/>
                  </a:cubicBezTo>
                  <a:cubicBezTo>
                    <a:pt x="536" y="8003"/>
                    <a:pt x="607" y="8015"/>
                    <a:pt x="676" y="8015"/>
                  </a:cubicBezTo>
                  <a:cubicBezTo>
                    <a:pt x="923" y="8015"/>
                    <a:pt x="1157" y="7867"/>
                    <a:pt x="1245" y="7625"/>
                  </a:cubicBezTo>
                  <a:lnTo>
                    <a:pt x="3732" y="813"/>
                  </a:lnTo>
                  <a:cubicBezTo>
                    <a:pt x="3845" y="502"/>
                    <a:pt x="3689" y="163"/>
                    <a:pt x="3379" y="36"/>
                  </a:cubicBezTo>
                  <a:cubicBezTo>
                    <a:pt x="3313" y="12"/>
                    <a:pt x="3245" y="1"/>
                    <a:pt x="3179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3"/>
            <p:cNvSpPr/>
            <p:nvPr/>
          </p:nvSpPr>
          <p:spPr>
            <a:xfrm>
              <a:off x="5903041" y="2909813"/>
              <a:ext cx="208803" cy="435309"/>
            </a:xfrm>
            <a:custGeom>
              <a:avLst/>
              <a:gdLst/>
              <a:ahLst/>
              <a:cxnLst/>
              <a:rect l="l" t="t" r="r" b="b"/>
              <a:pathLst>
                <a:path w="3845" h="8016" extrusionOk="0">
                  <a:moveTo>
                    <a:pt x="3179" y="1"/>
                  </a:moveTo>
                  <a:cubicBezTo>
                    <a:pt x="2929" y="1"/>
                    <a:pt x="2690" y="158"/>
                    <a:pt x="2601" y="403"/>
                  </a:cubicBezTo>
                  <a:lnTo>
                    <a:pt x="114" y="7201"/>
                  </a:lnTo>
                  <a:cubicBezTo>
                    <a:pt x="1" y="7526"/>
                    <a:pt x="156" y="7865"/>
                    <a:pt x="467" y="7978"/>
                  </a:cubicBezTo>
                  <a:cubicBezTo>
                    <a:pt x="536" y="8003"/>
                    <a:pt x="607" y="8015"/>
                    <a:pt x="676" y="8015"/>
                  </a:cubicBezTo>
                  <a:cubicBezTo>
                    <a:pt x="923" y="8015"/>
                    <a:pt x="1157" y="7867"/>
                    <a:pt x="1245" y="7625"/>
                  </a:cubicBezTo>
                  <a:lnTo>
                    <a:pt x="3732" y="813"/>
                  </a:lnTo>
                  <a:cubicBezTo>
                    <a:pt x="3845" y="502"/>
                    <a:pt x="3689" y="163"/>
                    <a:pt x="3379" y="36"/>
                  </a:cubicBezTo>
                  <a:cubicBezTo>
                    <a:pt x="3313" y="12"/>
                    <a:pt x="3245" y="1"/>
                    <a:pt x="31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3"/>
            <p:cNvSpPr/>
            <p:nvPr/>
          </p:nvSpPr>
          <p:spPr>
            <a:xfrm>
              <a:off x="7071079" y="2528268"/>
              <a:ext cx="462081" cy="71737"/>
            </a:xfrm>
            <a:custGeom>
              <a:avLst/>
              <a:gdLst/>
              <a:ahLst/>
              <a:cxnLst/>
              <a:rect l="l" t="t" r="r" b="b"/>
              <a:pathLst>
                <a:path w="8509" h="1321" extrusionOk="0">
                  <a:moveTo>
                    <a:pt x="6660" y="1"/>
                  </a:moveTo>
                  <a:cubicBezTo>
                    <a:pt x="6297" y="1"/>
                    <a:pt x="5877" y="19"/>
                    <a:pt x="5399" y="67"/>
                  </a:cubicBezTo>
                  <a:cubicBezTo>
                    <a:pt x="3265" y="279"/>
                    <a:pt x="1" y="109"/>
                    <a:pt x="566" y="519"/>
                  </a:cubicBezTo>
                  <a:cubicBezTo>
                    <a:pt x="914" y="765"/>
                    <a:pt x="3041" y="1321"/>
                    <a:pt x="5084" y="1321"/>
                  </a:cubicBezTo>
                  <a:cubicBezTo>
                    <a:pt x="6447" y="1321"/>
                    <a:pt x="7773" y="1073"/>
                    <a:pt x="8508" y="321"/>
                  </a:cubicBezTo>
                  <a:lnTo>
                    <a:pt x="8508" y="222"/>
                  </a:lnTo>
                  <a:cubicBezTo>
                    <a:pt x="8508" y="222"/>
                    <a:pt x="7921" y="1"/>
                    <a:pt x="666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3"/>
            <p:cNvSpPr/>
            <p:nvPr/>
          </p:nvSpPr>
          <p:spPr>
            <a:xfrm>
              <a:off x="7569162" y="2518059"/>
              <a:ext cx="39208" cy="82163"/>
            </a:xfrm>
            <a:custGeom>
              <a:avLst/>
              <a:gdLst/>
              <a:ahLst/>
              <a:cxnLst/>
              <a:rect l="l" t="t" r="r" b="b"/>
              <a:pathLst>
                <a:path w="722" h="1513" extrusionOk="0">
                  <a:moveTo>
                    <a:pt x="622" y="0"/>
                  </a:moveTo>
                  <a:lnTo>
                    <a:pt x="1" y="29"/>
                  </a:lnTo>
                  <a:lnTo>
                    <a:pt x="85" y="1512"/>
                  </a:lnTo>
                  <a:lnTo>
                    <a:pt x="721" y="147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3"/>
            <p:cNvSpPr/>
            <p:nvPr/>
          </p:nvSpPr>
          <p:spPr>
            <a:xfrm>
              <a:off x="7526967" y="2505786"/>
              <a:ext cx="120557" cy="63754"/>
            </a:xfrm>
            <a:custGeom>
              <a:avLst/>
              <a:gdLst/>
              <a:ahLst/>
              <a:cxnLst/>
              <a:rect l="l" t="t" r="r" b="b"/>
              <a:pathLst>
                <a:path w="2220" h="1174" extrusionOk="0">
                  <a:moveTo>
                    <a:pt x="2163" y="0"/>
                  </a:moveTo>
                  <a:lnTo>
                    <a:pt x="0" y="127"/>
                  </a:lnTo>
                  <a:lnTo>
                    <a:pt x="57" y="1173"/>
                  </a:lnTo>
                  <a:lnTo>
                    <a:pt x="2219" y="103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3"/>
            <p:cNvSpPr/>
            <p:nvPr/>
          </p:nvSpPr>
          <p:spPr>
            <a:xfrm>
              <a:off x="7645894" y="2488734"/>
              <a:ext cx="438187" cy="86291"/>
            </a:xfrm>
            <a:custGeom>
              <a:avLst/>
              <a:gdLst/>
              <a:ahLst/>
              <a:cxnLst/>
              <a:rect l="l" t="t" r="r" b="b"/>
              <a:pathLst>
                <a:path w="8069" h="1589" extrusionOk="0">
                  <a:moveTo>
                    <a:pt x="7525" y="1"/>
                  </a:moveTo>
                  <a:cubicBezTo>
                    <a:pt x="6630" y="1"/>
                    <a:pt x="4574" y="284"/>
                    <a:pt x="3068" y="314"/>
                  </a:cubicBezTo>
                  <a:cubicBezTo>
                    <a:pt x="934" y="357"/>
                    <a:pt x="1" y="837"/>
                    <a:pt x="1" y="837"/>
                  </a:cubicBezTo>
                  <a:lnTo>
                    <a:pt x="15" y="936"/>
                  </a:lnTo>
                  <a:cubicBezTo>
                    <a:pt x="609" y="1412"/>
                    <a:pt x="1480" y="1589"/>
                    <a:pt x="2429" y="1589"/>
                  </a:cubicBezTo>
                  <a:cubicBezTo>
                    <a:pt x="4751" y="1589"/>
                    <a:pt x="7544" y="528"/>
                    <a:pt x="7915" y="187"/>
                  </a:cubicBezTo>
                  <a:cubicBezTo>
                    <a:pt x="8069" y="50"/>
                    <a:pt x="7897" y="1"/>
                    <a:pt x="7525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3"/>
            <p:cNvSpPr/>
            <p:nvPr/>
          </p:nvSpPr>
          <p:spPr>
            <a:xfrm>
              <a:off x="7498566" y="2592402"/>
              <a:ext cx="207282" cy="255016"/>
            </a:xfrm>
            <a:custGeom>
              <a:avLst/>
              <a:gdLst/>
              <a:ahLst/>
              <a:cxnLst/>
              <a:rect l="l" t="t" r="r" b="b"/>
              <a:pathLst>
                <a:path w="3817" h="4696" extrusionOk="0">
                  <a:moveTo>
                    <a:pt x="2809" y="0"/>
                  </a:moveTo>
                  <a:cubicBezTo>
                    <a:pt x="2791" y="0"/>
                    <a:pt x="2774" y="1"/>
                    <a:pt x="2756" y="2"/>
                  </a:cubicBezTo>
                  <a:lnTo>
                    <a:pt x="806" y="115"/>
                  </a:lnTo>
                  <a:cubicBezTo>
                    <a:pt x="354" y="143"/>
                    <a:pt x="1" y="525"/>
                    <a:pt x="29" y="977"/>
                  </a:cubicBezTo>
                  <a:lnTo>
                    <a:pt x="198" y="3917"/>
                  </a:lnTo>
                  <a:cubicBezTo>
                    <a:pt x="226" y="4352"/>
                    <a:pt x="593" y="4696"/>
                    <a:pt x="1024" y="4696"/>
                  </a:cubicBezTo>
                  <a:cubicBezTo>
                    <a:pt x="1041" y="4696"/>
                    <a:pt x="1058" y="4695"/>
                    <a:pt x="1075" y="4694"/>
                  </a:cubicBezTo>
                  <a:lnTo>
                    <a:pt x="3025" y="4581"/>
                  </a:lnTo>
                  <a:cubicBezTo>
                    <a:pt x="3477" y="4553"/>
                    <a:pt x="3816" y="4157"/>
                    <a:pt x="3788" y="3705"/>
                  </a:cubicBezTo>
                  <a:lnTo>
                    <a:pt x="3618" y="765"/>
                  </a:lnTo>
                  <a:cubicBezTo>
                    <a:pt x="3591" y="331"/>
                    <a:pt x="3238" y="0"/>
                    <a:pt x="2809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3"/>
            <p:cNvSpPr/>
            <p:nvPr/>
          </p:nvSpPr>
          <p:spPr>
            <a:xfrm>
              <a:off x="7498566" y="2592402"/>
              <a:ext cx="207282" cy="255016"/>
            </a:xfrm>
            <a:custGeom>
              <a:avLst/>
              <a:gdLst/>
              <a:ahLst/>
              <a:cxnLst/>
              <a:rect l="l" t="t" r="r" b="b"/>
              <a:pathLst>
                <a:path w="3817" h="4696" extrusionOk="0">
                  <a:moveTo>
                    <a:pt x="2809" y="0"/>
                  </a:moveTo>
                  <a:cubicBezTo>
                    <a:pt x="2791" y="0"/>
                    <a:pt x="2774" y="1"/>
                    <a:pt x="2756" y="2"/>
                  </a:cubicBezTo>
                  <a:lnTo>
                    <a:pt x="806" y="115"/>
                  </a:lnTo>
                  <a:cubicBezTo>
                    <a:pt x="354" y="143"/>
                    <a:pt x="1" y="525"/>
                    <a:pt x="29" y="977"/>
                  </a:cubicBezTo>
                  <a:lnTo>
                    <a:pt x="198" y="3917"/>
                  </a:lnTo>
                  <a:cubicBezTo>
                    <a:pt x="226" y="4352"/>
                    <a:pt x="593" y="4696"/>
                    <a:pt x="1024" y="4696"/>
                  </a:cubicBezTo>
                  <a:cubicBezTo>
                    <a:pt x="1041" y="4696"/>
                    <a:pt x="1058" y="4695"/>
                    <a:pt x="1075" y="4694"/>
                  </a:cubicBezTo>
                  <a:lnTo>
                    <a:pt x="3025" y="4581"/>
                  </a:lnTo>
                  <a:cubicBezTo>
                    <a:pt x="3477" y="4553"/>
                    <a:pt x="3816" y="4157"/>
                    <a:pt x="3788" y="3705"/>
                  </a:cubicBezTo>
                  <a:lnTo>
                    <a:pt x="3618" y="765"/>
                  </a:lnTo>
                  <a:cubicBezTo>
                    <a:pt x="3591" y="331"/>
                    <a:pt x="3238" y="0"/>
                    <a:pt x="2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3"/>
            <p:cNvSpPr/>
            <p:nvPr/>
          </p:nvSpPr>
          <p:spPr>
            <a:xfrm>
              <a:off x="5862367" y="2828084"/>
              <a:ext cx="1348447" cy="153575"/>
            </a:xfrm>
            <a:custGeom>
              <a:avLst/>
              <a:gdLst/>
              <a:ahLst/>
              <a:cxnLst/>
              <a:rect l="l" t="t" r="r" b="b"/>
              <a:pathLst>
                <a:path w="24831" h="2828" extrusionOk="0">
                  <a:moveTo>
                    <a:pt x="24760" y="1"/>
                  </a:moveTo>
                  <a:lnTo>
                    <a:pt x="1" y="1470"/>
                  </a:lnTo>
                  <a:lnTo>
                    <a:pt x="86" y="2827"/>
                  </a:lnTo>
                  <a:lnTo>
                    <a:pt x="24831" y="1357"/>
                  </a:lnTo>
                  <a:lnTo>
                    <a:pt x="24760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3"/>
            <p:cNvSpPr/>
            <p:nvPr/>
          </p:nvSpPr>
          <p:spPr>
            <a:xfrm>
              <a:off x="5862367" y="2828084"/>
              <a:ext cx="1348447" cy="153575"/>
            </a:xfrm>
            <a:custGeom>
              <a:avLst/>
              <a:gdLst/>
              <a:ahLst/>
              <a:cxnLst/>
              <a:rect l="l" t="t" r="r" b="b"/>
              <a:pathLst>
                <a:path w="24831" h="2828" extrusionOk="0">
                  <a:moveTo>
                    <a:pt x="24760" y="1"/>
                  </a:moveTo>
                  <a:lnTo>
                    <a:pt x="1" y="1470"/>
                  </a:lnTo>
                  <a:lnTo>
                    <a:pt x="86" y="2827"/>
                  </a:lnTo>
                  <a:lnTo>
                    <a:pt x="24831" y="1357"/>
                  </a:lnTo>
                  <a:lnTo>
                    <a:pt x="24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3"/>
            <p:cNvSpPr/>
            <p:nvPr/>
          </p:nvSpPr>
          <p:spPr>
            <a:xfrm>
              <a:off x="7155523" y="2778232"/>
              <a:ext cx="132070" cy="93676"/>
            </a:xfrm>
            <a:custGeom>
              <a:avLst/>
              <a:gdLst/>
              <a:ahLst/>
              <a:cxnLst/>
              <a:rect l="l" t="t" r="r" b="b"/>
              <a:pathLst>
                <a:path w="2432" h="1725" extrusionOk="0">
                  <a:moveTo>
                    <a:pt x="2332" y="0"/>
                  </a:moveTo>
                  <a:lnTo>
                    <a:pt x="0" y="141"/>
                  </a:lnTo>
                  <a:lnTo>
                    <a:pt x="99" y="1724"/>
                  </a:lnTo>
                  <a:lnTo>
                    <a:pt x="2431" y="1597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3"/>
            <p:cNvSpPr/>
            <p:nvPr/>
          </p:nvSpPr>
          <p:spPr>
            <a:xfrm>
              <a:off x="7193102" y="2859581"/>
              <a:ext cx="65329" cy="79122"/>
            </a:xfrm>
            <a:custGeom>
              <a:avLst/>
              <a:gdLst/>
              <a:ahLst/>
              <a:cxnLst/>
              <a:rect l="l" t="t" r="r" b="b"/>
              <a:pathLst>
                <a:path w="1203" h="1457" extrusionOk="0">
                  <a:moveTo>
                    <a:pt x="1132" y="0"/>
                  </a:moveTo>
                  <a:lnTo>
                    <a:pt x="1" y="57"/>
                  </a:lnTo>
                  <a:lnTo>
                    <a:pt x="43" y="919"/>
                  </a:lnTo>
                  <a:cubicBezTo>
                    <a:pt x="57" y="1221"/>
                    <a:pt x="324" y="1456"/>
                    <a:pt x="625" y="1456"/>
                  </a:cubicBezTo>
                  <a:cubicBezTo>
                    <a:pt x="634" y="1456"/>
                    <a:pt x="642" y="1456"/>
                    <a:pt x="651" y="1456"/>
                  </a:cubicBezTo>
                  <a:cubicBezTo>
                    <a:pt x="962" y="1427"/>
                    <a:pt x="1202" y="1159"/>
                    <a:pt x="1174" y="848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3"/>
            <p:cNvSpPr/>
            <p:nvPr/>
          </p:nvSpPr>
          <p:spPr>
            <a:xfrm>
              <a:off x="6522385" y="2435190"/>
              <a:ext cx="25360" cy="59138"/>
            </a:xfrm>
            <a:custGeom>
              <a:avLst/>
              <a:gdLst/>
              <a:ahLst/>
              <a:cxnLst/>
              <a:rect l="l" t="t" r="r" b="b"/>
              <a:pathLst>
                <a:path w="467" h="1089" extrusionOk="0">
                  <a:moveTo>
                    <a:pt x="396" y="0"/>
                  </a:moveTo>
                  <a:lnTo>
                    <a:pt x="1" y="28"/>
                  </a:lnTo>
                  <a:lnTo>
                    <a:pt x="57" y="1088"/>
                  </a:lnTo>
                  <a:lnTo>
                    <a:pt x="467" y="106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3"/>
            <p:cNvSpPr/>
            <p:nvPr/>
          </p:nvSpPr>
          <p:spPr>
            <a:xfrm>
              <a:off x="6467918" y="2409015"/>
              <a:ext cx="129735" cy="40837"/>
            </a:xfrm>
            <a:custGeom>
              <a:avLst/>
              <a:gdLst/>
              <a:ahLst/>
              <a:cxnLst/>
              <a:rect l="l" t="t" r="r" b="b"/>
              <a:pathLst>
                <a:path w="2389" h="752" extrusionOk="0">
                  <a:moveTo>
                    <a:pt x="2060" y="1"/>
                  </a:moveTo>
                  <a:cubicBezTo>
                    <a:pt x="2052" y="1"/>
                    <a:pt x="2044" y="1"/>
                    <a:pt x="2035" y="2"/>
                  </a:cubicBezTo>
                  <a:lnTo>
                    <a:pt x="311" y="100"/>
                  </a:lnTo>
                  <a:cubicBezTo>
                    <a:pt x="127" y="115"/>
                    <a:pt x="0" y="270"/>
                    <a:pt x="0" y="440"/>
                  </a:cubicBezTo>
                  <a:cubicBezTo>
                    <a:pt x="14" y="615"/>
                    <a:pt x="156" y="752"/>
                    <a:pt x="328" y="752"/>
                  </a:cubicBezTo>
                  <a:cubicBezTo>
                    <a:pt x="337" y="752"/>
                    <a:pt x="345" y="751"/>
                    <a:pt x="353" y="751"/>
                  </a:cubicBezTo>
                  <a:lnTo>
                    <a:pt x="2078" y="652"/>
                  </a:lnTo>
                  <a:cubicBezTo>
                    <a:pt x="2247" y="637"/>
                    <a:pt x="2388" y="482"/>
                    <a:pt x="2374" y="312"/>
                  </a:cubicBezTo>
                  <a:cubicBezTo>
                    <a:pt x="2374" y="137"/>
                    <a:pt x="2233" y="1"/>
                    <a:pt x="2060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3"/>
            <p:cNvSpPr/>
            <p:nvPr/>
          </p:nvSpPr>
          <p:spPr>
            <a:xfrm>
              <a:off x="6140950" y="2467067"/>
              <a:ext cx="777756" cy="344185"/>
            </a:xfrm>
            <a:custGeom>
              <a:avLst/>
              <a:gdLst/>
              <a:ahLst/>
              <a:cxnLst/>
              <a:rect l="l" t="t" r="r" b="b"/>
              <a:pathLst>
                <a:path w="14322" h="6338" extrusionOk="0">
                  <a:moveTo>
                    <a:pt x="10707" y="0"/>
                  </a:moveTo>
                  <a:cubicBezTo>
                    <a:pt x="10639" y="0"/>
                    <a:pt x="10570" y="2"/>
                    <a:pt x="10501" y="7"/>
                  </a:cubicBezTo>
                  <a:lnTo>
                    <a:pt x="3520" y="431"/>
                  </a:lnTo>
                  <a:cubicBezTo>
                    <a:pt x="1471" y="544"/>
                    <a:pt x="1" y="2437"/>
                    <a:pt x="397" y="4458"/>
                  </a:cubicBezTo>
                  <a:lnTo>
                    <a:pt x="764" y="6338"/>
                  </a:lnTo>
                  <a:lnTo>
                    <a:pt x="13808" y="5560"/>
                  </a:lnTo>
                  <a:lnTo>
                    <a:pt x="14048" y="3836"/>
                  </a:lnTo>
                  <a:cubicBezTo>
                    <a:pt x="14322" y="1799"/>
                    <a:pt x="12730" y="0"/>
                    <a:pt x="1070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3"/>
            <p:cNvSpPr/>
            <p:nvPr/>
          </p:nvSpPr>
          <p:spPr>
            <a:xfrm>
              <a:off x="6140950" y="2467067"/>
              <a:ext cx="777756" cy="344185"/>
            </a:xfrm>
            <a:custGeom>
              <a:avLst/>
              <a:gdLst/>
              <a:ahLst/>
              <a:cxnLst/>
              <a:rect l="l" t="t" r="r" b="b"/>
              <a:pathLst>
                <a:path w="14322" h="6338" extrusionOk="0">
                  <a:moveTo>
                    <a:pt x="10707" y="0"/>
                  </a:moveTo>
                  <a:cubicBezTo>
                    <a:pt x="10639" y="0"/>
                    <a:pt x="10570" y="2"/>
                    <a:pt x="10501" y="7"/>
                  </a:cubicBezTo>
                  <a:lnTo>
                    <a:pt x="3520" y="431"/>
                  </a:lnTo>
                  <a:cubicBezTo>
                    <a:pt x="1471" y="544"/>
                    <a:pt x="1" y="2437"/>
                    <a:pt x="397" y="4458"/>
                  </a:cubicBezTo>
                  <a:lnTo>
                    <a:pt x="764" y="6338"/>
                  </a:lnTo>
                  <a:lnTo>
                    <a:pt x="13808" y="5560"/>
                  </a:lnTo>
                  <a:lnTo>
                    <a:pt x="14048" y="3836"/>
                  </a:lnTo>
                  <a:cubicBezTo>
                    <a:pt x="14322" y="1799"/>
                    <a:pt x="12730" y="0"/>
                    <a:pt x="10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3"/>
            <p:cNvSpPr/>
            <p:nvPr/>
          </p:nvSpPr>
          <p:spPr>
            <a:xfrm>
              <a:off x="6419532" y="2558733"/>
              <a:ext cx="14662" cy="86019"/>
            </a:xfrm>
            <a:custGeom>
              <a:avLst/>
              <a:gdLst/>
              <a:ahLst/>
              <a:cxnLst/>
              <a:rect l="l" t="t" r="r" b="b"/>
              <a:pathLst>
                <a:path w="270" h="1584" extrusionOk="0">
                  <a:moveTo>
                    <a:pt x="185" y="0"/>
                  </a:moveTo>
                  <a:lnTo>
                    <a:pt x="1" y="14"/>
                  </a:lnTo>
                  <a:lnTo>
                    <a:pt x="86" y="1583"/>
                  </a:lnTo>
                  <a:lnTo>
                    <a:pt x="269" y="158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3"/>
            <p:cNvSpPr/>
            <p:nvPr/>
          </p:nvSpPr>
          <p:spPr>
            <a:xfrm>
              <a:off x="6457926" y="2556398"/>
              <a:ext cx="15423" cy="86019"/>
            </a:xfrm>
            <a:custGeom>
              <a:avLst/>
              <a:gdLst/>
              <a:ahLst/>
              <a:cxnLst/>
              <a:rect l="l" t="t" r="r" b="b"/>
              <a:pathLst>
                <a:path w="284" h="1584" extrusionOk="0">
                  <a:moveTo>
                    <a:pt x="184" y="1"/>
                  </a:moveTo>
                  <a:lnTo>
                    <a:pt x="0" y="15"/>
                  </a:lnTo>
                  <a:lnTo>
                    <a:pt x="85" y="1584"/>
                  </a:lnTo>
                  <a:lnTo>
                    <a:pt x="283" y="1584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3"/>
            <p:cNvSpPr/>
            <p:nvPr/>
          </p:nvSpPr>
          <p:spPr>
            <a:xfrm>
              <a:off x="6496319" y="2554117"/>
              <a:ext cx="15368" cy="86019"/>
            </a:xfrm>
            <a:custGeom>
              <a:avLst/>
              <a:gdLst/>
              <a:ahLst/>
              <a:cxnLst/>
              <a:rect l="l" t="t" r="r" b="b"/>
              <a:pathLst>
                <a:path w="283" h="1584" extrusionOk="0">
                  <a:moveTo>
                    <a:pt x="184" y="0"/>
                  </a:moveTo>
                  <a:lnTo>
                    <a:pt x="0" y="15"/>
                  </a:lnTo>
                  <a:lnTo>
                    <a:pt x="99" y="1583"/>
                  </a:lnTo>
                  <a:lnTo>
                    <a:pt x="283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3"/>
            <p:cNvSpPr/>
            <p:nvPr/>
          </p:nvSpPr>
          <p:spPr>
            <a:xfrm>
              <a:off x="6534658" y="2551836"/>
              <a:ext cx="15423" cy="85965"/>
            </a:xfrm>
            <a:custGeom>
              <a:avLst/>
              <a:gdLst/>
              <a:ahLst/>
              <a:cxnLst/>
              <a:rect l="l" t="t" r="r" b="b"/>
              <a:pathLst>
                <a:path w="284" h="1583" extrusionOk="0">
                  <a:moveTo>
                    <a:pt x="184" y="0"/>
                  </a:moveTo>
                  <a:lnTo>
                    <a:pt x="1" y="14"/>
                  </a:lnTo>
                  <a:lnTo>
                    <a:pt x="100" y="1583"/>
                  </a:lnTo>
                  <a:lnTo>
                    <a:pt x="283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3"/>
            <p:cNvSpPr/>
            <p:nvPr/>
          </p:nvSpPr>
          <p:spPr>
            <a:xfrm>
              <a:off x="6573052" y="2549501"/>
              <a:ext cx="15368" cy="86779"/>
            </a:xfrm>
            <a:custGeom>
              <a:avLst/>
              <a:gdLst/>
              <a:ahLst/>
              <a:cxnLst/>
              <a:rect l="l" t="t" r="r" b="b"/>
              <a:pathLst>
                <a:path w="283" h="1598" extrusionOk="0">
                  <a:moveTo>
                    <a:pt x="198" y="1"/>
                  </a:moveTo>
                  <a:lnTo>
                    <a:pt x="0" y="15"/>
                  </a:lnTo>
                  <a:lnTo>
                    <a:pt x="99" y="1598"/>
                  </a:lnTo>
                  <a:lnTo>
                    <a:pt x="283" y="158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3"/>
            <p:cNvSpPr/>
            <p:nvPr/>
          </p:nvSpPr>
          <p:spPr>
            <a:xfrm>
              <a:off x="6612205" y="2547220"/>
              <a:ext cx="14608" cy="86779"/>
            </a:xfrm>
            <a:custGeom>
              <a:avLst/>
              <a:gdLst/>
              <a:ahLst/>
              <a:cxnLst/>
              <a:rect l="l" t="t" r="r" b="b"/>
              <a:pathLst>
                <a:path w="269" h="1598" extrusionOk="0">
                  <a:moveTo>
                    <a:pt x="184" y="0"/>
                  </a:moveTo>
                  <a:lnTo>
                    <a:pt x="0" y="14"/>
                  </a:lnTo>
                  <a:lnTo>
                    <a:pt x="85" y="1597"/>
                  </a:lnTo>
                  <a:lnTo>
                    <a:pt x="269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3"/>
            <p:cNvSpPr/>
            <p:nvPr/>
          </p:nvSpPr>
          <p:spPr>
            <a:xfrm>
              <a:off x="6185479" y="2772856"/>
              <a:ext cx="722962" cy="426566"/>
            </a:xfrm>
            <a:custGeom>
              <a:avLst/>
              <a:gdLst/>
              <a:ahLst/>
              <a:cxnLst/>
              <a:rect l="l" t="t" r="r" b="b"/>
              <a:pathLst>
                <a:path w="13313" h="7855" extrusionOk="0">
                  <a:moveTo>
                    <a:pt x="13044" y="0"/>
                  </a:moveTo>
                  <a:lnTo>
                    <a:pt x="1" y="777"/>
                  </a:lnTo>
                  <a:lnTo>
                    <a:pt x="57" y="1696"/>
                  </a:lnTo>
                  <a:cubicBezTo>
                    <a:pt x="261" y="5169"/>
                    <a:pt x="3144" y="7855"/>
                    <a:pt x="6579" y="7855"/>
                  </a:cubicBezTo>
                  <a:cubicBezTo>
                    <a:pt x="6708" y="7855"/>
                    <a:pt x="6837" y="7851"/>
                    <a:pt x="6968" y="7843"/>
                  </a:cubicBezTo>
                  <a:cubicBezTo>
                    <a:pt x="10557" y="7631"/>
                    <a:pt x="13313" y="4536"/>
                    <a:pt x="13101" y="933"/>
                  </a:cubicBezTo>
                  <a:lnTo>
                    <a:pt x="13044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3"/>
            <p:cNvSpPr/>
            <p:nvPr/>
          </p:nvSpPr>
          <p:spPr>
            <a:xfrm>
              <a:off x="6444132" y="2952930"/>
              <a:ext cx="222596" cy="216080"/>
            </a:xfrm>
            <a:custGeom>
              <a:avLst/>
              <a:gdLst/>
              <a:ahLst/>
              <a:cxnLst/>
              <a:rect l="l" t="t" r="r" b="b"/>
              <a:pathLst>
                <a:path w="4099" h="3979" extrusionOk="0">
                  <a:moveTo>
                    <a:pt x="2065" y="1"/>
                  </a:moveTo>
                  <a:cubicBezTo>
                    <a:pt x="2022" y="1"/>
                    <a:pt x="1979" y="2"/>
                    <a:pt x="1936" y="5"/>
                  </a:cubicBezTo>
                  <a:cubicBezTo>
                    <a:pt x="834" y="62"/>
                    <a:pt x="0" y="1009"/>
                    <a:pt x="71" y="2111"/>
                  </a:cubicBezTo>
                  <a:cubicBezTo>
                    <a:pt x="125" y="3164"/>
                    <a:pt x="1014" y="3979"/>
                    <a:pt x="2058" y="3979"/>
                  </a:cubicBezTo>
                  <a:cubicBezTo>
                    <a:pt x="2093" y="3979"/>
                    <a:pt x="2127" y="3978"/>
                    <a:pt x="2162" y="3976"/>
                  </a:cubicBezTo>
                  <a:cubicBezTo>
                    <a:pt x="3265" y="3906"/>
                    <a:pt x="4098" y="2959"/>
                    <a:pt x="4028" y="1871"/>
                  </a:cubicBezTo>
                  <a:cubicBezTo>
                    <a:pt x="3973" y="812"/>
                    <a:pt x="3098" y="1"/>
                    <a:pt x="20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3"/>
            <p:cNvSpPr/>
            <p:nvPr/>
          </p:nvSpPr>
          <p:spPr>
            <a:xfrm>
              <a:off x="4948365" y="2639538"/>
              <a:ext cx="462081" cy="71140"/>
            </a:xfrm>
            <a:custGeom>
              <a:avLst/>
              <a:gdLst/>
              <a:ahLst/>
              <a:cxnLst/>
              <a:rect l="l" t="t" r="r" b="b"/>
              <a:pathLst>
                <a:path w="8509" h="1310" extrusionOk="0">
                  <a:moveTo>
                    <a:pt x="6653" y="1"/>
                  </a:moveTo>
                  <a:cubicBezTo>
                    <a:pt x="6291" y="1"/>
                    <a:pt x="5874" y="19"/>
                    <a:pt x="5399" y="67"/>
                  </a:cubicBezTo>
                  <a:cubicBezTo>
                    <a:pt x="3265" y="265"/>
                    <a:pt x="1" y="109"/>
                    <a:pt x="566" y="505"/>
                  </a:cubicBezTo>
                  <a:cubicBezTo>
                    <a:pt x="906" y="751"/>
                    <a:pt x="3040" y="1310"/>
                    <a:pt x="5091" y="1310"/>
                  </a:cubicBezTo>
                  <a:cubicBezTo>
                    <a:pt x="6449" y="1310"/>
                    <a:pt x="7770" y="1065"/>
                    <a:pt x="8508" y="321"/>
                  </a:cubicBezTo>
                  <a:lnTo>
                    <a:pt x="8494" y="222"/>
                  </a:lnTo>
                  <a:cubicBezTo>
                    <a:pt x="8494" y="222"/>
                    <a:pt x="7907" y="1"/>
                    <a:pt x="6653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3"/>
            <p:cNvSpPr/>
            <p:nvPr/>
          </p:nvSpPr>
          <p:spPr>
            <a:xfrm>
              <a:off x="5446447" y="2628569"/>
              <a:ext cx="38448" cy="82163"/>
            </a:xfrm>
            <a:custGeom>
              <a:avLst/>
              <a:gdLst/>
              <a:ahLst/>
              <a:cxnLst/>
              <a:rect l="l" t="t" r="r" b="b"/>
              <a:pathLst>
                <a:path w="708" h="1513" extrusionOk="0">
                  <a:moveTo>
                    <a:pt x="622" y="0"/>
                  </a:moveTo>
                  <a:lnTo>
                    <a:pt x="0" y="43"/>
                  </a:lnTo>
                  <a:lnTo>
                    <a:pt x="85" y="1512"/>
                  </a:lnTo>
                  <a:lnTo>
                    <a:pt x="707" y="147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3"/>
            <p:cNvSpPr/>
            <p:nvPr/>
          </p:nvSpPr>
          <p:spPr>
            <a:xfrm>
              <a:off x="5403493" y="2616296"/>
              <a:ext cx="121263" cy="63754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2176" y="0"/>
                  </a:moveTo>
                  <a:lnTo>
                    <a:pt x="0" y="127"/>
                  </a:lnTo>
                  <a:lnTo>
                    <a:pt x="71" y="1173"/>
                  </a:lnTo>
                  <a:lnTo>
                    <a:pt x="2233" y="1046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3"/>
            <p:cNvSpPr/>
            <p:nvPr/>
          </p:nvSpPr>
          <p:spPr>
            <a:xfrm>
              <a:off x="5523180" y="2599244"/>
              <a:ext cx="437970" cy="86291"/>
            </a:xfrm>
            <a:custGeom>
              <a:avLst/>
              <a:gdLst/>
              <a:ahLst/>
              <a:cxnLst/>
              <a:rect l="l" t="t" r="r" b="b"/>
              <a:pathLst>
                <a:path w="8065" h="1589" extrusionOk="0">
                  <a:moveTo>
                    <a:pt x="7518" y="1"/>
                  </a:moveTo>
                  <a:cubicBezTo>
                    <a:pt x="6623" y="1"/>
                    <a:pt x="4574" y="284"/>
                    <a:pt x="3067" y="314"/>
                  </a:cubicBezTo>
                  <a:cubicBezTo>
                    <a:pt x="919" y="357"/>
                    <a:pt x="1" y="837"/>
                    <a:pt x="1" y="837"/>
                  </a:cubicBezTo>
                  <a:lnTo>
                    <a:pt x="1" y="936"/>
                  </a:lnTo>
                  <a:cubicBezTo>
                    <a:pt x="595" y="1412"/>
                    <a:pt x="1467" y="1589"/>
                    <a:pt x="2417" y="1589"/>
                  </a:cubicBezTo>
                  <a:cubicBezTo>
                    <a:pt x="4743" y="1589"/>
                    <a:pt x="7543" y="528"/>
                    <a:pt x="7915" y="187"/>
                  </a:cubicBezTo>
                  <a:cubicBezTo>
                    <a:pt x="8064" y="50"/>
                    <a:pt x="7891" y="1"/>
                    <a:pt x="7518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3"/>
            <p:cNvSpPr/>
            <p:nvPr/>
          </p:nvSpPr>
          <p:spPr>
            <a:xfrm>
              <a:off x="5375851" y="2702912"/>
              <a:ext cx="207228" cy="255016"/>
            </a:xfrm>
            <a:custGeom>
              <a:avLst/>
              <a:gdLst/>
              <a:ahLst/>
              <a:cxnLst/>
              <a:rect l="l" t="t" r="r" b="b"/>
              <a:pathLst>
                <a:path w="3816" h="4696" extrusionOk="0">
                  <a:moveTo>
                    <a:pt x="2793" y="1"/>
                  </a:moveTo>
                  <a:cubicBezTo>
                    <a:pt x="2776" y="1"/>
                    <a:pt x="2759" y="1"/>
                    <a:pt x="2742" y="2"/>
                  </a:cubicBezTo>
                  <a:lnTo>
                    <a:pt x="792" y="115"/>
                  </a:lnTo>
                  <a:cubicBezTo>
                    <a:pt x="339" y="143"/>
                    <a:pt x="0" y="539"/>
                    <a:pt x="29" y="991"/>
                  </a:cubicBezTo>
                  <a:lnTo>
                    <a:pt x="198" y="3931"/>
                  </a:lnTo>
                  <a:cubicBezTo>
                    <a:pt x="225" y="4365"/>
                    <a:pt x="579" y="4696"/>
                    <a:pt x="1008" y="4696"/>
                  </a:cubicBezTo>
                  <a:cubicBezTo>
                    <a:pt x="1025" y="4696"/>
                    <a:pt x="1043" y="4695"/>
                    <a:pt x="1060" y="4694"/>
                  </a:cubicBezTo>
                  <a:lnTo>
                    <a:pt x="3010" y="4581"/>
                  </a:lnTo>
                  <a:cubicBezTo>
                    <a:pt x="3463" y="4553"/>
                    <a:pt x="3816" y="4171"/>
                    <a:pt x="3788" y="3719"/>
                  </a:cubicBezTo>
                  <a:lnTo>
                    <a:pt x="3618" y="779"/>
                  </a:lnTo>
                  <a:cubicBezTo>
                    <a:pt x="3591" y="344"/>
                    <a:pt x="3223" y="1"/>
                    <a:pt x="2793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3"/>
            <p:cNvSpPr/>
            <p:nvPr/>
          </p:nvSpPr>
          <p:spPr>
            <a:xfrm>
              <a:off x="5375851" y="2702912"/>
              <a:ext cx="207228" cy="255016"/>
            </a:xfrm>
            <a:custGeom>
              <a:avLst/>
              <a:gdLst/>
              <a:ahLst/>
              <a:cxnLst/>
              <a:rect l="l" t="t" r="r" b="b"/>
              <a:pathLst>
                <a:path w="3816" h="4696" extrusionOk="0">
                  <a:moveTo>
                    <a:pt x="2793" y="1"/>
                  </a:moveTo>
                  <a:cubicBezTo>
                    <a:pt x="2776" y="1"/>
                    <a:pt x="2759" y="1"/>
                    <a:pt x="2742" y="2"/>
                  </a:cubicBezTo>
                  <a:lnTo>
                    <a:pt x="792" y="115"/>
                  </a:lnTo>
                  <a:cubicBezTo>
                    <a:pt x="339" y="143"/>
                    <a:pt x="0" y="539"/>
                    <a:pt x="29" y="991"/>
                  </a:cubicBezTo>
                  <a:lnTo>
                    <a:pt x="198" y="3931"/>
                  </a:lnTo>
                  <a:cubicBezTo>
                    <a:pt x="225" y="4365"/>
                    <a:pt x="579" y="4696"/>
                    <a:pt x="1008" y="4696"/>
                  </a:cubicBezTo>
                  <a:cubicBezTo>
                    <a:pt x="1025" y="4696"/>
                    <a:pt x="1043" y="4695"/>
                    <a:pt x="1060" y="4694"/>
                  </a:cubicBezTo>
                  <a:lnTo>
                    <a:pt x="3010" y="4581"/>
                  </a:lnTo>
                  <a:cubicBezTo>
                    <a:pt x="3463" y="4553"/>
                    <a:pt x="3816" y="4171"/>
                    <a:pt x="3788" y="3719"/>
                  </a:cubicBezTo>
                  <a:lnTo>
                    <a:pt x="3618" y="779"/>
                  </a:lnTo>
                  <a:cubicBezTo>
                    <a:pt x="3591" y="344"/>
                    <a:pt x="3223" y="1"/>
                    <a:pt x="27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3"/>
            <p:cNvSpPr/>
            <p:nvPr/>
          </p:nvSpPr>
          <p:spPr>
            <a:xfrm>
              <a:off x="5354347" y="2650834"/>
              <a:ext cx="2382197" cy="244861"/>
            </a:xfrm>
            <a:custGeom>
              <a:avLst/>
              <a:gdLst/>
              <a:ahLst/>
              <a:cxnLst/>
              <a:rect l="l" t="t" r="r" b="b"/>
              <a:pathLst>
                <a:path w="43867" h="4509" extrusionOk="0">
                  <a:moveTo>
                    <a:pt x="38044" y="0"/>
                  </a:moveTo>
                  <a:lnTo>
                    <a:pt x="5131" y="1936"/>
                  </a:lnTo>
                  <a:lnTo>
                    <a:pt x="4056" y="3152"/>
                  </a:lnTo>
                  <a:lnTo>
                    <a:pt x="1" y="3547"/>
                  </a:lnTo>
                  <a:lnTo>
                    <a:pt x="57" y="4508"/>
                  </a:lnTo>
                  <a:lnTo>
                    <a:pt x="43866" y="1922"/>
                  </a:lnTo>
                  <a:lnTo>
                    <a:pt x="43810" y="834"/>
                  </a:lnTo>
                  <a:lnTo>
                    <a:pt x="39288" y="1102"/>
                  </a:lnTo>
                  <a:lnTo>
                    <a:pt x="38044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3"/>
            <p:cNvSpPr/>
            <p:nvPr/>
          </p:nvSpPr>
          <p:spPr>
            <a:xfrm>
              <a:off x="5354347" y="2650834"/>
              <a:ext cx="2382197" cy="244861"/>
            </a:xfrm>
            <a:custGeom>
              <a:avLst/>
              <a:gdLst/>
              <a:ahLst/>
              <a:cxnLst/>
              <a:rect l="l" t="t" r="r" b="b"/>
              <a:pathLst>
                <a:path w="43867" h="4509" extrusionOk="0">
                  <a:moveTo>
                    <a:pt x="38044" y="0"/>
                  </a:moveTo>
                  <a:lnTo>
                    <a:pt x="5131" y="1936"/>
                  </a:lnTo>
                  <a:lnTo>
                    <a:pt x="4056" y="3152"/>
                  </a:lnTo>
                  <a:lnTo>
                    <a:pt x="1" y="3547"/>
                  </a:lnTo>
                  <a:lnTo>
                    <a:pt x="57" y="4508"/>
                  </a:lnTo>
                  <a:lnTo>
                    <a:pt x="43866" y="1922"/>
                  </a:lnTo>
                  <a:lnTo>
                    <a:pt x="43810" y="834"/>
                  </a:lnTo>
                  <a:lnTo>
                    <a:pt x="39288" y="1102"/>
                  </a:lnTo>
                  <a:lnTo>
                    <a:pt x="38044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3"/>
            <p:cNvSpPr/>
            <p:nvPr/>
          </p:nvSpPr>
          <p:spPr>
            <a:xfrm>
              <a:off x="5768746" y="2862622"/>
              <a:ext cx="132070" cy="93676"/>
            </a:xfrm>
            <a:custGeom>
              <a:avLst/>
              <a:gdLst/>
              <a:ahLst/>
              <a:cxnLst/>
              <a:rect l="l" t="t" r="r" b="b"/>
              <a:pathLst>
                <a:path w="2432" h="1725" extrusionOk="0">
                  <a:moveTo>
                    <a:pt x="2333" y="1"/>
                  </a:moveTo>
                  <a:lnTo>
                    <a:pt x="1" y="142"/>
                  </a:lnTo>
                  <a:lnTo>
                    <a:pt x="100" y="1725"/>
                  </a:lnTo>
                  <a:lnTo>
                    <a:pt x="2432" y="1583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3"/>
            <p:cNvSpPr/>
            <p:nvPr/>
          </p:nvSpPr>
          <p:spPr>
            <a:xfrm>
              <a:off x="5806379" y="2944730"/>
              <a:ext cx="65275" cy="79122"/>
            </a:xfrm>
            <a:custGeom>
              <a:avLst/>
              <a:gdLst/>
              <a:ahLst/>
              <a:cxnLst/>
              <a:rect l="l" t="t" r="r" b="b"/>
              <a:pathLst>
                <a:path w="1202" h="1457" extrusionOk="0">
                  <a:moveTo>
                    <a:pt x="1131" y="1"/>
                  </a:moveTo>
                  <a:lnTo>
                    <a:pt x="0" y="57"/>
                  </a:lnTo>
                  <a:lnTo>
                    <a:pt x="43" y="919"/>
                  </a:lnTo>
                  <a:cubicBezTo>
                    <a:pt x="70" y="1221"/>
                    <a:pt x="325" y="1457"/>
                    <a:pt x="624" y="1457"/>
                  </a:cubicBezTo>
                  <a:cubicBezTo>
                    <a:pt x="633" y="1457"/>
                    <a:pt x="642" y="1457"/>
                    <a:pt x="650" y="1456"/>
                  </a:cubicBezTo>
                  <a:cubicBezTo>
                    <a:pt x="961" y="1428"/>
                    <a:pt x="1202" y="1160"/>
                    <a:pt x="1187" y="849"/>
                  </a:cubicBezTo>
                  <a:lnTo>
                    <a:pt x="1131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3"/>
            <p:cNvSpPr/>
            <p:nvPr/>
          </p:nvSpPr>
          <p:spPr>
            <a:xfrm>
              <a:off x="6471719" y="2979160"/>
              <a:ext cx="167368" cy="162969"/>
            </a:xfrm>
            <a:custGeom>
              <a:avLst/>
              <a:gdLst/>
              <a:ahLst/>
              <a:cxnLst/>
              <a:rect l="l" t="t" r="r" b="b"/>
              <a:pathLst>
                <a:path w="3082" h="3001" extrusionOk="0">
                  <a:moveTo>
                    <a:pt x="1534" y="1"/>
                  </a:moveTo>
                  <a:cubicBezTo>
                    <a:pt x="1508" y="1"/>
                    <a:pt x="1482" y="1"/>
                    <a:pt x="1456" y="3"/>
                  </a:cubicBezTo>
                  <a:cubicBezTo>
                    <a:pt x="623" y="59"/>
                    <a:pt x="1" y="766"/>
                    <a:pt x="43" y="1585"/>
                  </a:cubicBezTo>
                  <a:cubicBezTo>
                    <a:pt x="98" y="2392"/>
                    <a:pt x="761" y="3001"/>
                    <a:pt x="1547" y="3001"/>
                  </a:cubicBezTo>
                  <a:cubicBezTo>
                    <a:pt x="1573" y="3001"/>
                    <a:pt x="1600" y="3000"/>
                    <a:pt x="1626" y="2999"/>
                  </a:cubicBezTo>
                  <a:cubicBezTo>
                    <a:pt x="2460" y="2956"/>
                    <a:pt x="3082" y="2235"/>
                    <a:pt x="3039" y="1416"/>
                  </a:cubicBezTo>
                  <a:cubicBezTo>
                    <a:pt x="2984" y="622"/>
                    <a:pt x="2320" y="1"/>
                    <a:pt x="1534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3"/>
            <p:cNvSpPr/>
            <p:nvPr/>
          </p:nvSpPr>
          <p:spPr>
            <a:xfrm>
              <a:off x="6487087" y="2994473"/>
              <a:ext cx="136631" cy="133047"/>
            </a:xfrm>
            <a:custGeom>
              <a:avLst/>
              <a:gdLst/>
              <a:ahLst/>
              <a:cxnLst/>
              <a:rect l="l" t="t" r="r" b="b"/>
              <a:pathLst>
                <a:path w="2516" h="2450" extrusionOk="0">
                  <a:moveTo>
                    <a:pt x="1266" y="1"/>
                  </a:moveTo>
                  <a:cubicBezTo>
                    <a:pt x="1240" y="1"/>
                    <a:pt x="1214" y="2"/>
                    <a:pt x="1188" y="3"/>
                  </a:cubicBezTo>
                  <a:cubicBezTo>
                    <a:pt x="509" y="46"/>
                    <a:pt x="0" y="625"/>
                    <a:pt x="43" y="1289"/>
                  </a:cubicBezTo>
                  <a:cubicBezTo>
                    <a:pt x="70" y="1950"/>
                    <a:pt x="620" y="2449"/>
                    <a:pt x="1275" y="2449"/>
                  </a:cubicBezTo>
                  <a:cubicBezTo>
                    <a:pt x="1293" y="2449"/>
                    <a:pt x="1311" y="2449"/>
                    <a:pt x="1329" y="2448"/>
                  </a:cubicBezTo>
                  <a:cubicBezTo>
                    <a:pt x="2007" y="2406"/>
                    <a:pt x="2516" y="1826"/>
                    <a:pt x="2474" y="1148"/>
                  </a:cubicBezTo>
                  <a:cubicBezTo>
                    <a:pt x="2433" y="496"/>
                    <a:pt x="1909" y="1"/>
                    <a:pt x="126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3"/>
            <p:cNvSpPr/>
            <p:nvPr/>
          </p:nvSpPr>
          <p:spPr>
            <a:xfrm>
              <a:off x="6682041" y="2931643"/>
              <a:ext cx="53002" cy="51535"/>
            </a:xfrm>
            <a:custGeom>
              <a:avLst/>
              <a:gdLst/>
              <a:ahLst/>
              <a:cxnLst/>
              <a:rect l="l" t="t" r="r" b="b"/>
              <a:pathLst>
                <a:path w="976" h="949" extrusionOk="0">
                  <a:moveTo>
                    <a:pt x="479" y="1"/>
                  </a:moveTo>
                  <a:cubicBezTo>
                    <a:pt x="470" y="1"/>
                    <a:pt x="461" y="1"/>
                    <a:pt x="452" y="1"/>
                  </a:cubicBezTo>
                  <a:cubicBezTo>
                    <a:pt x="198" y="16"/>
                    <a:pt x="0" y="242"/>
                    <a:pt x="14" y="510"/>
                  </a:cubicBezTo>
                  <a:cubicBezTo>
                    <a:pt x="28" y="756"/>
                    <a:pt x="239" y="949"/>
                    <a:pt x="483" y="949"/>
                  </a:cubicBezTo>
                  <a:cubicBezTo>
                    <a:pt x="492" y="949"/>
                    <a:pt x="500" y="949"/>
                    <a:pt x="509" y="948"/>
                  </a:cubicBezTo>
                  <a:cubicBezTo>
                    <a:pt x="777" y="934"/>
                    <a:pt x="975" y="708"/>
                    <a:pt x="961" y="454"/>
                  </a:cubicBezTo>
                  <a:cubicBezTo>
                    <a:pt x="947" y="194"/>
                    <a:pt x="736" y="1"/>
                    <a:pt x="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3"/>
            <p:cNvSpPr/>
            <p:nvPr/>
          </p:nvSpPr>
          <p:spPr>
            <a:xfrm>
              <a:off x="6187760" y="2808697"/>
              <a:ext cx="708409" cy="42684"/>
            </a:xfrm>
            <a:custGeom>
              <a:avLst/>
              <a:gdLst/>
              <a:ahLst/>
              <a:cxnLst/>
              <a:rect l="l" t="t" r="r" b="b"/>
              <a:pathLst>
                <a:path w="13045" h="786" extrusionOk="0">
                  <a:moveTo>
                    <a:pt x="12982" y="1"/>
                  </a:moveTo>
                  <a:cubicBezTo>
                    <a:pt x="12540" y="1"/>
                    <a:pt x="9812" y="135"/>
                    <a:pt x="6516" y="329"/>
                  </a:cubicBezTo>
                  <a:cubicBezTo>
                    <a:pt x="2912" y="541"/>
                    <a:pt x="1" y="739"/>
                    <a:pt x="1" y="782"/>
                  </a:cubicBezTo>
                  <a:cubicBezTo>
                    <a:pt x="1" y="784"/>
                    <a:pt x="22" y="785"/>
                    <a:pt x="64" y="785"/>
                  </a:cubicBezTo>
                  <a:cubicBezTo>
                    <a:pt x="506" y="785"/>
                    <a:pt x="3234" y="650"/>
                    <a:pt x="6530" y="457"/>
                  </a:cubicBezTo>
                  <a:cubicBezTo>
                    <a:pt x="10120" y="245"/>
                    <a:pt x="13045" y="33"/>
                    <a:pt x="13045" y="4"/>
                  </a:cubicBezTo>
                  <a:cubicBezTo>
                    <a:pt x="13045" y="2"/>
                    <a:pt x="13023" y="1"/>
                    <a:pt x="1298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3"/>
            <p:cNvSpPr/>
            <p:nvPr/>
          </p:nvSpPr>
          <p:spPr>
            <a:xfrm>
              <a:off x="5764184" y="2866912"/>
              <a:ext cx="139727" cy="10970"/>
            </a:xfrm>
            <a:custGeom>
              <a:avLst/>
              <a:gdLst/>
              <a:ahLst/>
              <a:cxnLst/>
              <a:rect l="l" t="t" r="r" b="b"/>
              <a:pathLst>
                <a:path w="2573" h="202" extrusionOk="0">
                  <a:moveTo>
                    <a:pt x="2254" y="1"/>
                  </a:moveTo>
                  <a:cubicBezTo>
                    <a:pt x="2021" y="1"/>
                    <a:pt x="1675" y="11"/>
                    <a:pt x="1286" y="35"/>
                  </a:cubicBezTo>
                  <a:cubicBezTo>
                    <a:pt x="580" y="77"/>
                    <a:pt x="0" y="148"/>
                    <a:pt x="0" y="176"/>
                  </a:cubicBezTo>
                  <a:cubicBezTo>
                    <a:pt x="0" y="194"/>
                    <a:pt x="102" y="202"/>
                    <a:pt x="272" y="202"/>
                  </a:cubicBezTo>
                  <a:cubicBezTo>
                    <a:pt x="508" y="202"/>
                    <a:pt x="875" y="186"/>
                    <a:pt x="1286" y="162"/>
                  </a:cubicBezTo>
                  <a:cubicBezTo>
                    <a:pt x="1993" y="119"/>
                    <a:pt x="2572" y="63"/>
                    <a:pt x="2558" y="20"/>
                  </a:cubicBezTo>
                  <a:cubicBezTo>
                    <a:pt x="2558" y="8"/>
                    <a:pt x="2444" y="1"/>
                    <a:pt x="2254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3"/>
            <p:cNvSpPr/>
            <p:nvPr/>
          </p:nvSpPr>
          <p:spPr>
            <a:xfrm>
              <a:off x="7153242" y="2785238"/>
              <a:ext cx="142008" cy="10535"/>
            </a:xfrm>
            <a:custGeom>
              <a:avLst/>
              <a:gdLst/>
              <a:ahLst/>
              <a:cxnLst/>
              <a:rect l="l" t="t" r="r" b="b"/>
              <a:pathLst>
                <a:path w="2615" h="194" extrusionOk="0">
                  <a:moveTo>
                    <a:pt x="2336" y="1"/>
                  </a:moveTo>
                  <a:cubicBezTo>
                    <a:pt x="2095" y="1"/>
                    <a:pt x="1719" y="16"/>
                    <a:pt x="1300" y="41"/>
                  </a:cubicBezTo>
                  <a:cubicBezTo>
                    <a:pt x="594" y="83"/>
                    <a:pt x="0" y="140"/>
                    <a:pt x="14" y="168"/>
                  </a:cubicBezTo>
                  <a:cubicBezTo>
                    <a:pt x="14" y="186"/>
                    <a:pt x="116" y="193"/>
                    <a:pt x="287" y="193"/>
                  </a:cubicBezTo>
                  <a:cubicBezTo>
                    <a:pt x="524" y="193"/>
                    <a:pt x="896" y="178"/>
                    <a:pt x="1314" y="154"/>
                  </a:cubicBezTo>
                  <a:cubicBezTo>
                    <a:pt x="2035" y="111"/>
                    <a:pt x="2615" y="55"/>
                    <a:pt x="2615" y="26"/>
                  </a:cubicBezTo>
                  <a:cubicBezTo>
                    <a:pt x="2615" y="9"/>
                    <a:pt x="2510" y="1"/>
                    <a:pt x="233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3"/>
            <p:cNvSpPr/>
            <p:nvPr/>
          </p:nvSpPr>
          <p:spPr>
            <a:xfrm>
              <a:off x="5662851" y="2728326"/>
              <a:ext cx="439056" cy="148959"/>
            </a:xfrm>
            <a:custGeom>
              <a:avLst/>
              <a:gdLst/>
              <a:ahLst/>
              <a:cxnLst/>
              <a:rect l="l" t="t" r="r" b="b"/>
              <a:pathLst>
                <a:path w="8085" h="2743" extrusionOk="0">
                  <a:moveTo>
                    <a:pt x="8084" y="0"/>
                  </a:moveTo>
                  <a:cubicBezTo>
                    <a:pt x="8084" y="0"/>
                    <a:pt x="8028" y="43"/>
                    <a:pt x="7943" y="128"/>
                  </a:cubicBezTo>
                  <a:cubicBezTo>
                    <a:pt x="7861" y="210"/>
                    <a:pt x="7739" y="319"/>
                    <a:pt x="7602" y="467"/>
                  </a:cubicBezTo>
                  <a:lnTo>
                    <a:pt x="7602" y="467"/>
                  </a:lnTo>
                  <a:cubicBezTo>
                    <a:pt x="6782" y="495"/>
                    <a:pt x="5229" y="580"/>
                    <a:pt x="3435" y="679"/>
                  </a:cubicBezTo>
                  <a:cubicBezTo>
                    <a:pt x="2389" y="749"/>
                    <a:pt x="1428" y="806"/>
                    <a:pt x="622" y="863"/>
                  </a:cubicBezTo>
                  <a:lnTo>
                    <a:pt x="608" y="863"/>
                  </a:lnTo>
                  <a:lnTo>
                    <a:pt x="594" y="877"/>
                  </a:lnTo>
                  <a:cubicBezTo>
                    <a:pt x="382" y="1173"/>
                    <a:pt x="184" y="1428"/>
                    <a:pt x="15" y="1654"/>
                  </a:cubicBezTo>
                  <a:lnTo>
                    <a:pt x="1" y="1668"/>
                  </a:lnTo>
                  <a:lnTo>
                    <a:pt x="15" y="1682"/>
                  </a:lnTo>
                  <a:cubicBezTo>
                    <a:pt x="29" y="2007"/>
                    <a:pt x="57" y="2262"/>
                    <a:pt x="71" y="2474"/>
                  </a:cubicBezTo>
                  <a:cubicBezTo>
                    <a:pt x="85" y="2657"/>
                    <a:pt x="100" y="2742"/>
                    <a:pt x="114" y="2742"/>
                  </a:cubicBezTo>
                  <a:cubicBezTo>
                    <a:pt x="114" y="2742"/>
                    <a:pt x="114" y="2643"/>
                    <a:pt x="114" y="2459"/>
                  </a:cubicBezTo>
                  <a:cubicBezTo>
                    <a:pt x="100" y="2264"/>
                    <a:pt x="100" y="2013"/>
                    <a:pt x="86" y="1692"/>
                  </a:cubicBezTo>
                  <a:lnTo>
                    <a:pt x="86" y="1692"/>
                  </a:lnTo>
                  <a:cubicBezTo>
                    <a:pt x="260" y="1478"/>
                    <a:pt x="446" y="1238"/>
                    <a:pt x="645" y="961"/>
                  </a:cubicBezTo>
                  <a:lnTo>
                    <a:pt x="645" y="961"/>
                  </a:lnTo>
                  <a:cubicBezTo>
                    <a:pt x="1435" y="919"/>
                    <a:pt x="2407" y="862"/>
                    <a:pt x="3449" y="806"/>
                  </a:cubicBezTo>
                  <a:cubicBezTo>
                    <a:pt x="5230" y="693"/>
                    <a:pt x="6784" y="594"/>
                    <a:pt x="7604" y="523"/>
                  </a:cubicBezTo>
                  <a:lnTo>
                    <a:pt x="7632" y="523"/>
                  </a:lnTo>
                  <a:cubicBezTo>
                    <a:pt x="7773" y="368"/>
                    <a:pt x="7886" y="241"/>
                    <a:pt x="7971" y="142"/>
                  </a:cubicBezTo>
                  <a:cubicBezTo>
                    <a:pt x="8056" y="57"/>
                    <a:pt x="8084" y="15"/>
                    <a:pt x="8084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3"/>
            <p:cNvSpPr/>
            <p:nvPr/>
          </p:nvSpPr>
          <p:spPr>
            <a:xfrm>
              <a:off x="6165550" y="2675379"/>
              <a:ext cx="738331" cy="127454"/>
            </a:xfrm>
            <a:custGeom>
              <a:avLst/>
              <a:gdLst/>
              <a:ahLst/>
              <a:cxnLst/>
              <a:rect l="l" t="t" r="r" b="b"/>
              <a:pathLst>
                <a:path w="13596" h="2347" extrusionOk="0">
                  <a:moveTo>
                    <a:pt x="13595" y="0"/>
                  </a:moveTo>
                  <a:cubicBezTo>
                    <a:pt x="13595" y="0"/>
                    <a:pt x="13567" y="43"/>
                    <a:pt x="13510" y="113"/>
                  </a:cubicBezTo>
                  <a:cubicBezTo>
                    <a:pt x="13440" y="198"/>
                    <a:pt x="13369" y="297"/>
                    <a:pt x="13270" y="424"/>
                  </a:cubicBezTo>
                  <a:cubicBezTo>
                    <a:pt x="13060" y="705"/>
                    <a:pt x="12766" y="1096"/>
                    <a:pt x="12403" y="1585"/>
                  </a:cubicBezTo>
                  <a:lnTo>
                    <a:pt x="12403" y="1585"/>
                  </a:lnTo>
                  <a:cubicBezTo>
                    <a:pt x="11033" y="1656"/>
                    <a:pt x="9041" y="1768"/>
                    <a:pt x="6826" y="1894"/>
                  </a:cubicBezTo>
                  <a:cubicBezTo>
                    <a:pt x="4434" y="2035"/>
                    <a:pt x="2294" y="2175"/>
                    <a:pt x="937" y="2260"/>
                  </a:cubicBezTo>
                  <a:lnTo>
                    <a:pt x="937" y="2260"/>
                  </a:lnTo>
                  <a:cubicBezTo>
                    <a:pt x="659" y="1843"/>
                    <a:pt x="422" y="1510"/>
                    <a:pt x="255" y="1272"/>
                  </a:cubicBezTo>
                  <a:cubicBezTo>
                    <a:pt x="184" y="1159"/>
                    <a:pt x="113" y="1074"/>
                    <a:pt x="71" y="1004"/>
                  </a:cubicBezTo>
                  <a:cubicBezTo>
                    <a:pt x="28" y="933"/>
                    <a:pt x="0" y="905"/>
                    <a:pt x="0" y="905"/>
                  </a:cubicBezTo>
                  <a:lnTo>
                    <a:pt x="0" y="905"/>
                  </a:lnTo>
                  <a:cubicBezTo>
                    <a:pt x="0" y="919"/>
                    <a:pt x="14" y="947"/>
                    <a:pt x="57" y="1018"/>
                  </a:cubicBezTo>
                  <a:cubicBezTo>
                    <a:pt x="99" y="1089"/>
                    <a:pt x="156" y="1173"/>
                    <a:pt x="226" y="1286"/>
                  </a:cubicBezTo>
                  <a:cubicBezTo>
                    <a:pt x="382" y="1541"/>
                    <a:pt x="608" y="1894"/>
                    <a:pt x="890" y="2318"/>
                  </a:cubicBezTo>
                  <a:lnTo>
                    <a:pt x="890" y="2346"/>
                  </a:lnTo>
                  <a:lnTo>
                    <a:pt x="919" y="2346"/>
                  </a:lnTo>
                  <a:cubicBezTo>
                    <a:pt x="2290" y="2276"/>
                    <a:pt x="4438" y="2163"/>
                    <a:pt x="6840" y="2007"/>
                  </a:cubicBezTo>
                  <a:cubicBezTo>
                    <a:pt x="9073" y="1880"/>
                    <a:pt x="11066" y="1753"/>
                    <a:pt x="12436" y="1668"/>
                  </a:cubicBezTo>
                  <a:lnTo>
                    <a:pt x="12450" y="1668"/>
                  </a:lnTo>
                  <a:lnTo>
                    <a:pt x="12465" y="1640"/>
                  </a:lnTo>
                  <a:cubicBezTo>
                    <a:pt x="12818" y="1145"/>
                    <a:pt x="13101" y="735"/>
                    <a:pt x="13298" y="453"/>
                  </a:cubicBezTo>
                  <a:cubicBezTo>
                    <a:pt x="13397" y="311"/>
                    <a:pt x="13468" y="212"/>
                    <a:pt x="13525" y="128"/>
                  </a:cubicBezTo>
                  <a:cubicBezTo>
                    <a:pt x="13567" y="43"/>
                    <a:pt x="13595" y="14"/>
                    <a:pt x="1359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3"/>
            <p:cNvSpPr/>
            <p:nvPr/>
          </p:nvSpPr>
          <p:spPr>
            <a:xfrm>
              <a:off x="5635373" y="2828844"/>
              <a:ext cx="15260" cy="14825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39" y="1"/>
                  </a:moveTo>
                  <a:cubicBezTo>
                    <a:pt x="69" y="1"/>
                    <a:pt x="54" y="57"/>
                    <a:pt x="69" y="57"/>
                  </a:cubicBezTo>
                  <a:cubicBezTo>
                    <a:pt x="83" y="71"/>
                    <a:pt x="111" y="71"/>
                    <a:pt x="125" y="86"/>
                  </a:cubicBezTo>
                  <a:cubicBezTo>
                    <a:pt x="153" y="100"/>
                    <a:pt x="167" y="114"/>
                    <a:pt x="139" y="142"/>
                  </a:cubicBezTo>
                  <a:cubicBezTo>
                    <a:pt x="132" y="156"/>
                    <a:pt x="125" y="163"/>
                    <a:pt x="116" y="163"/>
                  </a:cubicBezTo>
                  <a:cubicBezTo>
                    <a:pt x="107" y="163"/>
                    <a:pt x="97" y="156"/>
                    <a:pt x="83" y="142"/>
                  </a:cubicBezTo>
                  <a:cubicBezTo>
                    <a:pt x="69" y="128"/>
                    <a:pt x="69" y="100"/>
                    <a:pt x="54" y="86"/>
                  </a:cubicBezTo>
                  <a:cubicBezTo>
                    <a:pt x="52" y="83"/>
                    <a:pt x="49" y="82"/>
                    <a:pt x="45" y="82"/>
                  </a:cubicBezTo>
                  <a:cubicBezTo>
                    <a:pt x="28" y="82"/>
                    <a:pt x="0" y="111"/>
                    <a:pt x="12" y="170"/>
                  </a:cubicBezTo>
                  <a:cubicBezTo>
                    <a:pt x="12" y="213"/>
                    <a:pt x="40" y="255"/>
                    <a:pt x="97" y="269"/>
                  </a:cubicBezTo>
                  <a:cubicBezTo>
                    <a:pt x="104" y="272"/>
                    <a:pt x="113" y="273"/>
                    <a:pt x="122" y="273"/>
                  </a:cubicBezTo>
                  <a:cubicBezTo>
                    <a:pt x="163" y="273"/>
                    <a:pt x="215" y="248"/>
                    <a:pt x="238" y="213"/>
                  </a:cubicBezTo>
                  <a:cubicBezTo>
                    <a:pt x="281" y="170"/>
                    <a:pt x="281" y="100"/>
                    <a:pt x="252" y="57"/>
                  </a:cubicBezTo>
                  <a:cubicBezTo>
                    <a:pt x="224" y="15"/>
                    <a:pt x="167" y="1"/>
                    <a:pt x="13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3"/>
            <p:cNvSpPr/>
            <p:nvPr/>
          </p:nvSpPr>
          <p:spPr>
            <a:xfrm>
              <a:off x="5636894" y="2855725"/>
              <a:ext cx="15260" cy="14825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39" y="0"/>
                  </a:moveTo>
                  <a:cubicBezTo>
                    <a:pt x="69" y="0"/>
                    <a:pt x="55" y="57"/>
                    <a:pt x="69" y="57"/>
                  </a:cubicBezTo>
                  <a:cubicBezTo>
                    <a:pt x="83" y="71"/>
                    <a:pt x="111" y="71"/>
                    <a:pt x="125" y="85"/>
                  </a:cubicBezTo>
                  <a:cubicBezTo>
                    <a:pt x="168" y="99"/>
                    <a:pt x="168" y="113"/>
                    <a:pt x="154" y="142"/>
                  </a:cubicBezTo>
                  <a:cubicBezTo>
                    <a:pt x="139" y="156"/>
                    <a:pt x="129" y="163"/>
                    <a:pt x="118" y="163"/>
                  </a:cubicBezTo>
                  <a:cubicBezTo>
                    <a:pt x="108" y="163"/>
                    <a:pt x="97" y="156"/>
                    <a:pt x="83" y="142"/>
                  </a:cubicBezTo>
                  <a:cubicBezTo>
                    <a:pt x="69" y="128"/>
                    <a:pt x="69" y="99"/>
                    <a:pt x="55" y="85"/>
                  </a:cubicBezTo>
                  <a:cubicBezTo>
                    <a:pt x="52" y="83"/>
                    <a:pt x="49" y="82"/>
                    <a:pt x="46" y="82"/>
                  </a:cubicBezTo>
                  <a:cubicBezTo>
                    <a:pt x="28" y="82"/>
                    <a:pt x="1" y="111"/>
                    <a:pt x="12" y="170"/>
                  </a:cubicBezTo>
                  <a:cubicBezTo>
                    <a:pt x="12" y="212"/>
                    <a:pt x="41" y="255"/>
                    <a:pt x="97" y="269"/>
                  </a:cubicBezTo>
                  <a:cubicBezTo>
                    <a:pt x="107" y="271"/>
                    <a:pt x="117" y="273"/>
                    <a:pt x="127" y="273"/>
                  </a:cubicBezTo>
                  <a:cubicBezTo>
                    <a:pt x="173" y="273"/>
                    <a:pt x="218" y="247"/>
                    <a:pt x="253" y="212"/>
                  </a:cubicBezTo>
                  <a:cubicBezTo>
                    <a:pt x="281" y="170"/>
                    <a:pt x="281" y="99"/>
                    <a:pt x="253" y="57"/>
                  </a:cubicBezTo>
                  <a:cubicBezTo>
                    <a:pt x="224" y="15"/>
                    <a:pt x="168" y="0"/>
                    <a:pt x="13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3"/>
            <p:cNvSpPr/>
            <p:nvPr/>
          </p:nvSpPr>
          <p:spPr>
            <a:xfrm>
              <a:off x="5571511" y="2822708"/>
              <a:ext cx="9286" cy="61473"/>
            </a:xfrm>
            <a:custGeom>
              <a:avLst/>
              <a:gdLst/>
              <a:ahLst/>
              <a:cxnLst/>
              <a:rect l="l" t="t" r="r" b="b"/>
              <a:pathLst>
                <a:path w="171" h="1132" extrusionOk="0">
                  <a:moveTo>
                    <a:pt x="57" y="1"/>
                  </a:moveTo>
                  <a:cubicBezTo>
                    <a:pt x="15" y="15"/>
                    <a:pt x="1" y="269"/>
                    <a:pt x="29" y="580"/>
                  </a:cubicBezTo>
                  <a:cubicBezTo>
                    <a:pt x="43" y="891"/>
                    <a:pt x="86" y="1131"/>
                    <a:pt x="114" y="1131"/>
                  </a:cubicBezTo>
                  <a:cubicBezTo>
                    <a:pt x="156" y="1131"/>
                    <a:pt x="171" y="877"/>
                    <a:pt x="142" y="566"/>
                  </a:cubicBezTo>
                  <a:cubicBezTo>
                    <a:pt x="128" y="255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3"/>
            <p:cNvSpPr/>
            <p:nvPr/>
          </p:nvSpPr>
          <p:spPr>
            <a:xfrm>
              <a:off x="5380467" y="2841877"/>
              <a:ext cx="8472" cy="50721"/>
            </a:xfrm>
            <a:custGeom>
              <a:avLst/>
              <a:gdLst/>
              <a:ahLst/>
              <a:cxnLst/>
              <a:rect l="l" t="t" r="r" b="b"/>
              <a:pathLst>
                <a:path w="156" h="934" extrusionOk="0">
                  <a:moveTo>
                    <a:pt x="42" y="1"/>
                  </a:moveTo>
                  <a:cubicBezTo>
                    <a:pt x="14" y="15"/>
                    <a:pt x="0" y="213"/>
                    <a:pt x="14" y="467"/>
                  </a:cubicBezTo>
                  <a:cubicBezTo>
                    <a:pt x="28" y="722"/>
                    <a:pt x="71" y="934"/>
                    <a:pt x="99" y="934"/>
                  </a:cubicBezTo>
                  <a:cubicBezTo>
                    <a:pt x="141" y="920"/>
                    <a:pt x="156" y="722"/>
                    <a:pt x="141" y="467"/>
                  </a:cubicBezTo>
                  <a:cubicBezTo>
                    <a:pt x="127" y="213"/>
                    <a:pt x="85" y="1"/>
                    <a:pt x="4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3"/>
            <p:cNvSpPr/>
            <p:nvPr/>
          </p:nvSpPr>
          <p:spPr>
            <a:xfrm>
              <a:off x="6970562" y="2674619"/>
              <a:ext cx="448233" cy="99052"/>
            </a:xfrm>
            <a:custGeom>
              <a:avLst/>
              <a:gdLst/>
              <a:ahLst/>
              <a:cxnLst/>
              <a:rect l="l" t="t" r="r" b="b"/>
              <a:pathLst>
                <a:path w="8254" h="1824" extrusionOk="0">
                  <a:moveTo>
                    <a:pt x="7519" y="0"/>
                  </a:moveTo>
                  <a:cubicBezTo>
                    <a:pt x="6713" y="43"/>
                    <a:pt x="5752" y="99"/>
                    <a:pt x="4707" y="156"/>
                  </a:cubicBezTo>
                  <a:cubicBezTo>
                    <a:pt x="2930" y="268"/>
                    <a:pt x="1389" y="366"/>
                    <a:pt x="563" y="436"/>
                  </a:cubicBezTo>
                  <a:lnTo>
                    <a:pt x="563" y="436"/>
                  </a:lnTo>
                  <a:cubicBezTo>
                    <a:pt x="395" y="310"/>
                    <a:pt x="269" y="212"/>
                    <a:pt x="156" y="127"/>
                  </a:cubicBezTo>
                  <a:cubicBezTo>
                    <a:pt x="70" y="78"/>
                    <a:pt x="27" y="40"/>
                    <a:pt x="17" y="40"/>
                  </a:cubicBezTo>
                  <a:cubicBezTo>
                    <a:pt x="16" y="40"/>
                    <a:pt x="15" y="41"/>
                    <a:pt x="15" y="43"/>
                  </a:cubicBezTo>
                  <a:cubicBezTo>
                    <a:pt x="1" y="43"/>
                    <a:pt x="43" y="85"/>
                    <a:pt x="142" y="156"/>
                  </a:cubicBezTo>
                  <a:cubicBezTo>
                    <a:pt x="241" y="240"/>
                    <a:pt x="368" y="354"/>
                    <a:pt x="524" y="495"/>
                  </a:cubicBezTo>
                  <a:lnTo>
                    <a:pt x="538" y="495"/>
                  </a:lnTo>
                  <a:cubicBezTo>
                    <a:pt x="1371" y="467"/>
                    <a:pt x="2926" y="382"/>
                    <a:pt x="4707" y="283"/>
                  </a:cubicBezTo>
                  <a:cubicBezTo>
                    <a:pt x="5740" y="213"/>
                    <a:pt x="6705" y="157"/>
                    <a:pt x="7492" y="101"/>
                  </a:cubicBezTo>
                  <a:lnTo>
                    <a:pt x="7492" y="101"/>
                  </a:lnTo>
                  <a:cubicBezTo>
                    <a:pt x="7740" y="363"/>
                    <a:pt x="7961" y="584"/>
                    <a:pt x="8155" y="777"/>
                  </a:cubicBezTo>
                  <a:lnTo>
                    <a:pt x="8155" y="749"/>
                  </a:lnTo>
                  <a:cubicBezTo>
                    <a:pt x="8183" y="1074"/>
                    <a:pt x="8197" y="1343"/>
                    <a:pt x="8211" y="1541"/>
                  </a:cubicBezTo>
                  <a:cubicBezTo>
                    <a:pt x="8226" y="1724"/>
                    <a:pt x="8240" y="1823"/>
                    <a:pt x="8254" y="1823"/>
                  </a:cubicBezTo>
                  <a:cubicBezTo>
                    <a:pt x="8254" y="1823"/>
                    <a:pt x="8254" y="1724"/>
                    <a:pt x="8254" y="1541"/>
                  </a:cubicBezTo>
                  <a:cubicBezTo>
                    <a:pt x="8254" y="1329"/>
                    <a:pt x="8240" y="1074"/>
                    <a:pt x="8226" y="749"/>
                  </a:cubicBezTo>
                  <a:lnTo>
                    <a:pt x="8226" y="735"/>
                  </a:lnTo>
                  <a:lnTo>
                    <a:pt x="8211" y="721"/>
                  </a:lnTo>
                  <a:cubicBezTo>
                    <a:pt x="8028" y="523"/>
                    <a:pt x="7802" y="283"/>
                    <a:pt x="7547" y="14"/>
                  </a:cubicBezTo>
                  <a:lnTo>
                    <a:pt x="7533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3"/>
            <p:cNvSpPr/>
            <p:nvPr/>
          </p:nvSpPr>
          <p:spPr>
            <a:xfrm>
              <a:off x="7431011" y="2722081"/>
              <a:ext cx="16183" cy="14771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64" y="0"/>
                  </a:moveTo>
                  <a:cubicBezTo>
                    <a:pt x="157" y="0"/>
                    <a:pt x="150" y="1"/>
                    <a:pt x="142" y="2"/>
                  </a:cubicBezTo>
                  <a:cubicBezTo>
                    <a:pt x="100" y="2"/>
                    <a:pt x="57" y="17"/>
                    <a:pt x="29" y="59"/>
                  </a:cubicBezTo>
                  <a:cubicBezTo>
                    <a:pt x="1" y="115"/>
                    <a:pt x="15" y="186"/>
                    <a:pt x="57" y="229"/>
                  </a:cubicBezTo>
                  <a:cubicBezTo>
                    <a:pt x="85" y="256"/>
                    <a:pt x="124" y="271"/>
                    <a:pt x="160" y="271"/>
                  </a:cubicBezTo>
                  <a:cubicBezTo>
                    <a:pt x="179" y="271"/>
                    <a:pt x="198" y="267"/>
                    <a:pt x="213" y="257"/>
                  </a:cubicBezTo>
                  <a:cubicBezTo>
                    <a:pt x="269" y="229"/>
                    <a:pt x="284" y="186"/>
                    <a:pt x="298" y="158"/>
                  </a:cubicBezTo>
                  <a:cubicBezTo>
                    <a:pt x="298" y="99"/>
                    <a:pt x="268" y="70"/>
                    <a:pt x="250" y="70"/>
                  </a:cubicBezTo>
                  <a:cubicBezTo>
                    <a:pt x="247" y="70"/>
                    <a:pt x="244" y="71"/>
                    <a:pt x="241" y="73"/>
                  </a:cubicBezTo>
                  <a:cubicBezTo>
                    <a:pt x="227" y="87"/>
                    <a:pt x="227" y="115"/>
                    <a:pt x="213" y="130"/>
                  </a:cubicBezTo>
                  <a:cubicBezTo>
                    <a:pt x="196" y="146"/>
                    <a:pt x="185" y="153"/>
                    <a:pt x="175" y="153"/>
                  </a:cubicBezTo>
                  <a:cubicBezTo>
                    <a:pt x="168" y="153"/>
                    <a:pt x="162" y="150"/>
                    <a:pt x="156" y="144"/>
                  </a:cubicBezTo>
                  <a:cubicBezTo>
                    <a:pt x="128" y="115"/>
                    <a:pt x="128" y="101"/>
                    <a:pt x="156" y="87"/>
                  </a:cubicBezTo>
                  <a:cubicBezTo>
                    <a:pt x="185" y="59"/>
                    <a:pt x="213" y="59"/>
                    <a:pt x="227" y="59"/>
                  </a:cubicBezTo>
                  <a:cubicBezTo>
                    <a:pt x="240" y="46"/>
                    <a:pt x="219" y="0"/>
                    <a:pt x="164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3"/>
            <p:cNvSpPr/>
            <p:nvPr/>
          </p:nvSpPr>
          <p:spPr>
            <a:xfrm>
              <a:off x="7432585" y="2748908"/>
              <a:ext cx="16129" cy="14825"/>
            </a:xfrm>
            <a:custGeom>
              <a:avLst/>
              <a:gdLst/>
              <a:ahLst/>
              <a:cxnLst/>
              <a:rect l="l" t="t" r="r" b="b"/>
              <a:pathLst>
                <a:path w="297" h="273" extrusionOk="0">
                  <a:moveTo>
                    <a:pt x="163" y="1"/>
                  </a:moveTo>
                  <a:cubicBezTo>
                    <a:pt x="156" y="1"/>
                    <a:pt x="149" y="1"/>
                    <a:pt x="141" y="3"/>
                  </a:cubicBezTo>
                  <a:cubicBezTo>
                    <a:pt x="113" y="3"/>
                    <a:pt x="57" y="17"/>
                    <a:pt x="28" y="60"/>
                  </a:cubicBezTo>
                  <a:cubicBezTo>
                    <a:pt x="0" y="116"/>
                    <a:pt x="28" y="187"/>
                    <a:pt x="57" y="229"/>
                  </a:cubicBezTo>
                  <a:cubicBezTo>
                    <a:pt x="84" y="257"/>
                    <a:pt x="123" y="272"/>
                    <a:pt x="159" y="272"/>
                  </a:cubicBezTo>
                  <a:cubicBezTo>
                    <a:pt x="179" y="272"/>
                    <a:pt x="197" y="267"/>
                    <a:pt x="212" y="257"/>
                  </a:cubicBezTo>
                  <a:cubicBezTo>
                    <a:pt x="269" y="229"/>
                    <a:pt x="283" y="187"/>
                    <a:pt x="297" y="158"/>
                  </a:cubicBezTo>
                  <a:cubicBezTo>
                    <a:pt x="297" y="100"/>
                    <a:pt x="267" y="70"/>
                    <a:pt x="250" y="70"/>
                  </a:cubicBezTo>
                  <a:cubicBezTo>
                    <a:pt x="246" y="70"/>
                    <a:pt x="243" y="71"/>
                    <a:pt x="240" y="74"/>
                  </a:cubicBezTo>
                  <a:cubicBezTo>
                    <a:pt x="226" y="88"/>
                    <a:pt x="226" y="116"/>
                    <a:pt x="212" y="130"/>
                  </a:cubicBezTo>
                  <a:cubicBezTo>
                    <a:pt x="196" y="147"/>
                    <a:pt x="184" y="154"/>
                    <a:pt x="174" y="154"/>
                  </a:cubicBezTo>
                  <a:cubicBezTo>
                    <a:pt x="167" y="154"/>
                    <a:pt x="161" y="150"/>
                    <a:pt x="156" y="144"/>
                  </a:cubicBezTo>
                  <a:cubicBezTo>
                    <a:pt x="127" y="116"/>
                    <a:pt x="127" y="102"/>
                    <a:pt x="156" y="88"/>
                  </a:cubicBezTo>
                  <a:cubicBezTo>
                    <a:pt x="184" y="60"/>
                    <a:pt x="212" y="60"/>
                    <a:pt x="226" y="60"/>
                  </a:cubicBezTo>
                  <a:cubicBezTo>
                    <a:pt x="239" y="47"/>
                    <a:pt x="218" y="1"/>
                    <a:pt x="163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3"/>
            <p:cNvSpPr/>
            <p:nvPr/>
          </p:nvSpPr>
          <p:spPr>
            <a:xfrm>
              <a:off x="7503181" y="2708397"/>
              <a:ext cx="9232" cy="61419"/>
            </a:xfrm>
            <a:custGeom>
              <a:avLst/>
              <a:gdLst/>
              <a:ahLst/>
              <a:cxnLst/>
              <a:rect l="l" t="t" r="r" b="b"/>
              <a:pathLst>
                <a:path w="170" h="1131" extrusionOk="0">
                  <a:moveTo>
                    <a:pt x="57" y="0"/>
                  </a:moveTo>
                  <a:cubicBezTo>
                    <a:pt x="14" y="0"/>
                    <a:pt x="0" y="254"/>
                    <a:pt x="29" y="565"/>
                  </a:cubicBezTo>
                  <a:cubicBezTo>
                    <a:pt x="43" y="876"/>
                    <a:pt x="85" y="1131"/>
                    <a:pt x="113" y="1131"/>
                  </a:cubicBezTo>
                  <a:cubicBezTo>
                    <a:pt x="156" y="1116"/>
                    <a:pt x="170" y="862"/>
                    <a:pt x="142" y="551"/>
                  </a:cubicBezTo>
                  <a:cubicBezTo>
                    <a:pt x="128" y="240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3"/>
            <p:cNvSpPr/>
            <p:nvPr/>
          </p:nvSpPr>
          <p:spPr>
            <a:xfrm>
              <a:off x="7695800" y="2704541"/>
              <a:ext cx="7711" cy="49961"/>
            </a:xfrm>
            <a:custGeom>
              <a:avLst/>
              <a:gdLst/>
              <a:ahLst/>
              <a:cxnLst/>
              <a:rect l="l" t="t" r="r" b="b"/>
              <a:pathLst>
                <a:path w="142" h="920" extrusionOk="0">
                  <a:moveTo>
                    <a:pt x="43" y="0"/>
                  </a:moveTo>
                  <a:cubicBezTo>
                    <a:pt x="15" y="0"/>
                    <a:pt x="0" y="212"/>
                    <a:pt x="15" y="467"/>
                  </a:cubicBezTo>
                  <a:cubicBezTo>
                    <a:pt x="28" y="713"/>
                    <a:pt x="68" y="920"/>
                    <a:pt x="97" y="920"/>
                  </a:cubicBezTo>
                  <a:cubicBezTo>
                    <a:pt x="98" y="920"/>
                    <a:pt x="98" y="919"/>
                    <a:pt x="99" y="919"/>
                  </a:cubicBezTo>
                  <a:cubicBezTo>
                    <a:pt x="128" y="919"/>
                    <a:pt x="142" y="721"/>
                    <a:pt x="128" y="467"/>
                  </a:cubicBezTo>
                  <a:cubicBezTo>
                    <a:pt x="114" y="212"/>
                    <a:pt x="71" y="0"/>
                    <a:pt x="43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3"/>
            <p:cNvSpPr/>
            <p:nvPr/>
          </p:nvSpPr>
          <p:spPr>
            <a:xfrm>
              <a:off x="6243803" y="2858440"/>
              <a:ext cx="28456" cy="26555"/>
            </a:xfrm>
            <a:custGeom>
              <a:avLst/>
              <a:gdLst/>
              <a:ahLst/>
              <a:cxnLst/>
              <a:rect l="l" t="t" r="r" b="b"/>
              <a:pathLst>
                <a:path w="524" h="489" extrusionOk="0">
                  <a:moveTo>
                    <a:pt x="272" y="0"/>
                  </a:moveTo>
                  <a:cubicBezTo>
                    <a:pt x="220" y="0"/>
                    <a:pt x="190" y="26"/>
                    <a:pt x="198" y="35"/>
                  </a:cubicBezTo>
                  <a:cubicBezTo>
                    <a:pt x="198" y="49"/>
                    <a:pt x="269" y="35"/>
                    <a:pt x="326" y="106"/>
                  </a:cubicBezTo>
                  <a:cubicBezTo>
                    <a:pt x="410" y="162"/>
                    <a:pt x="425" y="290"/>
                    <a:pt x="312" y="346"/>
                  </a:cubicBezTo>
                  <a:cubicBezTo>
                    <a:pt x="284" y="362"/>
                    <a:pt x="258" y="368"/>
                    <a:pt x="234" y="368"/>
                  </a:cubicBezTo>
                  <a:cubicBezTo>
                    <a:pt x="151" y="368"/>
                    <a:pt x="100" y="285"/>
                    <a:pt x="100" y="219"/>
                  </a:cubicBezTo>
                  <a:cubicBezTo>
                    <a:pt x="85" y="134"/>
                    <a:pt x="142" y="78"/>
                    <a:pt x="128" y="63"/>
                  </a:cubicBezTo>
                  <a:cubicBezTo>
                    <a:pt x="128" y="61"/>
                    <a:pt x="126" y="60"/>
                    <a:pt x="122" y="60"/>
                  </a:cubicBezTo>
                  <a:cubicBezTo>
                    <a:pt x="100" y="60"/>
                    <a:pt x="27" y="99"/>
                    <a:pt x="15" y="219"/>
                  </a:cubicBezTo>
                  <a:cubicBezTo>
                    <a:pt x="1" y="275"/>
                    <a:pt x="15" y="360"/>
                    <a:pt x="85" y="431"/>
                  </a:cubicBezTo>
                  <a:cubicBezTo>
                    <a:pt x="125" y="471"/>
                    <a:pt x="179" y="488"/>
                    <a:pt x="235" y="488"/>
                  </a:cubicBezTo>
                  <a:cubicBezTo>
                    <a:pt x="279" y="488"/>
                    <a:pt x="325" y="478"/>
                    <a:pt x="368" y="459"/>
                  </a:cubicBezTo>
                  <a:cubicBezTo>
                    <a:pt x="453" y="417"/>
                    <a:pt x="524" y="318"/>
                    <a:pt x="509" y="219"/>
                  </a:cubicBezTo>
                  <a:cubicBezTo>
                    <a:pt x="495" y="120"/>
                    <a:pt x="439" y="63"/>
                    <a:pt x="382" y="35"/>
                  </a:cubicBezTo>
                  <a:cubicBezTo>
                    <a:pt x="341" y="9"/>
                    <a:pt x="303" y="0"/>
                    <a:pt x="27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3"/>
            <p:cNvSpPr/>
            <p:nvPr/>
          </p:nvSpPr>
          <p:spPr>
            <a:xfrm>
              <a:off x="6533898" y="2841334"/>
              <a:ext cx="27696" cy="26501"/>
            </a:xfrm>
            <a:custGeom>
              <a:avLst/>
              <a:gdLst/>
              <a:ahLst/>
              <a:cxnLst/>
              <a:rect l="l" t="t" r="r" b="b"/>
              <a:pathLst>
                <a:path w="510" h="488" extrusionOk="0">
                  <a:moveTo>
                    <a:pt x="270" y="1"/>
                  </a:moveTo>
                  <a:cubicBezTo>
                    <a:pt x="211" y="1"/>
                    <a:pt x="175" y="30"/>
                    <a:pt x="184" y="39"/>
                  </a:cubicBezTo>
                  <a:cubicBezTo>
                    <a:pt x="184" y="53"/>
                    <a:pt x="255" y="39"/>
                    <a:pt x="326" y="96"/>
                  </a:cubicBezTo>
                  <a:cubicBezTo>
                    <a:pt x="396" y="152"/>
                    <a:pt x="425" y="294"/>
                    <a:pt x="297" y="350"/>
                  </a:cubicBezTo>
                  <a:cubicBezTo>
                    <a:pt x="274" y="362"/>
                    <a:pt x="252" y="367"/>
                    <a:pt x="230" y="367"/>
                  </a:cubicBezTo>
                  <a:cubicBezTo>
                    <a:pt x="148" y="367"/>
                    <a:pt x="85" y="290"/>
                    <a:pt x="85" y="223"/>
                  </a:cubicBezTo>
                  <a:cubicBezTo>
                    <a:pt x="85" y="124"/>
                    <a:pt x="128" y="82"/>
                    <a:pt x="114" y="68"/>
                  </a:cubicBezTo>
                  <a:cubicBezTo>
                    <a:pt x="114" y="65"/>
                    <a:pt x="112" y="64"/>
                    <a:pt x="108" y="64"/>
                  </a:cubicBezTo>
                  <a:cubicBezTo>
                    <a:pt x="89" y="64"/>
                    <a:pt x="25" y="101"/>
                    <a:pt x="1" y="209"/>
                  </a:cubicBezTo>
                  <a:cubicBezTo>
                    <a:pt x="1" y="280"/>
                    <a:pt x="1" y="364"/>
                    <a:pt x="71" y="421"/>
                  </a:cubicBezTo>
                  <a:cubicBezTo>
                    <a:pt x="115" y="465"/>
                    <a:pt x="182" y="487"/>
                    <a:pt x="246" y="487"/>
                  </a:cubicBezTo>
                  <a:cubicBezTo>
                    <a:pt x="284" y="487"/>
                    <a:pt x="322" y="479"/>
                    <a:pt x="354" y="463"/>
                  </a:cubicBezTo>
                  <a:cubicBezTo>
                    <a:pt x="439" y="421"/>
                    <a:pt x="509" y="308"/>
                    <a:pt x="495" y="223"/>
                  </a:cubicBezTo>
                  <a:cubicBezTo>
                    <a:pt x="481" y="124"/>
                    <a:pt x="425" y="68"/>
                    <a:pt x="368" y="25"/>
                  </a:cubicBezTo>
                  <a:cubicBezTo>
                    <a:pt x="332" y="7"/>
                    <a:pt x="298" y="1"/>
                    <a:pt x="27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3"/>
            <p:cNvSpPr/>
            <p:nvPr/>
          </p:nvSpPr>
          <p:spPr>
            <a:xfrm>
              <a:off x="6800208" y="2825423"/>
              <a:ext cx="28456" cy="26555"/>
            </a:xfrm>
            <a:custGeom>
              <a:avLst/>
              <a:gdLst/>
              <a:ahLst/>
              <a:cxnLst/>
              <a:rect l="l" t="t" r="r" b="b"/>
              <a:pathLst>
                <a:path w="524" h="489" extrusionOk="0">
                  <a:moveTo>
                    <a:pt x="272" y="1"/>
                  </a:moveTo>
                  <a:cubicBezTo>
                    <a:pt x="220" y="1"/>
                    <a:pt x="189" y="27"/>
                    <a:pt x="198" y="35"/>
                  </a:cubicBezTo>
                  <a:cubicBezTo>
                    <a:pt x="198" y="50"/>
                    <a:pt x="269" y="50"/>
                    <a:pt x="340" y="106"/>
                  </a:cubicBezTo>
                  <a:cubicBezTo>
                    <a:pt x="410" y="163"/>
                    <a:pt x="438" y="290"/>
                    <a:pt x="311" y="346"/>
                  </a:cubicBezTo>
                  <a:cubicBezTo>
                    <a:pt x="281" y="363"/>
                    <a:pt x="254" y="370"/>
                    <a:pt x="229" y="370"/>
                  </a:cubicBezTo>
                  <a:cubicBezTo>
                    <a:pt x="149" y="370"/>
                    <a:pt x="99" y="295"/>
                    <a:pt x="99" y="219"/>
                  </a:cubicBezTo>
                  <a:cubicBezTo>
                    <a:pt x="99" y="134"/>
                    <a:pt x="142" y="78"/>
                    <a:pt x="128" y="64"/>
                  </a:cubicBezTo>
                  <a:cubicBezTo>
                    <a:pt x="128" y="62"/>
                    <a:pt x="125" y="60"/>
                    <a:pt x="122" y="60"/>
                  </a:cubicBezTo>
                  <a:cubicBezTo>
                    <a:pt x="100" y="60"/>
                    <a:pt x="27" y="99"/>
                    <a:pt x="14" y="219"/>
                  </a:cubicBezTo>
                  <a:cubicBezTo>
                    <a:pt x="0" y="276"/>
                    <a:pt x="14" y="361"/>
                    <a:pt x="85" y="431"/>
                  </a:cubicBezTo>
                  <a:cubicBezTo>
                    <a:pt x="125" y="471"/>
                    <a:pt x="178" y="488"/>
                    <a:pt x="235" y="488"/>
                  </a:cubicBezTo>
                  <a:cubicBezTo>
                    <a:pt x="279" y="488"/>
                    <a:pt x="325" y="478"/>
                    <a:pt x="368" y="459"/>
                  </a:cubicBezTo>
                  <a:cubicBezTo>
                    <a:pt x="453" y="417"/>
                    <a:pt x="523" y="318"/>
                    <a:pt x="509" y="219"/>
                  </a:cubicBezTo>
                  <a:cubicBezTo>
                    <a:pt x="495" y="120"/>
                    <a:pt x="438" y="64"/>
                    <a:pt x="382" y="35"/>
                  </a:cubicBezTo>
                  <a:cubicBezTo>
                    <a:pt x="340" y="9"/>
                    <a:pt x="303" y="1"/>
                    <a:pt x="27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3"/>
            <p:cNvSpPr/>
            <p:nvPr/>
          </p:nvSpPr>
          <p:spPr>
            <a:xfrm>
              <a:off x="6196992" y="2876035"/>
              <a:ext cx="690760" cy="41326"/>
            </a:xfrm>
            <a:custGeom>
              <a:avLst/>
              <a:gdLst/>
              <a:ahLst/>
              <a:cxnLst/>
              <a:rect l="l" t="t" r="r" b="b"/>
              <a:pathLst>
                <a:path w="12720" h="761" extrusionOk="0">
                  <a:moveTo>
                    <a:pt x="12601" y="0"/>
                  </a:moveTo>
                  <a:cubicBezTo>
                    <a:pt x="12029" y="0"/>
                    <a:pt x="9457" y="132"/>
                    <a:pt x="6360" y="319"/>
                  </a:cubicBezTo>
                  <a:cubicBezTo>
                    <a:pt x="2855" y="517"/>
                    <a:pt x="1" y="715"/>
                    <a:pt x="1" y="757"/>
                  </a:cubicBezTo>
                  <a:cubicBezTo>
                    <a:pt x="2" y="759"/>
                    <a:pt x="24" y="761"/>
                    <a:pt x="65" y="761"/>
                  </a:cubicBezTo>
                  <a:cubicBezTo>
                    <a:pt x="505" y="761"/>
                    <a:pt x="3156" y="626"/>
                    <a:pt x="6374" y="432"/>
                  </a:cubicBezTo>
                  <a:cubicBezTo>
                    <a:pt x="9879" y="234"/>
                    <a:pt x="12719" y="36"/>
                    <a:pt x="12719" y="8"/>
                  </a:cubicBezTo>
                  <a:cubicBezTo>
                    <a:pt x="12719" y="3"/>
                    <a:pt x="12679" y="0"/>
                    <a:pt x="12601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3"/>
            <p:cNvSpPr/>
            <p:nvPr/>
          </p:nvSpPr>
          <p:spPr>
            <a:xfrm>
              <a:off x="6300605" y="2910953"/>
              <a:ext cx="244101" cy="290912"/>
            </a:xfrm>
            <a:custGeom>
              <a:avLst/>
              <a:gdLst/>
              <a:ahLst/>
              <a:cxnLst/>
              <a:rect l="l" t="t" r="r" b="b"/>
              <a:pathLst>
                <a:path w="4495" h="5357" extrusionOk="0">
                  <a:moveTo>
                    <a:pt x="0" y="1"/>
                  </a:moveTo>
                  <a:cubicBezTo>
                    <a:pt x="0" y="1"/>
                    <a:pt x="15" y="114"/>
                    <a:pt x="43" y="298"/>
                  </a:cubicBezTo>
                  <a:cubicBezTo>
                    <a:pt x="71" y="496"/>
                    <a:pt x="113" y="778"/>
                    <a:pt x="184" y="1117"/>
                  </a:cubicBezTo>
                  <a:cubicBezTo>
                    <a:pt x="325" y="1810"/>
                    <a:pt x="552" y="2785"/>
                    <a:pt x="1145" y="3703"/>
                  </a:cubicBezTo>
                  <a:cubicBezTo>
                    <a:pt x="1442" y="4156"/>
                    <a:pt x="1781" y="4551"/>
                    <a:pt x="2191" y="4806"/>
                  </a:cubicBezTo>
                  <a:cubicBezTo>
                    <a:pt x="2601" y="5046"/>
                    <a:pt x="3011" y="5187"/>
                    <a:pt x="3350" y="5258"/>
                  </a:cubicBezTo>
                  <a:cubicBezTo>
                    <a:pt x="3703" y="5343"/>
                    <a:pt x="3986" y="5357"/>
                    <a:pt x="4183" y="5357"/>
                  </a:cubicBezTo>
                  <a:cubicBezTo>
                    <a:pt x="4282" y="5343"/>
                    <a:pt x="4367" y="5343"/>
                    <a:pt x="4410" y="5329"/>
                  </a:cubicBezTo>
                  <a:cubicBezTo>
                    <a:pt x="4466" y="5329"/>
                    <a:pt x="4494" y="5329"/>
                    <a:pt x="4494" y="5315"/>
                  </a:cubicBezTo>
                  <a:cubicBezTo>
                    <a:pt x="4494" y="5312"/>
                    <a:pt x="4485" y="5312"/>
                    <a:pt x="4466" y="5312"/>
                  </a:cubicBezTo>
                  <a:cubicBezTo>
                    <a:pt x="4446" y="5312"/>
                    <a:pt x="4416" y="5312"/>
                    <a:pt x="4377" y="5312"/>
                  </a:cubicBezTo>
                  <a:cubicBezTo>
                    <a:pt x="4204" y="5312"/>
                    <a:pt x="3849" y="5301"/>
                    <a:pt x="3378" y="5173"/>
                  </a:cubicBezTo>
                  <a:cubicBezTo>
                    <a:pt x="3039" y="5088"/>
                    <a:pt x="2643" y="4947"/>
                    <a:pt x="2262" y="4707"/>
                  </a:cubicBezTo>
                  <a:cubicBezTo>
                    <a:pt x="1866" y="4467"/>
                    <a:pt x="1527" y="4071"/>
                    <a:pt x="1244" y="3633"/>
                  </a:cubicBezTo>
                  <a:cubicBezTo>
                    <a:pt x="665" y="2742"/>
                    <a:pt x="424" y="1782"/>
                    <a:pt x="269" y="1103"/>
                  </a:cubicBezTo>
                  <a:cubicBezTo>
                    <a:pt x="198" y="778"/>
                    <a:pt x="128" y="510"/>
                    <a:pt x="85" y="298"/>
                  </a:cubicBezTo>
                  <a:cubicBezTo>
                    <a:pt x="43" y="100"/>
                    <a:pt x="15" y="1"/>
                    <a:pt x="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3"/>
            <p:cNvSpPr/>
            <p:nvPr/>
          </p:nvSpPr>
          <p:spPr>
            <a:xfrm>
              <a:off x="6694314" y="2882552"/>
              <a:ext cx="85205" cy="282495"/>
            </a:xfrm>
            <a:custGeom>
              <a:avLst/>
              <a:gdLst/>
              <a:ahLst/>
              <a:cxnLst/>
              <a:rect l="l" t="t" r="r" b="b"/>
              <a:pathLst>
                <a:path w="1569" h="5202" extrusionOk="0">
                  <a:moveTo>
                    <a:pt x="1526" y="1"/>
                  </a:moveTo>
                  <a:cubicBezTo>
                    <a:pt x="1498" y="1"/>
                    <a:pt x="1512" y="312"/>
                    <a:pt x="1470" y="807"/>
                  </a:cubicBezTo>
                  <a:cubicBezTo>
                    <a:pt x="1427" y="1301"/>
                    <a:pt x="1329" y="1994"/>
                    <a:pt x="1145" y="2728"/>
                  </a:cubicBezTo>
                  <a:cubicBezTo>
                    <a:pt x="961" y="3463"/>
                    <a:pt x="707" y="4113"/>
                    <a:pt x="466" y="4552"/>
                  </a:cubicBezTo>
                  <a:cubicBezTo>
                    <a:pt x="410" y="4650"/>
                    <a:pt x="353" y="4749"/>
                    <a:pt x="297" y="4834"/>
                  </a:cubicBezTo>
                  <a:cubicBezTo>
                    <a:pt x="240" y="4905"/>
                    <a:pt x="198" y="4975"/>
                    <a:pt x="156" y="5032"/>
                  </a:cubicBezTo>
                  <a:cubicBezTo>
                    <a:pt x="57" y="5131"/>
                    <a:pt x="0" y="5202"/>
                    <a:pt x="14" y="5202"/>
                  </a:cubicBezTo>
                  <a:cubicBezTo>
                    <a:pt x="14" y="5202"/>
                    <a:pt x="71" y="5159"/>
                    <a:pt x="184" y="5074"/>
                  </a:cubicBezTo>
                  <a:cubicBezTo>
                    <a:pt x="240" y="5004"/>
                    <a:pt x="297" y="4947"/>
                    <a:pt x="353" y="4877"/>
                  </a:cubicBezTo>
                  <a:cubicBezTo>
                    <a:pt x="410" y="4792"/>
                    <a:pt x="481" y="4693"/>
                    <a:pt x="551" y="4594"/>
                  </a:cubicBezTo>
                  <a:cubicBezTo>
                    <a:pt x="806" y="4156"/>
                    <a:pt x="1074" y="3506"/>
                    <a:pt x="1258" y="2757"/>
                  </a:cubicBezTo>
                  <a:cubicBezTo>
                    <a:pt x="1456" y="2008"/>
                    <a:pt x="1541" y="1315"/>
                    <a:pt x="1555" y="821"/>
                  </a:cubicBezTo>
                  <a:cubicBezTo>
                    <a:pt x="1569" y="566"/>
                    <a:pt x="1569" y="354"/>
                    <a:pt x="1555" y="213"/>
                  </a:cubicBezTo>
                  <a:cubicBezTo>
                    <a:pt x="1541" y="72"/>
                    <a:pt x="1526" y="1"/>
                    <a:pt x="152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3"/>
            <p:cNvSpPr/>
            <p:nvPr/>
          </p:nvSpPr>
          <p:spPr>
            <a:xfrm>
              <a:off x="6496319" y="3037537"/>
              <a:ext cx="74452" cy="80046"/>
            </a:xfrm>
            <a:custGeom>
              <a:avLst/>
              <a:gdLst/>
              <a:ahLst/>
              <a:cxnLst/>
              <a:rect l="l" t="t" r="r" b="b"/>
              <a:pathLst>
                <a:path w="1371" h="1474" extrusionOk="0">
                  <a:moveTo>
                    <a:pt x="211" y="0"/>
                  </a:moveTo>
                  <a:cubicBezTo>
                    <a:pt x="200" y="0"/>
                    <a:pt x="110" y="101"/>
                    <a:pt x="57" y="313"/>
                  </a:cubicBezTo>
                  <a:cubicBezTo>
                    <a:pt x="0" y="525"/>
                    <a:pt x="14" y="864"/>
                    <a:pt x="240" y="1132"/>
                  </a:cubicBezTo>
                  <a:cubicBezTo>
                    <a:pt x="462" y="1393"/>
                    <a:pt x="755" y="1473"/>
                    <a:pt x="977" y="1473"/>
                  </a:cubicBezTo>
                  <a:cubicBezTo>
                    <a:pt x="996" y="1473"/>
                    <a:pt x="1014" y="1473"/>
                    <a:pt x="1032" y="1471"/>
                  </a:cubicBezTo>
                  <a:cubicBezTo>
                    <a:pt x="1258" y="1457"/>
                    <a:pt x="1371" y="1372"/>
                    <a:pt x="1371" y="1372"/>
                  </a:cubicBezTo>
                  <a:cubicBezTo>
                    <a:pt x="1368" y="1367"/>
                    <a:pt x="1360" y="1364"/>
                    <a:pt x="1348" y="1364"/>
                  </a:cubicBezTo>
                  <a:cubicBezTo>
                    <a:pt x="1308" y="1364"/>
                    <a:pt x="1220" y="1389"/>
                    <a:pt x="1097" y="1389"/>
                  </a:cubicBezTo>
                  <a:cubicBezTo>
                    <a:pt x="1076" y="1389"/>
                    <a:pt x="1054" y="1388"/>
                    <a:pt x="1032" y="1387"/>
                  </a:cubicBezTo>
                  <a:cubicBezTo>
                    <a:pt x="820" y="1387"/>
                    <a:pt x="537" y="1288"/>
                    <a:pt x="339" y="1062"/>
                  </a:cubicBezTo>
                  <a:cubicBezTo>
                    <a:pt x="141" y="821"/>
                    <a:pt x="113" y="525"/>
                    <a:pt x="141" y="327"/>
                  </a:cubicBezTo>
                  <a:cubicBezTo>
                    <a:pt x="170" y="115"/>
                    <a:pt x="240" y="2"/>
                    <a:pt x="212" y="2"/>
                  </a:cubicBezTo>
                  <a:cubicBezTo>
                    <a:pt x="212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3"/>
            <p:cNvSpPr/>
            <p:nvPr/>
          </p:nvSpPr>
          <p:spPr>
            <a:xfrm>
              <a:off x="6513154" y="3015109"/>
              <a:ext cx="12382" cy="10481"/>
            </a:xfrm>
            <a:custGeom>
              <a:avLst/>
              <a:gdLst/>
              <a:ahLst/>
              <a:cxnLst/>
              <a:rect l="l" t="t" r="r" b="b"/>
              <a:pathLst>
                <a:path w="228" h="193" extrusionOk="0">
                  <a:moveTo>
                    <a:pt x="165" y="0"/>
                  </a:moveTo>
                  <a:cubicBezTo>
                    <a:pt x="138" y="0"/>
                    <a:pt x="105" y="14"/>
                    <a:pt x="72" y="47"/>
                  </a:cubicBezTo>
                  <a:cubicBezTo>
                    <a:pt x="15" y="90"/>
                    <a:pt x="1" y="160"/>
                    <a:pt x="29" y="189"/>
                  </a:cubicBezTo>
                  <a:cubicBezTo>
                    <a:pt x="34" y="191"/>
                    <a:pt x="40" y="192"/>
                    <a:pt x="46" y="192"/>
                  </a:cubicBezTo>
                  <a:cubicBezTo>
                    <a:pt x="73" y="192"/>
                    <a:pt x="110" y="167"/>
                    <a:pt x="156" y="132"/>
                  </a:cubicBezTo>
                  <a:cubicBezTo>
                    <a:pt x="199" y="90"/>
                    <a:pt x="227" y="47"/>
                    <a:pt x="213" y="19"/>
                  </a:cubicBezTo>
                  <a:cubicBezTo>
                    <a:pt x="201" y="7"/>
                    <a:pt x="185" y="0"/>
                    <a:pt x="165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3"/>
            <p:cNvSpPr/>
            <p:nvPr/>
          </p:nvSpPr>
          <p:spPr>
            <a:xfrm>
              <a:off x="4688192" y="2647738"/>
              <a:ext cx="300904" cy="118222"/>
            </a:xfrm>
            <a:custGeom>
              <a:avLst/>
              <a:gdLst/>
              <a:ahLst/>
              <a:cxnLst/>
              <a:rect l="l" t="t" r="r" b="b"/>
              <a:pathLst>
                <a:path w="5541" h="2177" extrusionOk="0">
                  <a:moveTo>
                    <a:pt x="3124" y="1"/>
                  </a:moveTo>
                  <a:cubicBezTo>
                    <a:pt x="3124" y="1"/>
                    <a:pt x="2997" y="15"/>
                    <a:pt x="2771" y="57"/>
                  </a:cubicBezTo>
                  <a:cubicBezTo>
                    <a:pt x="2516" y="100"/>
                    <a:pt x="2191" y="170"/>
                    <a:pt x="1810" y="241"/>
                  </a:cubicBezTo>
                  <a:cubicBezTo>
                    <a:pt x="1612" y="283"/>
                    <a:pt x="1386" y="326"/>
                    <a:pt x="1146" y="368"/>
                  </a:cubicBezTo>
                  <a:cubicBezTo>
                    <a:pt x="920" y="425"/>
                    <a:pt x="651" y="453"/>
                    <a:pt x="397" y="580"/>
                  </a:cubicBezTo>
                  <a:cubicBezTo>
                    <a:pt x="255" y="637"/>
                    <a:pt x="142" y="750"/>
                    <a:pt x="72" y="891"/>
                  </a:cubicBezTo>
                  <a:cubicBezTo>
                    <a:pt x="1" y="1046"/>
                    <a:pt x="29" y="1244"/>
                    <a:pt x="142" y="1371"/>
                  </a:cubicBezTo>
                  <a:cubicBezTo>
                    <a:pt x="368" y="1626"/>
                    <a:pt x="708" y="1668"/>
                    <a:pt x="1004" y="1725"/>
                  </a:cubicBezTo>
                  <a:cubicBezTo>
                    <a:pt x="2248" y="1965"/>
                    <a:pt x="3379" y="2092"/>
                    <a:pt x="4198" y="2135"/>
                  </a:cubicBezTo>
                  <a:cubicBezTo>
                    <a:pt x="4622" y="2163"/>
                    <a:pt x="4947" y="2177"/>
                    <a:pt x="5187" y="2177"/>
                  </a:cubicBezTo>
                  <a:cubicBezTo>
                    <a:pt x="5414" y="2177"/>
                    <a:pt x="5541" y="2177"/>
                    <a:pt x="5541" y="2163"/>
                  </a:cubicBezTo>
                  <a:cubicBezTo>
                    <a:pt x="5541" y="2163"/>
                    <a:pt x="5414" y="2149"/>
                    <a:pt x="5187" y="2135"/>
                  </a:cubicBezTo>
                  <a:cubicBezTo>
                    <a:pt x="4933" y="2106"/>
                    <a:pt x="4608" y="2078"/>
                    <a:pt x="4212" y="2050"/>
                  </a:cubicBezTo>
                  <a:cubicBezTo>
                    <a:pt x="3393" y="1979"/>
                    <a:pt x="2262" y="1838"/>
                    <a:pt x="1033" y="1598"/>
                  </a:cubicBezTo>
                  <a:cubicBezTo>
                    <a:pt x="877" y="1569"/>
                    <a:pt x="722" y="1541"/>
                    <a:pt x="580" y="1499"/>
                  </a:cubicBezTo>
                  <a:cubicBezTo>
                    <a:pt x="453" y="1456"/>
                    <a:pt x="312" y="1386"/>
                    <a:pt x="227" y="1287"/>
                  </a:cubicBezTo>
                  <a:cubicBezTo>
                    <a:pt x="142" y="1188"/>
                    <a:pt x="128" y="1060"/>
                    <a:pt x="185" y="947"/>
                  </a:cubicBezTo>
                  <a:cubicBezTo>
                    <a:pt x="227" y="820"/>
                    <a:pt x="326" y="735"/>
                    <a:pt x="439" y="679"/>
                  </a:cubicBezTo>
                  <a:cubicBezTo>
                    <a:pt x="665" y="566"/>
                    <a:pt x="934" y="538"/>
                    <a:pt x="1174" y="467"/>
                  </a:cubicBezTo>
                  <a:cubicBezTo>
                    <a:pt x="1400" y="425"/>
                    <a:pt x="1626" y="368"/>
                    <a:pt x="1824" y="326"/>
                  </a:cubicBezTo>
                  <a:cubicBezTo>
                    <a:pt x="2220" y="241"/>
                    <a:pt x="2531" y="156"/>
                    <a:pt x="2785" y="100"/>
                  </a:cubicBezTo>
                  <a:cubicBezTo>
                    <a:pt x="2997" y="43"/>
                    <a:pt x="3124" y="15"/>
                    <a:pt x="3124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3"/>
            <p:cNvSpPr/>
            <p:nvPr/>
          </p:nvSpPr>
          <p:spPr>
            <a:xfrm>
              <a:off x="4713552" y="2752003"/>
              <a:ext cx="320834" cy="34647"/>
            </a:xfrm>
            <a:custGeom>
              <a:avLst/>
              <a:gdLst/>
              <a:ahLst/>
              <a:cxnLst/>
              <a:rect l="l" t="t" r="r" b="b"/>
              <a:pathLst>
                <a:path w="5908" h="638" extrusionOk="0">
                  <a:moveTo>
                    <a:pt x="11" y="1"/>
                  </a:moveTo>
                  <a:cubicBezTo>
                    <a:pt x="5" y="1"/>
                    <a:pt x="2" y="1"/>
                    <a:pt x="0" y="3"/>
                  </a:cubicBezTo>
                  <a:cubicBezTo>
                    <a:pt x="0" y="17"/>
                    <a:pt x="85" y="45"/>
                    <a:pt x="226" y="87"/>
                  </a:cubicBezTo>
                  <a:cubicBezTo>
                    <a:pt x="368" y="130"/>
                    <a:pt x="580" y="186"/>
                    <a:pt x="848" y="243"/>
                  </a:cubicBezTo>
                  <a:cubicBezTo>
                    <a:pt x="1371" y="370"/>
                    <a:pt x="2106" y="497"/>
                    <a:pt x="2926" y="568"/>
                  </a:cubicBezTo>
                  <a:cubicBezTo>
                    <a:pt x="3486" y="616"/>
                    <a:pt x="4013" y="638"/>
                    <a:pt x="4462" y="638"/>
                  </a:cubicBezTo>
                  <a:cubicBezTo>
                    <a:pt x="4670" y="638"/>
                    <a:pt x="4861" y="633"/>
                    <a:pt x="5031" y="624"/>
                  </a:cubicBezTo>
                  <a:cubicBezTo>
                    <a:pt x="5300" y="610"/>
                    <a:pt x="5526" y="596"/>
                    <a:pt x="5667" y="582"/>
                  </a:cubicBezTo>
                  <a:cubicBezTo>
                    <a:pt x="5823" y="554"/>
                    <a:pt x="5908" y="540"/>
                    <a:pt x="5908" y="540"/>
                  </a:cubicBezTo>
                  <a:cubicBezTo>
                    <a:pt x="5908" y="528"/>
                    <a:pt x="5847" y="523"/>
                    <a:pt x="5736" y="523"/>
                  </a:cubicBezTo>
                  <a:cubicBezTo>
                    <a:pt x="5585" y="523"/>
                    <a:pt x="5341" y="531"/>
                    <a:pt x="5031" y="540"/>
                  </a:cubicBezTo>
                  <a:cubicBezTo>
                    <a:pt x="4494" y="540"/>
                    <a:pt x="3759" y="525"/>
                    <a:pt x="2940" y="455"/>
                  </a:cubicBezTo>
                  <a:cubicBezTo>
                    <a:pt x="2120" y="370"/>
                    <a:pt x="1385" y="257"/>
                    <a:pt x="862" y="158"/>
                  </a:cubicBezTo>
                  <a:cubicBezTo>
                    <a:pt x="384" y="68"/>
                    <a:pt x="72" y="1"/>
                    <a:pt x="11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3"/>
            <p:cNvSpPr/>
            <p:nvPr/>
          </p:nvSpPr>
          <p:spPr>
            <a:xfrm>
              <a:off x="5814036" y="2521100"/>
              <a:ext cx="253333" cy="115398"/>
            </a:xfrm>
            <a:custGeom>
              <a:avLst/>
              <a:gdLst/>
              <a:ahLst/>
              <a:cxnLst/>
              <a:rect l="l" t="t" r="r" b="b"/>
              <a:pathLst>
                <a:path w="4665" h="2125" extrusionOk="0">
                  <a:moveTo>
                    <a:pt x="919" y="1"/>
                  </a:moveTo>
                  <a:cubicBezTo>
                    <a:pt x="622" y="1"/>
                    <a:pt x="396" y="15"/>
                    <a:pt x="241" y="15"/>
                  </a:cubicBezTo>
                  <a:cubicBezTo>
                    <a:pt x="85" y="29"/>
                    <a:pt x="1" y="29"/>
                    <a:pt x="1" y="43"/>
                  </a:cubicBezTo>
                  <a:cubicBezTo>
                    <a:pt x="1" y="57"/>
                    <a:pt x="340" y="71"/>
                    <a:pt x="905" y="86"/>
                  </a:cubicBezTo>
                  <a:cubicBezTo>
                    <a:pt x="1470" y="114"/>
                    <a:pt x="2262" y="142"/>
                    <a:pt x="3081" y="368"/>
                  </a:cubicBezTo>
                  <a:cubicBezTo>
                    <a:pt x="3293" y="411"/>
                    <a:pt x="3491" y="481"/>
                    <a:pt x="3675" y="552"/>
                  </a:cubicBezTo>
                  <a:cubicBezTo>
                    <a:pt x="3873" y="637"/>
                    <a:pt x="4042" y="707"/>
                    <a:pt x="4198" y="806"/>
                  </a:cubicBezTo>
                  <a:cubicBezTo>
                    <a:pt x="4339" y="919"/>
                    <a:pt x="4452" y="1047"/>
                    <a:pt x="4509" y="1188"/>
                  </a:cubicBezTo>
                  <a:cubicBezTo>
                    <a:pt x="4565" y="1329"/>
                    <a:pt x="4551" y="1485"/>
                    <a:pt x="4481" y="1598"/>
                  </a:cubicBezTo>
                  <a:cubicBezTo>
                    <a:pt x="4353" y="1824"/>
                    <a:pt x="4127" y="1937"/>
                    <a:pt x="4000" y="2008"/>
                  </a:cubicBezTo>
                  <a:cubicBezTo>
                    <a:pt x="3859" y="2078"/>
                    <a:pt x="3788" y="2121"/>
                    <a:pt x="3788" y="2121"/>
                  </a:cubicBezTo>
                  <a:cubicBezTo>
                    <a:pt x="3788" y="2123"/>
                    <a:pt x="3791" y="2124"/>
                    <a:pt x="3795" y="2124"/>
                  </a:cubicBezTo>
                  <a:cubicBezTo>
                    <a:pt x="3819" y="2124"/>
                    <a:pt x="3900" y="2097"/>
                    <a:pt x="4028" y="2050"/>
                  </a:cubicBezTo>
                  <a:cubicBezTo>
                    <a:pt x="4170" y="1979"/>
                    <a:pt x="4396" y="1895"/>
                    <a:pt x="4565" y="1640"/>
                  </a:cubicBezTo>
                  <a:cubicBezTo>
                    <a:pt x="4636" y="1513"/>
                    <a:pt x="4664" y="1329"/>
                    <a:pt x="4608" y="1146"/>
                  </a:cubicBezTo>
                  <a:cubicBezTo>
                    <a:pt x="4551" y="976"/>
                    <a:pt x="4410" y="835"/>
                    <a:pt x="4254" y="722"/>
                  </a:cubicBezTo>
                  <a:cubicBezTo>
                    <a:pt x="4099" y="608"/>
                    <a:pt x="3915" y="524"/>
                    <a:pt x="3732" y="439"/>
                  </a:cubicBezTo>
                  <a:cubicBezTo>
                    <a:pt x="3534" y="368"/>
                    <a:pt x="3336" y="298"/>
                    <a:pt x="3124" y="241"/>
                  </a:cubicBezTo>
                  <a:cubicBezTo>
                    <a:pt x="2276" y="15"/>
                    <a:pt x="1485" y="15"/>
                    <a:pt x="91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3"/>
            <p:cNvSpPr/>
            <p:nvPr/>
          </p:nvSpPr>
          <p:spPr>
            <a:xfrm>
              <a:off x="5998997" y="2499541"/>
              <a:ext cx="95197" cy="51644"/>
            </a:xfrm>
            <a:custGeom>
              <a:avLst/>
              <a:gdLst/>
              <a:ahLst/>
              <a:cxnLst/>
              <a:rect l="l" t="t" r="r" b="b"/>
              <a:pathLst>
                <a:path w="1753" h="951" extrusionOk="0">
                  <a:moveTo>
                    <a:pt x="84" y="0"/>
                  </a:moveTo>
                  <a:cubicBezTo>
                    <a:pt x="39" y="0"/>
                    <a:pt x="15" y="6"/>
                    <a:pt x="15" y="16"/>
                  </a:cubicBezTo>
                  <a:cubicBezTo>
                    <a:pt x="1" y="45"/>
                    <a:pt x="453" y="129"/>
                    <a:pt x="919" y="384"/>
                  </a:cubicBezTo>
                  <a:cubicBezTo>
                    <a:pt x="1380" y="641"/>
                    <a:pt x="1672" y="951"/>
                    <a:pt x="1720" y="951"/>
                  </a:cubicBezTo>
                  <a:cubicBezTo>
                    <a:pt x="1722" y="951"/>
                    <a:pt x="1723" y="950"/>
                    <a:pt x="1725" y="949"/>
                  </a:cubicBezTo>
                  <a:cubicBezTo>
                    <a:pt x="1753" y="935"/>
                    <a:pt x="1470" y="553"/>
                    <a:pt x="976" y="285"/>
                  </a:cubicBezTo>
                  <a:cubicBezTo>
                    <a:pt x="595" y="67"/>
                    <a:pt x="231" y="0"/>
                    <a:pt x="84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3"/>
            <p:cNvSpPr/>
            <p:nvPr/>
          </p:nvSpPr>
          <p:spPr>
            <a:xfrm>
              <a:off x="7949837" y="2421342"/>
              <a:ext cx="264031" cy="169160"/>
            </a:xfrm>
            <a:custGeom>
              <a:avLst/>
              <a:gdLst/>
              <a:ahLst/>
              <a:cxnLst/>
              <a:rect l="l" t="t" r="r" b="b"/>
              <a:pathLst>
                <a:path w="4862" h="3115" extrusionOk="0">
                  <a:moveTo>
                    <a:pt x="99" y="1"/>
                  </a:moveTo>
                  <a:cubicBezTo>
                    <a:pt x="28" y="1"/>
                    <a:pt x="0" y="15"/>
                    <a:pt x="0" y="15"/>
                  </a:cubicBezTo>
                  <a:cubicBezTo>
                    <a:pt x="0" y="15"/>
                    <a:pt x="127" y="29"/>
                    <a:pt x="382" y="57"/>
                  </a:cubicBezTo>
                  <a:cubicBezTo>
                    <a:pt x="636" y="85"/>
                    <a:pt x="989" y="128"/>
                    <a:pt x="1428" y="184"/>
                  </a:cubicBezTo>
                  <a:cubicBezTo>
                    <a:pt x="1880" y="255"/>
                    <a:pt x="2403" y="354"/>
                    <a:pt x="2968" y="481"/>
                  </a:cubicBezTo>
                  <a:cubicBezTo>
                    <a:pt x="3265" y="538"/>
                    <a:pt x="3561" y="622"/>
                    <a:pt x="3872" y="707"/>
                  </a:cubicBezTo>
                  <a:cubicBezTo>
                    <a:pt x="4028" y="750"/>
                    <a:pt x="4183" y="792"/>
                    <a:pt x="4325" y="877"/>
                  </a:cubicBezTo>
                  <a:cubicBezTo>
                    <a:pt x="4466" y="947"/>
                    <a:pt x="4593" y="1046"/>
                    <a:pt x="4664" y="1174"/>
                  </a:cubicBezTo>
                  <a:cubicBezTo>
                    <a:pt x="4734" y="1315"/>
                    <a:pt x="4720" y="1485"/>
                    <a:pt x="4664" y="1626"/>
                  </a:cubicBezTo>
                  <a:cubicBezTo>
                    <a:pt x="4593" y="1767"/>
                    <a:pt x="4494" y="1880"/>
                    <a:pt x="4367" y="1965"/>
                  </a:cubicBezTo>
                  <a:cubicBezTo>
                    <a:pt x="4113" y="2149"/>
                    <a:pt x="3816" y="2262"/>
                    <a:pt x="3547" y="2361"/>
                  </a:cubicBezTo>
                  <a:cubicBezTo>
                    <a:pt x="2996" y="2573"/>
                    <a:pt x="2487" y="2700"/>
                    <a:pt x="2049" y="2799"/>
                  </a:cubicBezTo>
                  <a:cubicBezTo>
                    <a:pt x="1611" y="2898"/>
                    <a:pt x="1258" y="2968"/>
                    <a:pt x="1018" y="3025"/>
                  </a:cubicBezTo>
                  <a:cubicBezTo>
                    <a:pt x="763" y="3067"/>
                    <a:pt x="636" y="3096"/>
                    <a:pt x="636" y="3110"/>
                  </a:cubicBezTo>
                  <a:cubicBezTo>
                    <a:pt x="636" y="3113"/>
                    <a:pt x="645" y="3115"/>
                    <a:pt x="662" y="3115"/>
                  </a:cubicBezTo>
                  <a:cubicBezTo>
                    <a:pt x="713" y="3115"/>
                    <a:pt x="837" y="3099"/>
                    <a:pt x="1018" y="3067"/>
                  </a:cubicBezTo>
                  <a:cubicBezTo>
                    <a:pt x="1272" y="3039"/>
                    <a:pt x="1625" y="2983"/>
                    <a:pt x="2063" y="2884"/>
                  </a:cubicBezTo>
                  <a:cubicBezTo>
                    <a:pt x="2502" y="2799"/>
                    <a:pt x="3024" y="2672"/>
                    <a:pt x="3590" y="2474"/>
                  </a:cubicBezTo>
                  <a:cubicBezTo>
                    <a:pt x="3872" y="2361"/>
                    <a:pt x="4169" y="2262"/>
                    <a:pt x="4438" y="2064"/>
                  </a:cubicBezTo>
                  <a:cubicBezTo>
                    <a:pt x="4579" y="1965"/>
                    <a:pt x="4706" y="1838"/>
                    <a:pt x="4777" y="1668"/>
                  </a:cubicBezTo>
                  <a:cubicBezTo>
                    <a:pt x="4847" y="1499"/>
                    <a:pt x="4862" y="1301"/>
                    <a:pt x="4763" y="1131"/>
                  </a:cubicBezTo>
                  <a:cubicBezTo>
                    <a:pt x="4678" y="947"/>
                    <a:pt x="4522" y="834"/>
                    <a:pt x="4381" y="764"/>
                  </a:cubicBezTo>
                  <a:cubicBezTo>
                    <a:pt x="4226" y="679"/>
                    <a:pt x="4056" y="637"/>
                    <a:pt x="3901" y="594"/>
                  </a:cubicBezTo>
                  <a:cubicBezTo>
                    <a:pt x="3590" y="509"/>
                    <a:pt x="3293" y="425"/>
                    <a:pt x="2996" y="368"/>
                  </a:cubicBezTo>
                  <a:cubicBezTo>
                    <a:pt x="2417" y="241"/>
                    <a:pt x="1894" y="156"/>
                    <a:pt x="1442" y="100"/>
                  </a:cubicBezTo>
                  <a:cubicBezTo>
                    <a:pt x="1004" y="57"/>
                    <a:pt x="636" y="29"/>
                    <a:pt x="382" y="15"/>
                  </a:cubicBezTo>
                  <a:cubicBezTo>
                    <a:pt x="255" y="15"/>
                    <a:pt x="170" y="1"/>
                    <a:pt x="9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3"/>
            <p:cNvSpPr/>
            <p:nvPr/>
          </p:nvSpPr>
          <p:spPr>
            <a:xfrm>
              <a:off x="8227605" y="2443227"/>
              <a:ext cx="55337" cy="86399"/>
            </a:xfrm>
            <a:custGeom>
              <a:avLst/>
              <a:gdLst/>
              <a:ahLst/>
              <a:cxnLst/>
              <a:rect l="l" t="t" r="r" b="b"/>
              <a:pathLst>
                <a:path w="1019" h="1591" extrusionOk="0">
                  <a:moveTo>
                    <a:pt x="31" y="0"/>
                  </a:moveTo>
                  <a:cubicBezTo>
                    <a:pt x="12" y="0"/>
                    <a:pt x="1" y="3"/>
                    <a:pt x="1" y="7"/>
                  </a:cubicBezTo>
                  <a:cubicBezTo>
                    <a:pt x="1" y="22"/>
                    <a:pt x="100" y="64"/>
                    <a:pt x="255" y="149"/>
                  </a:cubicBezTo>
                  <a:cubicBezTo>
                    <a:pt x="411" y="248"/>
                    <a:pt x="595" y="403"/>
                    <a:pt x="736" y="643"/>
                  </a:cubicBezTo>
                  <a:cubicBezTo>
                    <a:pt x="863" y="870"/>
                    <a:pt x="905" y="1124"/>
                    <a:pt x="920" y="1293"/>
                  </a:cubicBezTo>
                  <a:cubicBezTo>
                    <a:pt x="920" y="1477"/>
                    <a:pt x="891" y="1590"/>
                    <a:pt x="905" y="1590"/>
                  </a:cubicBezTo>
                  <a:cubicBezTo>
                    <a:pt x="920" y="1590"/>
                    <a:pt x="976" y="1491"/>
                    <a:pt x="1004" y="1293"/>
                  </a:cubicBezTo>
                  <a:cubicBezTo>
                    <a:pt x="1018" y="1110"/>
                    <a:pt x="976" y="841"/>
                    <a:pt x="835" y="587"/>
                  </a:cubicBezTo>
                  <a:cubicBezTo>
                    <a:pt x="693" y="318"/>
                    <a:pt x="467" y="149"/>
                    <a:pt x="298" y="78"/>
                  </a:cubicBezTo>
                  <a:cubicBezTo>
                    <a:pt x="177" y="18"/>
                    <a:pt x="78" y="0"/>
                    <a:pt x="31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3"/>
            <p:cNvSpPr/>
            <p:nvPr/>
          </p:nvSpPr>
          <p:spPr>
            <a:xfrm>
              <a:off x="7034261" y="2465872"/>
              <a:ext cx="72226" cy="153520"/>
            </a:xfrm>
            <a:custGeom>
              <a:avLst/>
              <a:gdLst/>
              <a:ahLst/>
              <a:cxnLst/>
              <a:rect l="l" t="t" r="r" b="b"/>
              <a:pathLst>
                <a:path w="1330" h="2827" extrusionOk="0">
                  <a:moveTo>
                    <a:pt x="1329" y="0"/>
                  </a:moveTo>
                  <a:cubicBezTo>
                    <a:pt x="1315" y="0"/>
                    <a:pt x="1258" y="0"/>
                    <a:pt x="1159" y="14"/>
                  </a:cubicBezTo>
                  <a:cubicBezTo>
                    <a:pt x="1061" y="29"/>
                    <a:pt x="919" y="71"/>
                    <a:pt x="764" y="170"/>
                  </a:cubicBezTo>
                  <a:cubicBezTo>
                    <a:pt x="594" y="255"/>
                    <a:pt x="425" y="396"/>
                    <a:pt x="283" y="594"/>
                  </a:cubicBezTo>
                  <a:cubicBezTo>
                    <a:pt x="142" y="792"/>
                    <a:pt x="29" y="1060"/>
                    <a:pt x="15" y="1343"/>
                  </a:cubicBezTo>
                  <a:cubicBezTo>
                    <a:pt x="1" y="1625"/>
                    <a:pt x="71" y="1908"/>
                    <a:pt x="198" y="2120"/>
                  </a:cubicBezTo>
                  <a:cubicBezTo>
                    <a:pt x="312" y="2332"/>
                    <a:pt x="467" y="2488"/>
                    <a:pt x="608" y="2601"/>
                  </a:cubicBezTo>
                  <a:cubicBezTo>
                    <a:pt x="764" y="2714"/>
                    <a:pt x="905" y="2770"/>
                    <a:pt x="1004" y="2798"/>
                  </a:cubicBezTo>
                  <a:cubicBezTo>
                    <a:pt x="1103" y="2827"/>
                    <a:pt x="1159" y="2827"/>
                    <a:pt x="1159" y="2827"/>
                  </a:cubicBezTo>
                  <a:cubicBezTo>
                    <a:pt x="1159" y="2798"/>
                    <a:pt x="933" y="2756"/>
                    <a:pt x="665" y="2530"/>
                  </a:cubicBezTo>
                  <a:cubicBezTo>
                    <a:pt x="410" y="2318"/>
                    <a:pt x="100" y="1880"/>
                    <a:pt x="128" y="1357"/>
                  </a:cubicBezTo>
                  <a:cubicBezTo>
                    <a:pt x="170" y="820"/>
                    <a:pt x="509" y="424"/>
                    <a:pt x="806" y="241"/>
                  </a:cubicBezTo>
                  <a:cubicBezTo>
                    <a:pt x="1103" y="43"/>
                    <a:pt x="1329" y="29"/>
                    <a:pt x="132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3"/>
            <p:cNvSpPr/>
            <p:nvPr/>
          </p:nvSpPr>
          <p:spPr>
            <a:xfrm>
              <a:off x="7066518" y="3200614"/>
              <a:ext cx="165033" cy="147329"/>
            </a:xfrm>
            <a:custGeom>
              <a:avLst/>
              <a:gdLst/>
              <a:ahLst/>
              <a:cxnLst/>
              <a:rect l="l" t="t" r="r" b="b"/>
              <a:pathLst>
                <a:path w="3039" h="2713" extrusionOk="0">
                  <a:moveTo>
                    <a:pt x="1517" y="1"/>
                  </a:moveTo>
                  <a:cubicBezTo>
                    <a:pt x="1207" y="1"/>
                    <a:pt x="895" y="105"/>
                    <a:pt x="636" y="320"/>
                  </a:cubicBezTo>
                  <a:cubicBezTo>
                    <a:pt x="71" y="814"/>
                    <a:pt x="0" y="1662"/>
                    <a:pt x="495" y="2228"/>
                  </a:cubicBezTo>
                  <a:cubicBezTo>
                    <a:pt x="760" y="2548"/>
                    <a:pt x="1142" y="2712"/>
                    <a:pt x="1526" y="2712"/>
                  </a:cubicBezTo>
                  <a:cubicBezTo>
                    <a:pt x="1837" y="2712"/>
                    <a:pt x="2150" y="2604"/>
                    <a:pt x="2403" y="2383"/>
                  </a:cubicBezTo>
                  <a:cubicBezTo>
                    <a:pt x="2968" y="1902"/>
                    <a:pt x="3039" y="1040"/>
                    <a:pt x="2558" y="475"/>
                  </a:cubicBezTo>
                  <a:cubicBezTo>
                    <a:pt x="2284" y="162"/>
                    <a:pt x="1902" y="1"/>
                    <a:pt x="1517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3"/>
            <p:cNvSpPr/>
            <p:nvPr/>
          </p:nvSpPr>
          <p:spPr>
            <a:xfrm>
              <a:off x="7160139" y="3284732"/>
              <a:ext cx="312417" cy="295528"/>
            </a:xfrm>
            <a:custGeom>
              <a:avLst/>
              <a:gdLst/>
              <a:ahLst/>
              <a:cxnLst/>
              <a:rect l="l" t="t" r="r" b="b"/>
              <a:pathLst>
                <a:path w="5753" h="5442" extrusionOk="0">
                  <a:moveTo>
                    <a:pt x="820" y="0"/>
                  </a:moveTo>
                  <a:lnTo>
                    <a:pt x="0" y="933"/>
                  </a:lnTo>
                  <a:lnTo>
                    <a:pt x="4918" y="5441"/>
                  </a:lnTo>
                  <a:lnTo>
                    <a:pt x="5752" y="4480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3"/>
            <p:cNvSpPr/>
            <p:nvPr/>
          </p:nvSpPr>
          <p:spPr>
            <a:xfrm>
              <a:off x="7405705" y="3500213"/>
              <a:ext cx="153520" cy="137229"/>
            </a:xfrm>
            <a:custGeom>
              <a:avLst/>
              <a:gdLst/>
              <a:ahLst/>
              <a:cxnLst/>
              <a:rect l="l" t="t" r="r" b="b"/>
              <a:pathLst>
                <a:path w="2827" h="2527" extrusionOk="0">
                  <a:moveTo>
                    <a:pt x="1406" y="1"/>
                  </a:moveTo>
                  <a:cubicBezTo>
                    <a:pt x="1117" y="1"/>
                    <a:pt x="827" y="98"/>
                    <a:pt x="594" y="300"/>
                  </a:cubicBezTo>
                  <a:cubicBezTo>
                    <a:pt x="57" y="752"/>
                    <a:pt x="1" y="1558"/>
                    <a:pt x="453" y="2081"/>
                  </a:cubicBezTo>
                  <a:cubicBezTo>
                    <a:pt x="701" y="2376"/>
                    <a:pt x="1053" y="2526"/>
                    <a:pt x="1408" y="2526"/>
                  </a:cubicBezTo>
                  <a:cubicBezTo>
                    <a:pt x="1698" y="2526"/>
                    <a:pt x="1992" y="2426"/>
                    <a:pt x="2233" y="2222"/>
                  </a:cubicBezTo>
                  <a:cubicBezTo>
                    <a:pt x="2756" y="1770"/>
                    <a:pt x="2827" y="978"/>
                    <a:pt x="2375" y="441"/>
                  </a:cubicBezTo>
                  <a:cubicBezTo>
                    <a:pt x="2124" y="152"/>
                    <a:pt x="1765" y="1"/>
                    <a:pt x="1406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3"/>
            <p:cNvSpPr/>
            <p:nvPr/>
          </p:nvSpPr>
          <p:spPr>
            <a:xfrm>
              <a:off x="7494710" y="3583244"/>
              <a:ext cx="96011" cy="126694"/>
            </a:xfrm>
            <a:custGeom>
              <a:avLst/>
              <a:gdLst/>
              <a:ahLst/>
              <a:cxnLst/>
              <a:rect l="l" t="t" r="r" b="b"/>
              <a:pathLst>
                <a:path w="1768" h="2333" extrusionOk="0">
                  <a:moveTo>
                    <a:pt x="510" y="1"/>
                  </a:moveTo>
                  <a:lnTo>
                    <a:pt x="1" y="326"/>
                  </a:lnTo>
                  <a:lnTo>
                    <a:pt x="1259" y="2332"/>
                  </a:lnTo>
                  <a:lnTo>
                    <a:pt x="1767" y="2021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3"/>
            <p:cNvSpPr/>
            <p:nvPr/>
          </p:nvSpPr>
          <p:spPr>
            <a:xfrm>
              <a:off x="7405705" y="3500213"/>
              <a:ext cx="153520" cy="137229"/>
            </a:xfrm>
            <a:custGeom>
              <a:avLst/>
              <a:gdLst/>
              <a:ahLst/>
              <a:cxnLst/>
              <a:rect l="l" t="t" r="r" b="b"/>
              <a:pathLst>
                <a:path w="2827" h="2527" extrusionOk="0">
                  <a:moveTo>
                    <a:pt x="1406" y="1"/>
                  </a:moveTo>
                  <a:cubicBezTo>
                    <a:pt x="1117" y="1"/>
                    <a:pt x="827" y="98"/>
                    <a:pt x="594" y="300"/>
                  </a:cubicBezTo>
                  <a:cubicBezTo>
                    <a:pt x="57" y="752"/>
                    <a:pt x="1" y="1558"/>
                    <a:pt x="453" y="2081"/>
                  </a:cubicBezTo>
                  <a:cubicBezTo>
                    <a:pt x="701" y="2376"/>
                    <a:pt x="1053" y="2526"/>
                    <a:pt x="1408" y="2526"/>
                  </a:cubicBezTo>
                  <a:cubicBezTo>
                    <a:pt x="1698" y="2526"/>
                    <a:pt x="1992" y="2426"/>
                    <a:pt x="2233" y="2222"/>
                  </a:cubicBezTo>
                  <a:cubicBezTo>
                    <a:pt x="2756" y="1770"/>
                    <a:pt x="2827" y="978"/>
                    <a:pt x="2375" y="441"/>
                  </a:cubicBezTo>
                  <a:cubicBezTo>
                    <a:pt x="2124" y="152"/>
                    <a:pt x="1765" y="1"/>
                    <a:pt x="1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3"/>
            <p:cNvSpPr/>
            <p:nvPr/>
          </p:nvSpPr>
          <p:spPr>
            <a:xfrm>
              <a:off x="7494710" y="3583244"/>
              <a:ext cx="96011" cy="126694"/>
            </a:xfrm>
            <a:custGeom>
              <a:avLst/>
              <a:gdLst/>
              <a:ahLst/>
              <a:cxnLst/>
              <a:rect l="l" t="t" r="r" b="b"/>
              <a:pathLst>
                <a:path w="1768" h="2333" extrusionOk="0">
                  <a:moveTo>
                    <a:pt x="510" y="1"/>
                  </a:moveTo>
                  <a:lnTo>
                    <a:pt x="1" y="326"/>
                  </a:lnTo>
                  <a:lnTo>
                    <a:pt x="1259" y="2332"/>
                  </a:lnTo>
                  <a:lnTo>
                    <a:pt x="1767" y="2021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3"/>
            <p:cNvSpPr/>
            <p:nvPr/>
          </p:nvSpPr>
          <p:spPr>
            <a:xfrm>
              <a:off x="7028124" y="2866477"/>
              <a:ext cx="155855" cy="450514"/>
            </a:xfrm>
            <a:custGeom>
              <a:avLst/>
              <a:gdLst/>
              <a:ahLst/>
              <a:cxnLst/>
              <a:rect l="l" t="t" r="r" b="b"/>
              <a:pathLst>
                <a:path w="2870" h="8296" extrusionOk="0">
                  <a:moveTo>
                    <a:pt x="664" y="1"/>
                  </a:moveTo>
                  <a:cubicBezTo>
                    <a:pt x="622" y="1"/>
                    <a:pt x="580" y="5"/>
                    <a:pt x="538" y="14"/>
                  </a:cubicBezTo>
                  <a:cubicBezTo>
                    <a:pt x="213" y="85"/>
                    <a:pt x="1" y="410"/>
                    <a:pt x="71" y="735"/>
                  </a:cubicBezTo>
                  <a:lnTo>
                    <a:pt x="1612" y="7815"/>
                  </a:lnTo>
                  <a:cubicBezTo>
                    <a:pt x="1673" y="8098"/>
                    <a:pt x="1927" y="8295"/>
                    <a:pt x="2206" y="8295"/>
                  </a:cubicBezTo>
                  <a:cubicBezTo>
                    <a:pt x="2248" y="8295"/>
                    <a:pt x="2290" y="8291"/>
                    <a:pt x="2332" y="8282"/>
                  </a:cubicBezTo>
                  <a:cubicBezTo>
                    <a:pt x="2657" y="8211"/>
                    <a:pt x="2869" y="7886"/>
                    <a:pt x="2799" y="7561"/>
                  </a:cubicBezTo>
                  <a:lnTo>
                    <a:pt x="1258" y="481"/>
                  </a:lnTo>
                  <a:cubicBezTo>
                    <a:pt x="1197" y="198"/>
                    <a:pt x="943" y="1"/>
                    <a:pt x="664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3"/>
            <p:cNvSpPr/>
            <p:nvPr/>
          </p:nvSpPr>
          <p:spPr>
            <a:xfrm>
              <a:off x="7028124" y="2866477"/>
              <a:ext cx="155855" cy="450514"/>
            </a:xfrm>
            <a:custGeom>
              <a:avLst/>
              <a:gdLst/>
              <a:ahLst/>
              <a:cxnLst/>
              <a:rect l="l" t="t" r="r" b="b"/>
              <a:pathLst>
                <a:path w="2870" h="8296" extrusionOk="0">
                  <a:moveTo>
                    <a:pt x="664" y="1"/>
                  </a:moveTo>
                  <a:cubicBezTo>
                    <a:pt x="622" y="1"/>
                    <a:pt x="580" y="5"/>
                    <a:pt x="538" y="14"/>
                  </a:cubicBezTo>
                  <a:cubicBezTo>
                    <a:pt x="213" y="85"/>
                    <a:pt x="1" y="410"/>
                    <a:pt x="71" y="735"/>
                  </a:cubicBezTo>
                  <a:lnTo>
                    <a:pt x="1612" y="7815"/>
                  </a:lnTo>
                  <a:cubicBezTo>
                    <a:pt x="1673" y="8098"/>
                    <a:pt x="1927" y="8295"/>
                    <a:pt x="2206" y="8295"/>
                  </a:cubicBezTo>
                  <a:cubicBezTo>
                    <a:pt x="2248" y="8295"/>
                    <a:pt x="2290" y="8291"/>
                    <a:pt x="2332" y="8282"/>
                  </a:cubicBezTo>
                  <a:cubicBezTo>
                    <a:pt x="2657" y="8211"/>
                    <a:pt x="2869" y="7886"/>
                    <a:pt x="2799" y="7561"/>
                  </a:cubicBezTo>
                  <a:lnTo>
                    <a:pt x="1258" y="481"/>
                  </a:lnTo>
                  <a:cubicBezTo>
                    <a:pt x="1197" y="198"/>
                    <a:pt x="943" y="1"/>
                    <a:pt x="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3"/>
            <p:cNvSpPr/>
            <p:nvPr/>
          </p:nvSpPr>
          <p:spPr>
            <a:xfrm>
              <a:off x="7407985" y="3612406"/>
              <a:ext cx="594097" cy="592522"/>
            </a:xfrm>
            <a:custGeom>
              <a:avLst/>
              <a:gdLst/>
              <a:ahLst/>
              <a:cxnLst/>
              <a:rect l="l" t="t" r="r" b="b"/>
              <a:pathLst>
                <a:path w="10940" h="10911" extrusionOk="0">
                  <a:moveTo>
                    <a:pt x="5993" y="1"/>
                  </a:moveTo>
                  <a:lnTo>
                    <a:pt x="1" y="3124"/>
                  </a:lnTo>
                  <a:lnTo>
                    <a:pt x="4990" y="10910"/>
                  </a:lnTo>
                  <a:lnTo>
                    <a:pt x="10939" y="7363"/>
                  </a:lnTo>
                  <a:lnTo>
                    <a:pt x="599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3"/>
            <p:cNvSpPr/>
            <p:nvPr/>
          </p:nvSpPr>
          <p:spPr>
            <a:xfrm>
              <a:off x="7455611" y="3641568"/>
              <a:ext cx="566401" cy="509652"/>
            </a:xfrm>
            <a:custGeom>
              <a:avLst/>
              <a:gdLst/>
              <a:ahLst/>
              <a:cxnLst/>
              <a:rect l="l" t="t" r="r" b="b"/>
              <a:pathLst>
                <a:path w="10430" h="9385" extrusionOk="0">
                  <a:moveTo>
                    <a:pt x="4932" y="1"/>
                  </a:moveTo>
                  <a:lnTo>
                    <a:pt x="0" y="2756"/>
                  </a:lnTo>
                  <a:cubicBezTo>
                    <a:pt x="1682" y="6572"/>
                    <a:pt x="4650" y="9384"/>
                    <a:pt x="4650" y="9384"/>
                  </a:cubicBezTo>
                  <a:lnTo>
                    <a:pt x="10430" y="6049"/>
                  </a:lnTo>
                  <a:lnTo>
                    <a:pt x="10430" y="6049"/>
                  </a:lnTo>
                  <a:cubicBezTo>
                    <a:pt x="10394" y="6055"/>
                    <a:pt x="10358" y="6057"/>
                    <a:pt x="10320" y="6057"/>
                  </a:cubicBezTo>
                  <a:cubicBezTo>
                    <a:pt x="8564" y="6057"/>
                    <a:pt x="4932" y="1"/>
                    <a:pt x="4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3"/>
            <p:cNvSpPr/>
            <p:nvPr/>
          </p:nvSpPr>
          <p:spPr>
            <a:xfrm>
              <a:off x="7520830" y="3782760"/>
              <a:ext cx="76787" cy="41543"/>
            </a:xfrm>
            <a:custGeom>
              <a:avLst/>
              <a:gdLst/>
              <a:ahLst/>
              <a:cxnLst/>
              <a:rect l="l" t="t" r="r" b="b"/>
              <a:pathLst>
                <a:path w="1414" h="765" extrusionOk="0">
                  <a:moveTo>
                    <a:pt x="1414" y="1"/>
                  </a:moveTo>
                  <a:lnTo>
                    <a:pt x="1414" y="1"/>
                  </a:lnTo>
                  <a:cubicBezTo>
                    <a:pt x="1399" y="1"/>
                    <a:pt x="1089" y="156"/>
                    <a:pt x="693" y="368"/>
                  </a:cubicBezTo>
                  <a:cubicBezTo>
                    <a:pt x="311" y="566"/>
                    <a:pt x="0" y="750"/>
                    <a:pt x="14" y="764"/>
                  </a:cubicBezTo>
                  <a:cubicBezTo>
                    <a:pt x="14" y="765"/>
                    <a:pt x="15" y="765"/>
                    <a:pt x="16" y="765"/>
                  </a:cubicBezTo>
                  <a:cubicBezTo>
                    <a:pt x="42" y="765"/>
                    <a:pt x="356" y="614"/>
                    <a:pt x="721" y="411"/>
                  </a:cubicBezTo>
                  <a:cubicBezTo>
                    <a:pt x="1103" y="199"/>
                    <a:pt x="1414" y="15"/>
                    <a:pt x="1414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3"/>
            <p:cNvSpPr/>
            <p:nvPr/>
          </p:nvSpPr>
          <p:spPr>
            <a:xfrm>
              <a:off x="7522351" y="3641568"/>
              <a:ext cx="134351" cy="109805"/>
            </a:xfrm>
            <a:custGeom>
              <a:avLst/>
              <a:gdLst/>
              <a:ahLst/>
              <a:cxnLst/>
              <a:rect l="l" t="t" r="r" b="b"/>
              <a:pathLst>
                <a:path w="2474" h="2022" extrusionOk="0">
                  <a:moveTo>
                    <a:pt x="1923" y="1"/>
                  </a:moveTo>
                  <a:lnTo>
                    <a:pt x="1" y="1131"/>
                  </a:lnTo>
                  <a:lnTo>
                    <a:pt x="665" y="2021"/>
                  </a:lnTo>
                  <a:lnTo>
                    <a:pt x="2474" y="990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3"/>
            <p:cNvSpPr/>
            <p:nvPr/>
          </p:nvSpPr>
          <p:spPr>
            <a:xfrm>
              <a:off x="7553848" y="3767229"/>
              <a:ext cx="191099" cy="105406"/>
            </a:xfrm>
            <a:custGeom>
              <a:avLst/>
              <a:gdLst/>
              <a:ahLst/>
              <a:cxnLst/>
              <a:rect l="l" t="t" r="r" b="b"/>
              <a:pathLst>
                <a:path w="3519" h="1941" extrusionOk="0">
                  <a:moveTo>
                    <a:pt x="3514" y="1"/>
                  </a:moveTo>
                  <a:cubicBezTo>
                    <a:pt x="3498" y="1"/>
                    <a:pt x="3447" y="26"/>
                    <a:pt x="3378" y="61"/>
                  </a:cubicBezTo>
                  <a:cubicBezTo>
                    <a:pt x="3265" y="131"/>
                    <a:pt x="3137" y="188"/>
                    <a:pt x="2996" y="273"/>
                  </a:cubicBezTo>
                  <a:cubicBezTo>
                    <a:pt x="2629" y="456"/>
                    <a:pt x="2219" y="697"/>
                    <a:pt x="1738" y="951"/>
                  </a:cubicBezTo>
                  <a:cubicBezTo>
                    <a:pt x="1286" y="1205"/>
                    <a:pt x="862" y="1446"/>
                    <a:pt x="509" y="1644"/>
                  </a:cubicBezTo>
                  <a:cubicBezTo>
                    <a:pt x="367" y="1714"/>
                    <a:pt x="240" y="1785"/>
                    <a:pt x="127" y="1856"/>
                  </a:cubicBezTo>
                  <a:cubicBezTo>
                    <a:pt x="42" y="1912"/>
                    <a:pt x="0" y="1940"/>
                    <a:pt x="0" y="1940"/>
                  </a:cubicBezTo>
                  <a:cubicBezTo>
                    <a:pt x="0" y="1940"/>
                    <a:pt x="42" y="1912"/>
                    <a:pt x="141" y="1870"/>
                  </a:cubicBezTo>
                  <a:cubicBezTo>
                    <a:pt x="254" y="1813"/>
                    <a:pt x="382" y="1742"/>
                    <a:pt x="523" y="1672"/>
                  </a:cubicBezTo>
                  <a:cubicBezTo>
                    <a:pt x="876" y="1474"/>
                    <a:pt x="1300" y="1248"/>
                    <a:pt x="1767" y="993"/>
                  </a:cubicBezTo>
                  <a:cubicBezTo>
                    <a:pt x="2233" y="725"/>
                    <a:pt x="2657" y="499"/>
                    <a:pt x="3010" y="301"/>
                  </a:cubicBezTo>
                  <a:cubicBezTo>
                    <a:pt x="3151" y="216"/>
                    <a:pt x="3265" y="146"/>
                    <a:pt x="3378" y="89"/>
                  </a:cubicBezTo>
                  <a:cubicBezTo>
                    <a:pt x="3477" y="32"/>
                    <a:pt x="3519" y="4"/>
                    <a:pt x="3519" y="4"/>
                  </a:cubicBezTo>
                  <a:cubicBezTo>
                    <a:pt x="3519" y="2"/>
                    <a:pt x="3517" y="1"/>
                    <a:pt x="3514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3"/>
            <p:cNvSpPr/>
            <p:nvPr/>
          </p:nvSpPr>
          <p:spPr>
            <a:xfrm>
              <a:off x="7563025" y="3779719"/>
              <a:ext cx="191154" cy="105189"/>
            </a:xfrm>
            <a:custGeom>
              <a:avLst/>
              <a:gdLst/>
              <a:ahLst/>
              <a:cxnLst/>
              <a:rect l="l" t="t" r="r" b="b"/>
              <a:pathLst>
                <a:path w="3520" h="1937" extrusionOk="0">
                  <a:moveTo>
                    <a:pt x="3519" y="0"/>
                  </a:moveTo>
                  <a:lnTo>
                    <a:pt x="3519" y="0"/>
                  </a:lnTo>
                  <a:cubicBezTo>
                    <a:pt x="3519" y="0"/>
                    <a:pt x="3477" y="15"/>
                    <a:pt x="3378" y="71"/>
                  </a:cubicBezTo>
                  <a:cubicBezTo>
                    <a:pt x="3265" y="128"/>
                    <a:pt x="3138" y="198"/>
                    <a:pt x="2997" y="269"/>
                  </a:cubicBezTo>
                  <a:cubicBezTo>
                    <a:pt x="2643" y="467"/>
                    <a:pt x="2219" y="693"/>
                    <a:pt x="1753" y="947"/>
                  </a:cubicBezTo>
                  <a:cubicBezTo>
                    <a:pt x="1287" y="1202"/>
                    <a:pt x="863" y="1442"/>
                    <a:pt x="509" y="1640"/>
                  </a:cubicBezTo>
                  <a:cubicBezTo>
                    <a:pt x="368" y="1710"/>
                    <a:pt x="255" y="1781"/>
                    <a:pt x="142" y="1852"/>
                  </a:cubicBezTo>
                  <a:cubicBezTo>
                    <a:pt x="43" y="1908"/>
                    <a:pt x="1" y="1936"/>
                    <a:pt x="1" y="1936"/>
                  </a:cubicBezTo>
                  <a:cubicBezTo>
                    <a:pt x="1" y="1936"/>
                    <a:pt x="57" y="1922"/>
                    <a:pt x="142" y="1866"/>
                  </a:cubicBezTo>
                  <a:cubicBezTo>
                    <a:pt x="255" y="1809"/>
                    <a:pt x="382" y="1739"/>
                    <a:pt x="524" y="1668"/>
                  </a:cubicBezTo>
                  <a:cubicBezTo>
                    <a:pt x="891" y="1470"/>
                    <a:pt x="1315" y="1244"/>
                    <a:pt x="1781" y="990"/>
                  </a:cubicBezTo>
                  <a:cubicBezTo>
                    <a:pt x="2233" y="735"/>
                    <a:pt x="2657" y="495"/>
                    <a:pt x="3011" y="297"/>
                  </a:cubicBezTo>
                  <a:cubicBezTo>
                    <a:pt x="3152" y="212"/>
                    <a:pt x="3279" y="142"/>
                    <a:pt x="3392" y="85"/>
                  </a:cubicBezTo>
                  <a:cubicBezTo>
                    <a:pt x="3477" y="29"/>
                    <a:pt x="3519" y="0"/>
                    <a:pt x="35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3"/>
            <p:cNvSpPr/>
            <p:nvPr/>
          </p:nvSpPr>
          <p:spPr>
            <a:xfrm>
              <a:off x="7573777" y="3795630"/>
              <a:ext cx="191154" cy="105406"/>
            </a:xfrm>
            <a:custGeom>
              <a:avLst/>
              <a:gdLst/>
              <a:ahLst/>
              <a:cxnLst/>
              <a:rect l="l" t="t" r="r" b="b"/>
              <a:pathLst>
                <a:path w="3520" h="1941" extrusionOk="0">
                  <a:moveTo>
                    <a:pt x="3514" y="0"/>
                  </a:moveTo>
                  <a:cubicBezTo>
                    <a:pt x="3498" y="0"/>
                    <a:pt x="3448" y="26"/>
                    <a:pt x="3378" y="61"/>
                  </a:cubicBezTo>
                  <a:cubicBezTo>
                    <a:pt x="3265" y="131"/>
                    <a:pt x="3138" y="202"/>
                    <a:pt x="2996" y="273"/>
                  </a:cubicBezTo>
                  <a:cubicBezTo>
                    <a:pt x="2629" y="470"/>
                    <a:pt x="2205" y="697"/>
                    <a:pt x="1739" y="951"/>
                  </a:cubicBezTo>
                  <a:cubicBezTo>
                    <a:pt x="1286" y="1205"/>
                    <a:pt x="863" y="1446"/>
                    <a:pt x="509" y="1643"/>
                  </a:cubicBezTo>
                  <a:cubicBezTo>
                    <a:pt x="368" y="1714"/>
                    <a:pt x="241" y="1785"/>
                    <a:pt x="128" y="1855"/>
                  </a:cubicBezTo>
                  <a:cubicBezTo>
                    <a:pt x="43" y="1912"/>
                    <a:pt x="0" y="1940"/>
                    <a:pt x="0" y="1940"/>
                  </a:cubicBezTo>
                  <a:cubicBezTo>
                    <a:pt x="0" y="1940"/>
                    <a:pt x="43" y="1912"/>
                    <a:pt x="142" y="1870"/>
                  </a:cubicBezTo>
                  <a:cubicBezTo>
                    <a:pt x="255" y="1813"/>
                    <a:pt x="382" y="1742"/>
                    <a:pt x="523" y="1672"/>
                  </a:cubicBezTo>
                  <a:cubicBezTo>
                    <a:pt x="877" y="1474"/>
                    <a:pt x="1301" y="1248"/>
                    <a:pt x="1767" y="993"/>
                  </a:cubicBezTo>
                  <a:cubicBezTo>
                    <a:pt x="2233" y="725"/>
                    <a:pt x="2657" y="499"/>
                    <a:pt x="3011" y="301"/>
                  </a:cubicBezTo>
                  <a:cubicBezTo>
                    <a:pt x="3152" y="216"/>
                    <a:pt x="3265" y="145"/>
                    <a:pt x="3378" y="89"/>
                  </a:cubicBezTo>
                  <a:cubicBezTo>
                    <a:pt x="3477" y="32"/>
                    <a:pt x="3519" y="4"/>
                    <a:pt x="3519" y="4"/>
                  </a:cubicBezTo>
                  <a:cubicBezTo>
                    <a:pt x="3519" y="2"/>
                    <a:pt x="3518" y="0"/>
                    <a:pt x="3514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3"/>
            <p:cNvSpPr/>
            <p:nvPr/>
          </p:nvSpPr>
          <p:spPr>
            <a:xfrm>
              <a:off x="7583009" y="3811921"/>
              <a:ext cx="191099" cy="105189"/>
            </a:xfrm>
            <a:custGeom>
              <a:avLst/>
              <a:gdLst/>
              <a:ahLst/>
              <a:cxnLst/>
              <a:rect l="l" t="t" r="r" b="b"/>
              <a:pathLst>
                <a:path w="3519" h="1937" extrusionOk="0">
                  <a:moveTo>
                    <a:pt x="3519" y="1"/>
                  </a:moveTo>
                  <a:lnTo>
                    <a:pt x="3519" y="1"/>
                  </a:lnTo>
                  <a:cubicBezTo>
                    <a:pt x="3519" y="1"/>
                    <a:pt x="3462" y="15"/>
                    <a:pt x="3378" y="72"/>
                  </a:cubicBezTo>
                  <a:cubicBezTo>
                    <a:pt x="3265" y="128"/>
                    <a:pt x="3137" y="199"/>
                    <a:pt x="2996" y="269"/>
                  </a:cubicBezTo>
                  <a:cubicBezTo>
                    <a:pt x="2643" y="467"/>
                    <a:pt x="2219" y="693"/>
                    <a:pt x="1752" y="948"/>
                  </a:cubicBezTo>
                  <a:cubicBezTo>
                    <a:pt x="1286" y="1202"/>
                    <a:pt x="862" y="1442"/>
                    <a:pt x="509" y="1640"/>
                  </a:cubicBezTo>
                  <a:cubicBezTo>
                    <a:pt x="367" y="1725"/>
                    <a:pt x="240" y="1796"/>
                    <a:pt x="127" y="1852"/>
                  </a:cubicBezTo>
                  <a:cubicBezTo>
                    <a:pt x="42" y="1909"/>
                    <a:pt x="0" y="1937"/>
                    <a:pt x="0" y="1937"/>
                  </a:cubicBezTo>
                  <a:cubicBezTo>
                    <a:pt x="0" y="1937"/>
                    <a:pt x="57" y="1923"/>
                    <a:pt x="141" y="1866"/>
                  </a:cubicBezTo>
                  <a:cubicBezTo>
                    <a:pt x="254" y="1810"/>
                    <a:pt x="382" y="1739"/>
                    <a:pt x="523" y="1668"/>
                  </a:cubicBezTo>
                  <a:cubicBezTo>
                    <a:pt x="876" y="1471"/>
                    <a:pt x="1300" y="1245"/>
                    <a:pt x="1767" y="990"/>
                  </a:cubicBezTo>
                  <a:cubicBezTo>
                    <a:pt x="2233" y="736"/>
                    <a:pt x="2657" y="496"/>
                    <a:pt x="3010" y="298"/>
                  </a:cubicBezTo>
                  <a:cubicBezTo>
                    <a:pt x="3151" y="227"/>
                    <a:pt x="3279" y="156"/>
                    <a:pt x="3392" y="86"/>
                  </a:cubicBezTo>
                  <a:cubicBezTo>
                    <a:pt x="3477" y="29"/>
                    <a:pt x="3519" y="1"/>
                    <a:pt x="351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3"/>
            <p:cNvSpPr/>
            <p:nvPr/>
          </p:nvSpPr>
          <p:spPr>
            <a:xfrm>
              <a:off x="7595282" y="3829570"/>
              <a:ext cx="191914" cy="105243"/>
            </a:xfrm>
            <a:custGeom>
              <a:avLst/>
              <a:gdLst/>
              <a:ahLst/>
              <a:cxnLst/>
              <a:rect l="l" t="t" r="r" b="b"/>
              <a:pathLst>
                <a:path w="3534" h="1938" extrusionOk="0">
                  <a:moveTo>
                    <a:pt x="3519" y="1"/>
                  </a:moveTo>
                  <a:cubicBezTo>
                    <a:pt x="3519" y="1"/>
                    <a:pt x="3477" y="29"/>
                    <a:pt x="3378" y="72"/>
                  </a:cubicBezTo>
                  <a:cubicBezTo>
                    <a:pt x="3265" y="128"/>
                    <a:pt x="3137" y="199"/>
                    <a:pt x="2996" y="269"/>
                  </a:cubicBezTo>
                  <a:cubicBezTo>
                    <a:pt x="2643" y="467"/>
                    <a:pt x="2219" y="693"/>
                    <a:pt x="1753" y="948"/>
                  </a:cubicBezTo>
                  <a:cubicBezTo>
                    <a:pt x="1286" y="1202"/>
                    <a:pt x="862" y="1442"/>
                    <a:pt x="509" y="1640"/>
                  </a:cubicBezTo>
                  <a:cubicBezTo>
                    <a:pt x="368" y="1725"/>
                    <a:pt x="255" y="1796"/>
                    <a:pt x="141" y="1852"/>
                  </a:cubicBezTo>
                  <a:cubicBezTo>
                    <a:pt x="43" y="1909"/>
                    <a:pt x="0" y="1937"/>
                    <a:pt x="0" y="1937"/>
                  </a:cubicBezTo>
                  <a:cubicBezTo>
                    <a:pt x="0" y="1937"/>
                    <a:pt x="57" y="1923"/>
                    <a:pt x="141" y="1866"/>
                  </a:cubicBezTo>
                  <a:cubicBezTo>
                    <a:pt x="269" y="1810"/>
                    <a:pt x="382" y="1739"/>
                    <a:pt x="523" y="1669"/>
                  </a:cubicBezTo>
                  <a:cubicBezTo>
                    <a:pt x="890" y="1471"/>
                    <a:pt x="1314" y="1245"/>
                    <a:pt x="1781" y="990"/>
                  </a:cubicBezTo>
                  <a:cubicBezTo>
                    <a:pt x="2247" y="736"/>
                    <a:pt x="2657" y="496"/>
                    <a:pt x="3010" y="298"/>
                  </a:cubicBezTo>
                  <a:cubicBezTo>
                    <a:pt x="3152" y="227"/>
                    <a:pt x="3279" y="156"/>
                    <a:pt x="3392" y="86"/>
                  </a:cubicBezTo>
                  <a:cubicBezTo>
                    <a:pt x="3477" y="29"/>
                    <a:pt x="3533" y="1"/>
                    <a:pt x="351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3"/>
            <p:cNvSpPr/>
            <p:nvPr/>
          </p:nvSpPr>
          <p:spPr>
            <a:xfrm>
              <a:off x="7608315" y="3845699"/>
              <a:ext cx="191914" cy="105189"/>
            </a:xfrm>
            <a:custGeom>
              <a:avLst/>
              <a:gdLst/>
              <a:ahLst/>
              <a:cxnLst/>
              <a:rect l="l" t="t" r="r" b="b"/>
              <a:pathLst>
                <a:path w="3534" h="1937" extrusionOk="0">
                  <a:moveTo>
                    <a:pt x="3533" y="1"/>
                  </a:moveTo>
                  <a:lnTo>
                    <a:pt x="3533" y="1"/>
                  </a:lnTo>
                  <a:cubicBezTo>
                    <a:pt x="3533" y="1"/>
                    <a:pt x="3477" y="29"/>
                    <a:pt x="3392" y="71"/>
                  </a:cubicBezTo>
                  <a:cubicBezTo>
                    <a:pt x="3265" y="128"/>
                    <a:pt x="3152" y="199"/>
                    <a:pt x="3011" y="269"/>
                  </a:cubicBezTo>
                  <a:cubicBezTo>
                    <a:pt x="2643" y="467"/>
                    <a:pt x="2219" y="693"/>
                    <a:pt x="1753" y="948"/>
                  </a:cubicBezTo>
                  <a:cubicBezTo>
                    <a:pt x="1286" y="1202"/>
                    <a:pt x="877" y="1442"/>
                    <a:pt x="509" y="1640"/>
                  </a:cubicBezTo>
                  <a:cubicBezTo>
                    <a:pt x="382" y="1725"/>
                    <a:pt x="255" y="1795"/>
                    <a:pt x="142" y="1852"/>
                  </a:cubicBezTo>
                  <a:cubicBezTo>
                    <a:pt x="57" y="1909"/>
                    <a:pt x="0" y="1937"/>
                    <a:pt x="15" y="1937"/>
                  </a:cubicBezTo>
                  <a:cubicBezTo>
                    <a:pt x="15" y="1937"/>
                    <a:pt x="57" y="1923"/>
                    <a:pt x="156" y="1866"/>
                  </a:cubicBezTo>
                  <a:cubicBezTo>
                    <a:pt x="269" y="1810"/>
                    <a:pt x="396" y="1739"/>
                    <a:pt x="537" y="1668"/>
                  </a:cubicBezTo>
                  <a:cubicBezTo>
                    <a:pt x="891" y="1470"/>
                    <a:pt x="1315" y="1244"/>
                    <a:pt x="1781" y="990"/>
                  </a:cubicBezTo>
                  <a:cubicBezTo>
                    <a:pt x="2247" y="736"/>
                    <a:pt x="2671" y="495"/>
                    <a:pt x="3025" y="297"/>
                  </a:cubicBezTo>
                  <a:cubicBezTo>
                    <a:pt x="3166" y="227"/>
                    <a:pt x="3279" y="156"/>
                    <a:pt x="3392" y="85"/>
                  </a:cubicBezTo>
                  <a:cubicBezTo>
                    <a:pt x="3491" y="29"/>
                    <a:pt x="3533" y="1"/>
                    <a:pt x="3533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3"/>
            <p:cNvSpPr/>
            <p:nvPr/>
          </p:nvSpPr>
          <p:spPr>
            <a:xfrm>
              <a:off x="7653605" y="3956154"/>
              <a:ext cx="57618" cy="31660"/>
            </a:xfrm>
            <a:custGeom>
              <a:avLst/>
              <a:gdLst/>
              <a:ahLst/>
              <a:cxnLst/>
              <a:rect l="l" t="t" r="r" b="b"/>
              <a:pathLst>
                <a:path w="1061" h="583" extrusionOk="0">
                  <a:moveTo>
                    <a:pt x="1057" y="1"/>
                  </a:moveTo>
                  <a:cubicBezTo>
                    <a:pt x="1025" y="1"/>
                    <a:pt x="807" y="136"/>
                    <a:pt x="537" y="284"/>
                  </a:cubicBezTo>
                  <a:cubicBezTo>
                    <a:pt x="240" y="454"/>
                    <a:pt x="0" y="567"/>
                    <a:pt x="0" y="581"/>
                  </a:cubicBezTo>
                  <a:cubicBezTo>
                    <a:pt x="1" y="582"/>
                    <a:pt x="3" y="582"/>
                    <a:pt x="6" y="582"/>
                  </a:cubicBezTo>
                  <a:cubicBezTo>
                    <a:pt x="47" y="582"/>
                    <a:pt x="287" y="486"/>
                    <a:pt x="551" y="327"/>
                  </a:cubicBezTo>
                  <a:cubicBezTo>
                    <a:pt x="848" y="171"/>
                    <a:pt x="1060" y="16"/>
                    <a:pt x="1060" y="2"/>
                  </a:cubicBezTo>
                  <a:cubicBezTo>
                    <a:pt x="1059" y="1"/>
                    <a:pt x="1058" y="1"/>
                    <a:pt x="105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3"/>
            <p:cNvSpPr/>
            <p:nvPr/>
          </p:nvSpPr>
          <p:spPr>
            <a:xfrm>
              <a:off x="7669679" y="3973097"/>
              <a:ext cx="101387" cy="71411"/>
            </a:xfrm>
            <a:custGeom>
              <a:avLst/>
              <a:gdLst/>
              <a:ahLst/>
              <a:cxnLst/>
              <a:rect l="l" t="t" r="r" b="b"/>
              <a:pathLst>
                <a:path w="1867" h="1315" extrusionOk="0">
                  <a:moveTo>
                    <a:pt x="739" y="146"/>
                  </a:moveTo>
                  <a:cubicBezTo>
                    <a:pt x="795" y="225"/>
                    <a:pt x="842" y="308"/>
                    <a:pt x="881" y="393"/>
                  </a:cubicBezTo>
                  <a:lnTo>
                    <a:pt x="881" y="393"/>
                  </a:lnTo>
                  <a:cubicBezTo>
                    <a:pt x="857" y="412"/>
                    <a:pt x="833" y="430"/>
                    <a:pt x="809" y="449"/>
                  </a:cubicBezTo>
                  <a:lnTo>
                    <a:pt x="809" y="449"/>
                  </a:lnTo>
                  <a:cubicBezTo>
                    <a:pt x="770" y="349"/>
                    <a:pt x="747" y="245"/>
                    <a:pt x="739" y="146"/>
                  </a:cubicBezTo>
                  <a:close/>
                  <a:moveTo>
                    <a:pt x="1213" y="265"/>
                  </a:moveTo>
                  <a:cubicBezTo>
                    <a:pt x="1224" y="265"/>
                    <a:pt x="1235" y="267"/>
                    <a:pt x="1245" y="269"/>
                  </a:cubicBezTo>
                  <a:cubicBezTo>
                    <a:pt x="1312" y="269"/>
                    <a:pt x="1367" y="321"/>
                    <a:pt x="1397" y="388"/>
                  </a:cubicBezTo>
                  <a:lnTo>
                    <a:pt x="1397" y="388"/>
                  </a:lnTo>
                  <a:cubicBezTo>
                    <a:pt x="1282" y="468"/>
                    <a:pt x="1156" y="559"/>
                    <a:pt x="1019" y="659"/>
                  </a:cubicBezTo>
                  <a:lnTo>
                    <a:pt x="1019" y="659"/>
                  </a:lnTo>
                  <a:cubicBezTo>
                    <a:pt x="1001" y="577"/>
                    <a:pt x="974" y="494"/>
                    <a:pt x="941" y="412"/>
                  </a:cubicBezTo>
                  <a:lnTo>
                    <a:pt x="941" y="412"/>
                  </a:lnTo>
                  <a:cubicBezTo>
                    <a:pt x="980" y="383"/>
                    <a:pt x="1020" y="354"/>
                    <a:pt x="1061" y="326"/>
                  </a:cubicBezTo>
                  <a:cubicBezTo>
                    <a:pt x="1107" y="291"/>
                    <a:pt x="1163" y="265"/>
                    <a:pt x="1213" y="265"/>
                  </a:cubicBezTo>
                  <a:close/>
                  <a:moveTo>
                    <a:pt x="902" y="441"/>
                  </a:moveTo>
                  <a:cubicBezTo>
                    <a:pt x="936" y="522"/>
                    <a:pt x="962" y="605"/>
                    <a:pt x="980" y="687"/>
                  </a:cubicBezTo>
                  <a:lnTo>
                    <a:pt x="980" y="687"/>
                  </a:lnTo>
                  <a:cubicBezTo>
                    <a:pt x="971" y="694"/>
                    <a:pt x="962" y="700"/>
                    <a:pt x="953" y="707"/>
                  </a:cubicBezTo>
                  <a:lnTo>
                    <a:pt x="953" y="707"/>
                  </a:lnTo>
                  <a:cubicBezTo>
                    <a:pt x="937" y="684"/>
                    <a:pt x="921" y="660"/>
                    <a:pt x="905" y="637"/>
                  </a:cubicBezTo>
                  <a:cubicBezTo>
                    <a:pt x="876" y="593"/>
                    <a:pt x="851" y="546"/>
                    <a:pt x="829" y="497"/>
                  </a:cubicBezTo>
                  <a:lnTo>
                    <a:pt x="829" y="497"/>
                  </a:lnTo>
                  <a:cubicBezTo>
                    <a:pt x="853" y="478"/>
                    <a:pt x="878" y="460"/>
                    <a:pt x="902" y="441"/>
                  </a:cubicBezTo>
                  <a:close/>
                  <a:moveTo>
                    <a:pt x="370" y="243"/>
                  </a:moveTo>
                  <a:cubicBezTo>
                    <a:pt x="495" y="375"/>
                    <a:pt x="550" y="520"/>
                    <a:pt x="570" y="641"/>
                  </a:cubicBezTo>
                  <a:lnTo>
                    <a:pt x="570" y="641"/>
                  </a:lnTo>
                  <a:cubicBezTo>
                    <a:pt x="542" y="665"/>
                    <a:pt x="515" y="688"/>
                    <a:pt x="488" y="712"/>
                  </a:cubicBezTo>
                  <a:lnTo>
                    <a:pt x="488" y="712"/>
                  </a:lnTo>
                  <a:cubicBezTo>
                    <a:pt x="416" y="551"/>
                    <a:pt x="381" y="386"/>
                    <a:pt x="370" y="243"/>
                  </a:cubicBezTo>
                  <a:close/>
                  <a:moveTo>
                    <a:pt x="988" y="724"/>
                  </a:moveTo>
                  <a:lnTo>
                    <a:pt x="988" y="724"/>
                  </a:lnTo>
                  <a:cubicBezTo>
                    <a:pt x="989" y="728"/>
                    <a:pt x="990" y="732"/>
                    <a:pt x="990" y="735"/>
                  </a:cubicBezTo>
                  <a:cubicBezTo>
                    <a:pt x="992" y="744"/>
                    <a:pt x="995" y="753"/>
                    <a:pt x="997" y="762"/>
                  </a:cubicBezTo>
                  <a:lnTo>
                    <a:pt x="997" y="762"/>
                  </a:lnTo>
                  <a:cubicBezTo>
                    <a:pt x="989" y="753"/>
                    <a:pt x="981" y="744"/>
                    <a:pt x="974" y="734"/>
                  </a:cubicBezTo>
                  <a:lnTo>
                    <a:pt x="974" y="734"/>
                  </a:lnTo>
                  <a:cubicBezTo>
                    <a:pt x="979" y="731"/>
                    <a:pt x="983" y="727"/>
                    <a:pt x="988" y="724"/>
                  </a:cubicBezTo>
                  <a:close/>
                  <a:moveTo>
                    <a:pt x="1406" y="415"/>
                  </a:moveTo>
                  <a:cubicBezTo>
                    <a:pt x="1444" y="540"/>
                    <a:pt x="1452" y="699"/>
                    <a:pt x="1372" y="806"/>
                  </a:cubicBezTo>
                  <a:cubicBezTo>
                    <a:pt x="1339" y="856"/>
                    <a:pt x="1281" y="876"/>
                    <a:pt x="1222" y="876"/>
                  </a:cubicBezTo>
                  <a:cubicBezTo>
                    <a:pt x="1181" y="876"/>
                    <a:pt x="1138" y="866"/>
                    <a:pt x="1103" y="849"/>
                  </a:cubicBezTo>
                  <a:cubicBezTo>
                    <a:pt x="1086" y="840"/>
                    <a:pt x="1070" y="830"/>
                    <a:pt x="1055" y="818"/>
                  </a:cubicBezTo>
                  <a:lnTo>
                    <a:pt x="1055" y="818"/>
                  </a:lnTo>
                  <a:cubicBezTo>
                    <a:pt x="1049" y="786"/>
                    <a:pt x="1041" y="754"/>
                    <a:pt x="1033" y="721"/>
                  </a:cubicBezTo>
                  <a:cubicBezTo>
                    <a:pt x="1031" y="713"/>
                    <a:pt x="1029" y="704"/>
                    <a:pt x="1028" y="696"/>
                  </a:cubicBezTo>
                  <a:lnTo>
                    <a:pt x="1028" y="696"/>
                  </a:lnTo>
                  <a:cubicBezTo>
                    <a:pt x="1167" y="594"/>
                    <a:pt x="1292" y="500"/>
                    <a:pt x="1406" y="415"/>
                  </a:cubicBezTo>
                  <a:close/>
                  <a:moveTo>
                    <a:pt x="578" y="701"/>
                  </a:moveTo>
                  <a:cubicBezTo>
                    <a:pt x="580" y="723"/>
                    <a:pt x="580" y="744"/>
                    <a:pt x="580" y="764"/>
                  </a:cubicBezTo>
                  <a:cubicBezTo>
                    <a:pt x="585" y="812"/>
                    <a:pt x="585" y="853"/>
                    <a:pt x="583" y="887"/>
                  </a:cubicBezTo>
                  <a:lnTo>
                    <a:pt x="583" y="887"/>
                  </a:lnTo>
                  <a:cubicBezTo>
                    <a:pt x="556" y="846"/>
                    <a:pt x="532" y="803"/>
                    <a:pt x="511" y="760"/>
                  </a:cubicBezTo>
                  <a:lnTo>
                    <a:pt x="511" y="760"/>
                  </a:lnTo>
                  <a:cubicBezTo>
                    <a:pt x="533" y="740"/>
                    <a:pt x="555" y="721"/>
                    <a:pt x="578" y="701"/>
                  </a:cubicBezTo>
                  <a:close/>
                  <a:moveTo>
                    <a:pt x="791" y="527"/>
                  </a:moveTo>
                  <a:cubicBezTo>
                    <a:pt x="812" y="574"/>
                    <a:pt x="836" y="620"/>
                    <a:pt x="863" y="665"/>
                  </a:cubicBezTo>
                  <a:cubicBezTo>
                    <a:pt x="879" y="689"/>
                    <a:pt x="896" y="712"/>
                    <a:pt x="914" y="735"/>
                  </a:cubicBezTo>
                  <a:lnTo>
                    <a:pt x="914" y="735"/>
                  </a:lnTo>
                  <a:cubicBezTo>
                    <a:pt x="870" y="768"/>
                    <a:pt x="824" y="801"/>
                    <a:pt x="778" y="834"/>
                  </a:cubicBezTo>
                  <a:cubicBezTo>
                    <a:pt x="728" y="872"/>
                    <a:pt x="677" y="910"/>
                    <a:pt x="624" y="948"/>
                  </a:cubicBezTo>
                  <a:lnTo>
                    <a:pt x="624" y="948"/>
                  </a:lnTo>
                  <a:cubicBezTo>
                    <a:pt x="611" y="929"/>
                    <a:pt x="598" y="911"/>
                    <a:pt x="586" y="893"/>
                  </a:cubicBezTo>
                  <a:lnTo>
                    <a:pt x="586" y="893"/>
                  </a:lnTo>
                  <a:cubicBezTo>
                    <a:pt x="591" y="858"/>
                    <a:pt x="595" y="814"/>
                    <a:pt x="595" y="764"/>
                  </a:cubicBezTo>
                  <a:cubicBezTo>
                    <a:pt x="595" y="741"/>
                    <a:pt x="593" y="717"/>
                    <a:pt x="591" y="690"/>
                  </a:cubicBezTo>
                  <a:lnTo>
                    <a:pt x="591" y="690"/>
                  </a:lnTo>
                  <a:cubicBezTo>
                    <a:pt x="655" y="635"/>
                    <a:pt x="722" y="581"/>
                    <a:pt x="791" y="527"/>
                  </a:cubicBezTo>
                  <a:close/>
                  <a:moveTo>
                    <a:pt x="577" y="949"/>
                  </a:moveTo>
                  <a:lnTo>
                    <a:pt x="577" y="949"/>
                  </a:lnTo>
                  <a:cubicBezTo>
                    <a:pt x="582" y="956"/>
                    <a:pt x="587" y="963"/>
                    <a:pt x="592" y="971"/>
                  </a:cubicBezTo>
                  <a:lnTo>
                    <a:pt x="592" y="971"/>
                  </a:lnTo>
                  <a:cubicBezTo>
                    <a:pt x="584" y="977"/>
                    <a:pt x="575" y="983"/>
                    <a:pt x="567" y="989"/>
                  </a:cubicBezTo>
                  <a:lnTo>
                    <a:pt x="567" y="989"/>
                  </a:lnTo>
                  <a:cubicBezTo>
                    <a:pt x="568" y="985"/>
                    <a:pt x="572" y="972"/>
                    <a:pt x="577" y="949"/>
                  </a:cubicBezTo>
                  <a:close/>
                  <a:moveTo>
                    <a:pt x="936" y="762"/>
                  </a:moveTo>
                  <a:cubicBezTo>
                    <a:pt x="960" y="789"/>
                    <a:pt x="986" y="815"/>
                    <a:pt x="1015" y="839"/>
                  </a:cubicBezTo>
                  <a:lnTo>
                    <a:pt x="1015" y="839"/>
                  </a:lnTo>
                  <a:cubicBezTo>
                    <a:pt x="1031" y="917"/>
                    <a:pt x="1038" y="992"/>
                    <a:pt x="1018" y="1061"/>
                  </a:cubicBezTo>
                  <a:cubicBezTo>
                    <a:pt x="1004" y="1103"/>
                    <a:pt x="976" y="1145"/>
                    <a:pt x="934" y="1174"/>
                  </a:cubicBezTo>
                  <a:cubicBezTo>
                    <a:pt x="922" y="1177"/>
                    <a:pt x="910" y="1179"/>
                    <a:pt x="897" y="1179"/>
                  </a:cubicBezTo>
                  <a:cubicBezTo>
                    <a:pt x="863" y="1179"/>
                    <a:pt x="827" y="1166"/>
                    <a:pt x="806" y="1145"/>
                  </a:cubicBezTo>
                  <a:cubicBezTo>
                    <a:pt x="745" y="1093"/>
                    <a:pt x="692" y="1035"/>
                    <a:pt x="645" y="976"/>
                  </a:cubicBezTo>
                  <a:lnTo>
                    <a:pt x="645" y="976"/>
                  </a:lnTo>
                  <a:cubicBezTo>
                    <a:pt x="695" y="937"/>
                    <a:pt x="744" y="899"/>
                    <a:pt x="792" y="863"/>
                  </a:cubicBezTo>
                  <a:cubicBezTo>
                    <a:pt x="842" y="828"/>
                    <a:pt x="890" y="795"/>
                    <a:pt x="936" y="762"/>
                  </a:cubicBezTo>
                  <a:close/>
                  <a:moveTo>
                    <a:pt x="481" y="786"/>
                  </a:moveTo>
                  <a:cubicBezTo>
                    <a:pt x="508" y="841"/>
                    <a:pt x="539" y="895"/>
                    <a:pt x="576" y="948"/>
                  </a:cubicBezTo>
                  <a:lnTo>
                    <a:pt x="576" y="948"/>
                  </a:lnTo>
                  <a:cubicBezTo>
                    <a:pt x="572" y="971"/>
                    <a:pt x="568" y="985"/>
                    <a:pt x="567" y="989"/>
                  </a:cubicBezTo>
                  <a:lnTo>
                    <a:pt x="567" y="989"/>
                  </a:lnTo>
                  <a:cubicBezTo>
                    <a:pt x="458" y="1066"/>
                    <a:pt x="345" y="1146"/>
                    <a:pt x="227" y="1230"/>
                  </a:cubicBezTo>
                  <a:cubicBezTo>
                    <a:pt x="200" y="1257"/>
                    <a:pt x="166" y="1273"/>
                    <a:pt x="135" y="1273"/>
                  </a:cubicBezTo>
                  <a:cubicBezTo>
                    <a:pt x="118" y="1273"/>
                    <a:pt x="101" y="1268"/>
                    <a:pt x="86" y="1258"/>
                  </a:cubicBezTo>
                  <a:cubicBezTo>
                    <a:pt x="43" y="1230"/>
                    <a:pt x="57" y="1174"/>
                    <a:pt x="100" y="1131"/>
                  </a:cubicBezTo>
                  <a:cubicBezTo>
                    <a:pt x="199" y="1032"/>
                    <a:pt x="298" y="947"/>
                    <a:pt x="397" y="863"/>
                  </a:cubicBezTo>
                  <a:cubicBezTo>
                    <a:pt x="424" y="837"/>
                    <a:pt x="453" y="811"/>
                    <a:pt x="481" y="786"/>
                  </a:cubicBezTo>
                  <a:close/>
                  <a:moveTo>
                    <a:pt x="693" y="1"/>
                  </a:moveTo>
                  <a:lnTo>
                    <a:pt x="693" y="71"/>
                  </a:lnTo>
                  <a:cubicBezTo>
                    <a:pt x="693" y="76"/>
                    <a:pt x="693" y="81"/>
                    <a:pt x="694" y="85"/>
                  </a:cubicBezTo>
                  <a:lnTo>
                    <a:pt x="694" y="85"/>
                  </a:lnTo>
                  <a:lnTo>
                    <a:pt x="693" y="85"/>
                  </a:lnTo>
                  <a:cubicBezTo>
                    <a:pt x="693" y="85"/>
                    <a:pt x="694" y="85"/>
                    <a:pt x="694" y="86"/>
                  </a:cubicBezTo>
                  <a:lnTo>
                    <a:pt x="694" y="86"/>
                  </a:lnTo>
                  <a:cubicBezTo>
                    <a:pt x="695" y="215"/>
                    <a:pt x="721" y="349"/>
                    <a:pt x="771" y="478"/>
                  </a:cubicBezTo>
                  <a:lnTo>
                    <a:pt x="771" y="478"/>
                  </a:lnTo>
                  <a:cubicBezTo>
                    <a:pt x="706" y="528"/>
                    <a:pt x="644" y="579"/>
                    <a:pt x="583" y="631"/>
                  </a:cubicBezTo>
                  <a:lnTo>
                    <a:pt x="583" y="631"/>
                  </a:lnTo>
                  <a:cubicBezTo>
                    <a:pt x="561" y="500"/>
                    <a:pt x="502" y="342"/>
                    <a:pt x="368" y="198"/>
                  </a:cubicBezTo>
                  <a:lnTo>
                    <a:pt x="340" y="170"/>
                  </a:lnTo>
                  <a:lnTo>
                    <a:pt x="340" y="213"/>
                  </a:lnTo>
                  <a:cubicBezTo>
                    <a:pt x="348" y="373"/>
                    <a:pt x="380" y="557"/>
                    <a:pt x="459" y="738"/>
                  </a:cubicBezTo>
                  <a:lnTo>
                    <a:pt x="459" y="738"/>
                  </a:lnTo>
                  <a:cubicBezTo>
                    <a:pt x="428" y="765"/>
                    <a:pt x="398" y="793"/>
                    <a:pt x="368" y="820"/>
                  </a:cubicBezTo>
                  <a:cubicBezTo>
                    <a:pt x="255" y="919"/>
                    <a:pt x="171" y="1004"/>
                    <a:pt x="72" y="1103"/>
                  </a:cubicBezTo>
                  <a:cubicBezTo>
                    <a:pt x="43" y="1117"/>
                    <a:pt x="29" y="1145"/>
                    <a:pt x="15" y="1188"/>
                  </a:cubicBezTo>
                  <a:cubicBezTo>
                    <a:pt x="1" y="1230"/>
                    <a:pt x="29" y="1273"/>
                    <a:pt x="57" y="1287"/>
                  </a:cubicBezTo>
                  <a:cubicBezTo>
                    <a:pt x="83" y="1307"/>
                    <a:pt x="110" y="1314"/>
                    <a:pt x="137" y="1314"/>
                  </a:cubicBezTo>
                  <a:cubicBezTo>
                    <a:pt x="184" y="1314"/>
                    <a:pt x="228" y="1291"/>
                    <a:pt x="255" y="1273"/>
                  </a:cubicBezTo>
                  <a:cubicBezTo>
                    <a:pt x="384" y="1180"/>
                    <a:pt x="501" y="1088"/>
                    <a:pt x="614" y="1000"/>
                  </a:cubicBezTo>
                  <a:lnTo>
                    <a:pt x="614" y="1000"/>
                  </a:lnTo>
                  <a:cubicBezTo>
                    <a:pt x="661" y="1061"/>
                    <a:pt x="715" y="1119"/>
                    <a:pt x="778" y="1174"/>
                  </a:cubicBezTo>
                  <a:cubicBezTo>
                    <a:pt x="806" y="1201"/>
                    <a:pt x="845" y="1217"/>
                    <a:pt x="884" y="1217"/>
                  </a:cubicBezTo>
                  <a:cubicBezTo>
                    <a:pt x="906" y="1217"/>
                    <a:pt x="928" y="1212"/>
                    <a:pt x="948" y="1202"/>
                  </a:cubicBezTo>
                  <a:cubicBezTo>
                    <a:pt x="1004" y="1188"/>
                    <a:pt x="1047" y="1131"/>
                    <a:pt x="1061" y="1075"/>
                  </a:cubicBezTo>
                  <a:cubicBezTo>
                    <a:pt x="1076" y="1005"/>
                    <a:pt x="1075" y="940"/>
                    <a:pt x="1066" y="877"/>
                  </a:cubicBezTo>
                  <a:lnTo>
                    <a:pt x="1066" y="877"/>
                  </a:lnTo>
                  <a:cubicBezTo>
                    <a:pt x="1073" y="882"/>
                    <a:pt x="1081" y="886"/>
                    <a:pt x="1089" y="891"/>
                  </a:cubicBezTo>
                  <a:cubicBezTo>
                    <a:pt x="1132" y="915"/>
                    <a:pt x="1182" y="929"/>
                    <a:pt x="1233" y="929"/>
                  </a:cubicBezTo>
                  <a:cubicBezTo>
                    <a:pt x="1299" y="929"/>
                    <a:pt x="1366" y="905"/>
                    <a:pt x="1414" y="849"/>
                  </a:cubicBezTo>
                  <a:cubicBezTo>
                    <a:pt x="1471" y="778"/>
                    <a:pt x="1485" y="693"/>
                    <a:pt x="1485" y="608"/>
                  </a:cubicBezTo>
                  <a:cubicBezTo>
                    <a:pt x="1485" y="529"/>
                    <a:pt x="1472" y="462"/>
                    <a:pt x="1448" y="384"/>
                  </a:cubicBezTo>
                  <a:lnTo>
                    <a:pt x="1448" y="384"/>
                  </a:lnTo>
                  <a:cubicBezTo>
                    <a:pt x="1495" y="349"/>
                    <a:pt x="1540" y="315"/>
                    <a:pt x="1584" y="283"/>
                  </a:cubicBezTo>
                  <a:cubicBezTo>
                    <a:pt x="1654" y="227"/>
                    <a:pt x="1725" y="170"/>
                    <a:pt x="1796" y="128"/>
                  </a:cubicBezTo>
                  <a:cubicBezTo>
                    <a:pt x="1838" y="86"/>
                    <a:pt x="1866" y="72"/>
                    <a:pt x="1866" y="71"/>
                  </a:cubicBezTo>
                  <a:lnTo>
                    <a:pt x="1866" y="71"/>
                  </a:lnTo>
                  <a:cubicBezTo>
                    <a:pt x="1866" y="72"/>
                    <a:pt x="1838" y="86"/>
                    <a:pt x="1782" y="114"/>
                  </a:cubicBezTo>
                  <a:cubicBezTo>
                    <a:pt x="1725" y="156"/>
                    <a:pt x="1654" y="213"/>
                    <a:pt x="1570" y="269"/>
                  </a:cubicBezTo>
                  <a:cubicBezTo>
                    <a:pt x="1528" y="297"/>
                    <a:pt x="1484" y="327"/>
                    <a:pt x="1438" y="359"/>
                  </a:cubicBezTo>
                  <a:lnTo>
                    <a:pt x="1438" y="359"/>
                  </a:lnTo>
                  <a:cubicBezTo>
                    <a:pt x="1408" y="291"/>
                    <a:pt x="1340" y="226"/>
                    <a:pt x="1259" y="213"/>
                  </a:cubicBezTo>
                  <a:cubicBezTo>
                    <a:pt x="1174" y="213"/>
                    <a:pt x="1089" y="241"/>
                    <a:pt x="1033" y="283"/>
                  </a:cubicBezTo>
                  <a:cubicBezTo>
                    <a:pt x="995" y="310"/>
                    <a:pt x="957" y="337"/>
                    <a:pt x="920" y="364"/>
                  </a:cubicBezTo>
                  <a:lnTo>
                    <a:pt x="920" y="364"/>
                  </a:lnTo>
                  <a:cubicBezTo>
                    <a:pt x="872" y="256"/>
                    <a:pt x="810" y="152"/>
                    <a:pt x="736" y="57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3"/>
            <p:cNvSpPr/>
            <p:nvPr/>
          </p:nvSpPr>
          <p:spPr>
            <a:xfrm>
              <a:off x="7794797" y="3880942"/>
              <a:ext cx="42249" cy="27044"/>
            </a:xfrm>
            <a:custGeom>
              <a:avLst/>
              <a:gdLst/>
              <a:ahLst/>
              <a:cxnLst/>
              <a:rect l="l" t="t" r="r" b="b"/>
              <a:pathLst>
                <a:path w="778" h="498" extrusionOk="0">
                  <a:moveTo>
                    <a:pt x="762" y="1"/>
                  </a:moveTo>
                  <a:cubicBezTo>
                    <a:pt x="743" y="1"/>
                    <a:pt x="568" y="108"/>
                    <a:pt x="368" y="228"/>
                  </a:cubicBezTo>
                  <a:cubicBezTo>
                    <a:pt x="156" y="369"/>
                    <a:pt x="0" y="482"/>
                    <a:pt x="0" y="496"/>
                  </a:cubicBezTo>
                  <a:cubicBezTo>
                    <a:pt x="1" y="497"/>
                    <a:pt x="3" y="498"/>
                    <a:pt x="5" y="498"/>
                  </a:cubicBezTo>
                  <a:cubicBezTo>
                    <a:pt x="36" y="498"/>
                    <a:pt x="198" y="403"/>
                    <a:pt x="396" y="270"/>
                  </a:cubicBezTo>
                  <a:cubicBezTo>
                    <a:pt x="608" y="143"/>
                    <a:pt x="778" y="16"/>
                    <a:pt x="764" y="2"/>
                  </a:cubicBezTo>
                  <a:cubicBezTo>
                    <a:pt x="764" y="1"/>
                    <a:pt x="763" y="1"/>
                    <a:pt x="76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1316;p63">
            <a:extLst>
              <a:ext uri="{FF2B5EF4-FFF2-40B4-BE49-F238E27FC236}">
                <a16:creationId xmlns:a16="http://schemas.microsoft.com/office/drawing/2014/main" id="{CA5199A4-40FF-CC26-22CC-C7461FD6377F}"/>
              </a:ext>
            </a:extLst>
          </p:cNvPr>
          <p:cNvSpPr txBox="1"/>
          <p:nvPr/>
        </p:nvSpPr>
        <p:spPr>
          <a:xfrm>
            <a:off x="1034324" y="1430175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1. otázka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3" name="Google Shape;1317;p63">
            <a:extLst>
              <a:ext uri="{FF2B5EF4-FFF2-40B4-BE49-F238E27FC236}">
                <a16:creationId xmlns:a16="http://schemas.microsoft.com/office/drawing/2014/main" id="{FDE08419-73C3-DBA6-51AA-ECA4F9F8EF92}"/>
              </a:ext>
            </a:extLst>
          </p:cNvPr>
          <p:cNvSpPr txBox="1"/>
          <p:nvPr/>
        </p:nvSpPr>
        <p:spPr>
          <a:xfrm>
            <a:off x="1034325" y="1745550"/>
            <a:ext cx="3978600" cy="5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Ktorú</a:t>
            </a:r>
            <a:r>
              <a:rPr lang="en-US" dirty="0"/>
              <a:t> zo </a:t>
            </a:r>
            <a:r>
              <a:rPr lang="en-US" dirty="0" err="1"/>
              <a:t>spracovaných</a:t>
            </a:r>
            <a:r>
              <a:rPr lang="en-US" dirty="0"/>
              <a:t> </a:t>
            </a:r>
            <a:r>
              <a:rPr lang="en-US" dirty="0" err="1"/>
              <a:t>tém</a:t>
            </a:r>
            <a:r>
              <a:rPr lang="en-US" dirty="0"/>
              <a:t> </a:t>
            </a:r>
            <a:r>
              <a:rPr lang="en-US" dirty="0" err="1"/>
              <a:t>považujete</a:t>
            </a:r>
            <a:r>
              <a:rPr lang="en-US" dirty="0"/>
              <a:t> za </a:t>
            </a:r>
            <a:r>
              <a:rPr lang="en-US" dirty="0" err="1"/>
              <a:t>najnáročnejšiu</a:t>
            </a:r>
            <a:r>
              <a:rPr lang="en-US" dirty="0"/>
              <a:t> a </a:t>
            </a:r>
            <a:r>
              <a:rPr lang="en-US" dirty="0" err="1"/>
              <a:t>prečo</a:t>
            </a:r>
            <a:r>
              <a:rPr lang="en-US" dirty="0"/>
              <a:t>?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24" name="Google Shape;1318;p63">
            <a:extLst>
              <a:ext uri="{FF2B5EF4-FFF2-40B4-BE49-F238E27FC236}">
                <a16:creationId xmlns:a16="http://schemas.microsoft.com/office/drawing/2014/main" id="{23394B41-730D-2C2E-602F-F16508111B72}"/>
              </a:ext>
            </a:extLst>
          </p:cNvPr>
          <p:cNvSpPr txBox="1"/>
          <p:nvPr/>
        </p:nvSpPr>
        <p:spPr>
          <a:xfrm>
            <a:off x="1034324" y="2337495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2. otázka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5" name="Google Shape;1319;p63">
            <a:extLst>
              <a:ext uri="{FF2B5EF4-FFF2-40B4-BE49-F238E27FC236}">
                <a16:creationId xmlns:a16="http://schemas.microsoft.com/office/drawing/2014/main" id="{A787F0F9-D170-D70D-57E5-4025834F252F}"/>
              </a:ext>
            </a:extLst>
          </p:cNvPr>
          <p:cNvSpPr txBox="1"/>
          <p:nvPr/>
        </p:nvSpPr>
        <p:spPr>
          <a:xfrm>
            <a:off x="1034324" y="2656558"/>
            <a:ext cx="3303789" cy="5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Ktorú</a:t>
            </a:r>
            <a:r>
              <a:rPr lang="en-US" dirty="0"/>
              <a:t> z </a:t>
            </a:r>
            <a:r>
              <a:rPr lang="en-US" dirty="0" err="1"/>
              <a:t>tém</a:t>
            </a:r>
            <a:r>
              <a:rPr lang="en-US" dirty="0"/>
              <a:t> </a:t>
            </a:r>
            <a:r>
              <a:rPr lang="en-US" dirty="0" err="1"/>
              <a:t>označili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najnáročnejšiu</a:t>
            </a:r>
            <a:r>
              <a:rPr lang="en-US" dirty="0"/>
              <a:t> </a:t>
            </a:r>
            <a:r>
              <a:rPr lang="en-US" dirty="0" err="1"/>
              <a:t>študenti</a:t>
            </a:r>
            <a:r>
              <a:rPr lang="en-US" dirty="0"/>
              <a:t> a </a:t>
            </a:r>
            <a:r>
              <a:rPr lang="en-US" dirty="0" err="1"/>
              <a:t>prečo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?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226" name="Google Shape;1658;p73">
            <a:extLst>
              <a:ext uri="{FF2B5EF4-FFF2-40B4-BE49-F238E27FC236}">
                <a16:creationId xmlns:a16="http://schemas.microsoft.com/office/drawing/2014/main" id="{4EAC7387-3B5C-6E84-873A-EF54373B0EA4}"/>
              </a:ext>
            </a:extLst>
          </p:cNvPr>
          <p:cNvGrpSpPr/>
          <p:nvPr/>
        </p:nvGrpSpPr>
        <p:grpSpPr>
          <a:xfrm>
            <a:off x="720000" y="4481753"/>
            <a:ext cx="117474" cy="117994"/>
            <a:chOff x="790450" y="3433928"/>
            <a:chExt cx="117474" cy="117994"/>
          </a:xfrm>
        </p:grpSpPr>
        <p:sp>
          <p:nvSpPr>
            <p:cNvPr id="227" name="Google Shape;1659;p73">
              <a:extLst>
                <a:ext uri="{FF2B5EF4-FFF2-40B4-BE49-F238E27FC236}">
                  <a16:creationId xmlns:a16="http://schemas.microsoft.com/office/drawing/2014/main" id="{C95C6F81-D8B8-F7DE-1541-026F59711E7F}"/>
                </a:ext>
              </a:extLst>
            </p:cNvPr>
            <p:cNvSpPr/>
            <p:nvPr/>
          </p:nvSpPr>
          <p:spPr>
            <a:xfrm>
              <a:off x="836571" y="3433928"/>
              <a:ext cx="25194" cy="117994"/>
            </a:xfrm>
            <a:custGeom>
              <a:avLst/>
              <a:gdLst/>
              <a:ahLst/>
              <a:cxnLst/>
              <a:rect l="l" t="t" r="r" b="b"/>
              <a:pathLst>
                <a:path w="679" h="3180" extrusionOk="0">
                  <a:moveTo>
                    <a:pt x="1" y="0"/>
                  </a:moveTo>
                  <a:lnTo>
                    <a:pt x="1" y="3180"/>
                  </a:lnTo>
                  <a:lnTo>
                    <a:pt x="679" y="318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60;p73">
              <a:extLst>
                <a:ext uri="{FF2B5EF4-FFF2-40B4-BE49-F238E27FC236}">
                  <a16:creationId xmlns:a16="http://schemas.microsoft.com/office/drawing/2014/main" id="{910ADD9B-4971-1E93-58A2-4B87DF07D483}"/>
                </a:ext>
              </a:extLst>
            </p:cNvPr>
            <p:cNvSpPr/>
            <p:nvPr/>
          </p:nvSpPr>
          <p:spPr>
            <a:xfrm>
              <a:off x="790450" y="3480049"/>
              <a:ext cx="117474" cy="25751"/>
            </a:xfrm>
            <a:custGeom>
              <a:avLst/>
              <a:gdLst/>
              <a:ahLst/>
              <a:cxnLst/>
              <a:rect l="l" t="t" r="r" b="b"/>
              <a:pathLst>
                <a:path w="3166" h="694" extrusionOk="0">
                  <a:moveTo>
                    <a:pt x="0" y="1"/>
                  </a:moveTo>
                  <a:lnTo>
                    <a:pt x="0" y="693"/>
                  </a:lnTo>
                  <a:lnTo>
                    <a:pt x="3166" y="693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rgbClr val="383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1549;p73">
            <a:extLst>
              <a:ext uri="{FF2B5EF4-FFF2-40B4-BE49-F238E27FC236}">
                <a16:creationId xmlns:a16="http://schemas.microsoft.com/office/drawing/2014/main" id="{D17443C2-2C53-C6DD-4023-7A537DCBC2F9}"/>
              </a:ext>
            </a:extLst>
          </p:cNvPr>
          <p:cNvGrpSpPr/>
          <p:nvPr/>
        </p:nvGrpSpPr>
        <p:grpSpPr>
          <a:xfrm>
            <a:off x="8102912" y="1057326"/>
            <a:ext cx="397504" cy="82373"/>
            <a:chOff x="1220420" y="3741192"/>
            <a:chExt cx="397504" cy="82373"/>
          </a:xfrm>
        </p:grpSpPr>
        <p:sp>
          <p:nvSpPr>
            <p:cNvPr id="230" name="Google Shape;1550;p73">
              <a:extLst>
                <a:ext uri="{FF2B5EF4-FFF2-40B4-BE49-F238E27FC236}">
                  <a16:creationId xmlns:a16="http://schemas.microsoft.com/office/drawing/2014/main" id="{C9C21E7C-F711-0D79-D701-5DB5644B9D8C}"/>
                </a:ext>
              </a:extLst>
            </p:cNvPr>
            <p:cNvSpPr/>
            <p:nvPr/>
          </p:nvSpPr>
          <p:spPr>
            <a:xfrm>
              <a:off x="1220420" y="3741192"/>
              <a:ext cx="82373" cy="82373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03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3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51;p73">
              <a:extLst>
                <a:ext uri="{FF2B5EF4-FFF2-40B4-BE49-F238E27FC236}">
                  <a16:creationId xmlns:a16="http://schemas.microsoft.com/office/drawing/2014/main" id="{806B9279-BE03-74F6-A737-80413B1A4D0F}"/>
                </a:ext>
              </a:extLst>
            </p:cNvPr>
            <p:cNvSpPr/>
            <p:nvPr/>
          </p:nvSpPr>
          <p:spPr>
            <a:xfrm>
              <a:off x="1220420" y="3741192"/>
              <a:ext cx="82373" cy="82373"/>
            </a:xfrm>
            <a:custGeom>
              <a:avLst/>
              <a:gdLst/>
              <a:ahLst/>
              <a:cxnLst/>
              <a:rect l="l" t="t" r="r" b="b"/>
              <a:pathLst>
                <a:path w="2220" h="2220" fill="none" extrusionOk="0">
                  <a:moveTo>
                    <a:pt x="1103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3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3" y="1"/>
                  </a:cubicBezTo>
                  <a:close/>
                </a:path>
              </a:pathLst>
            </a:custGeom>
            <a:noFill/>
            <a:ln w="6000" cap="flat" cmpd="sng">
              <a:solidFill>
                <a:srgbClr val="383738"/>
              </a:solidFill>
              <a:prstDash val="solid"/>
              <a:miter lim="141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52;p73">
              <a:extLst>
                <a:ext uri="{FF2B5EF4-FFF2-40B4-BE49-F238E27FC236}">
                  <a16:creationId xmlns:a16="http://schemas.microsoft.com/office/drawing/2014/main" id="{52C8D009-BB8E-2DA6-F58C-8EFD884A4C12}"/>
                </a:ext>
              </a:extLst>
            </p:cNvPr>
            <p:cNvSpPr/>
            <p:nvPr/>
          </p:nvSpPr>
          <p:spPr>
            <a:xfrm>
              <a:off x="1378264" y="3741192"/>
              <a:ext cx="82336" cy="82373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02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2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53;p73">
              <a:extLst>
                <a:ext uri="{FF2B5EF4-FFF2-40B4-BE49-F238E27FC236}">
                  <a16:creationId xmlns:a16="http://schemas.microsoft.com/office/drawing/2014/main" id="{DA214595-E355-C2C6-25F4-9CFF6EC83853}"/>
                </a:ext>
              </a:extLst>
            </p:cNvPr>
            <p:cNvSpPr/>
            <p:nvPr/>
          </p:nvSpPr>
          <p:spPr>
            <a:xfrm>
              <a:off x="1378264" y="3741192"/>
              <a:ext cx="82336" cy="82373"/>
            </a:xfrm>
            <a:custGeom>
              <a:avLst/>
              <a:gdLst/>
              <a:ahLst/>
              <a:cxnLst/>
              <a:rect l="l" t="t" r="r" b="b"/>
              <a:pathLst>
                <a:path w="2219" h="2220" fill="none" extrusionOk="0">
                  <a:moveTo>
                    <a:pt x="1102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2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2" y="1"/>
                  </a:cubicBezTo>
                  <a:close/>
                </a:path>
              </a:pathLst>
            </a:custGeom>
            <a:noFill/>
            <a:ln w="6000" cap="flat" cmpd="sng">
              <a:solidFill>
                <a:srgbClr val="383738"/>
              </a:solidFill>
              <a:prstDash val="solid"/>
              <a:miter lim="141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54;p73">
              <a:extLst>
                <a:ext uri="{FF2B5EF4-FFF2-40B4-BE49-F238E27FC236}">
                  <a16:creationId xmlns:a16="http://schemas.microsoft.com/office/drawing/2014/main" id="{038A6313-FD7C-26D3-8DC5-89BC440DA858}"/>
                </a:ext>
              </a:extLst>
            </p:cNvPr>
            <p:cNvSpPr/>
            <p:nvPr/>
          </p:nvSpPr>
          <p:spPr>
            <a:xfrm>
              <a:off x="1536071" y="3741192"/>
              <a:ext cx="81854" cy="82373"/>
            </a:xfrm>
            <a:custGeom>
              <a:avLst/>
              <a:gdLst/>
              <a:ahLst/>
              <a:cxnLst/>
              <a:rect l="l" t="t" r="r" b="b"/>
              <a:pathLst>
                <a:path w="2206" h="2220" extrusionOk="0">
                  <a:moveTo>
                    <a:pt x="1103" y="1"/>
                  </a:moveTo>
                  <a:cubicBezTo>
                    <a:pt x="495" y="1"/>
                    <a:pt x="1" y="495"/>
                    <a:pt x="1" y="1117"/>
                  </a:cubicBezTo>
                  <a:cubicBezTo>
                    <a:pt x="1" y="1725"/>
                    <a:pt x="495" y="2219"/>
                    <a:pt x="1103" y="2219"/>
                  </a:cubicBezTo>
                  <a:cubicBezTo>
                    <a:pt x="1711" y="2219"/>
                    <a:pt x="2205" y="1725"/>
                    <a:pt x="2205" y="1117"/>
                  </a:cubicBezTo>
                  <a:cubicBezTo>
                    <a:pt x="2205" y="495"/>
                    <a:pt x="1711" y="1"/>
                    <a:pt x="1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55;p73">
              <a:extLst>
                <a:ext uri="{FF2B5EF4-FFF2-40B4-BE49-F238E27FC236}">
                  <a16:creationId xmlns:a16="http://schemas.microsoft.com/office/drawing/2014/main" id="{D4AC4191-081C-DDC6-5E09-B1EBFB59ECDD}"/>
                </a:ext>
              </a:extLst>
            </p:cNvPr>
            <p:cNvSpPr/>
            <p:nvPr/>
          </p:nvSpPr>
          <p:spPr>
            <a:xfrm>
              <a:off x="1536071" y="3741192"/>
              <a:ext cx="81854" cy="82373"/>
            </a:xfrm>
            <a:custGeom>
              <a:avLst/>
              <a:gdLst/>
              <a:ahLst/>
              <a:cxnLst/>
              <a:rect l="l" t="t" r="r" b="b"/>
              <a:pathLst>
                <a:path w="2206" h="2220" fill="none" extrusionOk="0">
                  <a:moveTo>
                    <a:pt x="1103" y="1"/>
                  </a:moveTo>
                  <a:cubicBezTo>
                    <a:pt x="495" y="1"/>
                    <a:pt x="1" y="495"/>
                    <a:pt x="1" y="1117"/>
                  </a:cubicBezTo>
                  <a:cubicBezTo>
                    <a:pt x="1" y="1725"/>
                    <a:pt x="495" y="2219"/>
                    <a:pt x="1103" y="2219"/>
                  </a:cubicBezTo>
                  <a:cubicBezTo>
                    <a:pt x="1711" y="2219"/>
                    <a:pt x="2205" y="1725"/>
                    <a:pt x="2205" y="1117"/>
                  </a:cubicBezTo>
                  <a:cubicBezTo>
                    <a:pt x="2205" y="495"/>
                    <a:pt x="1711" y="1"/>
                    <a:pt x="1103" y="1"/>
                  </a:cubicBezTo>
                  <a:close/>
                </a:path>
              </a:pathLst>
            </a:custGeom>
            <a:noFill/>
            <a:ln w="6000" cap="flat" cmpd="sng">
              <a:solidFill>
                <a:srgbClr val="383738"/>
              </a:solidFill>
              <a:prstDash val="solid"/>
              <a:miter lim="141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1549;p73">
            <a:extLst>
              <a:ext uri="{FF2B5EF4-FFF2-40B4-BE49-F238E27FC236}">
                <a16:creationId xmlns:a16="http://schemas.microsoft.com/office/drawing/2014/main" id="{4E2B48F1-FB89-B440-67B6-0CB89A1197F1}"/>
              </a:ext>
            </a:extLst>
          </p:cNvPr>
          <p:cNvGrpSpPr/>
          <p:nvPr/>
        </p:nvGrpSpPr>
        <p:grpSpPr>
          <a:xfrm rot="5400000">
            <a:off x="8259511" y="1215644"/>
            <a:ext cx="397504" cy="82373"/>
            <a:chOff x="1220420" y="3741192"/>
            <a:chExt cx="397504" cy="82373"/>
          </a:xfrm>
        </p:grpSpPr>
        <p:sp>
          <p:nvSpPr>
            <p:cNvPr id="237" name="Google Shape;1550;p73">
              <a:extLst>
                <a:ext uri="{FF2B5EF4-FFF2-40B4-BE49-F238E27FC236}">
                  <a16:creationId xmlns:a16="http://schemas.microsoft.com/office/drawing/2014/main" id="{4975B252-127F-18E9-D6B9-1FEFA3A3C229}"/>
                </a:ext>
              </a:extLst>
            </p:cNvPr>
            <p:cNvSpPr/>
            <p:nvPr/>
          </p:nvSpPr>
          <p:spPr>
            <a:xfrm>
              <a:off x="1220420" y="3741192"/>
              <a:ext cx="82373" cy="82373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03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3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1;p73">
              <a:extLst>
                <a:ext uri="{FF2B5EF4-FFF2-40B4-BE49-F238E27FC236}">
                  <a16:creationId xmlns:a16="http://schemas.microsoft.com/office/drawing/2014/main" id="{0A9D67B3-E9BA-AB4D-FE2B-13C9CCB00D4C}"/>
                </a:ext>
              </a:extLst>
            </p:cNvPr>
            <p:cNvSpPr/>
            <p:nvPr/>
          </p:nvSpPr>
          <p:spPr>
            <a:xfrm>
              <a:off x="1220420" y="3741192"/>
              <a:ext cx="82373" cy="82373"/>
            </a:xfrm>
            <a:custGeom>
              <a:avLst/>
              <a:gdLst/>
              <a:ahLst/>
              <a:cxnLst/>
              <a:rect l="l" t="t" r="r" b="b"/>
              <a:pathLst>
                <a:path w="2220" h="2220" fill="none" extrusionOk="0">
                  <a:moveTo>
                    <a:pt x="1103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3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3" y="1"/>
                  </a:cubicBezTo>
                  <a:close/>
                </a:path>
              </a:pathLst>
            </a:custGeom>
            <a:noFill/>
            <a:ln w="6000" cap="flat" cmpd="sng">
              <a:solidFill>
                <a:srgbClr val="383738"/>
              </a:solidFill>
              <a:prstDash val="solid"/>
              <a:miter lim="141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2;p73">
              <a:extLst>
                <a:ext uri="{FF2B5EF4-FFF2-40B4-BE49-F238E27FC236}">
                  <a16:creationId xmlns:a16="http://schemas.microsoft.com/office/drawing/2014/main" id="{968E3544-3521-D0D4-814A-91039A3D6C4D}"/>
                </a:ext>
              </a:extLst>
            </p:cNvPr>
            <p:cNvSpPr/>
            <p:nvPr/>
          </p:nvSpPr>
          <p:spPr>
            <a:xfrm>
              <a:off x="1378264" y="3741192"/>
              <a:ext cx="82336" cy="82373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02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2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3;p73">
              <a:extLst>
                <a:ext uri="{FF2B5EF4-FFF2-40B4-BE49-F238E27FC236}">
                  <a16:creationId xmlns:a16="http://schemas.microsoft.com/office/drawing/2014/main" id="{163B8EBA-BB12-B084-20C3-06793C6D7595}"/>
                </a:ext>
              </a:extLst>
            </p:cNvPr>
            <p:cNvSpPr/>
            <p:nvPr/>
          </p:nvSpPr>
          <p:spPr>
            <a:xfrm>
              <a:off x="1378264" y="3741192"/>
              <a:ext cx="82336" cy="82373"/>
            </a:xfrm>
            <a:custGeom>
              <a:avLst/>
              <a:gdLst/>
              <a:ahLst/>
              <a:cxnLst/>
              <a:rect l="l" t="t" r="r" b="b"/>
              <a:pathLst>
                <a:path w="2219" h="2220" fill="none" extrusionOk="0">
                  <a:moveTo>
                    <a:pt x="1102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2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2" y="1"/>
                  </a:cubicBezTo>
                  <a:close/>
                </a:path>
              </a:pathLst>
            </a:custGeom>
            <a:noFill/>
            <a:ln w="6000" cap="flat" cmpd="sng">
              <a:solidFill>
                <a:srgbClr val="383738"/>
              </a:solidFill>
              <a:prstDash val="solid"/>
              <a:miter lim="141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4;p73">
              <a:extLst>
                <a:ext uri="{FF2B5EF4-FFF2-40B4-BE49-F238E27FC236}">
                  <a16:creationId xmlns:a16="http://schemas.microsoft.com/office/drawing/2014/main" id="{720C64EE-7C61-A788-301D-17EB17C70DCB}"/>
                </a:ext>
              </a:extLst>
            </p:cNvPr>
            <p:cNvSpPr/>
            <p:nvPr/>
          </p:nvSpPr>
          <p:spPr>
            <a:xfrm>
              <a:off x="1536071" y="3741192"/>
              <a:ext cx="81854" cy="82373"/>
            </a:xfrm>
            <a:custGeom>
              <a:avLst/>
              <a:gdLst/>
              <a:ahLst/>
              <a:cxnLst/>
              <a:rect l="l" t="t" r="r" b="b"/>
              <a:pathLst>
                <a:path w="2206" h="2220" extrusionOk="0">
                  <a:moveTo>
                    <a:pt x="1103" y="1"/>
                  </a:moveTo>
                  <a:cubicBezTo>
                    <a:pt x="495" y="1"/>
                    <a:pt x="1" y="495"/>
                    <a:pt x="1" y="1117"/>
                  </a:cubicBezTo>
                  <a:cubicBezTo>
                    <a:pt x="1" y="1725"/>
                    <a:pt x="495" y="2219"/>
                    <a:pt x="1103" y="2219"/>
                  </a:cubicBezTo>
                  <a:cubicBezTo>
                    <a:pt x="1711" y="2219"/>
                    <a:pt x="2205" y="1725"/>
                    <a:pt x="2205" y="1117"/>
                  </a:cubicBezTo>
                  <a:cubicBezTo>
                    <a:pt x="2205" y="495"/>
                    <a:pt x="1711" y="1"/>
                    <a:pt x="1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5;p73">
              <a:extLst>
                <a:ext uri="{FF2B5EF4-FFF2-40B4-BE49-F238E27FC236}">
                  <a16:creationId xmlns:a16="http://schemas.microsoft.com/office/drawing/2014/main" id="{12DFD902-FB8D-A7B1-74E2-874099071F02}"/>
                </a:ext>
              </a:extLst>
            </p:cNvPr>
            <p:cNvSpPr/>
            <p:nvPr/>
          </p:nvSpPr>
          <p:spPr>
            <a:xfrm>
              <a:off x="1536071" y="3741192"/>
              <a:ext cx="81854" cy="82373"/>
            </a:xfrm>
            <a:custGeom>
              <a:avLst/>
              <a:gdLst/>
              <a:ahLst/>
              <a:cxnLst/>
              <a:rect l="l" t="t" r="r" b="b"/>
              <a:pathLst>
                <a:path w="2206" h="2220" fill="none" extrusionOk="0">
                  <a:moveTo>
                    <a:pt x="1103" y="1"/>
                  </a:moveTo>
                  <a:cubicBezTo>
                    <a:pt x="495" y="1"/>
                    <a:pt x="1" y="495"/>
                    <a:pt x="1" y="1117"/>
                  </a:cubicBezTo>
                  <a:cubicBezTo>
                    <a:pt x="1" y="1725"/>
                    <a:pt x="495" y="2219"/>
                    <a:pt x="1103" y="2219"/>
                  </a:cubicBezTo>
                  <a:cubicBezTo>
                    <a:pt x="1711" y="2219"/>
                    <a:pt x="2205" y="1725"/>
                    <a:pt x="2205" y="1117"/>
                  </a:cubicBezTo>
                  <a:cubicBezTo>
                    <a:pt x="2205" y="495"/>
                    <a:pt x="1711" y="1"/>
                    <a:pt x="1103" y="1"/>
                  </a:cubicBezTo>
                  <a:close/>
                </a:path>
              </a:pathLst>
            </a:custGeom>
            <a:noFill/>
            <a:ln w="6000" cap="flat" cmpd="sng">
              <a:solidFill>
                <a:srgbClr val="383738"/>
              </a:solidFill>
              <a:prstDash val="solid"/>
              <a:miter lim="141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Porovnanie náročnosti tém v kurze</a:t>
            </a:r>
            <a:endParaRPr dirty="0"/>
          </a:p>
        </p:txBody>
      </p:sp>
      <p:grpSp>
        <p:nvGrpSpPr>
          <p:cNvPr id="507" name="Google Shape;507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8" name="Google Shape;508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3" name="Google Shape;513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Graf odpovedí z Formulárov. Názov otázky: Ako vám prišli úlohy náročné?. Počet odpovedí: .">
            <a:extLst>
              <a:ext uri="{FF2B5EF4-FFF2-40B4-BE49-F238E27FC236}">
                <a16:creationId xmlns:a16="http://schemas.microsoft.com/office/drawing/2014/main" id="{A623A600-B705-1DD9-88F3-5722DE68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20" y="1455448"/>
            <a:ext cx="6497559" cy="317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Cieľ práce</a:t>
            </a:r>
            <a:endParaRPr dirty="0"/>
          </a:p>
        </p:txBody>
      </p:sp>
      <p:sp>
        <p:nvSpPr>
          <p:cNvPr id="444" name="Google Shape;444;p41"/>
          <p:cNvSpPr/>
          <p:nvPr/>
        </p:nvSpPr>
        <p:spPr>
          <a:xfrm>
            <a:off x="1338943" y="1168200"/>
            <a:ext cx="6466114" cy="35302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1854116" y="1849425"/>
            <a:ext cx="539577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sk-SK" sz="1600" dirty="0">
                <a:solidFill>
                  <a:schemeClr val="accent2"/>
                </a:solidFill>
              </a:rPr>
              <a:t>Vytvoriť kurz v oblasti umelej inteligencie</a:t>
            </a:r>
            <a:endParaRPr lang="sk-SK" sz="1600" dirty="0"/>
          </a:p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sk-SK" sz="1600" dirty="0"/>
              <a:t>Zamerať kurz na začiatočníkov so znalosťami jazyku </a:t>
            </a:r>
            <a:r>
              <a:rPr lang="sk-SK" sz="1600" dirty="0" err="1"/>
              <a:t>Python</a:t>
            </a:r>
            <a:endParaRPr lang="sk-SK" sz="1600" dirty="0"/>
          </a:p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sk-SK" sz="1600" dirty="0">
                <a:solidFill>
                  <a:schemeClr val="accent2"/>
                </a:solidFill>
              </a:rPr>
              <a:t>Podnietiť záujem o túto tému</a:t>
            </a: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Štruktúra bakalárskej práce</a:t>
            </a:r>
            <a:endParaRPr dirty="0"/>
          </a:p>
        </p:txBody>
      </p:sp>
      <p:sp>
        <p:nvSpPr>
          <p:cNvPr id="397" name="Google Shape;397;p39"/>
          <p:cNvSpPr txBox="1">
            <a:spLocks noGrp="1"/>
          </p:cNvSpPr>
          <p:nvPr>
            <p:ph type="subTitle" idx="1"/>
          </p:nvPr>
        </p:nvSpPr>
        <p:spPr>
          <a:xfrm>
            <a:off x="918600" y="2000250"/>
            <a:ext cx="7306800" cy="26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sk-SK" sz="2400" dirty="0">
                <a:solidFill>
                  <a:schemeClr val="accent2"/>
                </a:solidFill>
              </a:rPr>
              <a:t>Analýza súčasného stavu</a:t>
            </a:r>
            <a:endParaRPr sz="2400" dirty="0">
              <a:solidFill>
                <a:schemeClr val="accen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sk-SK" sz="2400" dirty="0"/>
              <a:t>Ciele záverečnej práce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sk-SK" sz="2400" dirty="0">
                <a:solidFill>
                  <a:schemeClr val="accent2"/>
                </a:solidFill>
              </a:rPr>
              <a:t>Návrh kurzu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sk-SK" sz="2400" dirty="0"/>
              <a:t>Postup vytvárania kurzu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sk-SK" sz="2400" dirty="0"/>
              <a:t>Výsledky riešenia a ich zhodnotenie</a:t>
            </a:r>
            <a:endParaRPr sz="2400" dirty="0">
              <a:solidFill>
                <a:schemeClr val="accent2"/>
              </a:solidFill>
            </a:endParaRPr>
          </a:p>
        </p:txBody>
      </p:sp>
      <p:grpSp>
        <p:nvGrpSpPr>
          <p:cNvPr id="398" name="Google Shape;398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399" name="Google Shape;399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4789642" y="2956983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40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2038188" y="2956983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40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702987" y="1778679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Čo je to umelá inteligencia</a:t>
            </a:r>
            <a:endParaRPr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3403800" y="1561698"/>
            <a:ext cx="2336400" cy="1117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Momentálne využitie </a:t>
            </a:r>
            <a:br>
              <a:rPr lang="sk-SK" dirty="0"/>
            </a:br>
            <a:r>
              <a:rPr lang="sk-SK" dirty="0"/>
              <a:t>a budúcnosť UI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 idx="6"/>
          </p:nvPr>
        </p:nvSpPr>
        <p:spPr>
          <a:xfrm>
            <a:off x="6087600" y="167835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Strojové učenie</a:t>
            </a: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title" idx="9"/>
          </p:nvPr>
        </p:nvSpPr>
        <p:spPr>
          <a:xfrm>
            <a:off x="2134551" y="362124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2"/>
                </a:solidFill>
              </a:rPr>
              <a:t>Využitie v práci, univerzitná sféra a kurzy vo svete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13"/>
          </p:nvPr>
        </p:nvSpPr>
        <p:spPr>
          <a:xfrm>
            <a:off x="2134551" y="3046983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15"/>
          </p:nvPr>
        </p:nvSpPr>
        <p:spPr>
          <a:xfrm>
            <a:off x="4857438" y="35097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solidFill>
                  <a:schemeClr val="accent2"/>
                </a:solidFill>
              </a:rPr>
              <a:t>Python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6"/>
          </p:nvPr>
        </p:nvSpPr>
        <p:spPr>
          <a:xfrm>
            <a:off x="4857438" y="3046983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</a:t>
            </a:r>
            <a:r>
              <a:rPr lang="sk-SK" dirty="0" err="1"/>
              <a:t>ýza</a:t>
            </a:r>
            <a:r>
              <a:rPr lang="sk-SK" dirty="0"/>
              <a:t> súčasného stavu</a:t>
            </a:r>
            <a:endParaRPr dirty="0"/>
          </a:p>
        </p:txBody>
      </p:sp>
      <p:sp>
        <p:nvSpPr>
          <p:cNvPr id="432" name="Google Shape;432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1"/>
                </a:solidFill>
              </a:rPr>
              <a:t>Návrh kurzu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Knižnice</a:t>
            </a:r>
            <a:endParaRPr dirty="0"/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Scikit-learn</a:t>
            </a:r>
            <a:r>
              <a:rPr lang="sk-SK" dirty="0"/>
              <a:t>, </a:t>
            </a:r>
            <a:r>
              <a:rPr lang="sk-SK" dirty="0" err="1"/>
              <a:t>NumPy</a:t>
            </a:r>
            <a:r>
              <a:rPr lang="sk-SK" dirty="0"/>
              <a:t>, </a:t>
            </a:r>
            <a:r>
              <a:rPr lang="sk-SK" dirty="0" err="1"/>
              <a:t>Pandas</a:t>
            </a:r>
            <a:r>
              <a:rPr lang="sk-SK" dirty="0"/>
              <a:t>, </a:t>
            </a:r>
            <a:r>
              <a:rPr lang="sk-SK" dirty="0" err="1"/>
              <a:t>Seaborn</a:t>
            </a:r>
            <a:endParaRPr dirty="0"/>
          </a:p>
        </p:txBody>
      </p:sp>
      <p:sp>
        <p:nvSpPr>
          <p:cNvPr id="523" name="Google Shape;523;p4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Nástroje</a:t>
            </a:r>
            <a:endParaRPr dirty="0"/>
          </a:p>
        </p:txBody>
      </p:sp>
      <p:sp>
        <p:nvSpPr>
          <p:cNvPr id="524" name="Google Shape;524;p4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Anaconda</a:t>
            </a:r>
            <a:r>
              <a:rPr lang="sk-SK" dirty="0"/>
              <a:t>, </a:t>
            </a:r>
            <a:r>
              <a:rPr lang="sk-SK" dirty="0" err="1"/>
              <a:t>Jupyter</a:t>
            </a:r>
            <a:r>
              <a:rPr lang="sk-SK" dirty="0"/>
              <a:t> </a:t>
            </a:r>
            <a:r>
              <a:rPr lang="sk-SK" dirty="0" err="1"/>
              <a:t>Lab</a:t>
            </a:r>
            <a:r>
              <a:rPr lang="sk-SK" dirty="0"/>
              <a:t>,</a:t>
            </a:r>
            <a:endParaRPr dirty="0"/>
          </a:p>
        </p:txBody>
      </p:sp>
      <p:sp>
        <p:nvSpPr>
          <p:cNvPr id="525" name="Google Shape;525;p4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Priscilla</a:t>
            </a:r>
            <a:endParaRPr dirty="0"/>
          </a:p>
        </p:txBody>
      </p:sp>
      <p:sp>
        <p:nvSpPr>
          <p:cNvPr id="526" name="Google Shape;526;p4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https://priscilla.fitped.eu/dashboard</a:t>
            </a:r>
            <a:endParaRPr dirty="0"/>
          </a:p>
        </p:txBody>
      </p:sp>
      <p:sp>
        <p:nvSpPr>
          <p:cNvPr id="537" name="Google Shape;537;p45"/>
          <p:cNvSpPr/>
          <p:nvPr/>
        </p:nvSpPr>
        <p:spPr>
          <a:xfrm>
            <a:off x="1781680" y="2070472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5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6902550" y="1838141"/>
            <a:ext cx="459770" cy="48284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0364;p86">
            <a:extLst>
              <a:ext uri="{FF2B5EF4-FFF2-40B4-BE49-F238E27FC236}">
                <a16:creationId xmlns:a16="http://schemas.microsoft.com/office/drawing/2014/main" id="{6B28C10E-2386-936E-E2A3-8D0BCC926241}"/>
              </a:ext>
            </a:extLst>
          </p:cNvPr>
          <p:cNvSpPr/>
          <p:nvPr/>
        </p:nvSpPr>
        <p:spPr>
          <a:xfrm>
            <a:off x="1698465" y="1912299"/>
            <a:ext cx="548632" cy="416358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1043;p88">
            <a:extLst>
              <a:ext uri="{FF2B5EF4-FFF2-40B4-BE49-F238E27FC236}">
                <a16:creationId xmlns:a16="http://schemas.microsoft.com/office/drawing/2014/main" id="{58F7DF61-DE82-7960-8896-6BDFE077046F}"/>
              </a:ext>
            </a:extLst>
          </p:cNvPr>
          <p:cNvGrpSpPr/>
          <p:nvPr/>
        </p:nvGrpSpPr>
        <p:grpSpPr>
          <a:xfrm>
            <a:off x="4238065" y="1896998"/>
            <a:ext cx="468703" cy="482840"/>
            <a:chOff x="-31889075" y="2658950"/>
            <a:chExt cx="302475" cy="290775"/>
          </a:xfrm>
          <a:solidFill>
            <a:schemeClr val="accent1"/>
          </a:solidFill>
        </p:grpSpPr>
        <p:sp>
          <p:nvSpPr>
            <p:cNvPr id="30" name="Google Shape;11044;p88">
              <a:extLst>
                <a:ext uri="{FF2B5EF4-FFF2-40B4-BE49-F238E27FC236}">
                  <a16:creationId xmlns:a16="http://schemas.microsoft.com/office/drawing/2014/main" id="{D6844487-7CD4-D033-2B26-0C2EA060DF11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045;p88">
              <a:extLst>
                <a:ext uri="{FF2B5EF4-FFF2-40B4-BE49-F238E27FC236}">
                  <a16:creationId xmlns:a16="http://schemas.microsoft.com/office/drawing/2014/main" id="{46A253BB-C243-9346-7147-86162230A018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1934;p91">
            <a:extLst>
              <a:ext uri="{FF2B5EF4-FFF2-40B4-BE49-F238E27FC236}">
                <a16:creationId xmlns:a16="http://schemas.microsoft.com/office/drawing/2014/main" id="{36E5FF0C-7E73-9836-281D-18F41F43F599}"/>
              </a:ext>
            </a:extLst>
          </p:cNvPr>
          <p:cNvSpPr/>
          <p:nvPr/>
        </p:nvSpPr>
        <p:spPr>
          <a:xfrm>
            <a:off x="6862836" y="1989332"/>
            <a:ext cx="499484" cy="482840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55"/>
          <p:cNvGrpSpPr/>
          <p:nvPr/>
        </p:nvGrpSpPr>
        <p:grpSpPr>
          <a:xfrm rot="10800000">
            <a:off x="4244096" y="4810771"/>
            <a:ext cx="537556" cy="136576"/>
            <a:chOff x="2641350" y="846250"/>
            <a:chExt cx="413600" cy="105075"/>
          </a:xfrm>
        </p:grpSpPr>
        <p:sp>
          <p:nvSpPr>
            <p:cNvPr id="903" name="Google Shape;903;p5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5"/>
          <p:cNvSpPr txBox="1">
            <a:spLocks noGrp="1"/>
          </p:cNvSpPr>
          <p:nvPr>
            <p:ph type="title"/>
          </p:nvPr>
        </p:nvSpPr>
        <p:spPr>
          <a:xfrm>
            <a:off x="714536" y="447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Postup vytvárania kurzu</a:t>
            </a:r>
            <a:endParaRPr dirty="0"/>
          </a:p>
        </p:txBody>
      </p:sp>
      <p:grpSp>
        <p:nvGrpSpPr>
          <p:cNvPr id="919" name="Google Shape;919;p55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920" name="Google Shape;920;p55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5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55"/>
          <p:cNvGrpSpPr/>
          <p:nvPr/>
        </p:nvGrpSpPr>
        <p:grpSpPr>
          <a:xfrm>
            <a:off x="1679155" y="2346194"/>
            <a:ext cx="5774762" cy="219600"/>
            <a:chOff x="1687207" y="3240745"/>
            <a:chExt cx="5774762" cy="219600"/>
          </a:xfrm>
        </p:grpSpPr>
        <p:sp>
          <p:nvSpPr>
            <p:cNvPr id="936" name="Google Shape;936;p55"/>
            <p:cNvSpPr/>
            <p:nvPr/>
          </p:nvSpPr>
          <p:spPr>
            <a:xfrm>
              <a:off x="1687207" y="3240745"/>
              <a:ext cx="215400" cy="219600"/>
            </a:xfrm>
            <a:prstGeom prst="diamond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5"/>
            <p:cNvSpPr/>
            <p:nvPr/>
          </p:nvSpPr>
          <p:spPr>
            <a:xfrm>
              <a:off x="4466678" y="3240745"/>
              <a:ext cx="215400" cy="219600"/>
            </a:xfrm>
            <a:prstGeom prst="diamond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7246569" y="3240745"/>
              <a:ext cx="215400" cy="219600"/>
            </a:xfrm>
            <a:prstGeom prst="diamond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3076880" y="3240745"/>
              <a:ext cx="215400" cy="219600"/>
            </a:xfrm>
            <a:prstGeom prst="diamond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5856624" y="3240745"/>
              <a:ext cx="215400" cy="219600"/>
            </a:xfrm>
            <a:prstGeom prst="diamond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1" name="Google Shape;941;p55"/>
            <p:cNvCxnSpPr/>
            <p:nvPr/>
          </p:nvCxnSpPr>
          <p:spPr>
            <a:xfrm>
              <a:off x="2011233" y="3350516"/>
              <a:ext cx="95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55"/>
            <p:cNvCxnSpPr/>
            <p:nvPr/>
          </p:nvCxnSpPr>
          <p:spPr>
            <a:xfrm>
              <a:off x="3400906" y="3350516"/>
              <a:ext cx="95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55"/>
            <p:cNvCxnSpPr/>
            <p:nvPr/>
          </p:nvCxnSpPr>
          <p:spPr>
            <a:xfrm>
              <a:off x="4790851" y="3350516"/>
              <a:ext cx="95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55"/>
            <p:cNvCxnSpPr/>
            <p:nvPr/>
          </p:nvCxnSpPr>
          <p:spPr>
            <a:xfrm>
              <a:off x="6180796" y="3350516"/>
              <a:ext cx="95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5" name="Google Shape;945;p55"/>
          <p:cNvSpPr/>
          <p:nvPr/>
        </p:nvSpPr>
        <p:spPr>
          <a:xfrm>
            <a:off x="1485627" y="1610778"/>
            <a:ext cx="469384" cy="464374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6" name="Google Shape;946;p55"/>
          <p:cNvSpPr/>
          <p:nvPr/>
        </p:nvSpPr>
        <p:spPr>
          <a:xfrm>
            <a:off x="2857975" y="1834385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5"/>
          <p:cNvSpPr/>
          <p:nvPr/>
        </p:nvSpPr>
        <p:spPr>
          <a:xfrm>
            <a:off x="4317431" y="1554035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5"/>
          <p:cNvSpPr/>
          <p:nvPr/>
        </p:nvSpPr>
        <p:spPr>
          <a:xfrm>
            <a:off x="5749081" y="1552260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5"/>
          <p:cNvSpPr/>
          <p:nvPr/>
        </p:nvSpPr>
        <p:spPr>
          <a:xfrm>
            <a:off x="7229946" y="1755763"/>
            <a:ext cx="401700" cy="429503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5"/>
          <p:cNvSpPr txBox="1"/>
          <p:nvPr/>
        </p:nvSpPr>
        <p:spPr>
          <a:xfrm>
            <a:off x="755284" y="2793774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1. Výber tém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1" name="Google Shape;951;p55"/>
          <p:cNvSpPr txBox="1"/>
          <p:nvPr/>
        </p:nvSpPr>
        <p:spPr>
          <a:xfrm>
            <a:off x="794791" y="3032156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Najdôležitejší krok, časovo najnáročnejší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52" name="Google Shape;952;p55"/>
          <p:cNvSpPr txBox="1"/>
          <p:nvPr/>
        </p:nvSpPr>
        <p:spPr>
          <a:xfrm>
            <a:off x="2105049" y="3929346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2. Návrh štruktúry kurzu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4" name="Google Shape;954;p55"/>
          <p:cNvSpPr txBox="1"/>
          <p:nvPr/>
        </p:nvSpPr>
        <p:spPr>
          <a:xfrm>
            <a:off x="3539028" y="2962357"/>
            <a:ext cx="2016900" cy="7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3. Vytvorenie ukážkových kódov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6" name="Google Shape;956;p55"/>
          <p:cNvSpPr txBox="1"/>
          <p:nvPr/>
        </p:nvSpPr>
        <p:spPr>
          <a:xfrm>
            <a:off x="4941481" y="377924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4. Úpravy 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7" name="Google Shape;957;p55"/>
          <p:cNvSpPr txBox="1"/>
          <p:nvPr/>
        </p:nvSpPr>
        <p:spPr>
          <a:xfrm>
            <a:off x="4962884" y="4117519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Pridávanie tém, optimálne využívanie knižníc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58" name="Google Shape;958;p55"/>
          <p:cNvSpPr txBox="1"/>
          <p:nvPr/>
        </p:nvSpPr>
        <p:spPr>
          <a:xfrm>
            <a:off x="6339854" y="2741886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5. Testovanie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9" name="Google Shape;959;p55"/>
          <p:cNvSpPr txBox="1"/>
          <p:nvPr/>
        </p:nvSpPr>
        <p:spPr>
          <a:xfrm>
            <a:off x="6339854" y="3014369"/>
            <a:ext cx="2016900" cy="41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Okolie a študenti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60" name="Google Shape;10796;p87">
            <a:extLst>
              <a:ext uri="{FF2B5EF4-FFF2-40B4-BE49-F238E27FC236}">
                <a16:creationId xmlns:a16="http://schemas.microsoft.com/office/drawing/2014/main" id="{94A2F813-783B-D4F9-5AAB-89F0527FA0D3}"/>
              </a:ext>
            </a:extLst>
          </p:cNvPr>
          <p:cNvGrpSpPr/>
          <p:nvPr/>
        </p:nvGrpSpPr>
        <p:grpSpPr>
          <a:xfrm>
            <a:off x="1517123" y="1719183"/>
            <a:ext cx="536857" cy="545444"/>
            <a:chOff x="6479471" y="2079003"/>
            <a:chExt cx="348923" cy="348706"/>
          </a:xfrm>
          <a:solidFill>
            <a:schemeClr val="accent1"/>
          </a:solidFill>
        </p:grpSpPr>
        <p:sp>
          <p:nvSpPr>
            <p:cNvPr id="61" name="Google Shape;10797;p87">
              <a:extLst>
                <a:ext uri="{FF2B5EF4-FFF2-40B4-BE49-F238E27FC236}">
                  <a16:creationId xmlns:a16="http://schemas.microsoft.com/office/drawing/2014/main" id="{5673149E-E0BE-FA9D-57EB-23CB4AEB43BE}"/>
                </a:ext>
              </a:extLst>
            </p:cNvPr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10798;p87">
              <a:extLst>
                <a:ext uri="{FF2B5EF4-FFF2-40B4-BE49-F238E27FC236}">
                  <a16:creationId xmlns:a16="http://schemas.microsoft.com/office/drawing/2014/main" id="{C585B55D-353B-B68E-92A7-C6F56B1BA74F}"/>
                </a:ext>
              </a:extLst>
            </p:cNvPr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  <a:grpFill/>
          </p:grpSpPr>
          <p:sp>
            <p:nvSpPr>
              <p:cNvPr id="63" name="Google Shape;10799;p87">
                <a:extLst>
                  <a:ext uri="{FF2B5EF4-FFF2-40B4-BE49-F238E27FC236}">
                    <a16:creationId xmlns:a16="http://schemas.microsoft.com/office/drawing/2014/main" id="{4496732F-422E-E6F7-B754-FDFA083E7003}"/>
                  </a:ext>
                </a:extLst>
              </p:cNvPr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800;p87">
                <a:extLst>
                  <a:ext uri="{FF2B5EF4-FFF2-40B4-BE49-F238E27FC236}">
                    <a16:creationId xmlns:a16="http://schemas.microsoft.com/office/drawing/2014/main" id="{DF8405F1-C77A-D3AB-C2E7-F1CAFBAB0D2B}"/>
                  </a:ext>
                </a:extLst>
              </p:cNvPr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801;p87">
                <a:extLst>
                  <a:ext uri="{FF2B5EF4-FFF2-40B4-BE49-F238E27FC236}">
                    <a16:creationId xmlns:a16="http://schemas.microsoft.com/office/drawing/2014/main" id="{44F699AD-F948-5456-8B4C-C3CD19D63FF6}"/>
                  </a:ext>
                </a:extLst>
              </p:cNvPr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802;p87">
                <a:extLst>
                  <a:ext uri="{FF2B5EF4-FFF2-40B4-BE49-F238E27FC236}">
                    <a16:creationId xmlns:a16="http://schemas.microsoft.com/office/drawing/2014/main" id="{9FF8E166-3559-A97B-2B06-B37F93888E3E}"/>
                  </a:ext>
                </a:extLst>
              </p:cNvPr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803;p87">
                <a:extLst>
                  <a:ext uri="{FF2B5EF4-FFF2-40B4-BE49-F238E27FC236}">
                    <a16:creationId xmlns:a16="http://schemas.microsoft.com/office/drawing/2014/main" id="{B3D2044E-F9EE-AA3C-FC57-C012C247BC13}"/>
                  </a:ext>
                </a:extLst>
              </p:cNvPr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804;p87">
                <a:extLst>
                  <a:ext uri="{FF2B5EF4-FFF2-40B4-BE49-F238E27FC236}">
                    <a16:creationId xmlns:a16="http://schemas.microsoft.com/office/drawing/2014/main" id="{4FD2E6EF-CBE2-A135-F2A0-1B8F4F6EAE38}"/>
                  </a:ext>
                </a:extLst>
              </p:cNvPr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805;p87">
                <a:extLst>
                  <a:ext uri="{FF2B5EF4-FFF2-40B4-BE49-F238E27FC236}">
                    <a16:creationId xmlns:a16="http://schemas.microsoft.com/office/drawing/2014/main" id="{D43539A7-87E5-2A19-7510-EF7BE1F22B7A}"/>
                  </a:ext>
                </a:extLst>
              </p:cNvPr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11066;p88">
            <a:extLst>
              <a:ext uri="{FF2B5EF4-FFF2-40B4-BE49-F238E27FC236}">
                <a16:creationId xmlns:a16="http://schemas.microsoft.com/office/drawing/2014/main" id="{AA9193D5-1390-99D7-5A6A-846A17B90DFB}"/>
              </a:ext>
            </a:extLst>
          </p:cNvPr>
          <p:cNvSpPr/>
          <p:nvPr/>
        </p:nvSpPr>
        <p:spPr>
          <a:xfrm>
            <a:off x="4266071" y="1711146"/>
            <a:ext cx="493607" cy="464374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11450;p89">
            <a:extLst>
              <a:ext uri="{FF2B5EF4-FFF2-40B4-BE49-F238E27FC236}">
                <a16:creationId xmlns:a16="http://schemas.microsoft.com/office/drawing/2014/main" id="{6B216D38-5666-7BF5-BC71-E130E436E692}"/>
              </a:ext>
            </a:extLst>
          </p:cNvPr>
          <p:cNvGrpSpPr/>
          <p:nvPr/>
        </p:nvGrpSpPr>
        <p:grpSpPr>
          <a:xfrm>
            <a:off x="2961068" y="1660430"/>
            <a:ext cx="487575" cy="465501"/>
            <a:chOff x="-48266125" y="1973375"/>
            <a:chExt cx="302450" cy="300125"/>
          </a:xfrm>
          <a:solidFill>
            <a:schemeClr val="accent1"/>
          </a:solidFill>
        </p:grpSpPr>
        <p:sp>
          <p:nvSpPr>
            <p:cNvPr id="72" name="Google Shape;11451;p89">
              <a:extLst>
                <a:ext uri="{FF2B5EF4-FFF2-40B4-BE49-F238E27FC236}">
                  <a16:creationId xmlns:a16="http://schemas.microsoft.com/office/drawing/2014/main" id="{AAF8B3DB-E082-C290-E08A-E2A11E9A8627}"/>
                </a:ext>
              </a:extLst>
            </p:cNvPr>
            <p:cNvSpPr/>
            <p:nvPr/>
          </p:nvSpPr>
          <p:spPr>
            <a:xfrm>
              <a:off x="-48212575" y="2045050"/>
              <a:ext cx="122900" cy="123700"/>
            </a:xfrm>
            <a:custGeom>
              <a:avLst/>
              <a:gdLst/>
              <a:ahLst/>
              <a:cxnLst/>
              <a:rect l="l" t="t" r="r" b="b"/>
              <a:pathLst>
                <a:path w="4916" h="4948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52;p89">
              <a:extLst>
                <a:ext uri="{FF2B5EF4-FFF2-40B4-BE49-F238E27FC236}">
                  <a16:creationId xmlns:a16="http://schemas.microsoft.com/office/drawing/2014/main" id="{9CE27139-1A14-23EF-BD70-54AFED9B284A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453;p89">
              <a:extLst>
                <a:ext uri="{FF2B5EF4-FFF2-40B4-BE49-F238E27FC236}">
                  <a16:creationId xmlns:a16="http://schemas.microsoft.com/office/drawing/2014/main" id="{81AAA57E-B1FE-7390-9E7E-345502C05952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454;p89">
              <a:extLst>
                <a:ext uri="{FF2B5EF4-FFF2-40B4-BE49-F238E27FC236}">
                  <a16:creationId xmlns:a16="http://schemas.microsoft.com/office/drawing/2014/main" id="{D12F1C05-D89D-5353-F407-B5AA0966CE2F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55;p89">
              <a:extLst>
                <a:ext uri="{FF2B5EF4-FFF2-40B4-BE49-F238E27FC236}">
                  <a16:creationId xmlns:a16="http://schemas.microsoft.com/office/drawing/2014/main" id="{0AEBBF17-C02A-89FF-94FA-648232EA25AC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56;p89">
              <a:extLst>
                <a:ext uri="{FF2B5EF4-FFF2-40B4-BE49-F238E27FC236}">
                  <a16:creationId xmlns:a16="http://schemas.microsoft.com/office/drawing/2014/main" id="{F144747F-ABAB-D6E0-28D3-884B0895E812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0089;p85">
            <a:extLst>
              <a:ext uri="{FF2B5EF4-FFF2-40B4-BE49-F238E27FC236}">
                <a16:creationId xmlns:a16="http://schemas.microsoft.com/office/drawing/2014/main" id="{0A4A64A9-6241-B4D4-3E10-36D713A09065}"/>
              </a:ext>
            </a:extLst>
          </p:cNvPr>
          <p:cNvGrpSpPr/>
          <p:nvPr/>
        </p:nvGrpSpPr>
        <p:grpSpPr>
          <a:xfrm>
            <a:off x="5699775" y="1680909"/>
            <a:ext cx="401700" cy="401700"/>
            <a:chOff x="2676100" y="832575"/>
            <a:chExt cx="483125" cy="483125"/>
          </a:xfrm>
          <a:solidFill>
            <a:schemeClr val="accent1"/>
          </a:solidFill>
        </p:grpSpPr>
        <p:sp>
          <p:nvSpPr>
            <p:cNvPr id="79" name="Google Shape;10090;p85">
              <a:extLst>
                <a:ext uri="{FF2B5EF4-FFF2-40B4-BE49-F238E27FC236}">
                  <a16:creationId xmlns:a16="http://schemas.microsoft.com/office/drawing/2014/main" id="{98183E0A-5C7F-E8AC-71FD-1C72FB42A8DD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10091;p85">
              <a:extLst>
                <a:ext uri="{FF2B5EF4-FFF2-40B4-BE49-F238E27FC236}">
                  <a16:creationId xmlns:a16="http://schemas.microsoft.com/office/drawing/2014/main" id="{21227371-15FC-859E-C076-5741A54A3046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10092;p85">
              <a:extLst>
                <a:ext uri="{FF2B5EF4-FFF2-40B4-BE49-F238E27FC236}">
                  <a16:creationId xmlns:a16="http://schemas.microsoft.com/office/drawing/2014/main" id="{127D9104-B97B-93E7-D6D2-8706B615AB89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" name="Google Shape;10089;p85">
            <a:extLst>
              <a:ext uri="{FF2B5EF4-FFF2-40B4-BE49-F238E27FC236}">
                <a16:creationId xmlns:a16="http://schemas.microsoft.com/office/drawing/2014/main" id="{21311CDD-BEF3-5ED9-4375-52022E140A40}"/>
              </a:ext>
            </a:extLst>
          </p:cNvPr>
          <p:cNvGrpSpPr/>
          <p:nvPr/>
        </p:nvGrpSpPr>
        <p:grpSpPr>
          <a:xfrm>
            <a:off x="5910852" y="1793378"/>
            <a:ext cx="340168" cy="340168"/>
            <a:chOff x="2676100" y="832575"/>
            <a:chExt cx="483125" cy="483125"/>
          </a:xfrm>
          <a:solidFill>
            <a:schemeClr val="accent1"/>
          </a:solidFill>
        </p:grpSpPr>
        <p:sp>
          <p:nvSpPr>
            <p:cNvPr id="83" name="Google Shape;10090;p85">
              <a:extLst>
                <a:ext uri="{FF2B5EF4-FFF2-40B4-BE49-F238E27FC236}">
                  <a16:creationId xmlns:a16="http://schemas.microsoft.com/office/drawing/2014/main" id="{AB215FE3-CC8A-1750-ACC7-BDA001F960BF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10091;p85">
              <a:extLst>
                <a:ext uri="{FF2B5EF4-FFF2-40B4-BE49-F238E27FC236}">
                  <a16:creationId xmlns:a16="http://schemas.microsoft.com/office/drawing/2014/main" id="{4E47D99A-7BAD-0B70-C557-EF3DD68FC10D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10092;p85">
              <a:extLst>
                <a:ext uri="{FF2B5EF4-FFF2-40B4-BE49-F238E27FC236}">
                  <a16:creationId xmlns:a16="http://schemas.microsoft.com/office/drawing/2014/main" id="{66DB2407-1CAD-4DEA-1349-56F598AC8F95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" name="Google Shape;10047;p85">
            <a:extLst>
              <a:ext uri="{FF2B5EF4-FFF2-40B4-BE49-F238E27FC236}">
                <a16:creationId xmlns:a16="http://schemas.microsoft.com/office/drawing/2014/main" id="{C1910C85-D5A6-A8EA-27EA-F3AABB0919ED}"/>
              </a:ext>
            </a:extLst>
          </p:cNvPr>
          <p:cNvGrpSpPr/>
          <p:nvPr/>
        </p:nvGrpSpPr>
        <p:grpSpPr>
          <a:xfrm>
            <a:off x="7147020" y="1542262"/>
            <a:ext cx="401700" cy="491068"/>
            <a:chOff x="3299850" y="238575"/>
            <a:chExt cx="427725" cy="482225"/>
          </a:xfrm>
          <a:solidFill>
            <a:schemeClr val="accent1"/>
          </a:solidFill>
        </p:grpSpPr>
        <p:sp>
          <p:nvSpPr>
            <p:cNvPr id="87" name="Google Shape;10048;p85">
              <a:extLst>
                <a:ext uri="{FF2B5EF4-FFF2-40B4-BE49-F238E27FC236}">
                  <a16:creationId xmlns:a16="http://schemas.microsoft.com/office/drawing/2014/main" id="{3270A162-E2A9-0D2F-A7C7-90554AD17A37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10049;p85">
              <a:extLst>
                <a:ext uri="{FF2B5EF4-FFF2-40B4-BE49-F238E27FC236}">
                  <a16:creationId xmlns:a16="http://schemas.microsoft.com/office/drawing/2014/main" id="{BAB5F2AF-9E35-1F81-1D26-BAAF94B1670A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10050;p85">
              <a:extLst>
                <a:ext uri="{FF2B5EF4-FFF2-40B4-BE49-F238E27FC236}">
                  <a16:creationId xmlns:a16="http://schemas.microsoft.com/office/drawing/2014/main" id="{A0F9A44A-D002-09D5-D4FD-816762F2E2CE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10051;p85">
              <a:extLst>
                <a:ext uri="{FF2B5EF4-FFF2-40B4-BE49-F238E27FC236}">
                  <a16:creationId xmlns:a16="http://schemas.microsoft.com/office/drawing/2014/main" id="{2D5AAB97-A869-2060-FA72-3ADB518D79C6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10052;p85">
              <a:extLst>
                <a:ext uri="{FF2B5EF4-FFF2-40B4-BE49-F238E27FC236}">
                  <a16:creationId xmlns:a16="http://schemas.microsoft.com/office/drawing/2014/main" id="{D9D75C96-33C0-FD34-12C7-25671BDE64A1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408;p40">
            <a:extLst>
              <a:ext uri="{FF2B5EF4-FFF2-40B4-BE49-F238E27FC236}">
                <a16:creationId xmlns:a16="http://schemas.microsoft.com/office/drawing/2014/main" id="{B3075814-31F4-178A-C48B-A954F43590AA}"/>
              </a:ext>
            </a:extLst>
          </p:cNvPr>
          <p:cNvSpPr/>
          <p:nvPr/>
        </p:nvSpPr>
        <p:spPr>
          <a:xfrm>
            <a:off x="3520684" y="2938385"/>
            <a:ext cx="2204085" cy="18888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08;p40">
            <a:extLst>
              <a:ext uri="{FF2B5EF4-FFF2-40B4-BE49-F238E27FC236}">
                <a16:creationId xmlns:a16="http://schemas.microsoft.com/office/drawing/2014/main" id="{B96ACD04-C628-1995-1774-565DB6FBB616}"/>
              </a:ext>
            </a:extLst>
          </p:cNvPr>
          <p:cNvSpPr/>
          <p:nvPr/>
        </p:nvSpPr>
        <p:spPr>
          <a:xfrm>
            <a:off x="1214415" y="2938385"/>
            <a:ext cx="2204085" cy="18888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408;p40">
            <a:extLst>
              <a:ext uri="{FF2B5EF4-FFF2-40B4-BE49-F238E27FC236}">
                <a16:creationId xmlns:a16="http://schemas.microsoft.com/office/drawing/2014/main" id="{AE1271AE-AF9F-F72D-E60D-D4A849EC4C8F}"/>
              </a:ext>
            </a:extLst>
          </p:cNvPr>
          <p:cNvSpPr/>
          <p:nvPr/>
        </p:nvSpPr>
        <p:spPr>
          <a:xfrm>
            <a:off x="5826953" y="2938385"/>
            <a:ext cx="2204085" cy="18888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408;p40">
            <a:extLst>
              <a:ext uri="{FF2B5EF4-FFF2-40B4-BE49-F238E27FC236}">
                <a16:creationId xmlns:a16="http://schemas.microsoft.com/office/drawing/2014/main" id="{5974A220-8DE7-E021-18FC-50F7CC23A513}"/>
              </a:ext>
            </a:extLst>
          </p:cNvPr>
          <p:cNvSpPr/>
          <p:nvPr/>
        </p:nvSpPr>
        <p:spPr>
          <a:xfrm>
            <a:off x="106730" y="970510"/>
            <a:ext cx="2204085" cy="18888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08;p40">
            <a:extLst>
              <a:ext uri="{FF2B5EF4-FFF2-40B4-BE49-F238E27FC236}">
                <a16:creationId xmlns:a16="http://schemas.microsoft.com/office/drawing/2014/main" id="{C97B5EE5-ACC2-6082-6124-DA12B8EC6C53}"/>
              </a:ext>
            </a:extLst>
          </p:cNvPr>
          <p:cNvSpPr/>
          <p:nvPr/>
        </p:nvSpPr>
        <p:spPr>
          <a:xfrm>
            <a:off x="2367382" y="970510"/>
            <a:ext cx="2204085" cy="18888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08;p40">
            <a:extLst>
              <a:ext uri="{FF2B5EF4-FFF2-40B4-BE49-F238E27FC236}">
                <a16:creationId xmlns:a16="http://schemas.microsoft.com/office/drawing/2014/main" id="{B8FCE459-2E50-97F2-B312-1A401EDD7295}"/>
              </a:ext>
            </a:extLst>
          </p:cNvPr>
          <p:cNvSpPr/>
          <p:nvPr/>
        </p:nvSpPr>
        <p:spPr>
          <a:xfrm>
            <a:off x="4622726" y="970510"/>
            <a:ext cx="2204085" cy="18888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08;p40">
            <a:extLst>
              <a:ext uri="{FF2B5EF4-FFF2-40B4-BE49-F238E27FC236}">
                <a16:creationId xmlns:a16="http://schemas.microsoft.com/office/drawing/2014/main" id="{E9B19F5B-7D73-B18D-7E95-B5CD6E5659C2}"/>
              </a:ext>
            </a:extLst>
          </p:cNvPr>
          <p:cNvSpPr/>
          <p:nvPr/>
        </p:nvSpPr>
        <p:spPr>
          <a:xfrm>
            <a:off x="6872139" y="970510"/>
            <a:ext cx="2204085" cy="18888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5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Kurz</a:t>
            </a:r>
            <a:endParaRPr dirty="0"/>
          </a:p>
        </p:txBody>
      </p:sp>
      <p:sp>
        <p:nvSpPr>
          <p:cNvPr id="863" name="Google Shape;863;p54"/>
          <p:cNvSpPr txBox="1">
            <a:spLocks noGrp="1"/>
          </p:cNvSpPr>
          <p:nvPr>
            <p:ph type="title" idx="4"/>
          </p:nvPr>
        </p:nvSpPr>
        <p:spPr>
          <a:xfrm>
            <a:off x="1234362" y="3603631"/>
            <a:ext cx="215290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6. KNN</a:t>
            </a:r>
            <a:br>
              <a:rPr lang="sk-SK" sz="2400" dirty="0"/>
            </a:br>
            <a:r>
              <a:rPr lang="sk-SK" sz="2400" dirty="0"/>
              <a:t>klasifikácia</a:t>
            </a:r>
            <a:endParaRPr sz="2400" dirty="0"/>
          </a:p>
        </p:txBody>
      </p:sp>
      <p:sp>
        <p:nvSpPr>
          <p:cNvPr id="865" name="Google Shape;865;p54"/>
          <p:cNvSpPr txBox="1">
            <a:spLocks noGrp="1"/>
          </p:cNvSpPr>
          <p:nvPr>
            <p:ph type="title"/>
          </p:nvPr>
        </p:nvSpPr>
        <p:spPr>
          <a:xfrm>
            <a:off x="115271" y="1605794"/>
            <a:ext cx="2066710" cy="4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2. Knižnice</a:t>
            </a:r>
            <a:endParaRPr sz="2400" dirty="0"/>
          </a:p>
        </p:txBody>
      </p:sp>
      <p:cxnSp>
        <p:nvCxnSpPr>
          <p:cNvPr id="888" name="Google Shape;888;p54"/>
          <p:cNvCxnSpPr/>
          <p:nvPr/>
        </p:nvCxnSpPr>
        <p:spPr>
          <a:xfrm>
            <a:off x="562125" y="2913767"/>
            <a:ext cx="8216400" cy="1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54"/>
          <p:cNvSpPr/>
          <p:nvPr/>
        </p:nvSpPr>
        <p:spPr>
          <a:xfrm>
            <a:off x="8607097" y="2397108"/>
            <a:ext cx="401700" cy="401700"/>
          </a:xfrm>
          <a:prstGeom prst="ellipse">
            <a:avLst/>
          </a:prstGeom>
          <a:solidFill>
            <a:schemeClr val="accent1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" name="Google Shape;895;p54"/>
          <p:cNvGrpSpPr/>
          <p:nvPr/>
        </p:nvGrpSpPr>
        <p:grpSpPr>
          <a:xfrm>
            <a:off x="2505838" y="545891"/>
            <a:ext cx="913425" cy="370975"/>
            <a:chOff x="6514150" y="4420266"/>
            <a:chExt cx="913425" cy="370975"/>
          </a:xfrm>
        </p:grpSpPr>
        <p:sp>
          <p:nvSpPr>
            <p:cNvPr id="896" name="Google Shape;896;p5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865;p54">
            <a:extLst>
              <a:ext uri="{FF2B5EF4-FFF2-40B4-BE49-F238E27FC236}">
                <a16:creationId xmlns:a16="http://schemas.microsoft.com/office/drawing/2014/main" id="{113E5ED4-61FC-5014-59A3-3A6F59208351}"/>
              </a:ext>
            </a:extLst>
          </p:cNvPr>
          <p:cNvSpPr txBox="1">
            <a:spLocks/>
          </p:cNvSpPr>
          <p:nvPr/>
        </p:nvSpPr>
        <p:spPr>
          <a:xfrm>
            <a:off x="2392793" y="1609866"/>
            <a:ext cx="2066710" cy="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 sz="2400" dirty="0"/>
              <a:t>3. Iris </a:t>
            </a:r>
            <a:r>
              <a:rPr lang="sk-SK" sz="2400" dirty="0" err="1"/>
              <a:t>dataset</a:t>
            </a:r>
            <a:endParaRPr lang="sk-SK" sz="2400" dirty="0"/>
          </a:p>
        </p:txBody>
      </p:sp>
      <p:sp>
        <p:nvSpPr>
          <p:cNvPr id="41" name="Google Shape;865;p54">
            <a:extLst>
              <a:ext uri="{FF2B5EF4-FFF2-40B4-BE49-F238E27FC236}">
                <a16:creationId xmlns:a16="http://schemas.microsoft.com/office/drawing/2014/main" id="{22077FC2-5016-55A9-D693-F65DA767084B}"/>
              </a:ext>
            </a:extLst>
          </p:cNvPr>
          <p:cNvSpPr txBox="1">
            <a:spLocks/>
          </p:cNvSpPr>
          <p:nvPr/>
        </p:nvSpPr>
        <p:spPr>
          <a:xfrm>
            <a:off x="4596730" y="1324436"/>
            <a:ext cx="2218969" cy="108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 sz="2400" dirty="0"/>
              <a:t>4. Predspracovanie dát</a:t>
            </a:r>
          </a:p>
        </p:txBody>
      </p:sp>
      <p:sp>
        <p:nvSpPr>
          <p:cNvPr id="46" name="Google Shape;865;p54">
            <a:extLst>
              <a:ext uri="{FF2B5EF4-FFF2-40B4-BE49-F238E27FC236}">
                <a16:creationId xmlns:a16="http://schemas.microsoft.com/office/drawing/2014/main" id="{B9877430-EE6B-0ED3-81E1-5D0E4FC708CE}"/>
              </a:ext>
            </a:extLst>
          </p:cNvPr>
          <p:cNvSpPr txBox="1">
            <a:spLocks/>
          </p:cNvSpPr>
          <p:nvPr/>
        </p:nvSpPr>
        <p:spPr>
          <a:xfrm>
            <a:off x="6909764" y="1605794"/>
            <a:ext cx="2066710" cy="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 sz="2400" dirty="0"/>
              <a:t>5. Učenie </a:t>
            </a:r>
          </a:p>
          <a:p>
            <a:r>
              <a:rPr lang="sk-SK" sz="2400" dirty="0"/>
              <a:t>s učiteľom</a:t>
            </a:r>
          </a:p>
        </p:txBody>
      </p:sp>
      <p:sp>
        <p:nvSpPr>
          <p:cNvPr id="47" name="Google Shape;863;p54">
            <a:extLst>
              <a:ext uri="{FF2B5EF4-FFF2-40B4-BE49-F238E27FC236}">
                <a16:creationId xmlns:a16="http://schemas.microsoft.com/office/drawing/2014/main" id="{E6F758B5-FB30-5ABF-8081-08E91AE7E687}"/>
              </a:ext>
            </a:extLst>
          </p:cNvPr>
          <p:cNvSpPr txBox="1">
            <a:spLocks/>
          </p:cNvSpPr>
          <p:nvPr/>
        </p:nvSpPr>
        <p:spPr>
          <a:xfrm>
            <a:off x="3489452" y="3618939"/>
            <a:ext cx="215290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 sz="2400" dirty="0"/>
              <a:t>7. Lineárna regresia</a:t>
            </a:r>
          </a:p>
        </p:txBody>
      </p:sp>
      <p:sp>
        <p:nvSpPr>
          <p:cNvPr id="48" name="Google Shape;863;p54">
            <a:extLst>
              <a:ext uri="{FF2B5EF4-FFF2-40B4-BE49-F238E27FC236}">
                <a16:creationId xmlns:a16="http://schemas.microsoft.com/office/drawing/2014/main" id="{03AD5BF5-FC1F-8249-7E77-A6B707F365C1}"/>
              </a:ext>
            </a:extLst>
          </p:cNvPr>
          <p:cNvSpPr txBox="1">
            <a:spLocks/>
          </p:cNvSpPr>
          <p:nvPr/>
        </p:nvSpPr>
        <p:spPr>
          <a:xfrm>
            <a:off x="5852542" y="3500536"/>
            <a:ext cx="2152906" cy="76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 sz="2400" dirty="0"/>
              <a:t>8. Porovnávanie modelov</a:t>
            </a:r>
          </a:p>
        </p:txBody>
      </p:sp>
      <p:sp>
        <p:nvSpPr>
          <p:cNvPr id="29" name="Google Shape;10173;p85">
            <a:extLst>
              <a:ext uri="{FF2B5EF4-FFF2-40B4-BE49-F238E27FC236}">
                <a16:creationId xmlns:a16="http://schemas.microsoft.com/office/drawing/2014/main" id="{15B56DAD-13BF-DFA4-661E-A53CAD74A849}"/>
              </a:ext>
            </a:extLst>
          </p:cNvPr>
          <p:cNvSpPr/>
          <p:nvPr/>
        </p:nvSpPr>
        <p:spPr>
          <a:xfrm rot="19735119">
            <a:off x="46659" y="768047"/>
            <a:ext cx="220489" cy="339992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30" name="Google Shape;10173;p85">
            <a:extLst>
              <a:ext uri="{FF2B5EF4-FFF2-40B4-BE49-F238E27FC236}">
                <a16:creationId xmlns:a16="http://schemas.microsoft.com/office/drawing/2014/main" id="{314BACAA-B3DF-E868-D46C-52B8F07FAFB5}"/>
              </a:ext>
            </a:extLst>
          </p:cNvPr>
          <p:cNvSpPr/>
          <p:nvPr/>
        </p:nvSpPr>
        <p:spPr>
          <a:xfrm rot="1819265">
            <a:off x="8927025" y="800513"/>
            <a:ext cx="220489" cy="339992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31" name="Google Shape;10173;p85">
            <a:extLst>
              <a:ext uri="{FF2B5EF4-FFF2-40B4-BE49-F238E27FC236}">
                <a16:creationId xmlns:a16="http://schemas.microsoft.com/office/drawing/2014/main" id="{AD6E70BC-B23A-4525-9BD4-7649230B79BA}"/>
              </a:ext>
            </a:extLst>
          </p:cNvPr>
          <p:cNvSpPr/>
          <p:nvPr/>
        </p:nvSpPr>
        <p:spPr>
          <a:xfrm rot="19735119">
            <a:off x="2309277" y="746091"/>
            <a:ext cx="220489" cy="339992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32" name="Google Shape;10173;p85">
            <a:extLst>
              <a:ext uri="{FF2B5EF4-FFF2-40B4-BE49-F238E27FC236}">
                <a16:creationId xmlns:a16="http://schemas.microsoft.com/office/drawing/2014/main" id="{01168130-321F-F964-E7EC-911BED00DDFA}"/>
              </a:ext>
            </a:extLst>
          </p:cNvPr>
          <p:cNvSpPr/>
          <p:nvPr/>
        </p:nvSpPr>
        <p:spPr>
          <a:xfrm rot="2071732">
            <a:off x="6716752" y="768045"/>
            <a:ext cx="220489" cy="339992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33" name="Google Shape;10173;p85">
            <a:extLst>
              <a:ext uri="{FF2B5EF4-FFF2-40B4-BE49-F238E27FC236}">
                <a16:creationId xmlns:a16="http://schemas.microsoft.com/office/drawing/2014/main" id="{47C949EB-B4A4-0162-0309-096AB127C960}"/>
              </a:ext>
            </a:extLst>
          </p:cNvPr>
          <p:cNvSpPr/>
          <p:nvPr/>
        </p:nvSpPr>
        <p:spPr>
          <a:xfrm rot="19735119">
            <a:off x="1124117" y="2768388"/>
            <a:ext cx="220489" cy="339992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34" name="Google Shape;10173;p85">
            <a:extLst>
              <a:ext uri="{FF2B5EF4-FFF2-40B4-BE49-F238E27FC236}">
                <a16:creationId xmlns:a16="http://schemas.microsoft.com/office/drawing/2014/main" id="{F16E211C-B395-6BAF-E345-A08E20630963}"/>
              </a:ext>
            </a:extLst>
          </p:cNvPr>
          <p:cNvSpPr/>
          <p:nvPr/>
        </p:nvSpPr>
        <p:spPr>
          <a:xfrm rot="1555955">
            <a:off x="7863937" y="2756070"/>
            <a:ext cx="220489" cy="339992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35" name="Google Shape;10173;p85">
            <a:extLst>
              <a:ext uri="{FF2B5EF4-FFF2-40B4-BE49-F238E27FC236}">
                <a16:creationId xmlns:a16="http://schemas.microsoft.com/office/drawing/2014/main" id="{7EDF0375-FBCD-F22E-F6FD-63C6ACE26066}"/>
              </a:ext>
            </a:extLst>
          </p:cNvPr>
          <p:cNvSpPr/>
          <p:nvPr/>
        </p:nvSpPr>
        <p:spPr>
          <a:xfrm>
            <a:off x="4480934" y="2820657"/>
            <a:ext cx="220489" cy="339992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40" name="Google Shape;894;p54">
            <a:extLst>
              <a:ext uri="{FF2B5EF4-FFF2-40B4-BE49-F238E27FC236}">
                <a16:creationId xmlns:a16="http://schemas.microsoft.com/office/drawing/2014/main" id="{0D29ECB7-D0A1-684D-DCD7-1D81F1318E6F}"/>
              </a:ext>
            </a:extLst>
          </p:cNvPr>
          <p:cNvSpPr/>
          <p:nvPr/>
        </p:nvSpPr>
        <p:spPr>
          <a:xfrm>
            <a:off x="2304988" y="4352845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94;p54">
            <a:extLst>
              <a:ext uri="{FF2B5EF4-FFF2-40B4-BE49-F238E27FC236}">
                <a16:creationId xmlns:a16="http://schemas.microsoft.com/office/drawing/2014/main" id="{07C15A11-8844-F90D-C648-7F73B32D22F1}"/>
              </a:ext>
            </a:extLst>
          </p:cNvPr>
          <p:cNvSpPr/>
          <p:nvPr/>
        </p:nvSpPr>
        <p:spPr>
          <a:xfrm>
            <a:off x="2549338" y="4352845"/>
            <a:ext cx="401700" cy="401700"/>
          </a:xfrm>
          <a:prstGeom prst="ellipse">
            <a:avLst/>
          </a:prstGeom>
          <a:solidFill>
            <a:schemeClr val="accent1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94;p54">
            <a:extLst>
              <a:ext uri="{FF2B5EF4-FFF2-40B4-BE49-F238E27FC236}">
                <a16:creationId xmlns:a16="http://schemas.microsoft.com/office/drawing/2014/main" id="{6B32CD3B-8B09-ACEE-7EFE-877AA878EE20}"/>
              </a:ext>
            </a:extLst>
          </p:cNvPr>
          <p:cNvSpPr/>
          <p:nvPr/>
        </p:nvSpPr>
        <p:spPr>
          <a:xfrm>
            <a:off x="2549338" y="1507805"/>
            <a:ext cx="247520" cy="253522"/>
          </a:xfrm>
          <a:prstGeom prst="ellipse">
            <a:avLst/>
          </a:prstGeom>
          <a:solidFill>
            <a:schemeClr val="accent1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94;p54">
            <a:extLst>
              <a:ext uri="{FF2B5EF4-FFF2-40B4-BE49-F238E27FC236}">
                <a16:creationId xmlns:a16="http://schemas.microsoft.com/office/drawing/2014/main" id="{92C40299-F96C-9B53-0C90-4A0488A17D89}"/>
              </a:ext>
            </a:extLst>
          </p:cNvPr>
          <p:cNvSpPr/>
          <p:nvPr/>
        </p:nvSpPr>
        <p:spPr>
          <a:xfrm>
            <a:off x="5929936" y="3626916"/>
            <a:ext cx="329745" cy="326370"/>
          </a:xfrm>
          <a:prstGeom prst="ellipse">
            <a:avLst/>
          </a:prstGeom>
          <a:solidFill>
            <a:schemeClr val="accent1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7425" y="1331094"/>
            <a:ext cx="4944900" cy="1801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Výsledky </a:t>
            </a:r>
            <a:br>
              <a:rPr lang="sk-SK" dirty="0"/>
            </a:br>
            <a:r>
              <a:rPr lang="sk-SK" dirty="0"/>
              <a:t>a zhodnotenie práce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Vzorka študentov</a:t>
            </a:r>
            <a:endParaRPr dirty="0"/>
          </a:p>
        </p:txBody>
      </p:sp>
      <p:cxnSp>
        <p:nvCxnSpPr>
          <p:cNvPr id="626" name="Google Shape;626;p49"/>
          <p:cNvCxnSpPr/>
          <p:nvPr/>
        </p:nvCxnSpPr>
        <p:spPr>
          <a:xfrm>
            <a:off x="714525" y="2673825"/>
            <a:ext cx="29316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49"/>
          <p:cNvCxnSpPr/>
          <p:nvPr/>
        </p:nvCxnSpPr>
        <p:spPr>
          <a:xfrm>
            <a:off x="5489425" y="2673825"/>
            <a:ext cx="2940000" cy="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49"/>
          <p:cNvCxnSpPr/>
          <p:nvPr/>
        </p:nvCxnSpPr>
        <p:spPr>
          <a:xfrm>
            <a:off x="714525" y="4274025"/>
            <a:ext cx="29316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49"/>
          <p:cNvCxnSpPr/>
          <p:nvPr/>
        </p:nvCxnSpPr>
        <p:spPr>
          <a:xfrm>
            <a:off x="5489425" y="4274025"/>
            <a:ext cx="2940000" cy="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4" name="Google Shape;664;p49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665" name="Google Shape;665;p4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49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670" name="Google Shape;670;p49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638D8576-776B-625D-B1AC-140A794A9E07}"/>
              </a:ext>
            </a:extLst>
          </p:cNvPr>
          <p:cNvSpPr txBox="1"/>
          <p:nvPr/>
        </p:nvSpPr>
        <p:spPr>
          <a:xfrm>
            <a:off x="1229825" y="1651157"/>
            <a:ext cx="455965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/>
              <a:t>7 študentov – 5 v prvom ročníku VŠ</a:t>
            </a:r>
          </a:p>
          <a:p>
            <a:pPr>
              <a:lnSpc>
                <a:spcPct val="150000"/>
              </a:lnSpc>
            </a:pPr>
            <a:r>
              <a:rPr lang="sk-SK" sz="1600" dirty="0"/>
              <a:t>Malé až žiadne znalosti strojového učenia</a:t>
            </a:r>
            <a:endParaRPr lang="en-US" sz="1600" dirty="0"/>
          </a:p>
        </p:txBody>
      </p:sp>
      <p:sp>
        <p:nvSpPr>
          <p:cNvPr id="65" name="BlokTextu 64">
            <a:extLst>
              <a:ext uri="{FF2B5EF4-FFF2-40B4-BE49-F238E27FC236}">
                <a16:creationId xmlns:a16="http://schemas.microsoft.com/office/drawing/2014/main" id="{CF58D0BD-BFAB-BDC4-70BE-BA2227F4BFA4}"/>
              </a:ext>
            </a:extLst>
          </p:cNvPr>
          <p:cNvSpPr txBox="1"/>
          <p:nvPr/>
        </p:nvSpPr>
        <p:spPr>
          <a:xfrm>
            <a:off x="4387769" y="3069932"/>
            <a:ext cx="411873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/>
              <a:t>Témy popísané v úvode sú zaujímavé</a:t>
            </a:r>
          </a:p>
          <a:p>
            <a:pPr>
              <a:lnSpc>
                <a:spcPct val="150000"/>
              </a:lnSpc>
            </a:pPr>
            <a:r>
              <a:rPr lang="sk-SK" sz="1600" dirty="0"/>
              <a:t>Záujem o strojové učenie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992B0910-8C64-CB75-7233-7837A15D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60" y="1780502"/>
            <a:ext cx="237765" cy="243861"/>
          </a:xfrm>
          <a:prstGeom prst="rect">
            <a:avLst/>
          </a:prstGeom>
        </p:spPr>
      </p:pic>
      <p:sp>
        <p:nvSpPr>
          <p:cNvPr id="67" name="Google Shape;1315;p63">
            <a:extLst>
              <a:ext uri="{FF2B5EF4-FFF2-40B4-BE49-F238E27FC236}">
                <a16:creationId xmlns:a16="http://schemas.microsoft.com/office/drawing/2014/main" id="{98115799-ACC6-4B36-2086-57B03DA37A82}"/>
              </a:ext>
            </a:extLst>
          </p:cNvPr>
          <p:cNvSpPr/>
          <p:nvPr/>
        </p:nvSpPr>
        <p:spPr>
          <a:xfrm rot="5400000">
            <a:off x="991822" y="2137707"/>
            <a:ext cx="241550" cy="241075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rgbClr val="2B3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315;p63">
            <a:extLst>
              <a:ext uri="{FF2B5EF4-FFF2-40B4-BE49-F238E27FC236}">
                <a16:creationId xmlns:a16="http://schemas.microsoft.com/office/drawing/2014/main" id="{55438727-16B5-AC54-F5AF-F8407F8A52D0}"/>
              </a:ext>
            </a:extLst>
          </p:cNvPr>
          <p:cNvSpPr/>
          <p:nvPr/>
        </p:nvSpPr>
        <p:spPr>
          <a:xfrm rot="5400000">
            <a:off x="4152799" y="3221291"/>
            <a:ext cx="241550" cy="241075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rgbClr val="2B3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315;p63">
            <a:extLst>
              <a:ext uri="{FF2B5EF4-FFF2-40B4-BE49-F238E27FC236}">
                <a16:creationId xmlns:a16="http://schemas.microsoft.com/office/drawing/2014/main" id="{34FDE0BC-CBB3-EFE1-BA08-62CEE9854A2F}"/>
              </a:ext>
            </a:extLst>
          </p:cNvPr>
          <p:cNvSpPr/>
          <p:nvPr/>
        </p:nvSpPr>
        <p:spPr>
          <a:xfrm rot="5400000">
            <a:off x="4152798" y="3574884"/>
            <a:ext cx="241550" cy="241075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rgbClr val="2B3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359</Words>
  <Application>Microsoft Office PowerPoint</Application>
  <PresentationFormat>Prezentácia na obrazovke 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Arial</vt:lpstr>
      <vt:lpstr>Bebas Neue</vt:lpstr>
      <vt:lpstr>Nunito</vt:lpstr>
      <vt:lpstr>Raleway Medium</vt:lpstr>
      <vt:lpstr>Roboto</vt:lpstr>
      <vt:lpstr>Raleway</vt:lpstr>
      <vt:lpstr>Artificial Intelligence (AI) Startup Business Plan by Slidesgo</vt:lpstr>
      <vt:lpstr>Umelá inteligencia s využitím Pythonu</vt:lpstr>
      <vt:lpstr>Cieľ práce</vt:lpstr>
      <vt:lpstr>Štruktúra bakalárskej práce</vt:lpstr>
      <vt:lpstr>Čo je to umelá inteligencia</vt:lpstr>
      <vt:lpstr>Návrh kurzu</vt:lpstr>
      <vt:lpstr>Postup vytvárania kurzu</vt:lpstr>
      <vt:lpstr>Kurz</vt:lpstr>
      <vt:lpstr>Výsledky  a zhodnotenie práce</vt:lpstr>
      <vt:lpstr>Vzorka študentov</vt:lpstr>
      <vt:lpstr>Kladné ohlasy</vt:lpstr>
      <vt:lpstr>Problém s časom</vt:lpstr>
      <vt:lpstr>Prezentácia programu PowerPoint</vt:lpstr>
      <vt:lpstr>Otázky školiteľa</vt:lpstr>
      <vt:lpstr>Otázky oponenta</vt:lpstr>
      <vt:lpstr>Porovnanie náročnosti tém v kurze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Umelá inteligencia s využitím Pythonu</dc:title>
  <cp:lastModifiedBy>Tony´s JARVIS</cp:lastModifiedBy>
  <cp:revision>41</cp:revision>
  <dcterms:modified xsi:type="dcterms:W3CDTF">2022-06-01T18:12:15Z</dcterms:modified>
</cp:coreProperties>
</file>