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52D9C-6B4F-480A-AF42-A839ED99529E}" v="6" dt="2023-11-29T00:05:25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29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ottadelli" userId="ca30848bb8b67187" providerId="LiveId" clId="{96652D9C-6B4F-480A-AF42-A839ED99529E}"/>
    <pc:docChg chg="custSel addSld modSld">
      <pc:chgData name="Matteo Mottadelli" userId="ca30848bb8b67187" providerId="LiveId" clId="{96652D9C-6B4F-480A-AF42-A839ED99529E}" dt="2023-11-29T00:13:21.994" v="1520" actId="255"/>
      <pc:docMkLst>
        <pc:docMk/>
      </pc:docMkLst>
      <pc:sldChg chg="addSp delSp modSp new mod">
        <pc:chgData name="Matteo Mottadelli" userId="ca30848bb8b67187" providerId="LiveId" clId="{96652D9C-6B4F-480A-AF42-A839ED99529E}" dt="2023-11-28T23:55:11.227" v="376" actId="20577"/>
        <pc:sldMkLst>
          <pc:docMk/>
          <pc:sldMk cId="3977463629" sldId="261"/>
        </pc:sldMkLst>
        <pc:spChg chg="del">
          <ac:chgData name="Matteo Mottadelli" userId="ca30848bb8b67187" providerId="LiveId" clId="{96652D9C-6B4F-480A-AF42-A839ED99529E}" dt="2023-11-28T22:35:24.134" v="3" actId="478"/>
          <ac:spMkLst>
            <pc:docMk/>
            <pc:sldMk cId="3977463629" sldId="261"/>
            <ac:spMk id="2" creationId="{931A27C5-6794-37E8-1A67-3C896FEB6EDA}"/>
          </ac:spMkLst>
        </pc:spChg>
        <pc:spChg chg="del">
          <ac:chgData name="Matteo Mottadelli" userId="ca30848bb8b67187" providerId="LiveId" clId="{96652D9C-6B4F-480A-AF42-A839ED99529E}" dt="2023-11-28T22:35:24.134" v="3" actId="478"/>
          <ac:spMkLst>
            <pc:docMk/>
            <pc:sldMk cId="3977463629" sldId="261"/>
            <ac:spMk id="3" creationId="{0C3B5B55-FFD4-B54D-6A42-7DB25FBF7936}"/>
          </ac:spMkLst>
        </pc:spChg>
        <pc:spChg chg="add del mod">
          <ac:chgData name="Matteo Mottadelli" userId="ca30848bb8b67187" providerId="LiveId" clId="{96652D9C-6B4F-480A-AF42-A839ED99529E}" dt="2023-11-28T22:35:23.199" v="2"/>
          <ac:spMkLst>
            <pc:docMk/>
            <pc:sldMk cId="3977463629" sldId="261"/>
            <ac:spMk id="4" creationId="{26191AF7-E708-EBD4-BEA8-EFBAAB3148A7}"/>
          </ac:spMkLst>
        </pc:spChg>
        <pc:spChg chg="add del mod">
          <ac:chgData name="Matteo Mottadelli" userId="ca30848bb8b67187" providerId="LiveId" clId="{96652D9C-6B4F-480A-AF42-A839ED99529E}" dt="2023-11-28T22:35:23.199" v="2"/>
          <ac:spMkLst>
            <pc:docMk/>
            <pc:sldMk cId="3977463629" sldId="261"/>
            <ac:spMk id="5" creationId="{80E538E3-1D57-59E8-C48D-9F6AD646003A}"/>
          </ac:spMkLst>
        </pc:spChg>
        <pc:spChg chg="add del mod">
          <ac:chgData name="Matteo Mottadelli" userId="ca30848bb8b67187" providerId="LiveId" clId="{96652D9C-6B4F-480A-AF42-A839ED99529E}" dt="2023-11-28T22:35:23.199" v="2"/>
          <ac:spMkLst>
            <pc:docMk/>
            <pc:sldMk cId="3977463629" sldId="261"/>
            <ac:spMk id="6" creationId="{C8B99A11-6DEE-95D8-12C6-7F4A3B7E028D}"/>
          </ac:spMkLst>
        </pc:spChg>
        <pc:spChg chg="add mod">
          <ac:chgData name="Matteo Mottadelli" userId="ca30848bb8b67187" providerId="LiveId" clId="{96652D9C-6B4F-480A-AF42-A839ED99529E}" dt="2023-11-28T22:35:35.187" v="16" actId="20577"/>
          <ac:spMkLst>
            <pc:docMk/>
            <pc:sldMk cId="3977463629" sldId="261"/>
            <ac:spMk id="9" creationId="{27FDD070-A0CD-53F4-1848-7C337C285731}"/>
          </ac:spMkLst>
        </pc:spChg>
        <pc:spChg chg="add mod">
          <ac:chgData name="Matteo Mottadelli" userId="ca30848bb8b67187" providerId="LiveId" clId="{96652D9C-6B4F-480A-AF42-A839ED99529E}" dt="2023-11-28T23:53:13.896" v="193" actId="1076"/>
          <ac:spMkLst>
            <pc:docMk/>
            <pc:sldMk cId="3977463629" sldId="261"/>
            <ac:spMk id="10" creationId="{9E679E65-5063-85E2-7391-6CE44C592E6D}"/>
          </ac:spMkLst>
        </pc:spChg>
        <pc:spChg chg="add del mod">
          <ac:chgData name="Matteo Mottadelli" userId="ca30848bb8b67187" providerId="LiveId" clId="{96652D9C-6B4F-480A-AF42-A839ED99529E}" dt="2023-11-28T23:50:59.282" v="187" actId="478"/>
          <ac:spMkLst>
            <pc:docMk/>
            <pc:sldMk cId="3977463629" sldId="261"/>
            <ac:spMk id="11" creationId="{2F3490EA-1DAA-F04D-4988-AE393D185751}"/>
          </ac:spMkLst>
        </pc:spChg>
        <pc:spChg chg="add mod">
          <ac:chgData name="Matteo Mottadelli" userId="ca30848bb8b67187" providerId="LiveId" clId="{96652D9C-6B4F-480A-AF42-A839ED99529E}" dt="2023-11-28T23:55:11.227" v="376" actId="20577"/>
          <ac:spMkLst>
            <pc:docMk/>
            <pc:sldMk cId="3977463629" sldId="261"/>
            <ac:spMk id="16" creationId="{E9AB1B72-7D90-D48F-2C5A-53AA56AF1CDF}"/>
          </ac:spMkLst>
        </pc:spChg>
        <pc:picChg chg="add del mod">
          <ac:chgData name="Matteo Mottadelli" userId="ca30848bb8b67187" providerId="LiveId" clId="{96652D9C-6B4F-480A-AF42-A839ED99529E}" dt="2023-11-28T22:35:23.199" v="2"/>
          <ac:picMkLst>
            <pc:docMk/>
            <pc:sldMk cId="3977463629" sldId="261"/>
            <ac:picMk id="7" creationId="{233E8CF4-74CE-6361-506E-6CD15252EC7C}"/>
          </ac:picMkLst>
        </pc:picChg>
        <pc:picChg chg="add del mod">
          <ac:chgData name="Matteo Mottadelli" userId="ca30848bb8b67187" providerId="LiveId" clId="{96652D9C-6B4F-480A-AF42-A839ED99529E}" dt="2023-11-28T22:35:23.199" v="2"/>
          <ac:picMkLst>
            <pc:docMk/>
            <pc:sldMk cId="3977463629" sldId="261"/>
            <ac:picMk id="8" creationId="{00B4E137-EEA2-D17D-1BB2-8FA8C7255DF3}"/>
          </ac:picMkLst>
        </pc:picChg>
        <pc:picChg chg="add del mod">
          <ac:chgData name="Matteo Mottadelli" userId="ca30848bb8b67187" providerId="LiveId" clId="{96652D9C-6B4F-480A-AF42-A839ED99529E}" dt="2023-11-28T23:50:54.527" v="185" actId="478"/>
          <ac:picMkLst>
            <pc:docMk/>
            <pc:sldMk cId="3977463629" sldId="261"/>
            <ac:picMk id="12" creationId="{DDB92A20-B784-6C01-F050-B3FA33E8A487}"/>
          </ac:picMkLst>
        </pc:picChg>
        <pc:picChg chg="add del mod">
          <ac:chgData name="Matteo Mottadelli" userId="ca30848bb8b67187" providerId="LiveId" clId="{96652D9C-6B4F-480A-AF42-A839ED99529E}" dt="2023-11-28T23:50:50.009" v="184" actId="478"/>
          <ac:picMkLst>
            <pc:docMk/>
            <pc:sldMk cId="3977463629" sldId="261"/>
            <ac:picMk id="13" creationId="{C69DBB26-E37F-AC22-081F-444A863EBFC1}"/>
          </ac:picMkLst>
        </pc:picChg>
        <pc:picChg chg="add mod">
          <ac:chgData name="Matteo Mottadelli" userId="ca30848bb8b67187" providerId="LiveId" clId="{96652D9C-6B4F-480A-AF42-A839ED99529E}" dt="2023-11-28T23:53:18.427" v="195" actId="1076"/>
          <ac:picMkLst>
            <pc:docMk/>
            <pc:sldMk cId="3977463629" sldId="261"/>
            <ac:picMk id="15" creationId="{AF3AED33-722B-1D00-8C65-60BD58D291AB}"/>
          </ac:picMkLst>
        </pc:picChg>
      </pc:sldChg>
      <pc:sldChg chg="addSp delSp modSp new mod">
        <pc:chgData name="Matteo Mottadelli" userId="ca30848bb8b67187" providerId="LiveId" clId="{96652D9C-6B4F-480A-AF42-A839ED99529E}" dt="2023-11-29T00:04:52.647" v="884" actId="20577"/>
        <pc:sldMkLst>
          <pc:docMk/>
          <pc:sldMk cId="1541363" sldId="262"/>
        </pc:sldMkLst>
        <pc:spChg chg="del">
          <ac:chgData name="Matteo Mottadelli" userId="ca30848bb8b67187" providerId="LiveId" clId="{96652D9C-6B4F-480A-AF42-A839ED99529E}" dt="2023-11-28T23:55:36.247" v="378" actId="478"/>
          <ac:spMkLst>
            <pc:docMk/>
            <pc:sldMk cId="1541363" sldId="262"/>
            <ac:spMk id="2" creationId="{33DCCCDF-6890-E54A-6056-A732B8A46E90}"/>
          </ac:spMkLst>
        </pc:spChg>
        <pc:spChg chg="del">
          <ac:chgData name="Matteo Mottadelli" userId="ca30848bb8b67187" providerId="LiveId" clId="{96652D9C-6B4F-480A-AF42-A839ED99529E}" dt="2023-11-28T23:55:36.247" v="378" actId="478"/>
          <ac:spMkLst>
            <pc:docMk/>
            <pc:sldMk cId="1541363" sldId="262"/>
            <ac:spMk id="3" creationId="{B88E4E79-A03C-C056-7E66-6AC4ADF6F886}"/>
          </ac:spMkLst>
        </pc:spChg>
        <pc:spChg chg="add mod">
          <ac:chgData name="Matteo Mottadelli" userId="ca30848bb8b67187" providerId="LiveId" clId="{96652D9C-6B4F-480A-AF42-A839ED99529E}" dt="2023-11-28T23:56:48.297" v="461" actId="20577"/>
          <ac:spMkLst>
            <pc:docMk/>
            <pc:sldMk cId="1541363" sldId="262"/>
            <ac:spMk id="4" creationId="{CAC1DABD-62D6-CE3C-8937-1F970AB2B848}"/>
          </ac:spMkLst>
        </pc:spChg>
        <pc:spChg chg="add mod">
          <ac:chgData name="Matteo Mottadelli" userId="ca30848bb8b67187" providerId="LiveId" clId="{96652D9C-6B4F-480A-AF42-A839ED99529E}" dt="2023-11-29T00:04:52.647" v="884" actId="20577"/>
          <ac:spMkLst>
            <pc:docMk/>
            <pc:sldMk cId="1541363" sldId="262"/>
            <ac:spMk id="5" creationId="{BE309BFA-D8DF-459D-F31B-EA1B40D714BA}"/>
          </ac:spMkLst>
        </pc:spChg>
        <pc:spChg chg="add del mod">
          <ac:chgData name="Matteo Mottadelli" userId="ca30848bb8b67187" providerId="LiveId" clId="{96652D9C-6B4F-480A-AF42-A839ED99529E}" dt="2023-11-28T23:55:53.365" v="382" actId="478"/>
          <ac:spMkLst>
            <pc:docMk/>
            <pc:sldMk cId="1541363" sldId="262"/>
            <ac:spMk id="7" creationId="{42290F58-1B37-F10B-213D-CAC628D888A8}"/>
          </ac:spMkLst>
        </pc:spChg>
        <pc:picChg chg="add del mod">
          <ac:chgData name="Matteo Mottadelli" userId="ca30848bb8b67187" providerId="LiveId" clId="{96652D9C-6B4F-480A-AF42-A839ED99529E}" dt="2023-11-28T23:55:51.049" v="381" actId="478"/>
          <ac:picMkLst>
            <pc:docMk/>
            <pc:sldMk cId="1541363" sldId="262"/>
            <ac:picMk id="6" creationId="{A96B3473-D5BD-BDB4-B6CD-49401A0D815B}"/>
          </ac:picMkLst>
        </pc:picChg>
        <pc:picChg chg="add del mod">
          <ac:chgData name="Matteo Mottadelli" userId="ca30848bb8b67187" providerId="LiveId" clId="{96652D9C-6B4F-480A-AF42-A839ED99529E}" dt="2023-11-28T23:59:17.985" v="467" actId="478"/>
          <ac:picMkLst>
            <pc:docMk/>
            <pc:sldMk cId="1541363" sldId="262"/>
            <ac:picMk id="9" creationId="{2E58B4B9-6B24-08F2-840B-D1207F2866F9}"/>
          </ac:picMkLst>
        </pc:picChg>
        <pc:picChg chg="add mod">
          <ac:chgData name="Matteo Mottadelli" userId="ca30848bb8b67187" providerId="LiveId" clId="{96652D9C-6B4F-480A-AF42-A839ED99529E}" dt="2023-11-29T00:00:05.885" v="473" actId="1076"/>
          <ac:picMkLst>
            <pc:docMk/>
            <pc:sldMk cId="1541363" sldId="262"/>
            <ac:picMk id="11" creationId="{CDF1CA95-191E-34E9-1237-9C24285D498A}"/>
          </ac:picMkLst>
        </pc:picChg>
      </pc:sldChg>
      <pc:sldChg chg="addSp delSp modSp new mod">
        <pc:chgData name="Matteo Mottadelli" userId="ca30848bb8b67187" providerId="LiveId" clId="{96652D9C-6B4F-480A-AF42-A839ED99529E}" dt="2023-11-29T00:13:21.994" v="1520" actId="255"/>
        <pc:sldMkLst>
          <pc:docMk/>
          <pc:sldMk cId="1884838273" sldId="263"/>
        </pc:sldMkLst>
        <pc:spChg chg="del">
          <ac:chgData name="Matteo Mottadelli" userId="ca30848bb8b67187" providerId="LiveId" clId="{96652D9C-6B4F-480A-AF42-A839ED99529E}" dt="2023-11-29T00:05:24.286" v="886" actId="478"/>
          <ac:spMkLst>
            <pc:docMk/>
            <pc:sldMk cId="1884838273" sldId="263"/>
            <ac:spMk id="2" creationId="{DD16DFB1-6DF0-AD17-E9E3-4643CA55AF48}"/>
          </ac:spMkLst>
        </pc:spChg>
        <pc:spChg chg="del">
          <ac:chgData name="Matteo Mottadelli" userId="ca30848bb8b67187" providerId="LiveId" clId="{96652D9C-6B4F-480A-AF42-A839ED99529E}" dt="2023-11-29T00:05:24.286" v="886" actId="478"/>
          <ac:spMkLst>
            <pc:docMk/>
            <pc:sldMk cId="1884838273" sldId="263"/>
            <ac:spMk id="3" creationId="{A5341C95-840F-34D3-E9A8-69457AF66965}"/>
          </ac:spMkLst>
        </pc:spChg>
        <pc:spChg chg="add mod">
          <ac:chgData name="Matteo Mottadelli" userId="ca30848bb8b67187" providerId="LiveId" clId="{96652D9C-6B4F-480A-AF42-A839ED99529E}" dt="2023-11-29T00:05:30.490" v="892" actId="20577"/>
          <ac:spMkLst>
            <pc:docMk/>
            <pc:sldMk cId="1884838273" sldId="263"/>
            <ac:spMk id="4" creationId="{8E7FBAE9-598D-979F-2CA0-C2BC14C245B9}"/>
          </ac:spMkLst>
        </pc:spChg>
        <pc:spChg chg="add mod">
          <ac:chgData name="Matteo Mottadelli" userId="ca30848bb8b67187" providerId="LiveId" clId="{96652D9C-6B4F-480A-AF42-A839ED99529E}" dt="2023-11-29T00:13:21.994" v="1520" actId="255"/>
          <ac:spMkLst>
            <pc:docMk/>
            <pc:sldMk cId="1884838273" sldId="263"/>
            <ac:spMk id="5" creationId="{528B6A11-41AB-0E8E-5425-7F4CE1897BEF}"/>
          </ac:spMkLst>
        </pc:spChg>
        <pc:picChg chg="add del mod">
          <ac:chgData name="Matteo Mottadelli" userId="ca30848bb8b67187" providerId="LiveId" clId="{96652D9C-6B4F-480A-AF42-A839ED99529E}" dt="2023-11-29T00:05:34.192" v="893" actId="478"/>
          <ac:picMkLst>
            <pc:docMk/>
            <pc:sldMk cId="1884838273" sldId="263"/>
            <ac:picMk id="6" creationId="{4B03CCB6-0591-81F6-2D30-695F4EBFBE9F}"/>
          </ac:picMkLst>
        </pc:picChg>
        <pc:picChg chg="add mod">
          <ac:chgData name="Matteo Mottadelli" userId="ca30848bb8b67187" providerId="LiveId" clId="{96652D9C-6B4F-480A-AF42-A839ED99529E}" dt="2023-11-29T00:07:06.166" v="898" actId="1076"/>
          <ac:picMkLst>
            <pc:docMk/>
            <pc:sldMk cId="1884838273" sldId="263"/>
            <ac:picMk id="8" creationId="{952F5596-F8BE-BCBE-0294-A4F463FBE8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1260D-CE2B-A35C-B02D-83BC43A7D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C71153-DFED-178C-73EF-77F00ABA2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B96501-2DD8-3C92-C855-367970C8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C2EC-F77C-4D48-BEC3-4D1CD407AD5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FB365D-15AB-5B07-23BC-232EF4B4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06D394-F00D-ED04-F764-78FDDEE6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F690-0C15-4831-8F3F-09A0FD5138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262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E194BB-95D9-A831-4DAB-F1AEE666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DB24D2-058E-6B2F-BAB9-5C947DF35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5216F5-DF24-D363-3C8D-62564A9D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C2EC-F77C-4D48-BEC3-4D1CD407AD5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82B6EB-D915-04B2-0135-673C4E76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165851-CCD7-CE77-6355-4F3E813E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F690-0C15-4831-8F3F-09A0FD5138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56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248D60-B872-2224-83E2-F25DF7F2F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F9DB7A-3778-4877-FC87-D7CC51AD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A1C0A5-72D2-8D24-6FDC-D6B8BB52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C2EC-F77C-4D48-BEC3-4D1CD407AD5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03C2A5-BFDD-20BF-8450-ABEFD42E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1976BA-1B46-E903-CBCA-72C07250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F690-0C15-4831-8F3F-09A0FD5138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048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583AFE-77B0-A877-DF3E-543DB35F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AC5DA-D8D0-FC92-4A2D-814C7369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775EF0-04A2-3171-19DB-6FA7BDCB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C2EC-F77C-4D48-BEC3-4D1CD407AD5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0B20EA-E359-17C0-6CFE-A0231B92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7656F2-3748-A71B-7309-ABA5F485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F690-0C15-4831-8F3F-09A0FD5138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62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EBEA4-7844-B391-6F4F-E1B9C739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B3F609-8452-4049-E452-E7781A5F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7022A3-C3BA-7CBB-BB0F-3404BC23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C2EC-F77C-4D48-BEC3-4D1CD407AD5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751D59-F6AB-454D-9A78-F0BB1919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8975F4-0185-60F1-FD20-88FE8F66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F690-0C15-4831-8F3F-09A0FD5138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58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A0C078-FA11-8B99-E6C0-FE3C5803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D4B4B8-DC16-720D-D5C7-C49B57360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48F149-925F-F754-6248-099D6CA21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896671-8054-36B9-251D-CA1C7088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C2EC-F77C-4D48-BEC3-4D1CD407AD5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923D99-3358-DC48-4614-0BCDEFB8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F8A4E9-724D-E013-AA90-B6577347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F690-0C15-4831-8F3F-09A0FD5138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65D1F-2DBD-C28E-6E5F-1398FEBA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7C53FD-C22E-BE97-DEDD-5760452C3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3C7BF6-5DFD-448E-9293-7833BEE28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7679C0-4F8F-E73A-C143-840B35E27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DED980-B75D-3B66-C521-489151EC1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C3B0ECA-9806-AEF5-B66B-263AF78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C2EC-F77C-4D48-BEC3-4D1CD407AD5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195DAE-4316-C9CA-C44F-FF02E6F3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EA8B93-7539-BCA2-A659-6D4BCE9D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F690-0C15-4831-8F3F-09A0FD5138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57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A1092-2474-9683-01A4-9F7A7DA7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1883855-27A4-7479-E9EA-0431363E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C2EC-F77C-4D48-BEC3-4D1CD407AD5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C9D948-CF70-BC37-BAC6-FE413DE0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A7DAE5-4CB1-3A69-C8CA-1EBDDD8C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F690-0C15-4831-8F3F-09A0FD5138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93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09FE009-8C08-DF6D-6A62-6685D1B1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C2EC-F77C-4D48-BEC3-4D1CD407AD5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A9FD78-41DC-3F66-2B3B-AAA3B20A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DCBFAA-86BE-16EC-A8AC-55453528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F690-0C15-4831-8F3F-09A0FD5138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28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77023-3AF9-9B47-2816-E415B5C7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F43B65-C49A-35AD-21A9-AE6A2AD76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45AD0F-CE7F-4BA2-11E1-33963E3C5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25F437-573B-B714-29D8-FDA710CC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C2EC-F77C-4D48-BEC3-4D1CD407AD5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69EF81-0906-E46F-3396-11CB19BE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9D610E-CC18-16B1-49F0-BA945296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F690-0C15-4831-8F3F-09A0FD5138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6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D873D-2B03-F441-9476-BB86CABD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632F1D-6046-4ABE-2EF9-A02F214AE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F3B079-11DF-3006-61C7-E56E7F65E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5A10EC-15FC-50D4-C20B-C387D25C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C2EC-F77C-4D48-BEC3-4D1CD407AD5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1793A7-A10A-0962-6CF4-D83D3A09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01957F-6DB1-6641-7966-EA875CF3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F690-0C15-4831-8F3F-09A0FD5138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3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5ECAE9E-BD70-A983-6BA0-F31C6BF6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00E930-0BAD-A72E-1CC1-CF5A1B52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36DC7-0BA3-5CAD-D750-0833372F0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C2EC-F77C-4D48-BEC3-4D1CD407AD5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AC5638-82AA-2068-803C-EF945BD13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404EBA-5DDF-2745-AE05-BF331BBA8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F690-0C15-4831-8F3F-09A0FD5138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39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9C35C-D944-1832-9F49-35091D4FC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BATTAGLIA NAVELE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AD24EE-F103-5542-9670-CDA023465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Tagliabue e </a:t>
            </a:r>
            <a:r>
              <a:rPr lang="it-IT"/>
              <a:t>Mottadelli</a:t>
            </a:r>
          </a:p>
        </p:txBody>
      </p:sp>
    </p:spTree>
    <p:extLst>
      <p:ext uri="{BB962C8B-B14F-4D97-AF65-F5344CB8AC3E}">
        <p14:creationId xmlns:p14="http://schemas.microsoft.com/office/powerpoint/2010/main" val="425446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43008D-C74B-CE66-4DD7-FBA62241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555" y="107289"/>
            <a:ext cx="7138172" cy="1325563"/>
          </a:xfrm>
        </p:spPr>
        <p:txBody>
          <a:bodyPr/>
          <a:lstStyle/>
          <a:p>
            <a:r>
              <a:rPr lang="it-IT" b="1" i="0" dirty="0">
                <a:effectLst/>
                <a:latin typeface="Söhne"/>
              </a:rPr>
              <a:t>Battaglia Navale - Client C++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A41F73-C9FD-D5AB-D5F2-DFE531F3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968" y="1435842"/>
            <a:ext cx="4295274" cy="1532717"/>
          </a:xfrm>
        </p:spPr>
        <p:txBody>
          <a:bodyPr/>
          <a:lstStyle/>
          <a:p>
            <a:r>
              <a:rPr lang="it-IT" sz="1800" dirty="0"/>
              <a:t>Presentazione del client C++ per il gioco della Battaglia Navale. Questo progetto utilizza diverse librerie, tra cui SDL, per creare un'esperienza interattiva.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B4BCC2-20E7-FFE3-9B9C-FCA7EF6EA314}"/>
              </a:ext>
            </a:extLst>
          </p:cNvPr>
          <p:cNvSpPr txBox="1"/>
          <p:nvPr/>
        </p:nvSpPr>
        <p:spPr>
          <a:xfrm>
            <a:off x="6907065" y="1928499"/>
            <a:ext cx="4989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Nel nostro client C++ per la Battaglia Navale, SDL è stato impiegato principalmente per l'inizializzazione della grafica e la gestione degli eventi dell'utente. Abbiamo utilizzato le funzionalità di SDL per caricare texture, creare finestre di gioco e catturare input da mouse e tastiera. 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DB4C6F3-2662-FA1F-0425-26BDFCC75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03"/>
          <a:stretch/>
        </p:blipFill>
        <p:spPr>
          <a:xfrm>
            <a:off x="7485825" y="3959824"/>
            <a:ext cx="4084042" cy="2400661"/>
          </a:xfrm>
          <a:prstGeom prst="rect">
            <a:avLst/>
          </a:prstGeom>
        </p:spPr>
      </p:pic>
      <p:pic>
        <p:nvPicPr>
          <p:cNvPr id="10" name="Immagine 9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AC094219-F41F-9D10-BCCB-88B9569ECE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28"/>
          <a:stretch/>
        </p:blipFill>
        <p:spPr>
          <a:xfrm>
            <a:off x="160244" y="2690271"/>
            <a:ext cx="6566672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05B836-01B8-4252-15AC-C1FB139E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effectLst/>
                <a:latin typeface="Söhne"/>
              </a:rPr>
              <a:t>Architettura del Codice</a:t>
            </a:r>
            <a:br>
              <a:rPr lang="it-IT" b="1" i="0" dirty="0">
                <a:effectLst/>
                <a:latin typeface="Söhne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122372-A09E-900A-5699-ABEB84B03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525"/>
            <a:ext cx="4733925" cy="1450975"/>
          </a:xfrm>
        </p:spPr>
        <p:txBody>
          <a:bodyPr/>
          <a:lstStyle/>
          <a:p>
            <a:r>
              <a:rPr lang="it-IT" sz="1800" dirty="0"/>
              <a:t>I giocatori posizionano le proprie navi sul campo di gioco e si alternano negli spari. La comunicazione con il server gestisce gli spari, le risposte e l'aggiornamento costante del campo di battaglia.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7C2116-F22B-176C-39C3-46EF8620C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32088"/>
            <a:ext cx="8763000" cy="343920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54F559-1C9E-B0C7-18E7-5CF9ED1357DB}"/>
              </a:ext>
            </a:extLst>
          </p:cNvPr>
          <p:cNvSpPr txBox="1"/>
          <p:nvPr/>
        </p:nvSpPr>
        <p:spPr>
          <a:xfrm>
            <a:off x="9144000" y="3016251"/>
            <a:ext cx="30607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POSIZIONAMENTO NAVI: </a:t>
            </a:r>
          </a:p>
          <a:p>
            <a:r>
              <a:rPr lang="it-IT" dirty="0">
                <a:highlight>
                  <a:srgbClr val="FF0000"/>
                </a:highlight>
              </a:rPr>
              <a:t>ROSSO</a:t>
            </a:r>
            <a:r>
              <a:rPr lang="it-IT" dirty="0"/>
              <a:t>: aggiornamento grafico</a:t>
            </a:r>
          </a:p>
          <a:p>
            <a:r>
              <a:rPr lang="it-IT" dirty="0">
                <a:highlight>
                  <a:srgbClr val="00FF00"/>
                </a:highlight>
              </a:rPr>
              <a:t>VERDE</a:t>
            </a:r>
            <a:r>
              <a:rPr lang="it-IT" dirty="0"/>
              <a:t>: vero e proprio </a:t>
            </a:r>
          </a:p>
          <a:p>
            <a:r>
              <a:rPr lang="it-IT" dirty="0"/>
              <a:t>posizionamento della nave e </a:t>
            </a:r>
          </a:p>
          <a:p>
            <a:r>
              <a:rPr lang="it-IT" dirty="0"/>
              <a:t>possibilità di ruotarla </a:t>
            </a:r>
          </a:p>
          <a:p>
            <a:r>
              <a:rPr lang="it-IT" dirty="0">
                <a:highlight>
                  <a:srgbClr val="FFFF00"/>
                </a:highlight>
              </a:rPr>
              <a:t>GIALLO</a:t>
            </a:r>
            <a:r>
              <a:rPr lang="it-IT" dirty="0"/>
              <a:t>: comunicazione</a:t>
            </a:r>
          </a:p>
          <a:p>
            <a:r>
              <a:rPr lang="it-IT" dirty="0" err="1"/>
              <a:t>client-server</a:t>
            </a:r>
            <a:r>
              <a:rPr lang="it-IT" dirty="0"/>
              <a:t> per verificare </a:t>
            </a:r>
          </a:p>
          <a:p>
            <a:r>
              <a:rPr lang="it-IT" dirty="0"/>
              <a:t>il giusto posizionamento della</a:t>
            </a:r>
          </a:p>
          <a:p>
            <a:r>
              <a:rPr lang="it-IT" dirty="0"/>
              <a:t>nave </a:t>
            </a:r>
          </a:p>
        </p:txBody>
      </p:sp>
    </p:spTree>
    <p:extLst>
      <p:ext uri="{BB962C8B-B14F-4D97-AF65-F5344CB8AC3E}">
        <p14:creationId xmlns:p14="http://schemas.microsoft.com/office/powerpoint/2010/main" val="278979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6B0599-7C09-B1A5-12EB-585F16C2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b="1" i="0" dirty="0">
                <a:effectLst/>
                <a:latin typeface="Söhne"/>
              </a:rPr>
              <a:t>Funzionamento e Inizializzazione </a:t>
            </a:r>
            <a:r>
              <a:rPr lang="it-IT" b="1" dirty="0">
                <a:latin typeface="Söhne"/>
              </a:rPr>
              <a:t>della</a:t>
            </a:r>
            <a:r>
              <a:rPr lang="it-IT" b="1" i="0" dirty="0">
                <a:effectLst/>
                <a:latin typeface="Söhne"/>
              </a:rPr>
              <a:t> Connessione</a:t>
            </a:r>
            <a:br>
              <a:rPr lang="it-IT" b="1" i="0" dirty="0">
                <a:effectLst/>
                <a:latin typeface="Söhne"/>
              </a:rPr>
            </a:br>
            <a:br>
              <a:rPr lang="it-IT" b="1" i="0" dirty="0">
                <a:effectLst/>
                <a:latin typeface="Söhne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3FBE5E-9B52-0135-C7A7-5A076A0CB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0876"/>
          </a:xfrm>
        </p:spPr>
        <p:txBody>
          <a:bodyPr>
            <a:normAutofit lnSpcReduction="10000"/>
          </a:bodyPr>
          <a:lstStyle/>
          <a:p>
            <a:r>
              <a:rPr lang="it-IT" sz="1800" dirty="0"/>
              <a:t>Inoltre, stabiliamo la connessione (TCP) al server utilizzando la classe ClientServerComunicazione. Questa connessione è essenziale per la comunicazione tra i giocatori e il corretto svolgimento della partita.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444322D-5D8C-CF17-F011-DD9D1F13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3" y="2609701"/>
            <a:ext cx="5544324" cy="213389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78C197-7396-C6D0-1D6A-769CB18FF0FB}"/>
              </a:ext>
            </a:extLst>
          </p:cNvPr>
          <p:cNvSpPr txBox="1"/>
          <p:nvPr/>
        </p:nvSpPr>
        <p:spPr>
          <a:xfrm>
            <a:off x="723900" y="5143500"/>
            <a:ext cx="497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funzione </a:t>
            </a:r>
            <a:r>
              <a:rPr lang="it-IT" dirty="0" err="1"/>
              <a:t>connectToServer</a:t>
            </a:r>
            <a:r>
              <a:rPr lang="it-IT" dirty="0"/>
              <a:t> inizializza la libreria </a:t>
            </a:r>
            <a:r>
              <a:rPr lang="it-IT" dirty="0" err="1"/>
              <a:t>Winsock</a:t>
            </a:r>
            <a:r>
              <a:rPr lang="it-IT" dirty="0"/>
              <a:t> e crea un socket per la connessione al server.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B72B45D-E547-3466-75C7-64D4D49B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862" y="3104161"/>
            <a:ext cx="5020376" cy="93358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3DB7F84-455D-7338-C358-CBB2F6ABFE09}"/>
              </a:ext>
            </a:extLst>
          </p:cNvPr>
          <p:cNvSpPr txBox="1"/>
          <p:nvPr/>
        </p:nvSpPr>
        <p:spPr>
          <a:xfrm>
            <a:off x="6867525" y="4673637"/>
            <a:ext cx="448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Viene configurato l'indirizzo e la porta del server (</a:t>
            </a:r>
            <a:r>
              <a:rPr lang="it-IT" dirty="0" err="1"/>
              <a:t>localhost</a:t>
            </a:r>
            <a:r>
              <a:rPr lang="it-IT" dirty="0"/>
              <a:t>) e viene effettuata la connessione utilizzando la funzione </a:t>
            </a:r>
            <a:r>
              <a:rPr lang="it-IT" dirty="0" err="1"/>
              <a:t>connect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943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27FDD070-A0CD-53F4-1848-7C337C28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555" y="107289"/>
            <a:ext cx="7138172" cy="1325563"/>
          </a:xfrm>
        </p:spPr>
        <p:txBody>
          <a:bodyPr/>
          <a:lstStyle/>
          <a:p>
            <a:r>
              <a:rPr lang="it-IT" b="1" i="0" dirty="0">
                <a:effectLst/>
                <a:latin typeface="Söhne"/>
              </a:rPr>
              <a:t>Battaglia Navale – Server Java</a:t>
            </a:r>
            <a:endParaRPr lang="it-IT" b="1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E679E65-5063-85E2-7391-6CE44C592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72" y="1320888"/>
            <a:ext cx="4295274" cy="1532717"/>
          </a:xfrm>
        </p:spPr>
        <p:txBody>
          <a:bodyPr>
            <a:normAutofit lnSpcReduction="10000"/>
          </a:bodyPr>
          <a:lstStyle/>
          <a:p>
            <a:r>
              <a:rPr lang="it-IT" sz="1800" dirty="0"/>
              <a:t>Presentazione del server java per il gioco della Battaglia Navale. Questo progetto utilizza le classi </a:t>
            </a:r>
            <a:r>
              <a:rPr lang="it-IT" sz="1800" dirty="0" err="1"/>
              <a:t>ServerSocket</a:t>
            </a:r>
            <a:r>
              <a:rPr lang="it-IT" sz="1800" dirty="0"/>
              <a:t> e </a:t>
            </a:r>
            <a:r>
              <a:rPr lang="it-IT" sz="1800" dirty="0" err="1"/>
              <a:t>Socket</a:t>
            </a:r>
            <a:r>
              <a:rPr lang="it-IT" sz="1800" dirty="0"/>
              <a:t> per creare accettare le richieste di connessione dai client e per gestire la comunicazione tra client e server.</a:t>
            </a:r>
            <a:endParaRPr lang="it-IT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3AED33-722B-1D00-8C65-60BD58D2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323" y="1259258"/>
            <a:ext cx="7159055" cy="5193620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E9AB1B72-7D90-D48F-2C5A-53AA56AF1CDF}"/>
              </a:ext>
            </a:extLst>
          </p:cNvPr>
          <p:cNvSpPr txBox="1">
            <a:spLocks/>
          </p:cNvSpPr>
          <p:nvPr/>
        </p:nvSpPr>
        <p:spPr>
          <a:xfrm>
            <a:off x="295816" y="3429000"/>
            <a:ext cx="4295274" cy="1532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Il server inoltre utilizza anche gli oggetti </a:t>
            </a:r>
            <a:r>
              <a:rPr lang="it-IT" sz="1800" dirty="0" err="1"/>
              <a:t>BufferedReader</a:t>
            </a:r>
            <a:r>
              <a:rPr lang="it-IT" sz="1800" dirty="0"/>
              <a:t> e </a:t>
            </a:r>
            <a:r>
              <a:rPr lang="it-IT" sz="1800" dirty="0" err="1"/>
              <a:t>PrintWriter</a:t>
            </a:r>
            <a:r>
              <a:rPr lang="it-IT" sz="1800" dirty="0"/>
              <a:t> per l’invio e la ricezione effettivi dei messaggi utilizzando il protocollo di comunicazione TCP.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746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AC1DABD-62D6-CE3C-8937-1F970AB2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>
                <a:latin typeface="Söhne"/>
              </a:rPr>
              <a:t>Funzioni principali: posizionamento navi</a:t>
            </a:r>
            <a:br>
              <a:rPr lang="it-IT" b="1" i="0" dirty="0">
                <a:effectLst/>
                <a:latin typeface="Söhne"/>
              </a:rPr>
            </a:b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E309BFA-D8DF-459D-F31B-EA1B40D7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45" y="1328148"/>
            <a:ext cx="4662787" cy="1968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Il posizionamento delle navi è gestito dal server con i </a:t>
            </a:r>
            <a:r>
              <a:rPr lang="it-IT" sz="1800" dirty="0" err="1"/>
              <a:t>thread</a:t>
            </a:r>
            <a:r>
              <a:rPr lang="it-IT" sz="1800" dirty="0"/>
              <a:t> in modo che i giocatori possano posizionare le proprie navi in contemporanea.</a:t>
            </a:r>
          </a:p>
          <a:p>
            <a:pPr marL="0" indent="0">
              <a:buNone/>
            </a:pPr>
            <a:r>
              <a:rPr lang="it-IT" sz="1800" dirty="0"/>
              <a:t>Il client la lunghezza della nave, la riga e la colonna su cui vorrebbe posizionarla al server, che controlla se la posizione scelta è valida e a seguito dei controlli invia l’esito al client.</a:t>
            </a:r>
          </a:p>
          <a:p>
            <a:pPr marL="0" indent="0">
              <a:buNone/>
            </a:pPr>
            <a:endParaRPr lang="it-IT" sz="1800" dirty="0"/>
          </a:p>
          <a:p>
            <a:endParaRPr lang="it-IT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F1CA95-191E-34E9-1237-9C24285D4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41" y="1063500"/>
            <a:ext cx="6971514" cy="572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8E7FBAE9-598D-979F-2CA0-C2BC14C2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>
                <a:latin typeface="Söhne"/>
              </a:rPr>
              <a:t>Funzioni principali: sparo</a:t>
            </a:r>
            <a:br>
              <a:rPr lang="it-IT" b="1" i="0" dirty="0">
                <a:effectLst/>
                <a:latin typeface="Söhne"/>
              </a:rPr>
            </a:b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28B6A11-41AB-0E8E-5425-7F4CE1897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" y="1390849"/>
            <a:ext cx="4594861" cy="3567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/>
              <a:t>Essendo battaglia navale un gioco a turni il server gestisce gli spari in modo sequenziale senza uso di </a:t>
            </a:r>
            <a:r>
              <a:rPr lang="it-IT" sz="1800" dirty="0" err="1"/>
              <a:t>Thread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r>
              <a:rPr lang="it-IT" sz="1800" dirty="0"/>
              <a:t>Il server ascolta il messaggio in arrivo dal client in attacco e da esso ricavo la riga e la colonna dello sparo.</a:t>
            </a:r>
          </a:p>
          <a:p>
            <a:pPr marL="0" indent="0">
              <a:buNone/>
            </a:pPr>
            <a:r>
              <a:rPr lang="it-IT" sz="1800" dirty="0"/>
              <a:t>In seguito richiama una funzione che restituisce l’esito dello sparo, nel caso in cui il client voglia colpire una cella </a:t>
            </a:r>
            <a:r>
              <a:rPr lang="it-IT" sz="1800" dirty="0" err="1"/>
              <a:t>gia</a:t>
            </a:r>
            <a:r>
              <a:rPr lang="it-IT" sz="1800" dirty="0"/>
              <a:t> colpita il server non va avanti </a:t>
            </a:r>
            <a:r>
              <a:rPr lang="it-IT" sz="1800" dirty="0" err="1"/>
              <a:t>finchè</a:t>
            </a:r>
            <a:r>
              <a:rPr lang="it-IT" sz="1800" dirty="0"/>
              <a:t> non riceve una cella valida.</a:t>
            </a:r>
          </a:p>
          <a:p>
            <a:pPr marL="0" indent="0">
              <a:buNone/>
            </a:pPr>
            <a:r>
              <a:rPr lang="it-IT" sz="1800" dirty="0"/>
              <a:t>Infine il server comunica l’esito dello sparo ad entrambi i client e passa allo sparo del giocatore successivo.</a:t>
            </a:r>
          </a:p>
          <a:p>
            <a:endParaRPr lang="it-IT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F5596-F8BE-BCBE-0294-A4F463FB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067" y="1092055"/>
            <a:ext cx="7146688" cy="55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38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Tema di Office</vt:lpstr>
      <vt:lpstr>BATTAGLIA NAVELE</vt:lpstr>
      <vt:lpstr>Battaglia Navale - Client C++</vt:lpstr>
      <vt:lpstr>Architettura del Codice </vt:lpstr>
      <vt:lpstr>Funzionamento e Inizializzazione della Connessione  </vt:lpstr>
      <vt:lpstr>Battaglia Navale – Server Java</vt:lpstr>
      <vt:lpstr>Funzioni principali: posizionamento navi </vt:lpstr>
      <vt:lpstr>Funzioni principali: sparo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BATTAGLIA NAVELE</dc:title>
  <dc:creator>Tagliabue Dominic</dc:creator>
  <cp:lastModifiedBy>Matteo Mottadelli</cp:lastModifiedBy>
  <cp:revision>1</cp:revision>
  <dcterms:created xsi:type="dcterms:W3CDTF">2023-11-28T13:15:47Z</dcterms:created>
  <dcterms:modified xsi:type="dcterms:W3CDTF">2023-11-29T00:13:23Z</dcterms:modified>
</cp:coreProperties>
</file>